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9/24/2025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9/24/2025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4650" y="1458875"/>
            <a:ext cx="6797349" cy="1021498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Contract Monthly Claim System (CMCS)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738054"/>
            <a:ext cx="6269347" cy="1021498"/>
          </a:xfrm>
        </p:spPr>
        <p:txBody>
          <a:bodyPr>
            <a:normAutofit fontScale="55000" lnSpcReduction="2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 Rahil Ramdass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Number: </a:t>
            </a:r>
            <a:r>
              <a:rPr lang="en-ZA" dirty="0">
                <a:latin typeface="Arial" panose="020B0604020202020204" pitchFamily="34" charset="0"/>
                <a:cs typeface="Arial" panose="020B0604020202020204" pitchFamily="34" charset="0"/>
              </a:rPr>
              <a:t>ST10434494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Module: Programming 2b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18180C3E-63C4-6738-E142-B5224AA23F07}"/>
              </a:ext>
            </a:extLst>
          </p:cNvPr>
          <p:cNvSpPr txBox="1">
            <a:spLocks/>
          </p:cNvSpPr>
          <p:nvPr/>
        </p:nvSpPr>
        <p:spPr>
          <a:xfrm>
            <a:off x="5427754" y="2407502"/>
            <a:ext cx="6269347" cy="10214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Automation of Lecturer Claims, Approvals, and HR Reports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F93E5B1-6983-AB5A-1F3A-DBFBAFCEC6C5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A57E16-D1EA-E750-DAC8-D2A38521D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77" y="4688856"/>
            <a:ext cx="10113645" cy="743682"/>
          </a:xfrm>
        </p:spPr>
        <p:txBody>
          <a:bodyPr/>
          <a:lstStyle/>
          <a:p>
            <a:r>
              <a:rPr lang="en-ZA" b="1" dirty="0">
                <a:latin typeface="Arial" panose="020B0604020202020204" pitchFamily="34" charset="0"/>
                <a:cs typeface="Arial" panose="020B0604020202020204" pitchFamily="34" charset="0"/>
              </a:rPr>
              <a:t>Lecturer Feedback Implementation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B3B4105-4251-96ED-A917-7230C0C541B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199916" y="5432538"/>
            <a:ext cx="504176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Feedback: Needed simpler inputs and clearer claim statuses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Enhancements made: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Auto-calculation for accuracy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Coloured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badges for claim statuses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Document upload restrictions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011B96-9425-BF82-CE41-389A6A7F6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" y="0"/>
            <a:ext cx="12192000" cy="459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41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13E81-C35A-44DE-BF17-73AB5307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691828-DAAD-0AC6-9DAB-320113276A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519896"/>
            <a:ext cx="9150262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CMCS demonstrates: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Automation of academic claim processes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role-based workflows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Reliable HR reporting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enhancements: PDF invoice exports, email notifications, mobile access</a:t>
            </a:r>
          </a:p>
        </p:txBody>
      </p:sp>
    </p:spTree>
    <p:extLst>
      <p:ext uri="{BB962C8B-B14F-4D97-AF65-F5344CB8AC3E}">
        <p14:creationId xmlns:p14="http://schemas.microsoft.com/office/powerpoint/2010/main" val="139588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017329"/>
            <a:ext cx="3717316" cy="855244"/>
          </a:xfrm>
        </p:spPr>
        <p:txBody>
          <a:bodyPr anchor="ctr">
            <a:normAutofit fontScale="90000"/>
          </a:bodyPr>
          <a:lstStyle/>
          <a:p>
            <a:pPr lvl="0"/>
            <a:r>
              <a:rPr lang="en-ZA" sz="3600" b="1" dirty="0">
                <a:latin typeface="Arial" panose="020B0604020202020204" pitchFamily="34" charset="0"/>
                <a:cs typeface="Arial" panose="020B0604020202020204" pitchFamily="34" charset="0"/>
              </a:rPr>
              <a:t>System Overview</a:t>
            </a:r>
            <a:endParaRPr lang="en-US" sz="3600" b="1" i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54EB07-592D-E0BB-7159-6633BA744374}"/>
              </a:ext>
            </a:extLst>
          </p:cNvPr>
          <p:cNvSpPr txBox="1">
            <a:spLocks/>
          </p:cNvSpPr>
          <p:nvPr/>
        </p:nvSpPr>
        <p:spPr>
          <a:xfrm>
            <a:off x="1097280" y="1766596"/>
            <a:ext cx="5396826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i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48202EB-D556-7D8C-391A-CAB0EEF6A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1849247"/>
            <a:ext cx="858789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web-based system built with ASP.NET Core MVC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Automates lecturer claims, coordinator approvals, and HR reporting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Improves accuracy, reduces manual effort, and ensures compliance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5204D-208E-0FB2-288A-A0EDDCA9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DF859A-06C9-E773-555C-5BD8C00709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9247" y="2233433"/>
            <a:ext cx="883607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Simplify claim submissions for lecturers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Streamline approval workflows for coordinators and managers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Automate HR reporting and payroll support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 system reliability, scalability, and security</a:t>
            </a:r>
          </a:p>
        </p:txBody>
      </p:sp>
    </p:spTree>
    <p:extLst>
      <p:ext uri="{BB962C8B-B14F-4D97-AF65-F5344CB8AC3E}">
        <p14:creationId xmlns:p14="http://schemas.microsoft.com/office/powerpoint/2010/main" val="4228040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38444D5-6AB5-3314-110F-553DD60F4187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B3D911-D92D-3154-0D50-2350294FC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>
                <a:latin typeface="Arial" panose="020B0604020202020204" pitchFamily="34" charset="0"/>
                <a:cs typeface="Arial" panose="020B0604020202020204" pitchFamily="34" charset="0"/>
              </a:rPr>
              <a:t>Lecturer View (Automation)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C25CA6-3199-A37D-31E4-7442F5EC6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436" y="0"/>
            <a:ext cx="12282435" cy="4578350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03767BA7-53D8-2FF6-85B0-0A9DC7248D0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097279" y="5558135"/>
            <a:ext cx="845930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Screenshot of the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Lecturer claim form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 your app.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Show Hours Worked + Hourly Rate fields.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Show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auto-calculated Total Amount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updating (e.g., when you type hours/rate).</a:t>
            </a:r>
          </a:p>
        </p:txBody>
      </p:sp>
    </p:spTree>
    <p:extLst>
      <p:ext uri="{BB962C8B-B14F-4D97-AF65-F5344CB8AC3E}">
        <p14:creationId xmlns:p14="http://schemas.microsoft.com/office/powerpoint/2010/main" val="78853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58A9458-30C2-175E-CE57-BD33BDC4DD95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8954BB-2B9B-23B5-9562-EEE1FAFC5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8662541" cy="556409"/>
          </a:xfrm>
        </p:spPr>
        <p:txBody>
          <a:bodyPr/>
          <a:lstStyle/>
          <a:p>
            <a:r>
              <a:rPr lang="en-ZA" b="1" dirty="0">
                <a:latin typeface="Arial" panose="020B0604020202020204" pitchFamily="34" charset="0"/>
                <a:cs typeface="Arial" panose="020B0604020202020204" pitchFamily="34" charset="0"/>
              </a:rPr>
              <a:t>Coordinator/Manager View (Workflow)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25E72B-A698-3406-1DB7-449A5F9E9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" y="0"/>
            <a:ext cx="12192000" cy="24115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D1CC85-3587-8905-AE71-B1DA83C3C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46668"/>
            <a:ext cx="12192000" cy="2364663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9F507D8D-DC7F-36B6-1C65-587D3DE856A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097279" y="5281136"/>
            <a:ext cx="620233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View pending claims in dashboard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Approve or Reject with one click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Automated validation against business rules (hours, rates)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Status updates instantly (Pending → Approved/Rejected)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Screenshot → Pending claims dashboard</a:t>
            </a:r>
          </a:p>
        </p:txBody>
      </p:sp>
    </p:spTree>
    <p:extLst>
      <p:ext uri="{BB962C8B-B14F-4D97-AF65-F5344CB8AC3E}">
        <p14:creationId xmlns:p14="http://schemas.microsoft.com/office/powerpoint/2010/main" val="367978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8CCBA47-FD9B-4E31-AAAE-06432896B99C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D49ED9-9F31-31F6-A592-10EC70C1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>
                <a:latin typeface="Arial" panose="020B0604020202020204" pitchFamily="34" charset="0"/>
                <a:cs typeface="Arial" panose="020B0604020202020204" pitchFamily="34" charset="0"/>
              </a:rPr>
              <a:t>HR View (Reports)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3D798F-3055-235F-1455-B8628DA98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" y="0"/>
            <a:ext cx="12192000" cy="4627406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F5ABB866-A4C3-26DD-F6F7-F4907E9A0AB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097279" y="5558135"/>
            <a:ext cx="538160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Manage lecturer details in one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Auto-generated summary of approved claims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Exportable reports (CSV/Invoice-style summaries)</a:t>
            </a:r>
          </a:p>
        </p:txBody>
      </p:sp>
    </p:spTree>
    <p:extLst>
      <p:ext uri="{BB962C8B-B14F-4D97-AF65-F5344CB8AC3E}">
        <p14:creationId xmlns:p14="http://schemas.microsoft.com/office/powerpoint/2010/main" val="157269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EBFB-BBEC-1515-352B-DDE594C4A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>
                <a:latin typeface="Arial" panose="020B0604020202020204" pitchFamily="34" charset="0"/>
                <a:cs typeface="Arial" panose="020B0604020202020204" pitchFamily="34" charset="0"/>
              </a:rPr>
              <a:t>Benefits of Automation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E1B0BF-D786-1F11-91AB-5D3D0717E6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494690"/>
            <a:ext cx="741741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Saves time for lecturers, coordinators, and HR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manual errors in calculations and reporting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real-time visibility of claims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Standardises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workflows across the institution</a:t>
            </a:r>
          </a:p>
        </p:txBody>
      </p:sp>
    </p:spTree>
    <p:extLst>
      <p:ext uri="{BB962C8B-B14F-4D97-AF65-F5344CB8AC3E}">
        <p14:creationId xmlns:p14="http://schemas.microsoft.com/office/powerpoint/2010/main" val="2714041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625D-FBF2-BF0E-5875-64151C5F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>
                <a:latin typeface="Arial" panose="020B0604020202020204" pitchFamily="34" charset="0"/>
                <a:cs typeface="Arial" panose="020B0604020202020204" pitchFamily="34" charset="0"/>
              </a:rPr>
              <a:t>Technical Stack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D3E684-5EDB-C2E7-8460-B8A2A4C3AF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3188427"/>
            <a:ext cx="732130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Frontend: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ASP.NET Core MVC, Bootstrap, jQuery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Backend: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Entity Framework Core, ASP.NET Identity, Web API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Database: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Azure SQL Database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Hosting: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Azure App Service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464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EC4A30F-9FA6-2E9D-9170-0296F4812874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86A968-0555-3796-C931-A7C05E7C6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68" y="4578350"/>
            <a:ext cx="10113645" cy="743682"/>
          </a:xfrm>
        </p:spPr>
        <p:txBody>
          <a:bodyPr/>
          <a:lstStyle/>
          <a:p>
            <a:r>
              <a:rPr lang="en-ZA" b="1" dirty="0">
                <a:latin typeface="Arial" panose="020B0604020202020204" pitchFamily="34" charset="0"/>
                <a:cs typeface="Arial" panose="020B0604020202020204" pitchFamily="34" charset="0"/>
              </a:rPr>
              <a:t>Version Control (GitHub)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040BA-37E5-C381-6528-76426A88A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1985" cy="4617619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06F1EAFF-A5AD-BE68-A017-65403C238A8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039168" y="5322032"/>
            <a:ext cx="571406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10 commits with clear messages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Iterative development and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Example commits: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“Added auto-calculation feature for Lecturer claims”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“Implemented Coordinator approval workflow”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“HR report generation with LINQ queries”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Screenshot → GitHub commit history</a:t>
            </a:r>
          </a:p>
        </p:txBody>
      </p:sp>
    </p:spTree>
    <p:extLst>
      <p:ext uri="{BB962C8B-B14F-4D97-AF65-F5344CB8AC3E}">
        <p14:creationId xmlns:p14="http://schemas.microsoft.com/office/powerpoint/2010/main" val="318745287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{B0D25D3B-8ABA-4225-A4BE-E7C705A2B3D4}tf56160789_win32</Template>
  <TotalTime>25</TotalTime>
  <Words>369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Courier New</vt:lpstr>
      <vt:lpstr>Franklin Gothic Book</vt:lpstr>
      <vt:lpstr>Custom</vt:lpstr>
      <vt:lpstr>Contract Monthly Claim System (CMCS)</vt:lpstr>
      <vt:lpstr>System Overview</vt:lpstr>
      <vt:lpstr>Project Objectives</vt:lpstr>
      <vt:lpstr>Lecturer View (Automation)</vt:lpstr>
      <vt:lpstr>Coordinator/Manager View (Workflow)</vt:lpstr>
      <vt:lpstr>HR View (Reports)</vt:lpstr>
      <vt:lpstr>Benefits of Automation</vt:lpstr>
      <vt:lpstr>Technical Stack</vt:lpstr>
      <vt:lpstr>Version Control (GitHub)</vt:lpstr>
      <vt:lpstr>Lecturer Feedback Implementation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Tevin Padayachee</dc:creator>
  <cp:lastModifiedBy>Tevin Padayachee</cp:lastModifiedBy>
  <cp:revision>1</cp:revision>
  <dcterms:created xsi:type="dcterms:W3CDTF">2025-09-24T13:28:48Z</dcterms:created>
  <dcterms:modified xsi:type="dcterms:W3CDTF">2025-09-24T13:54:11Z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