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6133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7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4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32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7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9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00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5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Mutual </a:t>
            </a:r>
            <a:r>
              <a:rPr dirty="0"/>
              <a:t>Friend</a:t>
            </a:r>
            <a:br>
              <a:rPr lang="en-IN" dirty="0"/>
            </a:br>
            <a:r>
              <a:rPr lang="en-IN" dirty="0"/>
              <a:t>Recommender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732256"/>
            <a:ext cx="5842690" cy="2125744"/>
          </a:xfrm>
        </p:spPr>
        <p:txBody>
          <a:bodyPr>
            <a:normAutofit/>
          </a:bodyPr>
          <a:lstStyle/>
          <a:p>
            <a:r>
              <a:rPr lang="en-IN" sz="2000" dirty="0"/>
              <a:t>Group Members:-</a:t>
            </a:r>
            <a:br>
              <a:rPr lang="en-IN" sz="2000" dirty="0"/>
            </a:br>
            <a:r>
              <a:rPr lang="en-IN" sz="2000" dirty="0"/>
              <a:t>1. Rahil Kothari</a:t>
            </a:r>
          </a:p>
          <a:p>
            <a:r>
              <a:rPr lang="en-IN" sz="2000" dirty="0"/>
              <a:t>2. Jitesh Sidhani</a:t>
            </a:r>
          </a:p>
          <a:p>
            <a:r>
              <a:rPr lang="en-IN" sz="2000" dirty="0"/>
              <a:t>3.Harshit </a:t>
            </a:r>
            <a:r>
              <a:rPr lang="en-IN" sz="2000" dirty="0" err="1"/>
              <a:t>Sahani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B0561-4C0F-4DCD-A5CC-920F3E7941F4}"/>
              </a:ext>
            </a:extLst>
          </p:cNvPr>
          <p:cNvSpPr txBox="1"/>
          <p:nvPr/>
        </p:nvSpPr>
        <p:spPr>
          <a:xfrm>
            <a:off x="942680" y="2714920"/>
            <a:ext cx="8012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528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9056"/>
            <a:ext cx="7704667" cy="3695308"/>
          </a:xfrm>
        </p:spPr>
        <p:txBody>
          <a:bodyPr>
            <a:normAutofit/>
          </a:bodyPr>
          <a:lstStyle/>
          <a:p>
            <a:r>
              <a:rPr lang="en-US" sz="2200" dirty="0"/>
              <a:t>Social media platforms aim to increase user engagement by suggesting new friends.</a:t>
            </a:r>
          </a:p>
          <a:p>
            <a:r>
              <a:rPr lang="en-US" sz="2200" dirty="0"/>
              <a:t>Existing users already have direct friends, but identifying relevant new connections is a challenge.</a:t>
            </a:r>
          </a:p>
          <a:p>
            <a:r>
              <a:rPr lang="en-US" sz="2200" dirty="0"/>
              <a:t>This project addresses the problem using Breadth-First Search (BFS) to recommend meaningful connections.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9056"/>
            <a:ext cx="7704667" cy="1574276"/>
          </a:xfrm>
        </p:spPr>
        <p:txBody>
          <a:bodyPr>
            <a:normAutofit/>
          </a:bodyPr>
          <a:lstStyle/>
          <a:p>
            <a:r>
              <a:rPr sz="2200" dirty="0"/>
              <a:t> Nodes: Users</a:t>
            </a:r>
          </a:p>
          <a:p>
            <a:r>
              <a:rPr sz="2200" dirty="0"/>
              <a:t> Edges: Friendships</a:t>
            </a:r>
          </a:p>
          <a:p>
            <a:endParaRPr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E8C2A-284E-4E23-A286-0077AC404078}"/>
              </a:ext>
            </a:extLst>
          </p:cNvPr>
          <p:cNvSpPr txBox="1"/>
          <p:nvPr/>
        </p:nvSpPr>
        <p:spPr>
          <a:xfrm>
            <a:off x="716437" y="4845377"/>
            <a:ext cx="345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Degree connections </a:t>
            </a:r>
          </a:p>
          <a:p>
            <a:r>
              <a:rPr lang="en-IN" dirty="0"/>
              <a:t>(Direct Friends)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F7D06-E89F-4C8A-8E4F-0D36DF21C2BF}"/>
              </a:ext>
            </a:extLst>
          </p:cNvPr>
          <p:cNvSpPr txBox="1"/>
          <p:nvPr/>
        </p:nvSpPr>
        <p:spPr>
          <a:xfrm>
            <a:off x="1649691" y="5854045"/>
            <a:ext cx="252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Second-degree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40498-D9F9-4462-B1B3-69FE2709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1" r="14115"/>
          <a:stretch/>
        </p:blipFill>
        <p:spPr>
          <a:xfrm>
            <a:off x="3897615" y="2983484"/>
            <a:ext cx="4789185" cy="3803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BFS?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53006"/>
            <a:ext cx="7704667" cy="2648931"/>
          </a:xfrm>
        </p:spPr>
        <p:txBody>
          <a:bodyPr>
            <a:normAutofit fontScale="92500"/>
          </a:bodyPr>
          <a:lstStyle/>
          <a:p>
            <a:r>
              <a:rPr lang="en-US" dirty="0"/>
              <a:t>BFS explores friends layer by layer, making it ideal for discovering mutual and second-degree connections.</a:t>
            </a:r>
            <a:r>
              <a:rPr dirty="0"/>
              <a:t> </a:t>
            </a:r>
            <a:endParaRPr lang="en-IN" dirty="0"/>
          </a:p>
          <a:p>
            <a:r>
              <a:rPr lang="en-US" dirty="0"/>
              <a:t>It helps find relevant friend suggestions quickly by focusing on users who are closely connected in the social graph.</a:t>
            </a:r>
          </a:p>
          <a:p>
            <a:r>
              <a:rPr lang="en-US" dirty="0"/>
              <a:t>DFS goes deep into one path first, which can skip nearby (2nd-degree) connections important for friend suggestions.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E3094-C5A4-4987-ACA0-3F06AE0D2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1331569"/>
            <a:ext cx="8046053" cy="44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Algorithm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89056"/>
            <a:ext cx="7704667" cy="4010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200" dirty="0"/>
              <a:t>1. Start from user (e.g., 'A')</a:t>
            </a:r>
          </a:p>
          <a:p>
            <a:pPr marL="0" indent="0">
              <a:buNone/>
            </a:pPr>
            <a:r>
              <a:rPr sz="2200" dirty="0"/>
              <a:t>2. Use a queue to explore connections level-wise</a:t>
            </a:r>
          </a:p>
          <a:p>
            <a:pPr marL="0" indent="0">
              <a:buNone/>
            </a:pPr>
            <a:r>
              <a:rPr sz="2200" dirty="0"/>
              <a:t>3. Track visited users</a:t>
            </a:r>
          </a:p>
          <a:p>
            <a:pPr marL="0" indent="0">
              <a:buNone/>
            </a:pPr>
            <a:r>
              <a:rPr sz="2200" dirty="0"/>
              <a:t>4. For level 2 users, suggest if not already a friend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25501"/>
            <a:ext cx="7704667" cy="1543043"/>
          </a:xfrm>
        </p:spPr>
        <p:txBody>
          <a:bodyPr/>
          <a:lstStyle/>
          <a:p>
            <a:r>
              <a:rPr dirty="0"/>
              <a:t>Example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2AC97-A17B-4DFB-AA3B-0A2D324D0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1"/>
          <a:stretch/>
        </p:blipFill>
        <p:spPr>
          <a:xfrm>
            <a:off x="1596886" y="1300899"/>
            <a:ext cx="7236028" cy="51376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5614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✅ </a:t>
            </a:r>
            <a:r>
              <a:rPr dirty="0"/>
              <a:t>Benefits:</a:t>
            </a:r>
          </a:p>
          <a:p>
            <a:r>
              <a:rPr dirty="0"/>
              <a:t>Simple and efficient</a:t>
            </a:r>
          </a:p>
          <a:p>
            <a:r>
              <a:rPr dirty="0"/>
              <a:t>Works well for unweighted social graphs</a:t>
            </a:r>
            <a:endParaRPr lang="en-IN" dirty="0"/>
          </a:p>
          <a:p>
            <a:r>
              <a:rPr lang="en-US" dirty="0"/>
              <a:t>Easy to implement and scalable for large networks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lang="en-IN" dirty="0"/>
              <a:t>⚠️ </a:t>
            </a:r>
            <a:r>
              <a:rPr dirty="0"/>
              <a:t>Limitations:</a:t>
            </a:r>
          </a:p>
          <a:p>
            <a:r>
              <a:rPr dirty="0"/>
              <a:t>Doesn’t consider interests or activity</a:t>
            </a:r>
          </a:p>
          <a:p>
            <a:r>
              <a:rPr dirty="0"/>
              <a:t>May suggest irrelevant friends in dense networks</a:t>
            </a:r>
            <a:endParaRPr lang="en-IN"/>
          </a:p>
          <a:p>
            <a:r>
              <a:rPr lang="en-US"/>
              <a:t>Ignores edge weights or strength of relationships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BFS can effectively suggest friends based on social proximity.</a:t>
            </a:r>
          </a:p>
          <a:p>
            <a:r>
              <a:rPr dirty="0"/>
              <a:t>Useful in platforms like Facebook, LinkedIn.</a:t>
            </a:r>
          </a:p>
          <a:p>
            <a:r>
              <a:rPr dirty="0"/>
              <a:t>Can be enhanced with mutual friend count, filters, and weights.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</TotalTime>
  <Words>272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Mutual Friend Recommender</vt:lpstr>
      <vt:lpstr>Problem Statement</vt:lpstr>
      <vt:lpstr>Graph Representation</vt:lpstr>
      <vt:lpstr>Why BFS?</vt:lpstr>
      <vt:lpstr>PowerPoint Presentation</vt:lpstr>
      <vt:lpstr>BFS Algorithm Logic</vt:lpstr>
      <vt:lpstr>Example Output</vt:lpstr>
      <vt:lpstr>Benefits and Limitations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 Suggestion System</dc:title>
  <dc:subject/>
  <dc:creator>jitesh</dc:creator>
  <cp:keywords/>
  <dc:description>generated using python-pptx</dc:description>
  <cp:lastModifiedBy>Jitesh Sidhani</cp:lastModifiedBy>
  <cp:revision>14</cp:revision>
  <dcterms:created xsi:type="dcterms:W3CDTF">2013-01-27T09:14:16Z</dcterms:created>
  <dcterms:modified xsi:type="dcterms:W3CDTF">2025-05-29T05:01:30Z</dcterms:modified>
  <cp:category/>
</cp:coreProperties>
</file>