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populationreview.com/countries/turkey-population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orldpopulationreview.com/world-cities/istanbul-populati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dailysabah.com/nation/2016/01/28/turkeys-population-expanding-istanbul-still-most-crowded-c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nufusun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1750" y="561703"/>
            <a:ext cx="9376364" cy="2765701"/>
          </a:xfrm>
        </p:spPr>
        <p:txBody>
          <a:bodyPr>
            <a:normAutofit/>
          </a:bodyPr>
          <a:lstStyle/>
          <a:p>
            <a:pPr algn="ctr"/>
            <a:r>
              <a:rPr lang="tr-TR" dirty="0" err="1" smtClean="0"/>
              <a:t>Gym</a:t>
            </a:r>
            <a:r>
              <a:rPr lang="tr-TR" dirty="0" smtClean="0"/>
              <a:t> </a:t>
            </a:r>
            <a:r>
              <a:rPr lang="en-US" dirty="0" smtClean="0"/>
              <a:t>Location </a:t>
            </a:r>
            <a:r>
              <a:rPr lang="en-US" dirty="0"/>
              <a:t>Recommendation 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err="1" smtClean="0"/>
              <a:t>Istanbul</a:t>
            </a:r>
            <a:r>
              <a:rPr lang="tr-TR" dirty="0" smtClean="0"/>
              <a:t> </a:t>
            </a:r>
            <a:r>
              <a:rPr lang="tr-TR" dirty="0" err="1" smtClean="0"/>
              <a:t>Districts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1852">
            <a:off x="4447401" y="3803349"/>
            <a:ext cx="3805063" cy="254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724" y="1786486"/>
            <a:ext cx="87477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Istanbul</a:t>
            </a:r>
            <a:r>
              <a:rPr lang="en-US" dirty="0"/>
              <a:t> is the largest city in </a:t>
            </a:r>
            <a:r>
              <a:rPr lang="en-US" dirty="0">
                <a:hlinkClick r:id="rId3"/>
              </a:rPr>
              <a:t>Turkey</a:t>
            </a:r>
            <a:r>
              <a:rPr lang="en-US" dirty="0"/>
              <a:t> and one of the largest metropolises in the </a:t>
            </a:r>
            <a:r>
              <a:rPr lang="tr-TR" dirty="0" smtClean="0"/>
              <a:t>w</a:t>
            </a:r>
            <a:r>
              <a:rPr lang="en-US" dirty="0" err="1" smtClean="0"/>
              <a:t>orld</a:t>
            </a:r>
            <a:r>
              <a:rPr lang="tr-T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Istanbul had </a:t>
            </a:r>
            <a:r>
              <a:rPr lang="en-US" dirty="0" smtClean="0">
                <a:hlinkClick r:id="rId4"/>
              </a:rPr>
              <a:t>an </a:t>
            </a:r>
            <a:r>
              <a:rPr lang="en-US" dirty="0">
                <a:hlinkClick r:id="rId4"/>
              </a:rPr>
              <a:t>estimated population of over 15 million and has a population density of 2813 people per square kilometer.</a:t>
            </a:r>
            <a:r>
              <a:rPr lang="en-US" dirty="0"/>
              <a:t> 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13.4 million foreign tourists </a:t>
            </a:r>
            <a:r>
              <a:rPr lang="tr-TR" dirty="0" smtClean="0"/>
              <a:t>– 2018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5181">
            <a:off x="4157909" y="3749248"/>
            <a:ext cx="3990230" cy="2197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1234" y="692331"/>
            <a:ext cx="9405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ighly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attractive for venue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12397">
            <a:off x="7669636" y="4017200"/>
            <a:ext cx="3755563" cy="2253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15793">
            <a:off x="1196697" y="3782349"/>
            <a:ext cx="3644080" cy="24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1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84" y="1185666"/>
            <a:ext cx="49275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We will use </a:t>
            </a:r>
            <a:r>
              <a:rPr lang="en-US" dirty="0">
                <a:hlinkClick r:id="rId2"/>
              </a:rPr>
              <a:t>http://www.nufusune.com/</a:t>
            </a:r>
            <a:r>
              <a:rPr lang="en-US" dirty="0"/>
              <a:t>  web site to get the districts, neighborhoods and neighborhood population of </a:t>
            </a:r>
            <a:r>
              <a:rPr lang="en-US" dirty="0" smtClean="0"/>
              <a:t>Istanbul</a:t>
            </a:r>
            <a:r>
              <a:rPr lang="tr-TR" dirty="0" smtClean="0"/>
              <a:t>. </a:t>
            </a:r>
            <a:r>
              <a:rPr lang="tr-TR" dirty="0" err="1" smtClean="0"/>
              <a:t>For</a:t>
            </a:r>
            <a:r>
              <a:rPr lang="tr-TR" dirty="0" smtClean="0"/>
              <a:t> Sarıyer </a:t>
            </a:r>
            <a:r>
              <a:rPr lang="tr-TR" dirty="0" err="1" smtClean="0"/>
              <a:t>District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dataframe</a:t>
            </a:r>
            <a:r>
              <a:rPr lang="tr-TR" dirty="0" smtClean="0"/>
              <a:t> </a:t>
            </a:r>
            <a:r>
              <a:rPr lang="tr-TR" dirty="0" err="1" smtClean="0"/>
              <a:t>below</a:t>
            </a:r>
            <a:r>
              <a:rPr lang="tr-TR" dirty="0" smtClean="0"/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85415" y="261256"/>
            <a:ext cx="9405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tr-TR" sz="3200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Acquisition&amp;Cleaning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3" y="2939992"/>
            <a:ext cx="3558813" cy="38417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40587" y="1185666"/>
            <a:ext cx="4927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 err="1" smtClean="0"/>
              <a:t>Neigbprhoods</a:t>
            </a:r>
            <a:r>
              <a:rPr lang="tr-TR" dirty="0" smtClean="0"/>
              <a:t> of Sarıyer </a:t>
            </a:r>
            <a:r>
              <a:rPr lang="tr-TR" dirty="0" err="1" smtClean="0"/>
              <a:t>district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plotted</a:t>
            </a:r>
            <a:r>
              <a:rPr lang="tr-TR" dirty="0" smtClean="0"/>
              <a:t> in a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help</a:t>
            </a:r>
            <a:r>
              <a:rPr lang="tr-TR" dirty="0" smtClean="0"/>
              <a:t> of </a:t>
            </a:r>
            <a:r>
              <a:rPr lang="tr-TR" dirty="0" err="1" smtClean="0"/>
              <a:t>Geocoder</a:t>
            </a:r>
            <a:r>
              <a:rPr lang="tr-TR" dirty="0" smtClean="0"/>
              <a:t> </a:t>
            </a:r>
            <a:r>
              <a:rPr lang="tr-TR" dirty="0" err="1" smtClean="0"/>
              <a:t>Package</a:t>
            </a:r>
            <a:endParaRPr lang="tr-T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70" y="2939992"/>
            <a:ext cx="5760721" cy="35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5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323664"/>
            <a:ext cx="8911687" cy="734427"/>
          </a:xfrm>
        </p:spPr>
        <p:txBody>
          <a:bodyPr/>
          <a:lstStyle/>
          <a:p>
            <a:pPr algn="ctr"/>
            <a:r>
              <a:rPr lang="tr-TR" dirty="0" err="1" smtClean="0"/>
              <a:t>Foursquare</a:t>
            </a:r>
            <a:r>
              <a:rPr lang="tr-TR" dirty="0" smtClean="0"/>
              <a:t>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053" y="1571897"/>
            <a:ext cx="4791302" cy="124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List</a:t>
            </a:r>
            <a:r>
              <a:rPr lang="tr-TR" dirty="0" smtClean="0"/>
              <a:t> of </a:t>
            </a:r>
            <a:r>
              <a:rPr lang="tr-TR" dirty="0" err="1" smtClean="0"/>
              <a:t>gyms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gathered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neigborhood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 Maslak </a:t>
            </a:r>
            <a:r>
              <a:rPr lang="tr-TR" dirty="0" err="1" smtClean="0"/>
              <a:t>Neighborhood</a:t>
            </a:r>
            <a:r>
              <a:rPr lang="tr-TR" dirty="0" smtClean="0"/>
              <a:t> - Sarıyer </a:t>
            </a:r>
            <a:r>
              <a:rPr lang="tr-TR" dirty="0" err="1" smtClean="0"/>
              <a:t>District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52" y="2820898"/>
            <a:ext cx="4695825" cy="37242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90653" y="1571896"/>
            <a:ext cx="4791302" cy="1249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gyms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population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neighborhoods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added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dataframe</a:t>
            </a:r>
            <a:r>
              <a:rPr lang="tr-TR" dirty="0" smtClean="0"/>
              <a:t> . </a:t>
            </a:r>
          </a:p>
          <a:p>
            <a:pPr marL="0" indent="0">
              <a:buFont typeface="Wingdings 3" charset="2"/>
              <a:buNone/>
            </a:pPr>
            <a:r>
              <a:rPr lang="tr-TR" dirty="0" smtClean="0"/>
              <a:t>Sarıyer </a:t>
            </a:r>
            <a:r>
              <a:rPr lang="tr-TR" dirty="0" err="1" smtClean="0"/>
              <a:t>District</a:t>
            </a:r>
            <a:endParaRPr lang="tr-TR" dirty="0" smtClean="0"/>
          </a:p>
          <a:p>
            <a:pPr marL="0" indent="0">
              <a:buFont typeface="Wingdings 3" charset="2"/>
              <a:buNone/>
            </a:pPr>
            <a:endParaRPr lang="tr-TR" dirty="0" smtClean="0"/>
          </a:p>
          <a:p>
            <a:pPr marL="0" indent="0">
              <a:buFont typeface="Wingdings 3" charset="2"/>
              <a:buNone/>
            </a:pPr>
            <a:endParaRPr lang="tr-T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65" y="2820897"/>
            <a:ext cx="3357154" cy="38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40157" y="323664"/>
            <a:ext cx="8911687" cy="734427"/>
          </a:xfrm>
        </p:spPr>
        <p:txBody>
          <a:bodyPr/>
          <a:lstStyle/>
          <a:p>
            <a:pPr algn="ctr"/>
            <a:r>
              <a:rPr lang="tr-TR" dirty="0" err="1" smtClean="0"/>
              <a:t>Result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5544" y="1336766"/>
            <a:ext cx="9556299" cy="16921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 smtClean="0"/>
              <a:t>For</a:t>
            </a:r>
            <a:r>
              <a:rPr lang="tr-TR" dirty="0" smtClean="0"/>
              <a:t> a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neigborhood</a:t>
            </a:r>
            <a:r>
              <a:rPr lang="tr-TR" dirty="0" smtClean="0"/>
              <a:t> :</a:t>
            </a:r>
          </a:p>
          <a:p>
            <a:pPr marL="0" indent="0">
              <a:buNone/>
            </a:pPr>
            <a:r>
              <a:rPr lang="tr-TR" dirty="0" err="1" smtClean="0"/>
              <a:t>Score</a:t>
            </a:r>
            <a:r>
              <a:rPr lang="tr-TR" dirty="0" smtClean="0"/>
              <a:t> =  </a:t>
            </a:r>
            <a:r>
              <a:rPr lang="tr-TR" dirty="0" err="1" smtClean="0"/>
              <a:t>Population</a:t>
            </a:r>
            <a:r>
              <a:rPr lang="tr-TR" dirty="0" smtClean="0"/>
              <a:t> /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Gyms</a:t>
            </a:r>
            <a:r>
              <a:rPr lang="tr-TR" dirty="0" smtClean="0"/>
              <a:t>  -    </a:t>
            </a:r>
            <a:r>
              <a:rPr lang="tr-TR" dirty="0" err="1" smtClean="0"/>
              <a:t>simply</a:t>
            </a:r>
            <a:r>
              <a:rPr lang="tr-TR" dirty="0" smtClean="0"/>
              <a:t> </a:t>
            </a:r>
            <a:r>
              <a:rPr lang="tr-TR" dirty="0" err="1" smtClean="0"/>
              <a:t>gives</a:t>
            </a:r>
            <a:r>
              <a:rPr lang="tr-TR" dirty="0" smtClean="0"/>
              <a:t> us how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gyms</a:t>
            </a:r>
            <a:r>
              <a:rPr lang="tr-TR" dirty="0" smtClean="0"/>
              <a:t> </a:t>
            </a:r>
            <a:r>
              <a:rPr lang="tr-TR" dirty="0" err="1" smtClean="0"/>
              <a:t>exist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score</a:t>
            </a:r>
            <a:r>
              <a:rPr lang="tr-TR" dirty="0" smtClean="0"/>
              <a:t>.</a:t>
            </a:r>
            <a:endParaRPr lang="tr-TR" dirty="0"/>
          </a:p>
          <a:p>
            <a:pPr marL="0" indent="0">
              <a:buNone/>
            </a:pPr>
            <a:r>
              <a:rPr lang="tr-TR" dirty="0" err="1" smtClean="0"/>
              <a:t>Des</a:t>
            </a:r>
            <a:r>
              <a:rPr lang="en-US" dirty="0" err="1" smtClean="0"/>
              <a:t>cending</a:t>
            </a:r>
            <a:r>
              <a:rPr lang="en-US" dirty="0" smtClean="0"/>
              <a:t> </a:t>
            </a:r>
            <a:r>
              <a:rPr lang="en-US" dirty="0"/>
              <a:t>order based on </a:t>
            </a:r>
            <a:r>
              <a:rPr lang="en-US" dirty="0" smtClean="0"/>
              <a:t>score</a:t>
            </a:r>
            <a:r>
              <a:rPr lang="tr-TR" dirty="0" smtClean="0"/>
              <a:t>. </a:t>
            </a:r>
            <a:r>
              <a:rPr lang="tr-TR" dirty="0" err="1" smtClean="0"/>
              <a:t>Less</a:t>
            </a:r>
            <a:r>
              <a:rPr lang="tr-TR" dirty="0" smtClean="0"/>
              <a:t> </a:t>
            </a:r>
            <a:r>
              <a:rPr lang="tr-TR" dirty="0" err="1" smtClean="0"/>
              <a:t>score</a:t>
            </a:r>
            <a:r>
              <a:rPr lang="tr-TR" dirty="0" smtClean="0"/>
              <a:t> &gt;&gt;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.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gym</a:t>
            </a:r>
            <a:r>
              <a:rPr lang="tr-TR" dirty="0" smtClean="0"/>
              <a:t> in Emirgan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could</a:t>
            </a:r>
            <a:r>
              <a:rPr lang="tr-TR" dirty="0" smtClean="0"/>
              <a:t> be a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good</a:t>
            </a:r>
            <a:r>
              <a:rPr lang="tr-TR" dirty="0" smtClean="0"/>
              <a:t> </a:t>
            </a:r>
            <a:r>
              <a:rPr lang="tr-TR" dirty="0" err="1" smtClean="0"/>
              <a:t>candidate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a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gym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6" y="3028950"/>
            <a:ext cx="3590925" cy="382905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105991" y="3448052"/>
            <a:ext cx="4900158" cy="2717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tr-TR" b="1" dirty="0" err="1" smtClean="0"/>
              <a:t>We</a:t>
            </a:r>
            <a:r>
              <a:rPr lang="tr-TR" b="1" dirty="0" smtClean="0"/>
              <a:t> can </a:t>
            </a:r>
            <a:r>
              <a:rPr lang="tr-TR" b="1" dirty="0" err="1" smtClean="0"/>
              <a:t>conclude</a:t>
            </a:r>
            <a:r>
              <a:rPr lang="tr-TR" b="1" dirty="0" smtClean="0"/>
              <a:t> that </a:t>
            </a:r>
            <a:r>
              <a:rPr lang="tr-TR" b="1" dirty="0" err="1" smtClean="0"/>
              <a:t>first</a:t>
            </a:r>
            <a:r>
              <a:rPr lang="tr-TR" b="1" dirty="0" smtClean="0"/>
              <a:t> </a:t>
            </a:r>
            <a:r>
              <a:rPr lang="tr-TR" b="1" dirty="0" err="1" smtClean="0"/>
              <a:t>three</a:t>
            </a:r>
            <a:r>
              <a:rPr lang="tr-TR" b="1" dirty="0" smtClean="0"/>
              <a:t> </a:t>
            </a:r>
            <a:r>
              <a:rPr lang="tr-TR" b="1" dirty="0" err="1" smtClean="0"/>
              <a:t>neigborhoods</a:t>
            </a:r>
            <a:r>
              <a:rPr lang="tr-TR" b="1" dirty="0" smtClean="0"/>
              <a:t> (Emirgan, </a:t>
            </a:r>
            <a:r>
              <a:rPr lang="tr-TR" b="1" dirty="0" err="1" smtClean="0"/>
              <a:t>Uskumrukoy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Kazım Karabekir Paşa) </a:t>
            </a:r>
            <a:r>
              <a:rPr lang="tr-TR" b="1" dirty="0" err="1" smtClean="0"/>
              <a:t>with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highest</a:t>
            </a:r>
            <a:r>
              <a:rPr lang="tr-TR" b="1" dirty="0" smtClean="0"/>
              <a:t> </a:t>
            </a:r>
            <a:r>
              <a:rPr lang="tr-TR" b="1" dirty="0" err="1" smtClean="0"/>
              <a:t>scores</a:t>
            </a:r>
            <a:r>
              <a:rPr lang="tr-TR" b="1" dirty="0" smtClean="0"/>
              <a:t> </a:t>
            </a:r>
            <a:r>
              <a:rPr lang="tr-TR" b="1" dirty="0" err="1" smtClean="0"/>
              <a:t>are</a:t>
            </a:r>
            <a:r>
              <a:rPr lang="tr-TR" b="1" dirty="0" smtClean="0"/>
              <a:t> </a:t>
            </a:r>
            <a:r>
              <a:rPr lang="tr-TR" b="1" dirty="0" err="1" smtClean="0"/>
              <a:t>best</a:t>
            </a:r>
            <a:r>
              <a:rPr lang="tr-TR" b="1" dirty="0" smtClean="0"/>
              <a:t> </a:t>
            </a:r>
            <a:r>
              <a:rPr lang="tr-TR" b="1" dirty="0" err="1" smtClean="0"/>
              <a:t>location</a:t>
            </a:r>
            <a:r>
              <a:rPr lang="tr-TR" b="1" dirty="0" smtClean="0"/>
              <a:t> </a:t>
            </a:r>
            <a:r>
              <a:rPr lang="tr-TR" b="1" dirty="0" err="1" smtClean="0"/>
              <a:t>for</a:t>
            </a:r>
            <a:r>
              <a:rPr lang="tr-TR" b="1" dirty="0" smtClean="0"/>
              <a:t> a </a:t>
            </a:r>
            <a:r>
              <a:rPr lang="tr-TR" b="1" dirty="0" err="1" smtClean="0"/>
              <a:t>new</a:t>
            </a:r>
            <a:r>
              <a:rPr lang="tr-TR" b="1" dirty="0" smtClean="0"/>
              <a:t> </a:t>
            </a:r>
            <a:r>
              <a:rPr lang="tr-TR" b="1" dirty="0" err="1" smtClean="0"/>
              <a:t>gym</a:t>
            </a:r>
            <a:r>
              <a:rPr lang="tr-TR" b="1" dirty="0" smtClean="0"/>
              <a:t>.</a:t>
            </a:r>
          </a:p>
          <a:p>
            <a:pPr marL="0" indent="0">
              <a:buFont typeface="Wingdings 3" charset="2"/>
              <a:buNone/>
            </a:pPr>
            <a:endParaRPr lang="tr-TR" b="1" dirty="0"/>
          </a:p>
          <a:p>
            <a:pPr marL="0" indent="0">
              <a:buFont typeface="Wingdings 3" charset="2"/>
              <a:buNone/>
            </a:pPr>
            <a:endParaRPr lang="tr-TR" b="1" dirty="0" smtClean="0"/>
          </a:p>
          <a:p>
            <a:pPr marL="0" indent="0">
              <a:buFont typeface="Wingdings 3" charset="2"/>
              <a:buNone/>
            </a:pPr>
            <a:r>
              <a:rPr lang="tr-TR" b="1" dirty="0" err="1" smtClean="0"/>
              <a:t>We</a:t>
            </a:r>
            <a:r>
              <a:rPr lang="tr-TR" b="1" dirty="0" smtClean="0"/>
              <a:t> can </a:t>
            </a:r>
            <a:r>
              <a:rPr lang="tr-TR" b="1" dirty="0" err="1" smtClean="0"/>
              <a:t>implement</a:t>
            </a:r>
            <a:r>
              <a:rPr lang="tr-TR" b="1" dirty="0" smtClean="0"/>
              <a:t> </a:t>
            </a:r>
            <a:r>
              <a:rPr lang="tr-TR" b="1" dirty="0" err="1" smtClean="0"/>
              <a:t>this</a:t>
            </a:r>
            <a:r>
              <a:rPr lang="tr-TR" b="1" dirty="0" smtClean="0"/>
              <a:t> model </a:t>
            </a:r>
            <a:r>
              <a:rPr lang="tr-TR" b="1" dirty="0" err="1" smtClean="0"/>
              <a:t>for</a:t>
            </a:r>
            <a:r>
              <a:rPr lang="tr-TR" b="1" dirty="0"/>
              <a:t> </a:t>
            </a:r>
            <a:r>
              <a:rPr lang="tr-TR" b="1" dirty="0" err="1" smtClean="0"/>
              <a:t>others</a:t>
            </a:r>
            <a:r>
              <a:rPr lang="tr-TR" b="1" dirty="0" smtClean="0"/>
              <a:t> </a:t>
            </a:r>
            <a:r>
              <a:rPr lang="tr-TR" b="1" dirty="0" err="1" smtClean="0"/>
              <a:t>districts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othet</a:t>
            </a:r>
            <a:r>
              <a:rPr lang="tr-TR" b="1" dirty="0" smtClean="0"/>
              <a:t> </a:t>
            </a:r>
            <a:r>
              <a:rPr lang="tr-TR" b="1" dirty="0" err="1" smtClean="0"/>
              <a:t>kinds</a:t>
            </a:r>
            <a:r>
              <a:rPr lang="tr-TR" b="1" dirty="0" smtClean="0"/>
              <a:t> of </a:t>
            </a:r>
            <a:r>
              <a:rPr lang="tr-TR" b="1" dirty="0" err="1" smtClean="0"/>
              <a:t>venues</a:t>
            </a:r>
            <a:r>
              <a:rPr lang="tr-TR" b="1" dirty="0" smtClean="0"/>
              <a:t>.</a:t>
            </a:r>
          </a:p>
          <a:p>
            <a:pPr marL="0" indent="0">
              <a:buFont typeface="Wingdings 3" charset="2"/>
              <a:buNone/>
            </a:pP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115815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40157" y="323664"/>
            <a:ext cx="8911687" cy="734427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 smtClean="0"/>
              <a:t>Conclusion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/>
              <a:t>i</a:t>
            </a:r>
            <a:r>
              <a:rPr lang="tr-TR" dirty="0" err="1" smtClean="0"/>
              <a:t>mprovement</a:t>
            </a:r>
            <a:r>
              <a:rPr lang="tr-TR" dirty="0" smtClean="0"/>
              <a:t> </a:t>
            </a:r>
            <a:r>
              <a:rPr lang="tr-TR" dirty="0" err="1" smtClean="0"/>
              <a:t>directions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5544" y="1336766"/>
            <a:ext cx="9556299" cy="2111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picking the best neighborhood, there is a lot more work that needs to be done to actually find the best solution. However, this project gives a nice </a:t>
            </a:r>
            <a:r>
              <a:rPr lang="en-US" dirty="0" smtClean="0"/>
              <a:t>start.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We should also </a:t>
            </a:r>
            <a:r>
              <a:rPr lang="en-US" dirty="0" smtClean="0"/>
              <a:t>consider GDP </a:t>
            </a:r>
            <a:r>
              <a:rPr lang="en-US" dirty="0"/>
              <a:t>per capita of each </a:t>
            </a:r>
            <a:r>
              <a:rPr lang="en-US" dirty="0" smtClean="0"/>
              <a:t>neighborhood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4024476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700</TotalTime>
  <Words>243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Wisp</vt:lpstr>
      <vt:lpstr>Gym Location Recommendation   Istanbul Districts</vt:lpstr>
      <vt:lpstr>PowerPoint Presentation</vt:lpstr>
      <vt:lpstr>PowerPoint Presentation</vt:lpstr>
      <vt:lpstr>Foursquare API </vt:lpstr>
      <vt:lpstr>Result</vt:lpstr>
      <vt:lpstr>Conclusion and improvement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Recommendation   Istanbul</dc:title>
  <dc:creator>Rahim RAHIMOV</dc:creator>
  <cp:lastModifiedBy>Rahim RAHIMOV</cp:lastModifiedBy>
  <cp:revision>29</cp:revision>
  <dcterms:created xsi:type="dcterms:W3CDTF">2019-07-15T18:14:37Z</dcterms:created>
  <dcterms:modified xsi:type="dcterms:W3CDTF">2019-07-16T05:55:32Z</dcterms:modified>
</cp:coreProperties>
</file>