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99592-FA22-4DBA-96BD-04C37E24AD5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</dgm:pt>
    <dgm:pt modelId="{F74C36A6-B788-43E4-B0B3-DC479673FFBE}">
      <dgm:prSet phldrT="[Tekst]"/>
      <dgm:spPr/>
      <dgm:t>
        <a:bodyPr/>
        <a:lstStyle/>
        <a:p>
          <a:r>
            <a:rPr lang="pl-PL" dirty="0"/>
            <a:t>Rozpoznanie awarii przez operatora</a:t>
          </a:r>
          <a:endParaRPr lang="en-US" dirty="0"/>
        </a:p>
      </dgm:t>
    </dgm:pt>
    <dgm:pt modelId="{D1109A2E-8C0E-46B8-8100-045E068D5DB0}" type="parTrans" cxnId="{FC02C1CD-AFB4-4193-A125-EE2DD780FF7A}">
      <dgm:prSet/>
      <dgm:spPr/>
      <dgm:t>
        <a:bodyPr/>
        <a:lstStyle/>
        <a:p>
          <a:endParaRPr lang="en-US"/>
        </a:p>
      </dgm:t>
    </dgm:pt>
    <dgm:pt modelId="{094E1E9C-AAA2-4AE4-8845-70C8DDE893A7}" type="sibTrans" cxnId="{FC02C1CD-AFB4-4193-A125-EE2DD780FF7A}">
      <dgm:prSet/>
      <dgm:spPr/>
      <dgm:t>
        <a:bodyPr/>
        <a:lstStyle/>
        <a:p>
          <a:endParaRPr lang="en-US"/>
        </a:p>
      </dgm:t>
    </dgm:pt>
    <dgm:pt modelId="{6142336C-8577-4084-ACF4-829B2B2A8530}">
      <dgm:prSet phldrT="[Tekst]"/>
      <dgm:spPr/>
      <dgm:t>
        <a:bodyPr/>
        <a:lstStyle/>
        <a:p>
          <a:r>
            <a:rPr lang="pl-PL" dirty="0"/>
            <a:t>Wypełnienie karty Zgłoszenia Awarii</a:t>
          </a:r>
          <a:endParaRPr lang="en-US" dirty="0"/>
        </a:p>
      </dgm:t>
    </dgm:pt>
    <dgm:pt modelId="{79CC58B6-160C-4539-9973-0FF31FF1C5B3}" type="parTrans" cxnId="{CA6FF556-459E-4A03-8BE8-E282A1F1BB9F}">
      <dgm:prSet/>
      <dgm:spPr/>
      <dgm:t>
        <a:bodyPr/>
        <a:lstStyle/>
        <a:p>
          <a:endParaRPr lang="en-US"/>
        </a:p>
      </dgm:t>
    </dgm:pt>
    <dgm:pt modelId="{62FF95CE-3A2E-474A-89B6-1D9F09DCAC5D}" type="sibTrans" cxnId="{CA6FF556-459E-4A03-8BE8-E282A1F1BB9F}">
      <dgm:prSet/>
      <dgm:spPr/>
      <dgm:t>
        <a:bodyPr/>
        <a:lstStyle/>
        <a:p>
          <a:endParaRPr lang="en-US"/>
        </a:p>
      </dgm:t>
    </dgm:pt>
    <dgm:pt modelId="{2CD90F0A-AE39-4B87-837E-B857D11A5B83}">
      <dgm:prSet phldrT="[Tekst]"/>
      <dgm:spPr/>
      <dgm:t>
        <a:bodyPr/>
        <a:lstStyle/>
        <a:p>
          <a:r>
            <a:rPr lang="pl-PL" dirty="0"/>
            <a:t>Dokumentacja naprawy</a:t>
          </a:r>
          <a:endParaRPr lang="en-US" dirty="0"/>
        </a:p>
      </dgm:t>
    </dgm:pt>
    <dgm:pt modelId="{5593C704-B889-4066-A0EA-67CCD9E74B7C}" type="parTrans" cxnId="{41061B1F-E621-4416-B973-3C627681E36E}">
      <dgm:prSet/>
      <dgm:spPr/>
      <dgm:t>
        <a:bodyPr/>
        <a:lstStyle/>
        <a:p>
          <a:endParaRPr lang="en-US"/>
        </a:p>
      </dgm:t>
    </dgm:pt>
    <dgm:pt modelId="{C246AB95-14C4-435E-948A-B6F2C9401DD5}" type="sibTrans" cxnId="{41061B1F-E621-4416-B973-3C627681E36E}">
      <dgm:prSet/>
      <dgm:spPr/>
      <dgm:t>
        <a:bodyPr/>
        <a:lstStyle/>
        <a:p>
          <a:endParaRPr lang="en-US"/>
        </a:p>
      </dgm:t>
    </dgm:pt>
    <dgm:pt modelId="{F8E882CB-4033-4794-B56E-EF1397DDA8F1}">
      <dgm:prSet phldrT="[Tekst]"/>
      <dgm:spPr/>
      <dgm:t>
        <a:bodyPr/>
        <a:lstStyle/>
        <a:p>
          <a:r>
            <a:rPr lang="pl-PL" dirty="0"/>
            <a:t>Przekazanie karty liderowi zmiany</a:t>
          </a:r>
          <a:endParaRPr lang="en-US" dirty="0"/>
        </a:p>
      </dgm:t>
    </dgm:pt>
    <dgm:pt modelId="{C68EF4BA-246B-4537-86E1-0B4930C17BBF}" type="parTrans" cxnId="{488B1E0E-60F3-475F-8DC2-8B09ECDD2C34}">
      <dgm:prSet/>
      <dgm:spPr/>
      <dgm:t>
        <a:bodyPr/>
        <a:lstStyle/>
        <a:p>
          <a:endParaRPr lang="en-US"/>
        </a:p>
      </dgm:t>
    </dgm:pt>
    <dgm:pt modelId="{66A7C8AA-6286-46A2-9622-EBA7883FE0E3}" type="sibTrans" cxnId="{488B1E0E-60F3-475F-8DC2-8B09ECDD2C34}">
      <dgm:prSet/>
      <dgm:spPr/>
      <dgm:t>
        <a:bodyPr/>
        <a:lstStyle/>
        <a:p>
          <a:endParaRPr lang="en-US"/>
        </a:p>
      </dgm:t>
    </dgm:pt>
    <dgm:pt modelId="{6E2D5AC5-B3AE-4331-BF42-E1427B4DD80F}">
      <dgm:prSet phldrT="[Tekst]"/>
      <dgm:spPr/>
      <dgm:t>
        <a:bodyPr/>
        <a:lstStyle/>
        <a:p>
          <a:r>
            <a:rPr lang="pl-PL" dirty="0"/>
            <a:t>Przekazanie karty liderowi UR</a:t>
          </a:r>
          <a:endParaRPr lang="en-US" dirty="0"/>
        </a:p>
      </dgm:t>
    </dgm:pt>
    <dgm:pt modelId="{2322A8B4-DFC0-42D7-B2FC-F5702869F870}" type="parTrans" cxnId="{E8FC6457-4BE6-4597-9A12-704E3B297FFF}">
      <dgm:prSet/>
      <dgm:spPr/>
      <dgm:t>
        <a:bodyPr/>
        <a:lstStyle/>
        <a:p>
          <a:endParaRPr lang="en-US"/>
        </a:p>
      </dgm:t>
    </dgm:pt>
    <dgm:pt modelId="{7E681398-E086-4B15-88A2-CAC053D108BE}" type="sibTrans" cxnId="{E8FC6457-4BE6-4597-9A12-704E3B297FFF}">
      <dgm:prSet/>
      <dgm:spPr/>
      <dgm:t>
        <a:bodyPr/>
        <a:lstStyle/>
        <a:p>
          <a:endParaRPr lang="en-US"/>
        </a:p>
      </dgm:t>
    </dgm:pt>
    <dgm:pt modelId="{5226E9B4-8512-4029-B1D2-1C5608D0181A}">
      <dgm:prSet phldrT="[Tekst]"/>
      <dgm:spPr/>
      <dgm:t>
        <a:bodyPr/>
        <a:lstStyle/>
        <a:p>
          <a:r>
            <a:rPr lang="pl-PL" dirty="0"/>
            <a:t>Przypisanie karty pracownikowi UR</a:t>
          </a:r>
          <a:endParaRPr lang="en-US" dirty="0"/>
        </a:p>
      </dgm:t>
    </dgm:pt>
    <dgm:pt modelId="{389074B7-FEF7-46CE-BF89-D23666116DF2}" type="parTrans" cxnId="{122072C2-E9A3-4C86-BFFA-51BED1D24016}">
      <dgm:prSet/>
      <dgm:spPr/>
      <dgm:t>
        <a:bodyPr/>
        <a:lstStyle/>
        <a:p>
          <a:endParaRPr lang="en-US"/>
        </a:p>
      </dgm:t>
    </dgm:pt>
    <dgm:pt modelId="{3FE85496-15FB-400D-9AD8-7E5721EB844C}" type="sibTrans" cxnId="{122072C2-E9A3-4C86-BFFA-51BED1D24016}">
      <dgm:prSet/>
      <dgm:spPr/>
      <dgm:t>
        <a:bodyPr/>
        <a:lstStyle/>
        <a:p>
          <a:endParaRPr lang="en-US"/>
        </a:p>
      </dgm:t>
    </dgm:pt>
    <dgm:pt modelId="{02ECB88E-98EF-4B6C-9296-2FF9DE2F84F2}">
      <dgm:prSet phldrT="[Tekst]"/>
      <dgm:spPr/>
      <dgm:t>
        <a:bodyPr/>
        <a:lstStyle/>
        <a:p>
          <a:r>
            <a:rPr lang="pl-PL" dirty="0"/>
            <a:t>Naprawa awarii</a:t>
          </a:r>
          <a:endParaRPr lang="en-US" dirty="0"/>
        </a:p>
      </dgm:t>
    </dgm:pt>
    <dgm:pt modelId="{82EC4AA7-022B-425F-87F9-DF0FC6BAF1B8}" type="parTrans" cxnId="{34683C83-2D06-425F-A3F5-6458CD7012F7}">
      <dgm:prSet/>
      <dgm:spPr/>
      <dgm:t>
        <a:bodyPr/>
        <a:lstStyle/>
        <a:p>
          <a:endParaRPr lang="en-US"/>
        </a:p>
      </dgm:t>
    </dgm:pt>
    <dgm:pt modelId="{CB242850-03F3-4CD0-A8B1-1719EE6230E4}" type="sibTrans" cxnId="{34683C83-2D06-425F-A3F5-6458CD7012F7}">
      <dgm:prSet/>
      <dgm:spPr/>
      <dgm:t>
        <a:bodyPr/>
        <a:lstStyle/>
        <a:p>
          <a:endParaRPr lang="en-US"/>
        </a:p>
      </dgm:t>
    </dgm:pt>
    <dgm:pt modelId="{06AECF8F-50CC-4D38-BA7A-D48485A9FF7F}">
      <dgm:prSet phldrT="[Tekst]"/>
      <dgm:spPr/>
      <dgm:t>
        <a:bodyPr/>
        <a:lstStyle/>
        <a:p>
          <a:r>
            <a:rPr lang="pl-PL" dirty="0"/>
            <a:t>Zgłoszenie naprawy liderowi zmiany</a:t>
          </a:r>
          <a:endParaRPr lang="en-US" dirty="0"/>
        </a:p>
      </dgm:t>
    </dgm:pt>
    <dgm:pt modelId="{F24240B4-047E-48FA-9010-65A972E1B0A8}" type="parTrans" cxnId="{DF28122D-1DC2-40AC-9DDE-CEC48D288F26}">
      <dgm:prSet/>
      <dgm:spPr/>
      <dgm:t>
        <a:bodyPr/>
        <a:lstStyle/>
        <a:p>
          <a:endParaRPr lang="en-US"/>
        </a:p>
      </dgm:t>
    </dgm:pt>
    <dgm:pt modelId="{CA19AC3A-7019-45E6-96F2-3172A7317A17}" type="sibTrans" cxnId="{DF28122D-1DC2-40AC-9DDE-CEC48D288F26}">
      <dgm:prSet/>
      <dgm:spPr/>
      <dgm:t>
        <a:bodyPr/>
        <a:lstStyle/>
        <a:p>
          <a:endParaRPr lang="en-US"/>
        </a:p>
      </dgm:t>
    </dgm:pt>
    <dgm:pt modelId="{633582F6-DFD0-4D0D-BEF0-E96C11BE0C0D}" type="pres">
      <dgm:prSet presAssocID="{AFD99592-FA22-4DBA-96BD-04C37E24AD51}" presName="Name0" presStyleCnt="0">
        <dgm:presLayoutVars>
          <dgm:dir/>
          <dgm:resizeHandles val="exact"/>
        </dgm:presLayoutVars>
      </dgm:prSet>
      <dgm:spPr/>
    </dgm:pt>
    <dgm:pt modelId="{020A0596-32A0-41A8-B5B1-2F23E9BF50BA}" type="pres">
      <dgm:prSet presAssocID="{F74C36A6-B788-43E4-B0B3-DC479673FFBE}" presName="node" presStyleLbl="node1" presStyleIdx="0" presStyleCnt="8">
        <dgm:presLayoutVars>
          <dgm:bulletEnabled val="1"/>
        </dgm:presLayoutVars>
      </dgm:prSet>
      <dgm:spPr/>
    </dgm:pt>
    <dgm:pt modelId="{A82DFD1F-68E6-4DC2-9A7F-EBD9AF799E98}" type="pres">
      <dgm:prSet presAssocID="{094E1E9C-AAA2-4AE4-8845-70C8DDE893A7}" presName="sibTrans" presStyleLbl="sibTrans1D1" presStyleIdx="0" presStyleCnt="7"/>
      <dgm:spPr/>
    </dgm:pt>
    <dgm:pt modelId="{813CC77A-A2F8-4535-A4E0-F1CD05553EEA}" type="pres">
      <dgm:prSet presAssocID="{094E1E9C-AAA2-4AE4-8845-70C8DDE893A7}" presName="connectorText" presStyleLbl="sibTrans1D1" presStyleIdx="0" presStyleCnt="7"/>
      <dgm:spPr/>
    </dgm:pt>
    <dgm:pt modelId="{431116B5-09B6-49DD-B5ED-425A85B14424}" type="pres">
      <dgm:prSet presAssocID="{6142336C-8577-4084-ACF4-829B2B2A8530}" presName="node" presStyleLbl="node1" presStyleIdx="1" presStyleCnt="8">
        <dgm:presLayoutVars>
          <dgm:bulletEnabled val="1"/>
        </dgm:presLayoutVars>
      </dgm:prSet>
      <dgm:spPr/>
    </dgm:pt>
    <dgm:pt modelId="{0877EDAB-43E7-4724-A372-E37E7D02217A}" type="pres">
      <dgm:prSet presAssocID="{62FF95CE-3A2E-474A-89B6-1D9F09DCAC5D}" presName="sibTrans" presStyleLbl="sibTrans1D1" presStyleIdx="1" presStyleCnt="7"/>
      <dgm:spPr/>
    </dgm:pt>
    <dgm:pt modelId="{EAEA7F82-23AD-46C6-A288-EE10607E6CA3}" type="pres">
      <dgm:prSet presAssocID="{62FF95CE-3A2E-474A-89B6-1D9F09DCAC5D}" presName="connectorText" presStyleLbl="sibTrans1D1" presStyleIdx="1" presStyleCnt="7"/>
      <dgm:spPr/>
    </dgm:pt>
    <dgm:pt modelId="{E60A1975-AB00-4978-98CE-91D91B3BA999}" type="pres">
      <dgm:prSet presAssocID="{F8E882CB-4033-4794-B56E-EF1397DDA8F1}" presName="node" presStyleLbl="node1" presStyleIdx="2" presStyleCnt="8">
        <dgm:presLayoutVars>
          <dgm:bulletEnabled val="1"/>
        </dgm:presLayoutVars>
      </dgm:prSet>
      <dgm:spPr/>
    </dgm:pt>
    <dgm:pt modelId="{29BA1228-D9BE-4C38-921E-225FB9995DC7}" type="pres">
      <dgm:prSet presAssocID="{66A7C8AA-6286-46A2-9622-EBA7883FE0E3}" presName="sibTrans" presStyleLbl="sibTrans1D1" presStyleIdx="2" presStyleCnt="7"/>
      <dgm:spPr/>
    </dgm:pt>
    <dgm:pt modelId="{CBFE8047-C83E-4164-B2D7-69D25B2A77A5}" type="pres">
      <dgm:prSet presAssocID="{66A7C8AA-6286-46A2-9622-EBA7883FE0E3}" presName="connectorText" presStyleLbl="sibTrans1D1" presStyleIdx="2" presStyleCnt="7"/>
      <dgm:spPr/>
    </dgm:pt>
    <dgm:pt modelId="{FAEEB18D-FFAB-449E-B45B-9BE6030712A6}" type="pres">
      <dgm:prSet presAssocID="{6E2D5AC5-B3AE-4331-BF42-E1427B4DD80F}" presName="node" presStyleLbl="node1" presStyleIdx="3" presStyleCnt="8">
        <dgm:presLayoutVars>
          <dgm:bulletEnabled val="1"/>
        </dgm:presLayoutVars>
      </dgm:prSet>
      <dgm:spPr/>
    </dgm:pt>
    <dgm:pt modelId="{576C0718-FF3F-44F5-8FDE-F93A7D72D6A8}" type="pres">
      <dgm:prSet presAssocID="{7E681398-E086-4B15-88A2-CAC053D108BE}" presName="sibTrans" presStyleLbl="sibTrans1D1" presStyleIdx="3" presStyleCnt="7"/>
      <dgm:spPr/>
    </dgm:pt>
    <dgm:pt modelId="{9B146F1F-8309-4B9A-A034-4D509F0E61B3}" type="pres">
      <dgm:prSet presAssocID="{7E681398-E086-4B15-88A2-CAC053D108BE}" presName="connectorText" presStyleLbl="sibTrans1D1" presStyleIdx="3" presStyleCnt="7"/>
      <dgm:spPr/>
    </dgm:pt>
    <dgm:pt modelId="{B59B7198-6729-4855-B3BE-6A1E33BE5D76}" type="pres">
      <dgm:prSet presAssocID="{5226E9B4-8512-4029-B1D2-1C5608D0181A}" presName="node" presStyleLbl="node1" presStyleIdx="4" presStyleCnt="8">
        <dgm:presLayoutVars>
          <dgm:bulletEnabled val="1"/>
        </dgm:presLayoutVars>
      </dgm:prSet>
      <dgm:spPr/>
    </dgm:pt>
    <dgm:pt modelId="{8B1D0C8F-508A-46CE-8DF8-A946C759D097}" type="pres">
      <dgm:prSet presAssocID="{3FE85496-15FB-400D-9AD8-7E5721EB844C}" presName="sibTrans" presStyleLbl="sibTrans1D1" presStyleIdx="4" presStyleCnt="7"/>
      <dgm:spPr/>
    </dgm:pt>
    <dgm:pt modelId="{E560634E-D98E-456E-BE57-4D547478F7B8}" type="pres">
      <dgm:prSet presAssocID="{3FE85496-15FB-400D-9AD8-7E5721EB844C}" presName="connectorText" presStyleLbl="sibTrans1D1" presStyleIdx="4" presStyleCnt="7"/>
      <dgm:spPr/>
    </dgm:pt>
    <dgm:pt modelId="{5A016058-2828-48BC-BAFA-BABF6605E829}" type="pres">
      <dgm:prSet presAssocID="{02ECB88E-98EF-4B6C-9296-2FF9DE2F84F2}" presName="node" presStyleLbl="node1" presStyleIdx="5" presStyleCnt="8">
        <dgm:presLayoutVars>
          <dgm:bulletEnabled val="1"/>
        </dgm:presLayoutVars>
      </dgm:prSet>
      <dgm:spPr/>
    </dgm:pt>
    <dgm:pt modelId="{A18D27F6-5ECC-4A0F-9ADD-E757EDE484C7}" type="pres">
      <dgm:prSet presAssocID="{CB242850-03F3-4CD0-A8B1-1719EE6230E4}" presName="sibTrans" presStyleLbl="sibTrans1D1" presStyleIdx="5" presStyleCnt="7"/>
      <dgm:spPr/>
    </dgm:pt>
    <dgm:pt modelId="{7D4C6386-52B1-49E3-8A3F-62173E1B2BA7}" type="pres">
      <dgm:prSet presAssocID="{CB242850-03F3-4CD0-A8B1-1719EE6230E4}" presName="connectorText" presStyleLbl="sibTrans1D1" presStyleIdx="5" presStyleCnt="7"/>
      <dgm:spPr/>
    </dgm:pt>
    <dgm:pt modelId="{31499313-BCC3-45DE-9B8F-A2A758BA6519}" type="pres">
      <dgm:prSet presAssocID="{06AECF8F-50CC-4D38-BA7A-D48485A9FF7F}" presName="node" presStyleLbl="node1" presStyleIdx="6" presStyleCnt="8">
        <dgm:presLayoutVars>
          <dgm:bulletEnabled val="1"/>
        </dgm:presLayoutVars>
      </dgm:prSet>
      <dgm:spPr/>
    </dgm:pt>
    <dgm:pt modelId="{4D328983-F164-45D4-8A5E-B6451CB3882C}" type="pres">
      <dgm:prSet presAssocID="{CA19AC3A-7019-45E6-96F2-3172A7317A17}" presName="sibTrans" presStyleLbl="sibTrans1D1" presStyleIdx="6" presStyleCnt="7"/>
      <dgm:spPr/>
    </dgm:pt>
    <dgm:pt modelId="{818C83BF-49C8-4AB1-8B8A-14E435D11624}" type="pres">
      <dgm:prSet presAssocID="{CA19AC3A-7019-45E6-96F2-3172A7317A17}" presName="connectorText" presStyleLbl="sibTrans1D1" presStyleIdx="6" presStyleCnt="7"/>
      <dgm:spPr/>
    </dgm:pt>
    <dgm:pt modelId="{0A1D5B49-6399-42C9-8191-6F6DEF88553E}" type="pres">
      <dgm:prSet presAssocID="{2CD90F0A-AE39-4B87-837E-B857D11A5B83}" presName="node" presStyleLbl="node1" presStyleIdx="7" presStyleCnt="8">
        <dgm:presLayoutVars>
          <dgm:bulletEnabled val="1"/>
        </dgm:presLayoutVars>
      </dgm:prSet>
      <dgm:spPr/>
    </dgm:pt>
  </dgm:ptLst>
  <dgm:cxnLst>
    <dgm:cxn modelId="{488B1E0E-60F3-475F-8DC2-8B09ECDD2C34}" srcId="{AFD99592-FA22-4DBA-96BD-04C37E24AD51}" destId="{F8E882CB-4033-4794-B56E-EF1397DDA8F1}" srcOrd="2" destOrd="0" parTransId="{C68EF4BA-246B-4537-86E1-0B4930C17BBF}" sibTransId="{66A7C8AA-6286-46A2-9622-EBA7883FE0E3}"/>
    <dgm:cxn modelId="{C42DD411-7FA5-4C7F-B1B9-E50AA675A62C}" type="presOf" srcId="{CB242850-03F3-4CD0-A8B1-1719EE6230E4}" destId="{7D4C6386-52B1-49E3-8A3F-62173E1B2BA7}" srcOrd="1" destOrd="0" presId="urn:microsoft.com/office/officeart/2016/7/layout/RepeatingBendingProcessNew"/>
    <dgm:cxn modelId="{FFABFD1A-CDCE-4012-8653-F74678B2266F}" type="presOf" srcId="{F74C36A6-B788-43E4-B0B3-DC479673FFBE}" destId="{020A0596-32A0-41A8-B5B1-2F23E9BF50BA}" srcOrd="0" destOrd="0" presId="urn:microsoft.com/office/officeart/2016/7/layout/RepeatingBendingProcessNew"/>
    <dgm:cxn modelId="{DFB0EC1D-B5D1-425F-9B5F-DA8590873BA3}" type="presOf" srcId="{66A7C8AA-6286-46A2-9622-EBA7883FE0E3}" destId="{CBFE8047-C83E-4164-B2D7-69D25B2A77A5}" srcOrd="1" destOrd="0" presId="urn:microsoft.com/office/officeart/2016/7/layout/RepeatingBendingProcessNew"/>
    <dgm:cxn modelId="{41061B1F-E621-4416-B973-3C627681E36E}" srcId="{AFD99592-FA22-4DBA-96BD-04C37E24AD51}" destId="{2CD90F0A-AE39-4B87-837E-B857D11A5B83}" srcOrd="7" destOrd="0" parTransId="{5593C704-B889-4066-A0EA-67CCD9E74B7C}" sibTransId="{C246AB95-14C4-435E-948A-B6F2C9401DD5}"/>
    <dgm:cxn modelId="{1DC43E20-E0C7-484F-BA2D-42F42F36F663}" type="presOf" srcId="{3FE85496-15FB-400D-9AD8-7E5721EB844C}" destId="{E560634E-D98E-456E-BE57-4D547478F7B8}" srcOrd="1" destOrd="0" presId="urn:microsoft.com/office/officeart/2016/7/layout/RepeatingBendingProcessNew"/>
    <dgm:cxn modelId="{109FA525-2CDE-42EF-9389-3ED22C8E32B0}" type="presOf" srcId="{6142336C-8577-4084-ACF4-829B2B2A8530}" destId="{431116B5-09B6-49DD-B5ED-425A85B14424}" srcOrd="0" destOrd="0" presId="urn:microsoft.com/office/officeart/2016/7/layout/RepeatingBendingProcessNew"/>
    <dgm:cxn modelId="{9D97B229-AF17-4D1C-9666-52D770690BD8}" type="presOf" srcId="{094E1E9C-AAA2-4AE4-8845-70C8DDE893A7}" destId="{A82DFD1F-68E6-4DC2-9A7F-EBD9AF799E98}" srcOrd="0" destOrd="0" presId="urn:microsoft.com/office/officeart/2016/7/layout/RepeatingBendingProcessNew"/>
    <dgm:cxn modelId="{9A22252C-7C82-439C-B144-1265CFD7D393}" type="presOf" srcId="{06AECF8F-50CC-4D38-BA7A-D48485A9FF7F}" destId="{31499313-BCC3-45DE-9B8F-A2A758BA6519}" srcOrd="0" destOrd="0" presId="urn:microsoft.com/office/officeart/2016/7/layout/RepeatingBendingProcessNew"/>
    <dgm:cxn modelId="{DF28122D-1DC2-40AC-9DDE-CEC48D288F26}" srcId="{AFD99592-FA22-4DBA-96BD-04C37E24AD51}" destId="{06AECF8F-50CC-4D38-BA7A-D48485A9FF7F}" srcOrd="6" destOrd="0" parTransId="{F24240B4-047E-48FA-9010-65A972E1B0A8}" sibTransId="{CA19AC3A-7019-45E6-96F2-3172A7317A17}"/>
    <dgm:cxn modelId="{73C47343-8E1D-44E0-81EE-6A1FAE54F901}" type="presOf" srcId="{02ECB88E-98EF-4B6C-9296-2FF9DE2F84F2}" destId="{5A016058-2828-48BC-BAFA-BABF6605E829}" srcOrd="0" destOrd="0" presId="urn:microsoft.com/office/officeart/2016/7/layout/RepeatingBendingProcessNew"/>
    <dgm:cxn modelId="{BE1BAE4F-C55F-40F8-9700-922354E01F7E}" type="presOf" srcId="{3FE85496-15FB-400D-9AD8-7E5721EB844C}" destId="{8B1D0C8F-508A-46CE-8DF8-A946C759D097}" srcOrd="0" destOrd="0" presId="urn:microsoft.com/office/officeart/2016/7/layout/RepeatingBendingProcessNew"/>
    <dgm:cxn modelId="{44C7E74F-0152-474C-A8F3-2289983FBF60}" type="presOf" srcId="{62FF95CE-3A2E-474A-89B6-1D9F09DCAC5D}" destId="{EAEA7F82-23AD-46C6-A288-EE10607E6CA3}" srcOrd="1" destOrd="0" presId="urn:microsoft.com/office/officeart/2016/7/layout/RepeatingBendingProcessNew"/>
    <dgm:cxn modelId="{821C8874-82FB-4B72-A502-771890DD1192}" type="presOf" srcId="{CA19AC3A-7019-45E6-96F2-3172A7317A17}" destId="{818C83BF-49C8-4AB1-8B8A-14E435D11624}" srcOrd="1" destOrd="0" presId="urn:microsoft.com/office/officeart/2016/7/layout/RepeatingBendingProcessNew"/>
    <dgm:cxn modelId="{CA6FF556-459E-4A03-8BE8-E282A1F1BB9F}" srcId="{AFD99592-FA22-4DBA-96BD-04C37E24AD51}" destId="{6142336C-8577-4084-ACF4-829B2B2A8530}" srcOrd="1" destOrd="0" parTransId="{79CC58B6-160C-4539-9973-0FF31FF1C5B3}" sibTransId="{62FF95CE-3A2E-474A-89B6-1D9F09DCAC5D}"/>
    <dgm:cxn modelId="{E8FC6457-4BE6-4597-9A12-704E3B297FFF}" srcId="{AFD99592-FA22-4DBA-96BD-04C37E24AD51}" destId="{6E2D5AC5-B3AE-4331-BF42-E1427B4DD80F}" srcOrd="3" destOrd="0" parTransId="{2322A8B4-DFC0-42D7-B2FC-F5702869F870}" sibTransId="{7E681398-E086-4B15-88A2-CAC053D108BE}"/>
    <dgm:cxn modelId="{EAEE3078-A1E0-4A07-9E9B-A3C3A9CDD039}" type="presOf" srcId="{AFD99592-FA22-4DBA-96BD-04C37E24AD51}" destId="{633582F6-DFD0-4D0D-BEF0-E96C11BE0C0D}" srcOrd="0" destOrd="0" presId="urn:microsoft.com/office/officeart/2016/7/layout/RepeatingBendingProcessNew"/>
    <dgm:cxn modelId="{27A40E7B-32CD-4603-94EE-91123CF05899}" type="presOf" srcId="{6E2D5AC5-B3AE-4331-BF42-E1427B4DD80F}" destId="{FAEEB18D-FFAB-449E-B45B-9BE6030712A6}" srcOrd="0" destOrd="0" presId="urn:microsoft.com/office/officeart/2016/7/layout/RepeatingBendingProcessNew"/>
    <dgm:cxn modelId="{34683C83-2D06-425F-A3F5-6458CD7012F7}" srcId="{AFD99592-FA22-4DBA-96BD-04C37E24AD51}" destId="{02ECB88E-98EF-4B6C-9296-2FF9DE2F84F2}" srcOrd="5" destOrd="0" parTransId="{82EC4AA7-022B-425F-87F9-DF0FC6BAF1B8}" sibTransId="{CB242850-03F3-4CD0-A8B1-1719EE6230E4}"/>
    <dgm:cxn modelId="{FE2EDD8D-438C-4283-80AB-498C206E0824}" type="presOf" srcId="{CB242850-03F3-4CD0-A8B1-1719EE6230E4}" destId="{A18D27F6-5ECC-4A0F-9ADD-E757EDE484C7}" srcOrd="0" destOrd="0" presId="urn:microsoft.com/office/officeart/2016/7/layout/RepeatingBendingProcessNew"/>
    <dgm:cxn modelId="{F3650A9B-E754-448F-B970-49C515F83BC6}" type="presOf" srcId="{CA19AC3A-7019-45E6-96F2-3172A7317A17}" destId="{4D328983-F164-45D4-8A5E-B6451CB3882C}" srcOrd="0" destOrd="0" presId="urn:microsoft.com/office/officeart/2016/7/layout/RepeatingBendingProcessNew"/>
    <dgm:cxn modelId="{05F83B9C-2586-4A51-B88B-4007A13B94CA}" type="presOf" srcId="{2CD90F0A-AE39-4B87-837E-B857D11A5B83}" destId="{0A1D5B49-6399-42C9-8191-6F6DEF88553E}" srcOrd="0" destOrd="0" presId="urn:microsoft.com/office/officeart/2016/7/layout/RepeatingBendingProcessNew"/>
    <dgm:cxn modelId="{62A2ABA2-FCC0-4949-BD70-8AAB7F73303B}" type="presOf" srcId="{5226E9B4-8512-4029-B1D2-1C5608D0181A}" destId="{B59B7198-6729-4855-B3BE-6A1E33BE5D76}" srcOrd="0" destOrd="0" presId="urn:microsoft.com/office/officeart/2016/7/layout/RepeatingBendingProcessNew"/>
    <dgm:cxn modelId="{9CDB7BB2-9581-4EFB-9CA7-67E940BDC203}" type="presOf" srcId="{094E1E9C-AAA2-4AE4-8845-70C8DDE893A7}" destId="{813CC77A-A2F8-4535-A4E0-F1CD05553EEA}" srcOrd="1" destOrd="0" presId="urn:microsoft.com/office/officeart/2016/7/layout/RepeatingBendingProcessNew"/>
    <dgm:cxn modelId="{E365A5B5-E74E-4D6C-A926-1F171698C501}" type="presOf" srcId="{F8E882CB-4033-4794-B56E-EF1397DDA8F1}" destId="{E60A1975-AB00-4978-98CE-91D91B3BA999}" srcOrd="0" destOrd="0" presId="urn:microsoft.com/office/officeart/2016/7/layout/RepeatingBendingProcessNew"/>
    <dgm:cxn modelId="{122072C2-E9A3-4C86-BFFA-51BED1D24016}" srcId="{AFD99592-FA22-4DBA-96BD-04C37E24AD51}" destId="{5226E9B4-8512-4029-B1D2-1C5608D0181A}" srcOrd="4" destOrd="0" parTransId="{389074B7-FEF7-46CE-BF89-D23666116DF2}" sibTransId="{3FE85496-15FB-400D-9AD8-7E5721EB844C}"/>
    <dgm:cxn modelId="{DE7E52C4-A29F-448F-A4AD-436CD870D2CA}" type="presOf" srcId="{7E681398-E086-4B15-88A2-CAC053D108BE}" destId="{9B146F1F-8309-4B9A-A034-4D509F0E61B3}" srcOrd="1" destOrd="0" presId="urn:microsoft.com/office/officeart/2016/7/layout/RepeatingBendingProcessNew"/>
    <dgm:cxn modelId="{771A94CC-58A8-468A-8A95-62F85A8F1C42}" type="presOf" srcId="{7E681398-E086-4B15-88A2-CAC053D108BE}" destId="{576C0718-FF3F-44F5-8FDE-F93A7D72D6A8}" srcOrd="0" destOrd="0" presId="urn:microsoft.com/office/officeart/2016/7/layout/RepeatingBendingProcessNew"/>
    <dgm:cxn modelId="{FC02C1CD-AFB4-4193-A125-EE2DD780FF7A}" srcId="{AFD99592-FA22-4DBA-96BD-04C37E24AD51}" destId="{F74C36A6-B788-43E4-B0B3-DC479673FFBE}" srcOrd="0" destOrd="0" parTransId="{D1109A2E-8C0E-46B8-8100-045E068D5DB0}" sibTransId="{094E1E9C-AAA2-4AE4-8845-70C8DDE893A7}"/>
    <dgm:cxn modelId="{A73282D8-20B8-4F8F-ADF1-198024E6CB95}" type="presOf" srcId="{66A7C8AA-6286-46A2-9622-EBA7883FE0E3}" destId="{29BA1228-D9BE-4C38-921E-225FB9995DC7}" srcOrd="0" destOrd="0" presId="urn:microsoft.com/office/officeart/2016/7/layout/RepeatingBendingProcessNew"/>
    <dgm:cxn modelId="{AFB46CF0-F2F7-428E-9AD0-EB149269EAC9}" type="presOf" srcId="{62FF95CE-3A2E-474A-89B6-1D9F09DCAC5D}" destId="{0877EDAB-43E7-4724-A372-E37E7D02217A}" srcOrd="0" destOrd="0" presId="urn:microsoft.com/office/officeart/2016/7/layout/RepeatingBendingProcessNew"/>
    <dgm:cxn modelId="{D5EEFE71-8E47-4C2C-A743-49F019DEB84A}" type="presParOf" srcId="{633582F6-DFD0-4D0D-BEF0-E96C11BE0C0D}" destId="{020A0596-32A0-41A8-B5B1-2F23E9BF50BA}" srcOrd="0" destOrd="0" presId="urn:microsoft.com/office/officeart/2016/7/layout/RepeatingBendingProcessNew"/>
    <dgm:cxn modelId="{A3243412-8CC9-402B-97F2-7C1ADD48F7FB}" type="presParOf" srcId="{633582F6-DFD0-4D0D-BEF0-E96C11BE0C0D}" destId="{A82DFD1F-68E6-4DC2-9A7F-EBD9AF799E98}" srcOrd="1" destOrd="0" presId="urn:microsoft.com/office/officeart/2016/7/layout/RepeatingBendingProcessNew"/>
    <dgm:cxn modelId="{D4358DC9-2741-43A7-A8E0-B5096B2BB049}" type="presParOf" srcId="{A82DFD1F-68E6-4DC2-9A7F-EBD9AF799E98}" destId="{813CC77A-A2F8-4535-A4E0-F1CD05553EEA}" srcOrd="0" destOrd="0" presId="urn:microsoft.com/office/officeart/2016/7/layout/RepeatingBendingProcessNew"/>
    <dgm:cxn modelId="{4090EA42-9161-48EA-A1DA-150E19543554}" type="presParOf" srcId="{633582F6-DFD0-4D0D-BEF0-E96C11BE0C0D}" destId="{431116B5-09B6-49DD-B5ED-425A85B14424}" srcOrd="2" destOrd="0" presId="urn:microsoft.com/office/officeart/2016/7/layout/RepeatingBendingProcessNew"/>
    <dgm:cxn modelId="{6FDAFCE7-A600-401C-8704-260BEF24DEC1}" type="presParOf" srcId="{633582F6-DFD0-4D0D-BEF0-E96C11BE0C0D}" destId="{0877EDAB-43E7-4724-A372-E37E7D02217A}" srcOrd="3" destOrd="0" presId="urn:microsoft.com/office/officeart/2016/7/layout/RepeatingBendingProcessNew"/>
    <dgm:cxn modelId="{053F43ED-B297-4914-84D9-DF772761E81F}" type="presParOf" srcId="{0877EDAB-43E7-4724-A372-E37E7D02217A}" destId="{EAEA7F82-23AD-46C6-A288-EE10607E6CA3}" srcOrd="0" destOrd="0" presId="urn:microsoft.com/office/officeart/2016/7/layout/RepeatingBendingProcessNew"/>
    <dgm:cxn modelId="{8EE66F46-DE0F-420F-AA5E-86FB2C2B1C2D}" type="presParOf" srcId="{633582F6-DFD0-4D0D-BEF0-E96C11BE0C0D}" destId="{E60A1975-AB00-4978-98CE-91D91B3BA999}" srcOrd="4" destOrd="0" presId="urn:microsoft.com/office/officeart/2016/7/layout/RepeatingBendingProcessNew"/>
    <dgm:cxn modelId="{068347AE-302B-4E1B-8B7D-5F56BA540F3D}" type="presParOf" srcId="{633582F6-DFD0-4D0D-BEF0-E96C11BE0C0D}" destId="{29BA1228-D9BE-4C38-921E-225FB9995DC7}" srcOrd="5" destOrd="0" presId="urn:microsoft.com/office/officeart/2016/7/layout/RepeatingBendingProcessNew"/>
    <dgm:cxn modelId="{3811AAC1-4B51-41A4-BC21-0FDEB7AB4C28}" type="presParOf" srcId="{29BA1228-D9BE-4C38-921E-225FB9995DC7}" destId="{CBFE8047-C83E-4164-B2D7-69D25B2A77A5}" srcOrd="0" destOrd="0" presId="urn:microsoft.com/office/officeart/2016/7/layout/RepeatingBendingProcessNew"/>
    <dgm:cxn modelId="{DDBC3ABE-3322-491C-90EE-DB9658EA3CB2}" type="presParOf" srcId="{633582F6-DFD0-4D0D-BEF0-E96C11BE0C0D}" destId="{FAEEB18D-FFAB-449E-B45B-9BE6030712A6}" srcOrd="6" destOrd="0" presId="urn:microsoft.com/office/officeart/2016/7/layout/RepeatingBendingProcessNew"/>
    <dgm:cxn modelId="{E5F825F9-10F6-4FA8-98E8-923EEC373727}" type="presParOf" srcId="{633582F6-DFD0-4D0D-BEF0-E96C11BE0C0D}" destId="{576C0718-FF3F-44F5-8FDE-F93A7D72D6A8}" srcOrd="7" destOrd="0" presId="urn:microsoft.com/office/officeart/2016/7/layout/RepeatingBendingProcessNew"/>
    <dgm:cxn modelId="{B758C398-91D2-4299-BA05-215530D645FE}" type="presParOf" srcId="{576C0718-FF3F-44F5-8FDE-F93A7D72D6A8}" destId="{9B146F1F-8309-4B9A-A034-4D509F0E61B3}" srcOrd="0" destOrd="0" presId="urn:microsoft.com/office/officeart/2016/7/layout/RepeatingBendingProcessNew"/>
    <dgm:cxn modelId="{6DDFA3FF-764F-499E-BDAE-12CCE45FDF04}" type="presParOf" srcId="{633582F6-DFD0-4D0D-BEF0-E96C11BE0C0D}" destId="{B59B7198-6729-4855-B3BE-6A1E33BE5D76}" srcOrd="8" destOrd="0" presId="urn:microsoft.com/office/officeart/2016/7/layout/RepeatingBendingProcessNew"/>
    <dgm:cxn modelId="{8FEE1C01-8C66-4CF3-BB2C-C4130EF4E917}" type="presParOf" srcId="{633582F6-DFD0-4D0D-BEF0-E96C11BE0C0D}" destId="{8B1D0C8F-508A-46CE-8DF8-A946C759D097}" srcOrd="9" destOrd="0" presId="urn:microsoft.com/office/officeart/2016/7/layout/RepeatingBendingProcessNew"/>
    <dgm:cxn modelId="{7E186381-5B65-4489-990A-61BAD03C38C6}" type="presParOf" srcId="{8B1D0C8F-508A-46CE-8DF8-A946C759D097}" destId="{E560634E-D98E-456E-BE57-4D547478F7B8}" srcOrd="0" destOrd="0" presId="urn:microsoft.com/office/officeart/2016/7/layout/RepeatingBendingProcessNew"/>
    <dgm:cxn modelId="{4FC8833A-A194-4C85-B440-3590B8EBA9B4}" type="presParOf" srcId="{633582F6-DFD0-4D0D-BEF0-E96C11BE0C0D}" destId="{5A016058-2828-48BC-BAFA-BABF6605E829}" srcOrd="10" destOrd="0" presId="urn:microsoft.com/office/officeart/2016/7/layout/RepeatingBendingProcessNew"/>
    <dgm:cxn modelId="{BAB016DF-95D2-4C20-BCD6-2A49D3036AA9}" type="presParOf" srcId="{633582F6-DFD0-4D0D-BEF0-E96C11BE0C0D}" destId="{A18D27F6-5ECC-4A0F-9ADD-E757EDE484C7}" srcOrd="11" destOrd="0" presId="urn:microsoft.com/office/officeart/2016/7/layout/RepeatingBendingProcessNew"/>
    <dgm:cxn modelId="{CBD79DDE-32E3-45CF-9ECD-04999D814531}" type="presParOf" srcId="{A18D27F6-5ECC-4A0F-9ADD-E757EDE484C7}" destId="{7D4C6386-52B1-49E3-8A3F-62173E1B2BA7}" srcOrd="0" destOrd="0" presId="urn:microsoft.com/office/officeart/2016/7/layout/RepeatingBendingProcessNew"/>
    <dgm:cxn modelId="{66035EE6-A704-494F-B0A0-F4FD10E2D9B0}" type="presParOf" srcId="{633582F6-DFD0-4D0D-BEF0-E96C11BE0C0D}" destId="{31499313-BCC3-45DE-9B8F-A2A758BA6519}" srcOrd="12" destOrd="0" presId="urn:microsoft.com/office/officeart/2016/7/layout/RepeatingBendingProcessNew"/>
    <dgm:cxn modelId="{023608E6-2903-46E7-8ABC-BE56EE16C0F7}" type="presParOf" srcId="{633582F6-DFD0-4D0D-BEF0-E96C11BE0C0D}" destId="{4D328983-F164-45D4-8A5E-B6451CB3882C}" srcOrd="13" destOrd="0" presId="urn:microsoft.com/office/officeart/2016/7/layout/RepeatingBendingProcessNew"/>
    <dgm:cxn modelId="{E1126D6D-D4D1-48B3-8364-DAFB4DA940A6}" type="presParOf" srcId="{4D328983-F164-45D4-8A5E-B6451CB3882C}" destId="{818C83BF-49C8-4AB1-8B8A-14E435D11624}" srcOrd="0" destOrd="0" presId="urn:microsoft.com/office/officeart/2016/7/layout/RepeatingBendingProcessNew"/>
    <dgm:cxn modelId="{227CC27E-62BD-4391-A2C8-687633EACA0D}" type="presParOf" srcId="{633582F6-DFD0-4D0D-BEF0-E96C11BE0C0D}" destId="{0A1D5B49-6399-42C9-8191-6F6DEF88553E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0D1C4-DB35-4171-85C9-C1FC6850166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</dgm:pt>
    <dgm:pt modelId="{69F491EF-6E0B-493B-9130-909AB2A69019}">
      <dgm:prSet phldrT="[Tekst]"/>
      <dgm:spPr/>
      <dgm:t>
        <a:bodyPr/>
        <a:lstStyle/>
        <a:p>
          <a:r>
            <a:rPr lang="pl-PL" dirty="0"/>
            <a:t>Rozpoznanie awarii przez operatora</a:t>
          </a:r>
          <a:endParaRPr lang="en-US" dirty="0"/>
        </a:p>
      </dgm:t>
    </dgm:pt>
    <dgm:pt modelId="{ADF65DEA-A490-434A-B8FB-B44BDC4B487B}" type="parTrans" cxnId="{E6026F82-9860-4786-8E8E-6A030BF2F117}">
      <dgm:prSet/>
      <dgm:spPr/>
      <dgm:t>
        <a:bodyPr/>
        <a:lstStyle/>
        <a:p>
          <a:endParaRPr lang="en-US"/>
        </a:p>
      </dgm:t>
    </dgm:pt>
    <dgm:pt modelId="{05F43DD5-1D72-4440-AD60-E984A2ACAAAE}" type="sibTrans" cxnId="{E6026F82-9860-4786-8E8E-6A030BF2F117}">
      <dgm:prSet/>
      <dgm:spPr/>
      <dgm:t>
        <a:bodyPr/>
        <a:lstStyle/>
        <a:p>
          <a:endParaRPr lang="en-US"/>
        </a:p>
      </dgm:t>
    </dgm:pt>
    <dgm:pt modelId="{5A4D3602-5336-4681-AF42-B21103F2B10E}">
      <dgm:prSet phldrT="[Tekst]"/>
      <dgm:spPr/>
      <dgm:t>
        <a:bodyPr/>
        <a:lstStyle/>
        <a:p>
          <a:r>
            <a:rPr lang="pl-PL" dirty="0"/>
            <a:t>Zgłoszenie awarii przez aplikację webową</a:t>
          </a:r>
          <a:endParaRPr lang="en-US" dirty="0"/>
        </a:p>
      </dgm:t>
    </dgm:pt>
    <dgm:pt modelId="{C5A3092E-6BED-4F21-9A07-31BA7E583A18}" type="parTrans" cxnId="{1A1BB93F-D6E2-4CE9-AA24-8E8F8B054201}">
      <dgm:prSet/>
      <dgm:spPr/>
      <dgm:t>
        <a:bodyPr/>
        <a:lstStyle/>
        <a:p>
          <a:endParaRPr lang="en-US"/>
        </a:p>
      </dgm:t>
    </dgm:pt>
    <dgm:pt modelId="{90217B28-1409-47F4-8682-1CB2AD98CD6C}" type="sibTrans" cxnId="{1A1BB93F-D6E2-4CE9-AA24-8E8F8B054201}">
      <dgm:prSet/>
      <dgm:spPr/>
      <dgm:t>
        <a:bodyPr/>
        <a:lstStyle/>
        <a:p>
          <a:endParaRPr lang="en-US"/>
        </a:p>
      </dgm:t>
    </dgm:pt>
    <dgm:pt modelId="{9E597672-0BF8-459B-8D8B-5B577E558ED9}">
      <dgm:prSet phldrT="[Tekst]"/>
      <dgm:spPr/>
      <dgm:t>
        <a:bodyPr/>
        <a:lstStyle/>
        <a:p>
          <a:r>
            <a:rPr lang="pl-PL" dirty="0"/>
            <a:t>Lider UR przypisuje pracownika do zlecenia</a:t>
          </a:r>
        </a:p>
      </dgm:t>
    </dgm:pt>
    <dgm:pt modelId="{E209C1DF-2104-4D62-911C-B49B248C2107}" type="parTrans" cxnId="{33E05366-D043-444D-BEA1-1C9CB58FCA83}">
      <dgm:prSet/>
      <dgm:spPr/>
      <dgm:t>
        <a:bodyPr/>
        <a:lstStyle/>
        <a:p>
          <a:endParaRPr lang="en-US"/>
        </a:p>
      </dgm:t>
    </dgm:pt>
    <dgm:pt modelId="{92C7025E-4279-4773-B4AA-CFE40CD9E3F5}" type="sibTrans" cxnId="{33E05366-D043-444D-BEA1-1C9CB58FCA83}">
      <dgm:prSet/>
      <dgm:spPr/>
      <dgm:t>
        <a:bodyPr/>
        <a:lstStyle/>
        <a:p>
          <a:endParaRPr lang="en-US"/>
        </a:p>
      </dgm:t>
    </dgm:pt>
    <dgm:pt modelId="{75C1619D-4098-4B0B-BE8E-EAB346CDA2EE}">
      <dgm:prSet phldrT="[Tekst]"/>
      <dgm:spPr/>
      <dgm:t>
        <a:bodyPr/>
        <a:lstStyle/>
        <a:p>
          <a:r>
            <a:rPr lang="pl-PL" dirty="0"/>
            <a:t>Naprawa awarii przez pracownika UR</a:t>
          </a:r>
        </a:p>
      </dgm:t>
    </dgm:pt>
    <dgm:pt modelId="{402D20B1-F592-4CDD-84BE-3A5DF6D6BCB9}" type="parTrans" cxnId="{CFCBD549-43AC-4C39-9464-FE00EEC95794}">
      <dgm:prSet/>
      <dgm:spPr/>
      <dgm:t>
        <a:bodyPr/>
        <a:lstStyle/>
        <a:p>
          <a:endParaRPr lang="en-US"/>
        </a:p>
      </dgm:t>
    </dgm:pt>
    <dgm:pt modelId="{B1935E35-87E7-4BC5-B41E-0C5C8AC9699F}" type="sibTrans" cxnId="{CFCBD549-43AC-4C39-9464-FE00EEC95794}">
      <dgm:prSet/>
      <dgm:spPr/>
      <dgm:t>
        <a:bodyPr/>
        <a:lstStyle/>
        <a:p>
          <a:endParaRPr lang="en-US"/>
        </a:p>
      </dgm:t>
    </dgm:pt>
    <dgm:pt modelId="{985509C2-C139-41A6-9C4E-5488D0CC746A}">
      <dgm:prSet phldrT="[Tekst]"/>
      <dgm:spPr/>
      <dgm:t>
        <a:bodyPr/>
        <a:lstStyle/>
        <a:p>
          <a:r>
            <a:rPr lang="pl-PL" dirty="0"/>
            <a:t>Zgłoszenie naprawy do systemu</a:t>
          </a:r>
        </a:p>
      </dgm:t>
    </dgm:pt>
    <dgm:pt modelId="{071DD509-E9D8-4D55-A20B-CBA881F7973F}" type="parTrans" cxnId="{9CDD8AED-3FF1-4628-A433-C38AED5FBC31}">
      <dgm:prSet/>
      <dgm:spPr/>
      <dgm:t>
        <a:bodyPr/>
        <a:lstStyle/>
        <a:p>
          <a:endParaRPr lang="en-US"/>
        </a:p>
      </dgm:t>
    </dgm:pt>
    <dgm:pt modelId="{8D88121A-2A99-47A7-AD62-0AF0688D9218}" type="sibTrans" cxnId="{9CDD8AED-3FF1-4628-A433-C38AED5FBC31}">
      <dgm:prSet/>
      <dgm:spPr/>
      <dgm:t>
        <a:bodyPr/>
        <a:lstStyle/>
        <a:p>
          <a:endParaRPr lang="en-US"/>
        </a:p>
      </dgm:t>
    </dgm:pt>
    <dgm:pt modelId="{FC97C9A8-9729-44EC-988E-D3EDD68B4280}">
      <dgm:prSet phldrT="[Tekst]"/>
      <dgm:spPr/>
      <dgm:t>
        <a:bodyPr/>
        <a:lstStyle/>
        <a:p>
          <a:r>
            <a:rPr lang="pl-PL" dirty="0"/>
            <a:t>Automatyczne powiadomienie operatora</a:t>
          </a:r>
        </a:p>
      </dgm:t>
    </dgm:pt>
    <dgm:pt modelId="{3152369E-09CD-4180-BDC9-FD2ECCF8CEBF}" type="parTrans" cxnId="{C506057D-D0DB-470A-93AB-D09D47627719}">
      <dgm:prSet/>
      <dgm:spPr/>
      <dgm:t>
        <a:bodyPr/>
        <a:lstStyle/>
        <a:p>
          <a:endParaRPr lang="en-US"/>
        </a:p>
      </dgm:t>
    </dgm:pt>
    <dgm:pt modelId="{4B52BC1D-DCBA-4C06-BB99-D1F439E142AA}" type="sibTrans" cxnId="{C506057D-D0DB-470A-93AB-D09D47627719}">
      <dgm:prSet/>
      <dgm:spPr/>
      <dgm:t>
        <a:bodyPr/>
        <a:lstStyle/>
        <a:p>
          <a:endParaRPr lang="en-US"/>
        </a:p>
      </dgm:t>
    </dgm:pt>
    <dgm:pt modelId="{A60A2A95-A48B-402B-9351-B25118EA78E4}" type="pres">
      <dgm:prSet presAssocID="{9FB0D1C4-DB35-4171-85C9-C1FC68501666}" presName="Name0" presStyleCnt="0">
        <dgm:presLayoutVars>
          <dgm:dir/>
          <dgm:resizeHandles val="exact"/>
        </dgm:presLayoutVars>
      </dgm:prSet>
      <dgm:spPr/>
    </dgm:pt>
    <dgm:pt modelId="{E06F3FA9-ED7F-4518-9151-C57CB4C04ECC}" type="pres">
      <dgm:prSet presAssocID="{69F491EF-6E0B-493B-9130-909AB2A69019}" presName="node" presStyleLbl="node1" presStyleIdx="0" presStyleCnt="6">
        <dgm:presLayoutVars>
          <dgm:bulletEnabled val="1"/>
        </dgm:presLayoutVars>
      </dgm:prSet>
      <dgm:spPr/>
    </dgm:pt>
    <dgm:pt modelId="{FF535FC0-A3F3-463D-B359-6599D199466F}" type="pres">
      <dgm:prSet presAssocID="{05F43DD5-1D72-4440-AD60-E984A2ACAAAE}" presName="sibTrans" presStyleLbl="sibTrans1D1" presStyleIdx="0" presStyleCnt="5"/>
      <dgm:spPr/>
    </dgm:pt>
    <dgm:pt modelId="{0E2E9EC6-B9FB-4896-988A-3FFAD08C4295}" type="pres">
      <dgm:prSet presAssocID="{05F43DD5-1D72-4440-AD60-E984A2ACAAAE}" presName="connectorText" presStyleLbl="sibTrans1D1" presStyleIdx="0" presStyleCnt="5"/>
      <dgm:spPr/>
    </dgm:pt>
    <dgm:pt modelId="{D3A90A5E-0C93-4CF0-AF01-E72514CB1B22}" type="pres">
      <dgm:prSet presAssocID="{5A4D3602-5336-4681-AF42-B21103F2B10E}" presName="node" presStyleLbl="node1" presStyleIdx="1" presStyleCnt="6">
        <dgm:presLayoutVars>
          <dgm:bulletEnabled val="1"/>
        </dgm:presLayoutVars>
      </dgm:prSet>
      <dgm:spPr/>
    </dgm:pt>
    <dgm:pt modelId="{65F58D34-004C-4657-9BBC-BF5FF3F63CDC}" type="pres">
      <dgm:prSet presAssocID="{90217B28-1409-47F4-8682-1CB2AD98CD6C}" presName="sibTrans" presStyleLbl="sibTrans1D1" presStyleIdx="1" presStyleCnt="5"/>
      <dgm:spPr/>
    </dgm:pt>
    <dgm:pt modelId="{78A1688D-B216-4147-927D-3F977678740C}" type="pres">
      <dgm:prSet presAssocID="{90217B28-1409-47F4-8682-1CB2AD98CD6C}" presName="connectorText" presStyleLbl="sibTrans1D1" presStyleIdx="1" presStyleCnt="5"/>
      <dgm:spPr/>
    </dgm:pt>
    <dgm:pt modelId="{F6438165-6A9D-43AE-9517-091E63E3668E}" type="pres">
      <dgm:prSet presAssocID="{9E597672-0BF8-459B-8D8B-5B577E558ED9}" presName="node" presStyleLbl="node1" presStyleIdx="2" presStyleCnt="6">
        <dgm:presLayoutVars>
          <dgm:bulletEnabled val="1"/>
        </dgm:presLayoutVars>
      </dgm:prSet>
      <dgm:spPr/>
    </dgm:pt>
    <dgm:pt modelId="{1D124A5E-667D-4C28-9567-EA2DF5074379}" type="pres">
      <dgm:prSet presAssocID="{92C7025E-4279-4773-B4AA-CFE40CD9E3F5}" presName="sibTrans" presStyleLbl="sibTrans1D1" presStyleIdx="2" presStyleCnt="5"/>
      <dgm:spPr/>
    </dgm:pt>
    <dgm:pt modelId="{142C9FA4-4B91-43A6-82D2-4CB890B8A4C1}" type="pres">
      <dgm:prSet presAssocID="{92C7025E-4279-4773-B4AA-CFE40CD9E3F5}" presName="connectorText" presStyleLbl="sibTrans1D1" presStyleIdx="2" presStyleCnt="5"/>
      <dgm:spPr/>
    </dgm:pt>
    <dgm:pt modelId="{0A9F8247-ACFA-4B49-9FC5-EE08DBD97D46}" type="pres">
      <dgm:prSet presAssocID="{75C1619D-4098-4B0B-BE8E-EAB346CDA2EE}" presName="node" presStyleLbl="node1" presStyleIdx="3" presStyleCnt="6">
        <dgm:presLayoutVars>
          <dgm:bulletEnabled val="1"/>
        </dgm:presLayoutVars>
      </dgm:prSet>
      <dgm:spPr/>
    </dgm:pt>
    <dgm:pt modelId="{9950E9C3-AC52-44C9-B003-F846C2958316}" type="pres">
      <dgm:prSet presAssocID="{B1935E35-87E7-4BC5-B41E-0C5C8AC9699F}" presName="sibTrans" presStyleLbl="sibTrans1D1" presStyleIdx="3" presStyleCnt="5"/>
      <dgm:spPr/>
    </dgm:pt>
    <dgm:pt modelId="{0F2FF993-C3A2-4604-B7C4-FD3F16EAC3F9}" type="pres">
      <dgm:prSet presAssocID="{B1935E35-87E7-4BC5-B41E-0C5C8AC9699F}" presName="connectorText" presStyleLbl="sibTrans1D1" presStyleIdx="3" presStyleCnt="5"/>
      <dgm:spPr/>
    </dgm:pt>
    <dgm:pt modelId="{59EFE11A-79D8-4150-A68E-603A27F26332}" type="pres">
      <dgm:prSet presAssocID="{985509C2-C139-41A6-9C4E-5488D0CC746A}" presName="node" presStyleLbl="node1" presStyleIdx="4" presStyleCnt="6">
        <dgm:presLayoutVars>
          <dgm:bulletEnabled val="1"/>
        </dgm:presLayoutVars>
      </dgm:prSet>
      <dgm:spPr/>
    </dgm:pt>
    <dgm:pt modelId="{F3B07BD4-E66B-47EA-8FE1-1C962494D2EB}" type="pres">
      <dgm:prSet presAssocID="{8D88121A-2A99-47A7-AD62-0AF0688D9218}" presName="sibTrans" presStyleLbl="sibTrans1D1" presStyleIdx="4" presStyleCnt="5"/>
      <dgm:spPr/>
    </dgm:pt>
    <dgm:pt modelId="{93AC0FA2-E129-4FDB-A6D8-0FF7A97B0508}" type="pres">
      <dgm:prSet presAssocID="{8D88121A-2A99-47A7-AD62-0AF0688D9218}" presName="connectorText" presStyleLbl="sibTrans1D1" presStyleIdx="4" presStyleCnt="5"/>
      <dgm:spPr/>
    </dgm:pt>
    <dgm:pt modelId="{BD8F1FA5-E1F2-4522-85EB-287E08030E36}" type="pres">
      <dgm:prSet presAssocID="{FC97C9A8-9729-44EC-988E-D3EDD68B4280}" presName="node" presStyleLbl="node1" presStyleIdx="5" presStyleCnt="6">
        <dgm:presLayoutVars>
          <dgm:bulletEnabled val="1"/>
        </dgm:presLayoutVars>
      </dgm:prSet>
      <dgm:spPr/>
    </dgm:pt>
  </dgm:ptLst>
  <dgm:cxnLst>
    <dgm:cxn modelId="{D0EF2529-657E-45C4-9374-42F536EE67F5}" type="presOf" srcId="{B1935E35-87E7-4BC5-B41E-0C5C8AC9699F}" destId="{0F2FF993-C3A2-4604-B7C4-FD3F16EAC3F9}" srcOrd="1" destOrd="0" presId="urn:microsoft.com/office/officeart/2016/7/layout/RepeatingBendingProcessNew"/>
    <dgm:cxn modelId="{75538D3A-53BF-4DB8-A899-BAB5D1CE38CC}" type="presOf" srcId="{9E597672-0BF8-459B-8D8B-5B577E558ED9}" destId="{F6438165-6A9D-43AE-9517-091E63E3668E}" srcOrd="0" destOrd="0" presId="urn:microsoft.com/office/officeart/2016/7/layout/RepeatingBendingProcessNew"/>
    <dgm:cxn modelId="{1A1BB93F-D6E2-4CE9-AA24-8E8F8B054201}" srcId="{9FB0D1C4-DB35-4171-85C9-C1FC68501666}" destId="{5A4D3602-5336-4681-AF42-B21103F2B10E}" srcOrd="1" destOrd="0" parTransId="{C5A3092E-6BED-4F21-9A07-31BA7E583A18}" sibTransId="{90217B28-1409-47F4-8682-1CB2AD98CD6C}"/>
    <dgm:cxn modelId="{61936D42-89BB-4F58-B3AE-97379DC24932}" type="presOf" srcId="{75C1619D-4098-4B0B-BE8E-EAB346CDA2EE}" destId="{0A9F8247-ACFA-4B49-9FC5-EE08DBD97D46}" srcOrd="0" destOrd="0" presId="urn:microsoft.com/office/officeart/2016/7/layout/RepeatingBendingProcessNew"/>
    <dgm:cxn modelId="{33E05366-D043-444D-BEA1-1C9CB58FCA83}" srcId="{9FB0D1C4-DB35-4171-85C9-C1FC68501666}" destId="{9E597672-0BF8-459B-8D8B-5B577E558ED9}" srcOrd="2" destOrd="0" parTransId="{E209C1DF-2104-4D62-911C-B49B248C2107}" sibTransId="{92C7025E-4279-4773-B4AA-CFE40CD9E3F5}"/>
    <dgm:cxn modelId="{1A74E467-3F0F-4AE9-AA19-90F6F25E90E0}" type="presOf" srcId="{90217B28-1409-47F4-8682-1CB2AD98CD6C}" destId="{78A1688D-B216-4147-927D-3F977678740C}" srcOrd="1" destOrd="0" presId="urn:microsoft.com/office/officeart/2016/7/layout/RepeatingBendingProcessNew"/>
    <dgm:cxn modelId="{CFCBD549-43AC-4C39-9464-FE00EEC95794}" srcId="{9FB0D1C4-DB35-4171-85C9-C1FC68501666}" destId="{75C1619D-4098-4B0B-BE8E-EAB346CDA2EE}" srcOrd="3" destOrd="0" parTransId="{402D20B1-F592-4CDD-84BE-3A5DF6D6BCB9}" sibTransId="{B1935E35-87E7-4BC5-B41E-0C5C8AC9699F}"/>
    <dgm:cxn modelId="{A1DCE471-A36B-4EA8-A1FC-5F0D7ADE2E55}" type="presOf" srcId="{9FB0D1C4-DB35-4171-85C9-C1FC68501666}" destId="{A60A2A95-A48B-402B-9351-B25118EA78E4}" srcOrd="0" destOrd="0" presId="urn:microsoft.com/office/officeart/2016/7/layout/RepeatingBendingProcessNew"/>
    <dgm:cxn modelId="{C47E337C-0AEE-43B9-A642-59228462AD29}" type="presOf" srcId="{B1935E35-87E7-4BC5-B41E-0C5C8AC9699F}" destId="{9950E9C3-AC52-44C9-B003-F846C2958316}" srcOrd="0" destOrd="0" presId="urn:microsoft.com/office/officeart/2016/7/layout/RepeatingBendingProcessNew"/>
    <dgm:cxn modelId="{C506057D-D0DB-470A-93AB-D09D47627719}" srcId="{9FB0D1C4-DB35-4171-85C9-C1FC68501666}" destId="{FC97C9A8-9729-44EC-988E-D3EDD68B4280}" srcOrd="5" destOrd="0" parTransId="{3152369E-09CD-4180-BDC9-FD2ECCF8CEBF}" sibTransId="{4B52BC1D-DCBA-4C06-BB99-D1F439E142AA}"/>
    <dgm:cxn modelId="{4EA9A780-D4DE-48DA-94C4-68887D68EEBA}" type="presOf" srcId="{8D88121A-2A99-47A7-AD62-0AF0688D9218}" destId="{F3B07BD4-E66B-47EA-8FE1-1C962494D2EB}" srcOrd="0" destOrd="0" presId="urn:microsoft.com/office/officeart/2016/7/layout/RepeatingBendingProcessNew"/>
    <dgm:cxn modelId="{E6026F82-9860-4786-8E8E-6A030BF2F117}" srcId="{9FB0D1C4-DB35-4171-85C9-C1FC68501666}" destId="{69F491EF-6E0B-493B-9130-909AB2A69019}" srcOrd="0" destOrd="0" parTransId="{ADF65DEA-A490-434A-B8FB-B44BDC4B487B}" sibTransId="{05F43DD5-1D72-4440-AD60-E984A2ACAAAE}"/>
    <dgm:cxn modelId="{BDAEE782-1F5A-4D51-AC81-2C0D0B23E896}" type="presOf" srcId="{92C7025E-4279-4773-B4AA-CFE40CD9E3F5}" destId="{142C9FA4-4B91-43A6-82D2-4CB890B8A4C1}" srcOrd="1" destOrd="0" presId="urn:microsoft.com/office/officeart/2016/7/layout/RepeatingBendingProcessNew"/>
    <dgm:cxn modelId="{B8566F93-3D7C-49B8-BAD6-45A6C04BB137}" type="presOf" srcId="{05F43DD5-1D72-4440-AD60-E984A2ACAAAE}" destId="{FF535FC0-A3F3-463D-B359-6599D199466F}" srcOrd="0" destOrd="0" presId="urn:microsoft.com/office/officeart/2016/7/layout/RepeatingBendingProcessNew"/>
    <dgm:cxn modelId="{F7C723A4-8F6E-45A1-9F08-320F6C084091}" type="presOf" srcId="{05F43DD5-1D72-4440-AD60-E984A2ACAAAE}" destId="{0E2E9EC6-B9FB-4896-988A-3FFAD08C4295}" srcOrd="1" destOrd="0" presId="urn:microsoft.com/office/officeart/2016/7/layout/RepeatingBendingProcessNew"/>
    <dgm:cxn modelId="{2B25C7B0-498F-4C15-BEAD-EB1EFBBD55BE}" type="presOf" srcId="{8D88121A-2A99-47A7-AD62-0AF0688D9218}" destId="{93AC0FA2-E129-4FDB-A6D8-0FF7A97B0508}" srcOrd="1" destOrd="0" presId="urn:microsoft.com/office/officeart/2016/7/layout/RepeatingBendingProcessNew"/>
    <dgm:cxn modelId="{5DB7CABC-107E-414A-B1BA-372706EB05D9}" type="presOf" srcId="{FC97C9A8-9729-44EC-988E-D3EDD68B4280}" destId="{BD8F1FA5-E1F2-4522-85EB-287E08030E36}" srcOrd="0" destOrd="0" presId="urn:microsoft.com/office/officeart/2016/7/layout/RepeatingBendingProcessNew"/>
    <dgm:cxn modelId="{3F3179CE-48C2-4D60-856E-C3C5F9930A15}" type="presOf" srcId="{985509C2-C139-41A6-9C4E-5488D0CC746A}" destId="{59EFE11A-79D8-4150-A68E-603A27F26332}" srcOrd="0" destOrd="0" presId="urn:microsoft.com/office/officeart/2016/7/layout/RepeatingBendingProcessNew"/>
    <dgm:cxn modelId="{419376DF-7B1B-464A-AB50-37A24F4A0139}" type="presOf" srcId="{92C7025E-4279-4773-B4AA-CFE40CD9E3F5}" destId="{1D124A5E-667D-4C28-9567-EA2DF5074379}" srcOrd="0" destOrd="0" presId="urn:microsoft.com/office/officeart/2016/7/layout/RepeatingBendingProcessNew"/>
    <dgm:cxn modelId="{CEED61E7-0147-4634-803A-3A46E708EC19}" type="presOf" srcId="{90217B28-1409-47F4-8682-1CB2AD98CD6C}" destId="{65F58D34-004C-4657-9BBC-BF5FF3F63CDC}" srcOrd="0" destOrd="0" presId="urn:microsoft.com/office/officeart/2016/7/layout/RepeatingBendingProcessNew"/>
    <dgm:cxn modelId="{9CDD8AED-3FF1-4628-A433-C38AED5FBC31}" srcId="{9FB0D1C4-DB35-4171-85C9-C1FC68501666}" destId="{985509C2-C139-41A6-9C4E-5488D0CC746A}" srcOrd="4" destOrd="0" parTransId="{071DD509-E9D8-4D55-A20B-CBA881F7973F}" sibTransId="{8D88121A-2A99-47A7-AD62-0AF0688D9218}"/>
    <dgm:cxn modelId="{8C2D22F4-532B-40E3-AD68-7B296AD2CC85}" type="presOf" srcId="{5A4D3602-5336-4681-AF42-B21103F2B10E}" destId="{D3A90A5E-0C93-4CF0-AF01-E72514CB1B22}" srcOrd="0" destOrd="0" presId="urn:microsoft.com/office/officeart/2016/7/layout/RepeatingBendingProcessNew"/>
    <dgm:cxn modelId="{A7DEF7F4-ADEE-4B1E-A607-977CF3C725DF}" type="presOf" srcId="{69F491EF-6E0B-493B-9130-909AB2A69019}" destId="{E06F3FA9-ED7F-4518-9151-C57CB4C04ECC}" srcOrd="0" destOrd="0" presId="urn:microsoft.com/office/officeart/2016/7/layout/RepeatingBendingProcessNew"/>
    <dgm:cxn modelId="{72DF5F1B-A6C7-411A-BE90-1BE382467273}" type="presParOf" srcId="{A60A2A95-A48B-402B-9351-B25118EA78E4}" destId="{E06F3FA9-ED7F-4518-9151-C57CB4C04ECC}" srcOrd="0" destOrd="0" presId="urn:microsoft.com/office/officeart/2016/7/layout/RepeatingBendingProcessNew"/>
    <dgm:cxn modelId="{89A6CFFE-109C-4E62-B15C-E933C342C8F0}" type="presParOf" srcId="{A60A2A95-A48B-402B-9351-B25118EA78E4}" destId="{FF535FC0-A3F3-463D-B359-6599D199466F}" srcOrd="1" destOrd="0" presId="urn:microsoft.com/office/officeart/2016/7/layout/RepeatingBendingProcessNew"/>
    <dgm:cxn modelId="{55C9260D-881C-4974-99D9-5A4DBA384C71}" type="presParOf" srcId="{FF535FC0-A3F3-463D-B359-6599D199466F}" destId="{0E2E9EC6-B9FB-4896-988A-3FFAD08C4295}" srcOrd="0" destOrd="0" presId="urn:microsoft.com/office/officeart/2016/7/layout/RepeatingBendingProcessNew"/>
    <dgm:cxn modelId="{B822332A-C9F9-42EB-9D53-00750B16FA13}" type="presParOf" srcId="{A60A2A95-A48B-402B-9351-B25118EA78E4}" destId="{D3A90A5E-0C93-4CF0-AF01-E72514CB1B22}" srcOrd="2" destOrd="0" presId="urn:microsoft.com/office/officeart/2016/7/layout/RepeatingBendingProcessNew"/>
    <dgm:cxn modelId="{7592E022-FB0F-4FDA-A9EC-03D044EBCF9D}" type="presParOf" srcId="{A60A2A95-A48B-402B-9351-B25118EA78E4}" destId="{65F58D34-004C-4657-9BBC-BF5FF3F63CDC}" srcOrd="3" destOrd="0" presId="urn:microsoft.com/office/officeart/2016/7/layout/RepeatingBendingProcessNew"/>
    <dgm:cxn modelId="{17E1AD9C-3600-4B44-8977-B4BF39AA2EEB}" type="presParOf" srcId="{65F58D34-004C-4657-9BBC-BF5FF3F63CDC}" destId="{78A1688D-B216-4147-927D-3F977678740C}" srcOrd="0" destOrd="0" presId="urn:microsoft.com/office/officeart/2016/7/layout/RepeatingBendingProcessNew"/>
    <dgm:cxn modelId="{C756E39A-C4A2-46FF-AEE2-E9698F42DF6F}" type="presParOf" srcId="{A60A2A95-A48B-402B-9351-B25118EA78E4}" destId="{F6438165-6A9D-43AE-9517-091E63E3668E}" srcOrd="4" destOrd="0" presId="urn:microsoft.com/office/officeart/2016/7/layout/RepeatingBendingProcessNew"/>
    <dgm:cxn modelId="{C51D8542-FF4D-481B-B9C0-9F673671F97C}" type="presParOf" srcId="{A60A2A95-A48B-402B-9351-B25118EA78E4}" destId="{1D124A5E-667D-4C28-9567-EA2DF5074379}" srcOrd="5" destOrd="0" presId="urn:microsoft.com/office/officeart/2016/7/layout/RepeatingBendingProcessNew"/>
    <dgm:cxn modelId="{D49C373B-9740-43C4-8D02-F974161118B6}" type="presParOf" srcId="{1D124A5E-667D-4C28-9567-EA2DF5074379}" destId="{142C9FA4-4B91-43A6-82D2-4CB890B8A4C1}" srcOrd="0" destOrd="0" presId="urn:microsoft.com/office/officeart/2016/7/layout/RepeatingBendingProcessNew"/>
    <dgm:cxn modelId="{AF85B461-AFFB-4F5F-A5E9-6EB11D6C5967}" type="presParOf" srcId="{A60A2A95-A48B-402B-9351-B25118EA78E4}" destId="{0A9F8247-ACFA-4B49-9FC5-EE08DBD97D46}" srcOrd="6" destOrd="0" presId="urn:microsoft.com/office/officeart/2016/7/layout/RepeatingBendingProcessNew"/>
    <dgm:cxn modelId="{C24C2E14-F93C-4A77-B080-89FFD323D587}" type="presParOf" srcId="{A60A2A95-A48B-402B-9351-B25118EA78E4}" destId="{9950E9C3-AC52-44C9-B003-F846C2958316}" srcOrd="7" destOrd="0" presId="urn:microsoft.com/office/officeart/2016/7/layout/RepeatingBendingProcessNew"/>
    <dgm:cxn modelId="{C56EDA2D-0E7A-4B28-B5CE-3B24AD858DAF}" type="presParOf" srcId="{9950E9C3-AC52-44C9-B003-F846C2958316}" destId="{0F2FF993-C3A2-4604-B7C4-FD3F16EAC3F9}" srcOrd="0" destOrd="0" presId="urn:microsoft.com/office/officeart/2016/7/layout/RepeatingBendingProcessNew"/>
    <dgm:cxn modelId="{840876A7-E3BC-439F-832A-2C683D26D9B2}" type="presParOf" srcId="{A60A2A95-A48B-402B-9351-B25118EA78E4}" destId="{59EFE11A-79D8-4150-A68E-603A27F26332}" srcOrd="8" destOrd="0" presId="urn:microsoft.com/office/officeart/2016/7/layout/RepeatingBendingProcessNew"/>
    <dgm:cxn modelId="{4DE01978-A16D-48BE-8A6A-BE50371606FF}" type="presParOf" srcId="{A60A2A95-A48B-402B-9351-B25118EA78E4}" destId="{F3B07BD4-E66B-47EA-8FE1-1C962494D2EB}" srcOrd="9" destOrd="0" presId="urn:microsoft.com/office/officeart/2016/7/layout/RepeatingBendingProcessNew"/>
    <dgm:cxn modelId="{EEE28FB6-6A6E-4478-AE91-8ADFF6F7D29A}" type="presParOf" srcId="{F3B07BD4-E66B-47EA-8FE1-1C962494D2EB}" destId="{93AC0FA2-E129-4FDB-A6D8-0FF7A97B0508}" srcOrd="0" destOrd="0" presId="urn:microsoft.com/office/officeart/2016/7/layout/RepeatingBendingProcessNew"/>
    <dgm:cxn modelId="{57E8165B-ADDC-4931-84F8-39D3137EE7A3}" type="presParOf" srcId="{A60A2A95-A48B-402B-9351-B25118EA78E4}" destId="{BD8F1FA5-E1F2-4522-85EB-287E08030E3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DFD1F-68E6-4DC2-9A7F-EBD9AF799E98}">
      <dsp:nvSpPr>
        <dsp:cNvPr id="0" name=""/>
        <dsp:cNvSpPr/>
      </dsp:nvSpPr>
      <dsp:spPr>
        <a:xfrm>
          <a:off x="2322550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0948" y="735762"/>
        <a:ext cx="26705" cy="5341"/>
      </dsp:txXfrm>
    </dsp:sp>
    <dsp:sp modelId="{020A0596-32A0-41A8-B5B1-2F23E9BF50BA}">
      <dsp:nvSpPr>
        <dsp:cNvPr id="0" name=""/>
        <dsp:cNvSpPr/>
      </dsp:nvSpPr>
      <dsp:spPr>
        <a:xfrm>
          <a:off x="2167" y="41778"/>
          <a:ext cx="2322182" cy="13933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Rozpoznanie awarii przez operatora</a:t>
          </a:r>
          <a:endParaRPr lang="en-US" sz="2000" kern="1200" dirty="0"/>
        </a:p>
      </dsp:txBody>
      <dsp:txXfrm>
        <a:off x="2167" y="41778"/>
        <a:ext cx="2322182" cy="1393309"/>
      </dsp:txXfrm>
    </dsp:sp>
    <dsp:sp modelId="{0877EDAB-43E7-4724-A372-E37E7D02217A}">
      <dsp:nvSpPr>
        <dsp:cNvPr id="0" name=""/>
        <dsp:cNvSpPr/>
      </dsp:nvSpPr>
      <dsp:spPr>
        <a:xfrm>
          <a:off x="5178834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1039540"/>
              <a:satOff val="-669"/>
              <a:lumOff val="4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232" y="735762"/>
        <a:ext cx="26705" cy="5341"/>
      </dsp:txXfrm>
    </dsp:sp>
    <dsp:sp modelId="{431116B5-09B6-49DD-B5ED-425A85B14424}">
      <dsp:nvSpPr>
        <dsp:cNvPr id="0" name=""/>
        <dsp:cNvSpPr/>
      </dsp:nvSpPr>
      <dsp:spPr>
        <a:xfrm>
          <a:off x="2858451" y="41778"/>
          <a:ext cx="2322182" cy="1393309"/>
        </a:xfrm>
        <a:prstGeom prst="rect">
          <a:avLst/>
        </a:prstGeom>
        <a:solidFill>
          <a:schemeClr val="accent5">
            <a:hueOff val="891034"/>
            <a:satOff val="-573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Wypełnienie karty Zgłoszenia Awarii</a:t>
          </a:r>
          <a:endParaRPr lang="en-US" sz="2000" kern="1200" dirty="0"/>
        </a:p>
      </dsp:txBody>
      <dsp:txXfrm>
        <a:off x="2858451" y="41778"/>
        <a:ext cx="2322182" cy="1393309"/>
      </dsp:txXfrm>
    </dsp:sp>
    <dsp:sp modelId="{29BA1228-D9BE-4C38-921E-225FB9995DC7}">
      <dsp:nvSpPr>
        <dsp:cNvPr id="0" name=""/>
        <dsp:cNvSpPr/>
      </dsp:nvSpPr>
      <dsp:spPr>
        <a:xfrm>
          <a:off x="8035118" y="692712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516" y="735762"/>
        <a:ext cx="26705" cy="5341"/>
      </dsp:txXfrm>
    </dsp:sp>
    <dsp:sp modelId="{E60A1975-AB00-4978-98CE-91D91B3BA999}">
      <dsp:nvSpPr>
        <dsp:cNvPr id="0" name=""/>
        <dsp:cNvSpPr/>
      </dsp:nvSpPr>
      <dsp:spPr>
        <a:xfrm>
          <a:off x="5714735" y="41778"/>
          <a:ext cx="2322182" cy="1393309"/>
        </a:xfrm>
        <a:prstGeom prst="rect">
          <a:avLst/>
        </a:prstGeom>
        <a:solidFill>
          <a:schemeClr val="accent5">
            <a:hueOff val="1782068"/>
            <a:satOff val="-1147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Przekazanie karty liderowi zmiany</a:t>
          </a:r>
          <a:endParaRPr lang="en-US" sz="2000" kern="1200" dirty="0"/>
        </a:p>
      </dsp:txBody>
      <dsp:txXfrm>
        <a:off x="5714735" y="41778"/>
        <a:ext cx="2322182" cy="1393309"/>
      </dsp:txXfrm>
    </dsp:sp>
    <dsp:sp modelId="{576C0718-FF3F-44F5-8FDE-F93A7D72D6A8}">
      <dsp:nvSpPr>
        <dsp:cNvPr id="0" name=""/>
        <dsp:cNvSpPr/>
      </dsp:nvSpPr>
      <dsp:spPr>
        <a:xfrm>
          <a:off x="1163258" y="1433287"/>
          <a:ext cx="8568852" cy="503501"/>
        </a:xfrm>
        <a:custGeom>
          <a:avLst/>
          <a:gdLst/>
          <a:ahLst/>
          <a:cxnLst/>
          <a:rect l="0" t="0" r="0" b="0"/>
          <a:pathLst>
            <a:path>
              <a:moveTo>
                <a:pt x="8568852" y="0"/>
              </a:moveTo>
              <a:lnTo>
                <a:pt x="8568852" y="268850"/>
              </a:lnTo>
              <a:lnTo>
                <a:pt x="0" y="268850"/>
              </a:lnTo>
              <a:lnTo>
                <a:pt x="0" y="503501"/>
              </a:lnTo>
            </a:path>
          </a:pathLst>
        </a:custGeom>
        <a:noFill/>
        <a:ln w="9525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3047" y="1682367"/>
        <a:ext cx="429274" cy="5341"/>
      </dsp:txXfrm>
    </dsp:sp>
    <dsp:sp modelId="{FAEEB18D-FFAB-449E-B45B-9BE6030712A6}">
      <dsp:nvSpPr>
        <dsp:cNvPr id="0" name=""/>
        <dsp:cNvSpPr/>
      </dsp:nvSpPr>
      <dsp:spPr>
        <a:xfrm>
          <a:off x="8571019" y="41778"/>
          <a:ext cx="2322182" cy="1393309"/>
        </a:xfrm>
        <a:prstGeom prst="rect">
          <a:avLst/>
        </a:prstGeom>
        <a:solidFill>
          <a:schemeClr val="accent5">
            <a:hueOff val="2673102"/>
            <a:satOff val="-1720"/>
            <a:lumOff val="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Przekazanie karty liderowi UR</a:t>
          </a:r>
          <a:endParaRPr lang="en-US" sz="2000" kern="1200" dirty="0"/>
        </a:p>
      </dsp:txBody>
      <dsp:txXfrm>
        <a:off x="8571019" y="41778"/>
        <a:ext cx="2322182" cy="1393309"/>
      </dsp:txXfrm>
    </dsp:sp>
    <dsp:sp modelId="{8B1D0C8F-508A-46CE-8DF8-A946C759D097}">
      <dsp:nvSpPr>
        <dsp:cNvPr id="0" name=""/>
        <dsp:cNvSpPr/>
      </dsp:nvSpPr>
      <dsp:spPr>
        <a:xfrm>
          <a:off x="2322550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0948" y="2663173"/>
        <a:ext cx="26705" cy="5341"/>
      </dsp:txXfrm>
    </dsp:sp>
    <dsp:sp modelId="{B59B7198-6729-4855-B3BE-6A1E33BE5D76}">
      <dsp:nvSpPr>
        <dsp:cNvPr id="0" name=""/>
        <dsp:cNvSpPr/>
      </dsp:nvSpPr>
      <dsp:spPr>
        <a:xfrm>
          <a:off x="2167" y="1969189"/>
          <a:ext cx="2322182" cy="1393309"/>
        </a:xfrm>
        <a:prstGeom prst="rect">
          <a:avLst/>
        </a:prstGeom>
        <a:solidFill>
          <a:schemeClr val="accent5">
            <a:hueOff val="3564136"/>
            <a:satOff val="-2293"/>
            <a:lumOff val="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Przypisanie karty pracownikowi UR</a:t>
          </a:r>
          <a:endParaRPr lang="en-US" sz="2000" kern="1200" dirty="0"/>
        </a:p>
      </dsp:txBody>
      <dsp:txXfrm>
        <a:off x="2167" y="1969189"/>
        <a:ext cx="2322182" cy="1393309"/>
      </dsp:txXfrm>
    </dsp:sp>
    <dsp:sp modelId="{A18D27F6-5ECC-4A0F-9ADD-E757EDE484C7}">
      <dsp:nvSpPr>
        <dsp:cNvPr id="0" name=""/>
        <dsp:cNvSpPr/>
      </dsp:nvSpPr>
      <dsp:spPr>
        <a:xfrm>
          <a:off x="5178834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5197698"/>
              <a:satOff val="-3344"/>
              <a:lumOff val="22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7232" y="2663173"/>
        <a:ext cx="26705" cy="5341"/>
      </dsp:txXfrm>
    </dsp:sp>
    <dsp:sp modelId="{5A016058-2828-48BC-BAFA-BABF6605E829}">
      <dsp:nvSpPr>
        <dsp:cNvPr id="0" name=""/>
        <dsp:cNvSpPr/>
      </dsp:nvSpPr>
      <dsp:spPr>
        <a:xfrm>
          <a:off x="2858451" y="1969189"/>
          <a:ext cx="2322182" cy="1393309"/>
        </a:xfrm>
        <a:prstGeom prst="rect">
          <a:avLst/>
        </a:prstGeom>
        <a:solidFill>
          <a:schemeClr val="accent5">
            <a:hueOff val="4455170"/>
            <a:satOff val="-2866"/>
            <a:lumOff val="19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Naprawa awarii</a:t>
          </a:r>
          <a:endParaRPr lang="en-US" sz="2000" kern="1200" dirty="0"/>
        </a:p>
      </dsp:txBody>
      <dsp:txXfrm>
        <a:off x="2858451" y="1969189"/>
        <a:ext cx="2322182" cy="1393309"/>
      </dsp:txXfrm>
    </dsp:sp>
    <dsp:sp modelId="{4D328983-F164-45D4-8A5E-B6451CB3882C}">
      <dsp:nvSpPr>
        <dsp:cNvPr id="0" name=""/>
        <dsp:cNvSpPr/>
      </dsp:nvSpPr>
      <dsp:spPr>
        <a:xfrm>
          <a:off x="8035118" y="2620124"/>
          <a:ext cx="5035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501" y="45720"/>
              </a:lnTo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73516" y="2663173"/>
        <a:ext cx="26705" cy="5341"/>
      </dsp:txXfrm>
    </dsp:sp>
    <dsp:sp modelId="{31499313-BCC3-45DE-9B8F-A2A758BA6519}">
      <dsp:nvSpPr>
        <dsp:cNvPr id="0" name=""/>
        <dsp:cNvSpPr/>
      </dsp:nvSpPr>
      <dsp:spPr>
        <a:xfrm>
          <a:off x="5714735" y="1969189"/>
          <a:ext cx="2322182" cy="1393309"/>
        </a:xfrm>
        <a:prstGeom prst="rect">
          <a:avLst/>
        </a:prstGeom>
        <a:solidFill>
          <a:schemeClr val="accent5">
            <a:hueOff val="5346204"/>
            <a:satOff val="-3440"/>
            <a:lumOff val="235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Zgłoszenie naprawy liderowi zmiany</a:t>
          </a:r>
          <a:endParaRPr lang="en-US" sz="2000" kern="1200" dirty="0"/>
        </a:p>
      </dsp:txBody>
      <dsp:txXfrm>
        <a:off x="5714735" y="1969189"/>
        <a:ext cx="2322182" cy="1393309"/>
      </dsp:txXfrm>
    </dsp:sp>
    <dsp:sp modelId="{0A1D5B49-6399-42C9-8191-6F6DEF88553E}">
      <dsp:nvSpPr>
        <dsp:cNvPr id="0" name=""/>
        <dsp:cNvSpPr/>
      </dsp:nvSpPr>
      <dsp:spPr>
        <a:xfrm>
          <a:off x="8571019" y="1969189"/>
          <a:ext cx="2322182" cy="1393309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89" tIns="119441" rIns="113789" bIns="1194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Dokumentacja naprawy</a:t>
          </a:r>
          <a:endParaRPr lang="en-US" sz="2000" kern="1200" dirty="0"/>
        </a:p>
      </dsp:txBody>
      <dsp:txXfrm>
        <a:off x="8571019" y="1969189"/>
        <a:ext cx="2322182" cy="1393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5FC0-A3F3-463D-B359-6599D199466F}">
      <dsp:nvSpPr>
        <dsp:cNvPr id="0" name=""/>
        <dsp:cNvSpPr/>
      </dsp:nvSpPr>
      <dsp:spPr>
        <a:xfrm>
          <a:off x="3709914" y="669530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415" y="712516"/>
        <a:ext cx="27347" cy="5469"/>
      </dsp:txXfrm>
    </dsp:sp>
    <dsp:sp modelId="{E06F3FA9-ED7F-4518-9151-C57CB4C04ECC}">
      <dsp:nvSpPr>
        <dsp:cNvPr id="0" name=""/>
        <dsp:cNvSpPr/>
      </dsp:nvSpPr>
      <dsp:spPr>
        <a:xfrm>
          <a:off x="1333672" y="1838"/>
          <a:ext cx="2378042" cy="142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Rozpoznanie awarii przez operatora</a:t>
          </a:r>
          <a:endParaRPr lang="en-US" sz="2100" kern="1200" dirty="0"/>
        </a:p>
      </dsp:txBody>
      <dsp:txXfrm>
        <a:off x="1333672" y="1838"/>
        <a:ext cx="2378042" cy="1426825"/>
      </dsp:txXfrm>
    </dsp:sp>
    <dsp:sp modelId="{65F58D34-004C-4657-9BBC-BF5FF3F63CDC}">
      <dsp:nvSpPr>
        <dsp:cNvPr id="0" name=""/>
        <dsp:cNvSpPr/>
      </dsp:nvSpPr>
      <dsp:spPr>
        <a:xfrm>
          <a:off x="6634906" y="669530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9407" y="712516"/>
        <a:ext cx="27347" cy="5469"/>
      </dsp:txXfrm>
    </dsp:sp>
    <dsp:sp modelId="{D3A90A5E-0C93-4CF0-AF01-E72514CB1B22}">
      <dsp:nvSpPr>
        <dsp:cNvPr id="0" name=""/>
        <dsp:cNvSpPr/>
      </dsp:nvSpPr>
      <dsp:spPr>
        <a:xfrm>
          <a:off x="4258663" y="1838"/>
          <a:ext cx="2378042" cy="142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Zgłoszenie awarii przez aplikację webową</a:t>
          </a:r>
          <a:endParaRPr lang="en-US" sz="2100" kern="1200" dirty="0"/>
        </a:p>
      </dsp:txBody>
      <dsp:txXfrm>
        <a:off x="4258663" y="1838"/>
        <a:ext cx="2378042" cy="1426825"/>
      </dsp:txXfrm>
    </dsp:sp>
    <dsp:sp modelId="{1D124A5E-667D-4C28-9567-EA2DF5074379}">
      <dsp:nvSpPr>
        <dsp:cNvPr id="0" name=""/>
        <dsp:cNvSpPr/>
      </dsp:nvSpPr>
      <dsp:spPr>
        <a:xfrm>
          <a:off x="2522693" y="1426863"/>
          <a:ext cx="5849983" cy="516349"/>
        </a:xfrm>
        <a:custGeom>
          <a:avLst/>
          <a:gdLst/>
          <a:ahLst/>
          <a:cxnLst/>
          <a:rect l="0" t="0" r="0" b="0"/>
          <a:pathLst>
            <a:path>
              <a:moveTo>
                <a:pt x="5849983" y="0"/>
              </a:moveTo>
              <a:lnTo>
                <a:pt x="5849983" y="275274"/>
              </a:lnTo>
              <a:lnTo>
                <a:pt x="0" y="275274"/>
              </a:lnTo>
              <a:lnTo>
                <a:pt x="0" y="516349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0797" y="1682303"/>
        <a:ext cx="293774" cy="5469"/>
      </dsp:txXfrm>
    </dsp:sp>
    <dsp:sp modelId="{F6438165-6A9D-43AE-9517-091E63E3668E}">
      <dsp:nvSpPr>
        <dsp:cNvPr id="0" name=""/>
        <dsp:cNvSpPr/>
      </dsp:nvSpPr>
      <dsp:spPr>
        <a:xfrm>
          <a:off x="7183655" y="1838"/>
          <a:ext cx="2378042" cy="142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Lider UR przypisuje pracownika do zlecenia</a:t>
          </a:r>
        </a:p>
      </dsp:txBody>
      <dsp:txXfrm>
        <a:off x="7183655" y="1838"/>
        <a:ext cx="2378042" cy="1426825"/>
      </dsp:txXfrm>
    </dsp:sp>
    <dsp:sp modelId="{9950E9C3-AC52-44C9-B003-F846C2958316}">
      <dsp:nvSpPr>
        <dsp:cNvPr id="0" name=""/>
        <dsp:cNvSpPr/>
      </dsp:nvSpPr>
      <dsp:spPr>
        <a:xfrm>
          <a:off x="3709914" y="2643306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415" y="2686291"/>
        <a:ext cx="27347" cy="5469"/>
      </dsp:txXfrm>
    </dsp:sp>
    <dsp:sp modelId="{0A9F8247-ACFA-4B49-9FC5-EE08DBD97D46}">
      <dsp:nvSpPr>
        <dsp:cNvPr id="0" name=""/>
        <dsp:cNvSpPr/>
      </dsp:nvSpPr>
      <dsp:spPr>
        <a:xfrm>
          <a:off x="1333672" y="1975613"/>
          <a:ext cx="2378042" cy="142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Naprawa awarii przez pracownika UR</a:t>
          </a:r>
        </a:p>
      </dsp:txBody>
      <dsp:txXfrm>
        <a:off x="1333672" y="1975613"/>
        <a:ext cx="2378042" cy="1426825"/>
      </dsp:txXfrm>
    </dsp:sp>
    <dsp:sp modelId="{F3B07BD4-E66B-47EA-8FE1-1C962494D2EB}">
      <dsp:nvSpPr>
        <dsp:cNvPr id="0" name=""/>
        <dsp:cNvSpPr/>
      </dsp:nvSpPr>
      <dsp:spPr>
        <a:xfrm>
          <a:off x="6634906" y="2643306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9407" y="2686291"/>
        <a:ext cx="27347" cy="5469"/>
      </dsp:txXfrm>
    </dsp:sp>
    <dsp:sp modelId="{59EFE11A-79D8-4150-A68E-603A27F26332}">
      <dsp:nvSpPr>
        <dsp:cNvPr id="0" name=""/>
        <dsp:cNvSpPr/>
      </dsp:nvSpPr>
      <dsp:spPr>
        <a:xfrm>
          <a:off x="4258663" y="1975613"/>
          <a:ext cx="2378042" cy="142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Zgłoszenie naprawy do systemu</a:t>
          </a:r>
        </a:p>
      </dsp:txBody>
      <dsp:txXfrm>
        <a:off x="4258663" y="1975613"/>
        <a:ext cx="2378042" cy="1426825"/>
      </dsp:txXfrm>
    </dsp:sp>
    <dsp:sp modelId="{BD8F1FA5-E1F2-4522-85EB-287E08030E36}">
      <dsp:nvSpPr>
        <dsp:cNvPr id="0" name=""/>
        <dsp:cNvSpPr/>
      </dsp:nvSpPr>
      <dsp:spPr>
        <a:xfrm>
          <a:off x="7183655" y="1975613"/>
          <a:ext cx="2378042" cy="14268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Automatyczne powiadomienie operatora</a:t>
          </a:r>
        </a:p>
      </dsp:txBody>
      <dsp:txXfrm>
        <a:off x="7183655" y="1975613"/>
        <a:ext cx="2378042" cy="1426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1AEACE-7061-4A9D-9497-2576D209B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30330"/>
            <a:ext cx="8825658" cy="1998670"/>
          </a:xfrm>
        </p:spPr>
        <p:txBody>
          <a:bodyPr/>
          <a:lstStyle/>
          <a:p>
            <a:pPr algn="ctr"/>
            <a:r>
              <a:rPr lang="en-US" sz="6000" b="0" i="0" dirty="0" err="1">
                <a:effectLst/>
                <a:latin typeface="Arial" panose="020B0604020202020204" pitchFamily="34" charset="0"/>
              </a:rPr>
              <a:t>Elektroniczny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System</a:t>
            </a:r>
            <a:r>
              <a:rPr lang="pl-PL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ZgłaszaniaAwarii</a:t>
            </a:r>
            <a:endParaRPr lang="en-US" sz="6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6F127ED-DD13-440A-8011-11A9073C3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70033"/>
            <a:ext cx="8825658" cy="861420"/>
          </a:xfrm>
        </p:spPr>
        <p:txBody>
          <a:bodyPr/>
          <a:lstStyle/>
          <a:p>
            <a:r>
              <a:rPr lang="pl-PL" dirty="0"/>
              <a:t>Denis Firat, Kacper </a:t>
            </a:r>
            <a:r>
              <a:rPr lang="pl-PL" dirty="0" err="1"/>
              <a:t>Gąsieniec</a:t>
            </a:r>
            <a:r>
              <a:rPr lang="pl-PL" dirty="0"/>
              <a:t>, Borys Staszczak</a:t>
            </a:r>
          </a:p>
          <a:p>
            <a:r>
              <a:rPr lang="pl-PL" dirty="0"/>
              <a:t>Projekt z Baz danych, Politechnika Wrocławska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0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C38D29-69AD-4D92-BCE1-5D2848D6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fizyczny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D0B43D-7FE6-4005-8651-418911D81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6831" y="1075542"/>
            <a:ext cx="6973209" cy="47069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99635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995126-4B28-44C6-B6F8-634B7AC2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pl-PL"/>
              <a:t>Czym zajmuję się firma „X”?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2480E-DDBF-4A3E-A9BF-4CB835F69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4" r="2" b="3214"/>
          <a:stretch/>
        </p:blipFill>
        <p:spPr bwMode="auto">
          <a:xfrm>
            <a:off x="6094412" y="609137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0F1B5B2B-A2EA-4A9D-9AF3-F51D3E7B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pl-PL" dirty="0"/>
              <a:t>Szeroko pojęta obróbka skrawaniem</a:t>
            </a:r>
          </a:p>
          <a:p>
            <a:r>
              <a:rPr lang="pl-PL" dirty="0"/>
              <a:t>Wykonywanie części do maszyn przemysłu farmaceutycznego</a:t>
            </a:r>
          </a:p>
          <a:p>
            <a:r>
              <a:rPr lang="pl-PL" dirty="0"/>
              <a:t>Montaż elementów części do maszyn</a:t>
            </a:r>
          </a:p>
          <a:p>
            <a:r>
              <a:rPr lang="pl-PL" dirty="0"/>
              <a:t>Obsługa nowoczesnych maszyn do obróbki metali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A33122-0493-47C3-8533-E22E21C374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2" r="2" b="3267"/>
          <a:stretch/>
        </p:blipFill>
        <p:spPr bwMode="auto">
          <a:xfrm>
            <a:off x="6094412" y="3482108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E976F3-DBC5-435D-9C86-05AE2AA5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638" y="452718"/>
            <a:ext cx="3305195" cy="1400530"/>
          </a:xfrm>
        </p:spPr>
        <p:txBody>
          <a:bodyPr>
            <a:normAutofit/>
          </a:bodyPr>
          <a:lstStyle/>
          <a:p>
            <a:r>
              <a:rPr lang="pl-PL"/>
              <a:t>Maszyny w firmie „X”</a:t>
            </a: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3ED9A3C-A9C3-4D95-9C86-EA6B9D1DA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r="1421" b="-3"/>
          <a:stretch/>
        </p:blipFill>
        <p:spPr bwMode="auto">
          <a:xfrm>
            <a:off x="20" y="10"/>
            <a:ext cx="6094390" cy="423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B7F3E5-A866-44F2-A1E8-09B34A8B6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5" r="8164" b="-2"/>
          <a:stretch/>
        </p:blipFill>
        <p:spPr bwMode="auto">
          <a:xfrm>
            <a:off x="20" y="4233670"/>
            <a:ext cx="3047185" cy="26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DC416C-C222-4A1B-AA86-42F3C2F09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0" r="9209" b="-2"/>
          <a:stretch/>
        </p:blipFill>
        <p:spPr bwMode="auto">
          <a:xfrm>
            <a:off x="3047205" y="4233670"/>
            <a:ext cx="3047205" cy="262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C48A48-4BAC-4484-AA23-1963FCBB9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7205" y="4233670"/>
            <a:ext cx="0" cy="262386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A7E7BC8-FA73-4AA8-96DB-4ACDFCDF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33670"/>
            <a:ext cx="609441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Content Placeholder 2057">
            <a:extLst>
              <a:ext uri="{FF2B5EF4-FFF2-40B4-BE49-F238E27FC236}">
                <a16:creationId xmlns:a16="http://schemas.microsoft.com/office/drawing/2014/main" id="{558D30E6-C787-493A-8A7C-B49638EA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338" y="2052918"/>
            <a:ext cx="4541787" cy="4195481"/>
          </a:xfrm>
        </p:spPr>
        <p:txBody>
          <a:bodyPr>
            <a:normAutofit/>
          </a:bodyPr>
          <a:lstStyle/>
          <a:p>
            <a:r>
              <a:rPr lang="pl-PL" dirty="0"/>
              <a:t>Frezarki</a:t>
            </a:r>
          </a:p>
          <a:p>
            <a:r>
              <a:rPr lang="pl-PL" dirty="0"/>
              <a:t>Tokarki</a:t>
            </a:r>
          </a:p>
          <a:p>
            <a:r>
              <a:rPr lang="pl-PL" dirty="0"/>
              <a:t>Maszyna do cięcia strumieniem wody</a:t>
            </a:r>
          </a:p>
          <a:p>
            <a:r>
              <a:rPr lang="pl-PL" dirty="0"/>
              <a:t>Zautomatyzowana linia produkcyjna</a:t>
            </a:r>
          </a:p>
          <a:p>
            <a:r>
              <a:rPr lang="pl-PL" dirty="0"/>
              <a:t>Urządzenia pomiarowe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3BE5B-0FEB-4F88-8C9F-F46F8DAD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l-PL" dirty="0"/>
              <a:t>Awarie maszyn</a:t>
            </a:r>
            <a:endParaRPr lang="en-US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CB7BE93-3936-4F92-B918-CC05E856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pl-PL" dirty="0"/>
              <a:t>Nie umiejętna obsługa, zużycie maszyn, brak ostrożności zwiększaj ryzyko wystąpienia awarii</a:t>
            </a:r>
          </a:p>
          <a:p>
            <a:r>
              <a:rPr lang="pl-PL" dirty="0"/>
              <a:t>Częste awarie = straty firmy</a:t>
            </a:r>
          </a:p>
          <a:p>
            <a:r>
              <a:rPr lang="pl-PL" dirty="0"/>
              <a:t>Naprawą awarii zajmują się pracownicy Utrzymania Ruchu</a:t>
            </a:r>
            <a:endParaRPr lang="en-US" dirty="0"/>
          </a:p>
        </p:txBody>
      </p:sp>
      <p:pic>
        <p:nvPicPr>
          <p:cNvPr id="3074" name="Picture 2" descr="Why Backlogs Are Important for Effective Maintenance">
            <a:extLst>
              <a:ext uri="{FF2B5EF4-FFF2-40B4-BE49-F238E27FC236}">
                <a16:creationId xmlns:a16="http://schemas.microsoft.com/office/drawing/2014/main" id="{4639EBDC-159B-4FBC-B051-093E4CA09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3" r="17029" b="2"/>
          <a:stretch/>
        </p:blipFill>
        <p:spPr bwMode="auto">
          <a:xfrm>
            <a:off x="6091916" y="2052213"/>
            <a:ext cx="5451627" cy="41961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41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70D1FA-7A83-4718-86AA-5C27AF69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EBEBEB"/>
                </a:solidFill>
              </a:rPr>
              <a:t>Dotychczasowe rozwiązanie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864F91E-6DE2-4707-8153-685E7F70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99468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956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D9ADE2-8CFD-4278-A6EC-D5B8D01B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EBEBEB"/>
                </a:solidFill>
              </a:rPr>
              <a:t>Elektroniczne rozwiązanie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5F69CDC3-0489-4863-88BA-3096049B8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0983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086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65D5DB-7A74-404B-8448-F51D0EA4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pl-PL" dirty="0"/>
              <a:t>Opis systemu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AE1885-FEC7-4375-ACE5-4A28EC1D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>
            <a:normAutofit/>
          </a:bodyPr>
          <a:lstStyle/>
          <a:p>
            <a:r>
              <a:rPr lang="pl-PL" dirty="0"/>
              <a:t>Baza danych wykonana w </a:t>
            </a:r>
            <a:r>
              <a:rPr lang="pl-PL" dirty="0" err="1"/>
              <a:t>MySql</a:t>
            </a:r>
            <a:r>
              <a:rPr lang="pl-PL" dirty="0"/>
              <a:t> powiązana z aplikacją webową </a:t>
            </a:r>
            <a:r>
              <a:rPr lang="pl-PL" dirty="0" err="1"/>
              <a:t>wykoną</a:t>
            </a:r>
            <a:r>
              <a:rPr lang="pl-PL" dirty="0"/>
              <a:t> z </a:t>
            </a:r>
            <a:r>
              <a:rPr lang="pl-PL" dirty="0" err="1"/>
              <a:t>Django</a:t>
            </a:r>
            <a:endParaRPr lang="pl-PL" dirty="0"/>
          </a:p>
          <a:p>
            <a:r>
              <a:rPr lang="pl-PL" dirty="0"/>
              <a:t>Operatorzy na stanowiskach mają dostęp do laptopa z zapisaną stroną aplikacji webowej</a:t>
            </a:r>
          </a:p>
          <a:p>
            <a:r>
              <a:rPr lang="pl-PL" dirty="0"/>
              <a:t>Możliwość sprawdzania przypisanych awarii oraz historii awarii</a:t>
            </a:r>
          </a:p>
          <a:p>
            <a:r>
              <a:rPr lang="pl-PL" dirty="0"/>
              <a:t>Ułatwione obliczanie wskaźników awarii(MTTR, MTTF,MTBF)</a:t>
            </a:r>
            <a:endParaRPr lang="en-US" dirty="0"/>
          </a:p>
        </p:txBody>
      </p:sp>
      <p:pic>
        <p:nvPicPr>
          <p:cNvPr id="5" name="Grafika 4" descr="Laptop z telefonem i kalkulatorem">
            <a:extLst>
              <a:ext uri="{FF2B5EF4-FFF2-40B4-BE49-F238E27FC236}">
                <a16:creationId xmlns:a16="http://schemas.microsoft.com/office/drawing/2014/main" id="{9F193979-B6CE-4C02-810D-5221F1D57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31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AF9B313-BA87-498B-BA8E-062A69AC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konceptualny bazy danych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E37581F-AFA8-4510-8339-C865ECFBB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54" y="1430360"/>
            <a:ext cx="6270662" cy="3996814"/>
          </a:xfrm>
          <a:prstGeom prst="rect">
            <a:avLst/>
          </a:prstGeom>
          <a:effectLst/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1FFF90AA-8A75-4562-AD35-6C030EF5D2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323975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9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74C1B5-FE0E-475F-AFB1-3DB6B279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logiczny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708B86F-5660-425C-8AAF-203FB9182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947324"/>
            <a:ext cx="6270662" cy="29628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2218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202</Words>
  <Application>Microsoft Office PowerPoint</Application>
  <PresentationFormat>Panoramiczny</PresentationFormat>
  <Paragraphs>43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Jon</vt:lpstr>
      <vt:lpstr>Elektroniczny System ZgłaszaniaAwarii</vt:lpstr>
      <vt:lpstr>Czym zajmuję się firma „X”?</vt:lpstr>
      <vt:lpstr>Maszyny w firmie „X”</vt:lpstr>
      <vt:lpstr>Awarie maszyn</vt:lpstr>
      <vt:lpstr>Dotychczasowe rozwiązanie</vt:lpstr>
      <vt:lpstr>Elektroniczne rozwiązanie</vt:lpstr>
      <vt:lpstr>Opis systemu</vt:lpstr>
      <vt:lpstr>Model konceptualny bazy danych</vt:lpstr>
      <vt:lpstr>Model logiczny</vt:lpstr>
      <vt:lpstr>Model fizyczny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Elektroniczny System ZgłaszaniaAwarii</dc:title>
  <dc:creator>DE de</dc:creator>
  <cp:lastModifiedBy>DE de</cp:lastModifiedBy>
  <cp:revision>6</cp:revision>
  <dcterms:created xsi:type="dcterms:W3CDTF">2021-06-15T15:43:27Z</dcterms:created>
  <dcterms:modified xsi:type="dcterms:W3CDTF">2021-06-15T16:40:06Z</dcterms:modified>
</cp:coreProperties>
</file>