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38" autoAdjust="0"/>
    <p:restoredTop sz="95016" autoAdjust="0"/>
  </p:normalViewPr>
  <p:slideViewPr>
    <p:cSldViewPr snapToGrid="0">
      <p:cViewPr varScale="1">
        <p:scale>
          <a:sx n="63" d="100"/>
          <a:sy n="63" d="100"/>
        </p:scale>
        <p:origin x="1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94745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7430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3172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39796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614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35840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569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8959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8316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7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7402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7984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4776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15531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3997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310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3431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1725BEF2-0B3A-C4C5-AA06-FA3B4CD7BBDD}"/>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7233500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00376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Project on phishing URL detector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47313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2072671" y="3349256"/>
            <a:ext cx="8046657" cy="2554545"/>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endParaRPr lang="en-US" sz="3000" b="1" dirty="0">
              <a:solidFill>
                <a:schemeClr val="accent1">
                  <a:lumMod val="75000"/>
                </a:schemeClr>
              </a:solidFill>
              <a:latin typeface="Arial" pitchFamily="34" charset="0"/>
              <a:cs typeface="Arial" pitchFamily="34" charset="0"/>
            </a:endParaRPr>
          </a:p>
          <a:p>
            <a:r>
              <a:rPr lang="en-US" sz="2500" b="1" dirty="0">
                <a:solidFill>
                  <a:schemeClr val="tx2">
                    <a:lumMod val="60000"/>
                    <a:lumOff val="40000"/>
                  </a:schemeClr>
                </a:solidFill>
                <a:latin typeface="Arial"/>
                <a:cs typeface="Arial"/>
              </a:rPr>
              <a:t>Name: Rahima Shirin .B</a:t>
            </a:r>
          </a:p>
          <a:p>
            <a:r>
              <a:rPr lang="en-US" sz="2500" b="1" dirty="0">
                <a:solidFill>
                  <a:schemeClr val="tx2">
                    <a:lumMod val="60000"/>
                    <a:lumOff val="40000"/>
                  </a:schemeClr>
                </a:solidFill>
                <a:latin typeface="Arial"/>
                <a:cs typeface="Arial"/>
              </a:rPr>
              <a:t>College Name: Aalim Muhammed Salegh College of Engineering</a:t>
            </a:r>
          </a:p>
          <a:p>
            <a:r>
              <a:rPr lang="en-US" sz="2500" b="1" dirty="0">
                <a:solidFill>
                  <a:schemeClr val="tx2">
                    <a:lumMod val="60000"/>
                    <a:lumOff val="40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96132"/>
            <a:ext cx="8596668" cy="3880773"/>
          </a:xfrm>
        </p:spPr>
        <p:txBody>
          <a:bodyPr>
            <a:normAutofit lnSpcReduction="10000"/>
          </a:bodyPr>
          <a:lstStyle/>
          <a:p>
            <a:pPr marL="0" indent="0">
              <a:buNone/>
            </a:pPr>
            <a:endParaRPr lang="en-US" sz="2000" b="1" dirty="0"/>
          </a:p>
          <a:p>
            <a:pPr marL="0" indent="0">
              <a:buNone/>
            </a:pPr>
            <a:r>
              <a:rPr lang="en-US" sz="2500" dirty="0">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lang="en-US" sz="25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8166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BE067B3F-1F26-A7EE-65EB-5AABDF58CBA1}"/>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598909"/>
            <a:ext cx="11029616" cy="530296"/>
          </a:xfrm>
        </p:spPr>
        <p:txBody>
          <a:bodyPr>
            <a:noAutofit/>
          </a:bodyPr>
          <a:lstStyle/>
          <a:p>
            <a:r>
              <a:rPr lang="en-US" sz="3300" b="1" dirty="0">
                <a:solidFill>
                  <a:schemeClr val="accent1"/>
                </a:solidFill>
                <a:latin typeface="Arial"/>
                <a:ea typeface="+mj-lt"/>
                <a:cs typeface="Arial"/>
              </a:rPr>
              <a:t>REFERENCES</a:t>
            </a:r>
            <a:endParaRPr lang="en-US" sz="3300"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854919"/>
            <a:ext cx="11029615" cy="4673324"/>
          </a:xfrm>
        </p:spPr>
        <p:txBody>
          <a:bodyPr>
            <a:normAutofit/>
          </a:bodyPr>
          <a:lstStyle/>
          <a:p>
            <a:pPr marL="305435" indent="-305435"/>
            <a:r>
              <a:rPr lang="en-IN" sz="2500" dirty="0">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marL="305435" indent="-305435"/>
            <a:r>
              <a:rPr lang="en-IN" sz="2500" dirty="0">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marL="305435" indent="-305435"/>
            <a:r>
              <a:rPr lang="en-US" sz="2500" dirty="0">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lang="en-IN" sz="2500" dirty="0">
              <a:solidFill>
                <a:srgbClr val="0F0F0F"/>
              </a:solidFill>
              <a:latin typeface="Arial" panose="020B0604020202020204" pitchFamily="34" charset="0"/>
              <a:ea typeface="+mn-lt"/>
              <a:cs typeface="Arial" panose="020B0604020202020204" pitchFamily="34" charset="0"/>
            </a:endParaRPr>
          </a:p>
        </p:txBody>
      </p:sp>
      <p:sp>
        <p:nvSpPr>
          <p:cNvPr id="3" name="Rectangle 2">
            <a:extLst>
              <a:ext uri="{FF2B5EF4-FFF2-40B4-BE49-F238E27FC236}">
                <a16:creationId xmlns:a16="http://schemas.microsoft.com/office/drawing/2014/main" id="{0E1DE081-06F7-6BD2-5116-4F9A012416B2}"/>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859" y="2766218"/>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2" name="Rectangle 1">
            <a:extLst>
              <a:ext uri="{FF2B5EF4-FFF2-40B4-BE49-F238E27FC236}">
                <a16:creationId xmlns:a16="http://schemas.microsoft.com/office/drawing/2014/main" id="{FC1BA71B-4345-FCFA-DE20-5F0CA1347F65}"/>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33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500" b="1" dirty="0">
                <a:latin typeface="Arial"/>
                <a:ea typeface="+mn-lt"/>
                <a:cs typeface="Arial"/>
              </a:rPr>
              <a:t>Problem Statement </a:t>
            </a:r>
            <a:endParaRPr lang="en-US" sz="2500" dirty="0">
              <a:latin typeface="Arial"/>
              <a:cs typeface="Arial"/>
            </a:endParaRPr>
          </a:p>
          <a:p>
            <a:pPr marL="305435" indent="-305435"/>
            <a:r>
              <a:rPr lang="en-US" sz="2500" b="1" dirty="0">
                <a:latin typeface="Arial"/>
                <a:ea typeface="+mn-lt"/>
                <a:cs typeface="Arial"/>
              </a:rPr>
              <a:t>Proposed Solution</a:t>
            </a:r>
            <a:endParaRPr lang="en-US" sz="2500" dirty="0">
              <a:latin typeface="Arial"/>
              <a:cs typeface="Arial"/>
            </a:endParaRPr>
          </a:p>
          <a:p>
            <a:pPr marL="305435" indent="-305435"/>
            <a:r>
              <a:rPr lang="en-US" sz="2500" b="1" dirty="0">
                <a:latin typeface="Arial"/>
                <a:ea typeface="+mn-lt"/>
                <a:cs typeface="Calibri"/>
              </a:rPr>
              <a:t>System </a:t>
            </a:r>
            <a:r>
              <a:rPr lang="en-US" sz="2500" b="1" dirty="0">
                <a:latin typeface="Arial"/>
                <a:ea typeface="+mn-lt"/>
                <a:cs typeface="+mn-lt"/>
              </a:rPr>
              <a:t>Development Approach</a:t>
            </a:r>
            <a:endParaRPr lang="en-US" sz="2500" dirty="0">
              <a:latin typeface="Arial"/>
              <a:ea typeface="+mn-lt"/>
              <a:cs typeface="+mn-lt"/>
            </a:endParaRPr>
          </a:p>
          <a:p>
            <a:pPr marL="305435" indent="-305435"/>
            <a:r>
              <a:rPr lang="en-US" sz="2500" b="1" dirty="0">
                <a:latin typeface="Arial"/>
                <a:ea typeface="+mn-lt"/>
                <a:cs typeface="+mn-lt"/>
              </a:rPr>
              <a:t>Algorithm &amp; Deployment  </a:t>
            </a:r>
            <a:endParaRPr lang="en-US" sz="2500" dirty="0">
              <a:latin typeface="Arial"/>
              <a:cs typeface="Calibri"/>
            </a:endParaRPr>
          </a:p>
          <a:p>
            <a:pPr marL="305435" indent="-305435"/>
            <a:r>
              <a:rPr lang="en-US" sz="2500" b="1" dirty="0">
                <a:latin typeface="Arial"/>
                <a:ea typeface="+mn-lt"/>
                <a:cs typeface="Arial"/>
              </a:rPr>
              <a:t>Result </a:t>
            </a:r>
          </a:p>
          <a:p>
            <a:pPr marL="305435" indent="-305435"/>
            <a:r>
              <a:rPr lang="en-US" sz="2500" b="1" dirty="0">
                <a:latin typeface="Arial"/>
                <a:ea typeface="+mn-lt"/>
                <a:cs typeface="Arial"/>
              </a:rPr>
              <a:t>Conclusion</a:t>
            </a:r>
            <a:endParaRPr lang="en-US" sz="2500" dirty="0">
              <a:latin typeface="Arial"/>
              <a:cs typeface="Arial"/>
            </a:endParaRPr>
          </a:p>
          <a:p>
            <a:pPr marL="305435" indent="-305435"/>
            <a:r>
              <a:rPr lang="en-US" sz="2500" b="1" dirty="0">
                <a:latin typeface="Arial"/>
                <a:ea typeface="+mn-lt"/>
                <a:cs typeface="Arial"/>
              </a:rPr>
              <a:t>Future Scope</a:t>
            </a:r>
          </a:p>
          <a:p>
            <a:pPr marL="305435" indent="-305435"/>
            <a:r>
              <a:rPr lang="en-US" sz="2500" b="1" dirty="0">
                <a:latin typeface="Arial"/>
                <a:ea typeface="+mn-lt"/>
                <a:cs typeface="Arial"/>
              </a:rPr>
              <a:t>References</a:t>
            </a:r>
            <a:endParaRPr lang="en-US" sz="2500" dirty="0">
              <a:latin typeface="Arial"/>
              <a:cs typeface="Arial"/>
            </a:endParaRPr>
          </a:p>
          <a:p>
            <a:pPr marL="305435" indent="-305435"/>
            <a:endParaRPr lang="en-US" dirty="0">
              <a:latin typeface="Arial"/>
              <a:cs typeface="Arial"/>
            </a:endParaRPr>
          </a:p>
        </p:txBody>
      </p:sp>
      <p:sp>
        <p:nvSpPr>
          <p:cNvPr id="5" name="Rectangle 4">
            <a:extLst>
              <a:ext uri="{FF2B5EF4-FFF2-40B4-BE49-F238E27FC236}">
                <a16:creationId xmlns:a16="http://schemas.microsoft.com/office/drawing/2014/main" id="{6AB2598B-D208-933B-5B53-003A31206E3D}"/>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743844"/>
            <a:ext cx="11029616" cy="530296"/>
          </a:xfrm>
        </p:spPr>
        <p:txBody>
          <a:bodyPr>
            <a:noAutofit/>
          </a:bodyPr>
          <a:lstStyle/>
          <a:p>
            <a:r>
              <a:rPr lang="en-US" sz="3300" b="1" dirty="0">
                <a:latin typeface="Arial" panose="020B0604020202020204" pitchFamily="34" charset="0"/>
                <a:cs typeface="Arial" panose="020B0604020202020204" pitchFamily="34" charset="0"/>
              </a:rPr>
              <a:t>PROBLEM</a:t>
            </a:r>
            <a:r>
              <a:rPr lang="en-US" sz="3300" b="1" dirty="0">
                <a:solidFill>
                  <a:schemeClr val="accent1"/>
                </a:solidFill>
                <a:latin typeface="Arial" panose="020B0604020202020204" pitchFamily="34" charset="0"/>
                <a:cs typeface="Arial" panose="020B0604020202020204" pitchFamily="34" charset="0"/>
              </a:rPr>
              <a:t> STATEMENT</a:t>
            </a:r>
            <a:endParaRPr lang="en-US" sz="33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43397"/>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07743922-EB5F-638D-67BF-86D5A88544A8}"/>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4903"/>
            <a:ext cx="11029616" cy="530296"/>
          </a:xfrm>
        </p:spPr>
        <p:txBody>
          <a:bodyPr>
            <a:noAutofit/>
          </a:bodyPr>
          <a:lstStyle/>
          <a:p>
            <a:r>
              <a:rPr lang="en-US" sz="3300" b="1" dirty="0">
                <a:solidFill>
                  <a:schemeClr val="accent1"/>
                </a:solidFill>
                <a:latin typeface="Arial" panose="020B0604020202020204" pitchFamily="34" charset="0"/>
                <a:cs typeface="Arial" panose="020B0604020202020204" pitchFamily="34" charset="0"/>
              </a:rPr>
              <a:t>PROPOSED SOLUTION</a:t>
            </a:r>
            <a:endParaRPr lang="en-US" sz="33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980"/>
            <a:ext cx="11169137" cy="4609900"/>
          </a:xfrm>
        </p:spPr>
        <p:txBody>
          <a:bodyPr vert="horz" lIns="91440" tIns="45720" rIns="91440" bIns="45720" rtlCol="0" anchor="ctr">
            <a:noAutofit/>
          </a:bodyPr>
          <a:lstStyle/>
          <a:p>
            <a:pPr marL="0" indent="0">
              <a:buNone/>
            </a:pPr>
            <a:r>
              <a:rPr lang="en-US" sz="2500" dirty="0">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lang="en-IN" sz="2500" dirty="0">
              <a:latin typeface="Arial" panose="020B0604020202020204" pitchFamily="34" charset="0"/>
              <a:cs typeface="Arial" panose="020B0604020202020204" pitchFamily="34" charset="0"/>
            </a:endParaRPr>
          </a:p>
          <a:p>
            <a:pPr marL="0" indent="0">
              <a:buNone/>
            </a:pPr>
            <a:endParaRPr lang="en-IN" dirty="0"/>
          </a:p>
        </p:txBody>
      </p:sp>
      <p:sp>
        <p:nvSpPr>
          <p:cNvPr id="3" name="Rectangle 2">
            <a:extLst>
              <a:ext uri="{FF2B5EF4-FFF2-40B4-BE49-F238E27FC236}">
                <a16:creationId xmlns:a16="http://schemas.microsoft.com/office/drawing/2014/main" id="{C2DF4BED-4C8A-B69E-D31B-6DA625FBF30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8277"/>
            <a:ext cx="11029616" cy="530296"/>
          </a:xfrm>
        </p:spPr>
        <p:txBody>
          <a:bodyPr>
            <a:noAutofit/>
          </a:bodyPr>
          <a:lstStyle/>
          <a:p>
            <a:r>
              <a:rPr lang="en-US" sz="3300" b="1" dirty="0">
                <a:solidFill>
                  <a:schemeClr val="accent1"/>
                </a:solidFill>
                <a:latin typeface="Arial"/>
                <a:ea typeface="+mj-lt"/>
                <a:cs typeface="Arial"/>
              </a:rPr>
              <a:t>S</a:t>
            </a:r>
            <a:r>
              <a:rPr lang="en-US" sz="3300" b="1" dirty="0">
                <a:latin typeface="Arial"/>
                <a:ea typeface="+mj-lt"/>
                <a:cs typeface="Arial"/>
              </a:rPr>
              <a:t>YSTEM</a:t>
            </a:r>
            <a:r>
              <a:rPr lang="en-US" sz="3300" b="1" dirty="0">
                <a:solidFill>
                  <a:schemeClr val="accent1"/>
                </a:solidFill>
                <a:latin typeface="Arial"/>
                <a:ea typeface="+mj-lt"/>
                <a:cs typeface="Arial"/>
              </a:rPr>
              <a:t>  APPROACH</a:t>
            </a:r>
            <a:endParaRPr lang="en-US" sz="33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961374"/>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lang="en-IN" sz="2500" dirty="0">
              <a:solidFill>
                <a:srgbClr val="0F0F0F"/>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A7B769C-4B38-B6D9-47F4-B9BC1F5A00F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27604" y="620171"/>
            <a:ext cx="11029616" cy="530296"/>
          </a:xfrm>
        </p:spPr>
        <p:txBody>
          <a:bodyPr>
            <a:noAutofit/>
          </a:bodyPr>
          <a:lstStyle/>
          <a:p>
            <a:r>
              <a:rPr lang="en-US" sz="3300" b="1" dirty="0">
                <a:solidFill>
                  <a:schemeClr val="accent1"/>
                </a:solidFill>
                <a:latin typeface="Arial"/>
                <a:ea typeface="+mj-lt"/>
                <a:cs typeface="Arial"/>
              </a:rPr>
              <a:t>ALGORITHM &amp; DEPLOYMENT</a:t>
            </a:r>
            <a:endParaRPr lang="en-US" sz="33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35391" y="1826760"/>
            <a:ext cx="8596668" cy="3880773"/>
          </a:xfrm>
        </p:spPr>
        <p:txBody>
          <a:bodyPr>
            <a:normAutofit/>
          </a:bodyPr>
          <a:lstStyle/>
          <a:p>
            <a:pPr marL="0" indent="0">
              <a:buNone/>
            </a:pPr>
            <a:r>
              <a:rPr lang="en-US" sz="2500" dirty="0">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D75B1E-D4CE-03FF-F4C8-1031E6963E90}"/>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88" y="648963"/>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88" y="1861623"/>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lang="en-IN" sz="25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0C59166-8C21-8D47-E00C-5F3DE500845C}"/>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5872" y="726766"/>
            <a:ext cx="11029616" cy="530296"/>
          </a:xfrm>
        </p:spPr>
        <p:txBody>
          <a:bodyPr>
            <a:noAutofit/>
          </a:bodyPr>
          <a:lstStyle/>
          <a:p>
            <a:r>
              <a:rPr lang="en-US" sz="3300" b="1" dirty="0">
                <a:solidFill>
                  <a:schemeClr val="accent1"/>
                </a:solidFill>
                <a:latin typeface="Arial"/>
                <a:ea typeface="+mj-lt"/>
                <a:cs typeface="Arial"/>
              </a:rPr>
              <a:t>RESULT</a:t>
            </a:r>
            <a:endParaRPr lang="en-US" sz="3300" dirty="0"/>
          </a:p>
        </p:txBody>
      </p:sp>
      <p:pic>
        <p:nvPicPr>
          <p:cNvPr id="7" name="Picture 6">
            <a:extLst>
              <a:ext uri="{FF2B5EF4-FFF2-40B4-BE49-F238E27FC236}">
                <a16:creationId xmlns:a16="http://schemas.microsoft.com/office/drawing/2014/main" id="{62E65E8A-C3E4-4C46-BA9D-AA66B3A8F7F7}"/>
              </a:ext>
            </a:extLst>
          </p:cNvPr>
          <p:cNvPicPr>
            <a:picLocks noChangeAspect="1"/>
          </p:cNvPicPr>
          <p:nvPr/>
        </p:nvPicPr>
        <p:blipFill>
          <a:blip r:embed="rId2"/>
          <a:stretch>
            <a:fillRect/>
          </a:stretch>
        </p:blipFill>
        <p:spPr>
          <a:xfrm>
            <a:off x="2899360" y="2736357"/>
            <a:ext cx="6382641" cy="1095528"/>
          </a:xfrm>
          <a:prstGeom prst="rect">
            <a:avLst/>
          </a:prstGeom>
        </p:spPr>
      </p:pic>
      <p:pic>
        <p:nvPicPr>
          <p:cNvPr id="9" name="Picture 8">
            <a:extLst>
              <a:ext uri="{FF2B5EF4-FFF2-40B4-BE49-F238E27FC236}">
                <a16:creationId xmlns:a16="http://schemas.microsoft.com/office/drawing/2014/main" id="{428A9EB2-6369-3A34-ABFA-11D3B769F1C6}"/>
              </a:ext>
            </a:extLst>
          </p:cNvPr>
          <p:cNvPicPr>
            <a:picLocks noChangeAspect="1"/>
          </p:cNvPicPr>
          <p:nvPr/>
        </p:nvPicPr>
        <p:blipFill>
          <a:blip r:embed="rId3"/>
          <a:stretch>
            <a:fillRect/>
          </a:stretch>
        </p:blipFill>
        <p:spPr>
          <a:xfrm>
            <a:off x="2899360" y="4884874"/>
            <a:ext cx="6382641" cy="981212"/>
          </a:xfrm>
          <a:prstGeom prst="rect">
            <a:avLst/>
          </a:prstGeom>
        </p:spPr>
      </p:pic>
      <p:sp>
        <p:nvSpPr>
          <p:cNvPr id="4" name="TextBox 3">
            <a:extLst>
              <a:ext uri="{FF2B5EF4-FFF2-40B4-BE49-F238E27FC236}">
                <a16:creationId xmlns:a16="http://schemas.microsoft.com/office/drawing/2014/main" id="{5F036522-D998-0F5A-A81F-AC235A04E88B}"/>
              </a:ext>
            </a:extLst>
          </p:cNvPr>
          <p:cNvSpPr txBox="1"/>
          <p:nvPr/>
        </p:nvSpPr>
        <p:spPr>
          <a:xfrm>
            <a:off x="940982" y="1991153"/>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Legitimate URL:</a:t>
            </a:r>
            <a:endParaRPr lang="en-US" dirty="0"/>
          </a:p>
        </p:txBody>
      </p:sp>
      <p:sp>
        <p:nvSpPr>
          <p:cNvPr id="6" name="TextBox 5">
            <a:extLst>
              <a:ext uri="{FF2B5EF4-FFF2-40B4-BE49-F238E27FC236}">
                <a16:creationId xmlns:a16="http://schemas.microsoft.com/office/drawing/2014/main" id="{99B6C471-0966-0A0D-48D4-E979DA36E126}"/>
              </a:ext>
            </a:extLst>
          </p:cNvPr>
          <p:cNvSpPr txBox="1"/>
          <p:nvPr/>
        </p:nvSpPr>
        <p:spPr>
          <a:xfrm>
            <a:off x="940982" y="4158919"/>
            <a:ext cx="6092456" cy="477054"/>
          </a:xfrm>
          <a:prstGeom prst="rect">
            <a:avLst/>
          </a:prstGeom>
          <a:noFill/>
        </p:spPr>
        <p:txBody>
          <a:bodyPr wrap="square">
            <a:spAutoFit/>
          </a:bodyPr>
          <a:lstStyle/>
          <a:p>
            <a:r>
              <a:rPr lang="en-IN" sz="2500" b="1" dirty="0">
                <a:latin typeface="Arial" panose="020B0604020202020204" pitchFamily="34" charset="0"/>
                <a:cs typeface="Arial" panose="020B0604020202020204" pitchFamily="34" charset="0"/>
              </a:rPr>
              <a:t>Output for Phishing URL:</a:t>
            </a:r>
            <a:endParaRPr lang="en-US" dirty="0"/>
          </a:p>
        </p:txBody>
      </p:sp>
      <p:sp>
        <p:nvSpPr>
          <p:cNvPr id="8" name="Rectangle 7">
            <a:extLst>
              <a:ext uri="{FF2B5EF4-FFF2-40B4-BE49-F238E27FC236}">
                <a16:creationId xmlns:a16="http://schemas.microsoft.com/office/drawing/2014/main" id="{26996361-8A4B-DC06-A9FC-0FC7EA697B3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0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3398"/>
            <a:ext cx="11029616" cy="530296"/>
          </a:xfrm>
        </p:spPr>
        <p:txBody>
          <a:bodyPr>
            <a:noAutofit/>
          </a:bodyPr>
          <a:lstStyle/>
          <a:p>
            <a:r>
              <a:rPr lang="en-IN" sz="3300" b="1" dirty="0">
                <a:latin typeface="Arial" panose="020B0604020202020204" pitchFamily="34" charset="0"/>
                <a:cs typeface="Arial" panose="020B0604020202020204" pitchFamily="34" charset="0"/>
              </a:rPr>
              <a:t>CONCLUSION</a:t>
            </a:r>
            <a:endParaRPr lang="en-US" sz="3300" b="1" dirty="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79706"/>
            <a:ext cx="11029615" cy="4673324"/>
          </a:xfrm>
        </p:spPr>
        <p:txBody>
          <a:bodyPr>
            <a:normAutofit/>
          </a:bodyPr>
          <a:lstStyle/>
          <a:p>
            <a:pPr marL="0" indent="0">
              <a:buNone/>
            </a:pPr>
            <a:r>
              <a:rPr lang="en-US" sz="2500" dirty="0">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lang="en-IN" sz="25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9823BA26-34A0-865C-F335-79F90F1B41FF}"/>
              </a:ext>
            </a:extLst>
          </p:cNvPr>
          <p:cNvSpPr/>
          <p:nvPr/>
        </p:nvSpPr>
        <p:spPr>
          <a:xfrm>
            <a:off x="10218057" y="6357257"/>
            <a:ext cx="1639163" cy="50074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19</TotalTime>
  <Words>617</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Trebuchet MS</vt:lpstr>
      <vt:lpstr>Wingdings 3</vt:lpstr>
      <vt:lpstr>Facet</vt:lpstr>
      <vt:lpstr>Project on phishing URL detector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rahima shirin</cp:lastModifiedBy>
  <cp:revision>26</cp:revision>
  <dcterms:created xsi:type="dcterms:W3CDTF">2021-05-26T16:50:10Z</dcterms:created>
  <dcterms:modified xsi:type="dcterms:W3CDTF">2024-04-05T09:12:42Z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