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5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D67C-E587-5831-CB6B-7A8D772FB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213CC-214E-148A-373D-0D4A2604E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25A9-D45B-1B89-680F-6A35F793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6BC2-70E8-9520-2B43-C64F918D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1545-DEDF-6FFC-68E8-1F3EE69C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1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472E-F87E-B344-1684-019D4420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642CB-6A4F-9F31-F829-8C4DBF758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49CB-7517-43CC-DBAF-8791ED4B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5D419-4ACE-A772-AFAC-CF68AFEB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16BA-D66C-4839-F83B-8A2B4F36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8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F423A-73EC-4620-31F0-47AC16280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5DB2A-EC26-F842-692F-2C546A396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BD6C-F5F0-712D-5C91-986F6AAC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A9109-29BD-BC64-1AF0-5EF53165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4EFF-F7AE-4E8E-318D-1743B88D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6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12EC-7EF6-54CF-1E0D-D6E83655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006-6DE3-9005-F023-F2C412F2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3271-C922-E27E-4FB2-58B348E7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A0F5-CC08-D0FF-85F2-7D980CEF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73FC9-57F2-2E91-D4F5-3F9B7049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7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588C-1AD3-7A25-CB98-53BD3371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7ED9-1BA2-C704-A03B-973B1AE6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E495-8A99-391E-A7AC-37838F07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E75C3-5C20-C114-B254-A6B6B423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F622-E811-1EE0-E841-52BA0923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6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204F-33D9-C5D3-BE0F-A14DE657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254E-1348-FF70-A155-55ADCD407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80C6-8174-B03D-8491-B8C6F4E2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DB726-B9D1-B6E0-B4EF-5F910701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FC41B-8223-F942-F949-6DBC2665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E510E-D3A7-B1FD-BBA5-849BD6E9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19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811D-C095-F892-CEA0-0A57936A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1B5A7-03C0-7946-A2AA-D356D3D2C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0950F-5E10-B08F-277A-9FFB437E6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D50AD-93C5-32FF-D3D2-D7494F9EA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4A447-FF74-C6EC-BEAD-347B59FA2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3DC29-4C44-DFD1-DEC3-00EC3EF4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78E5E-54F8-9284-76F4-549B45D5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E4AF5-3CF9-9EDA-8C02-59C146AF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AF63-FA0C-A44E-039A-944A78AD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B1A34-2788-390E-7A05-97882948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D9C25-00AA-1881-0013-F9064C4C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A2895-9AF9-7BAF-33E8-222CB0AA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0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BA11E-A464-FD82-ED29-23C0475C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976A4-506C-5A32-5C3F-D26E29F6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2A713-DB35-55B3-5490-8086688A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A240-A506-AC5C-D4C8-2D010C9B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2DC6-3164-CB42-0B2C-76843619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CABA8-4CE9-5841-4DCC-26684C49C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785B-88A1-A732-D7E9-2ABD4824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1677-2917-D21E-7260-C1E9E92A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2191C-4F85-0F43-73C8-26C26FE3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7B29-717B-CE09-52F7-1C9EB568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3D191-7D06-C00D-4F3F-B67A7D820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C85CA-3B23-463E-63CF-1D8548C4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D7338-D472-A52A-DB06-36A6BFAF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00FB-BE8B-3FAB-3544-7DC8C496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FC0D-AEFC-3CCA-C22F-F848B084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4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F6780-9079-EBA9-9AB8-9D5D26CE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2A4AB-02DD-8733-5644-4679D32E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46D-A1AC-364D-915F-BDC0AB5C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A1C5-B4D7-4391-8DE8-861942ADBA6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8C11-25B8-312F-06F0-8416F4A7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117B-4E00-EEAE-4F18-669AD1638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ADFE-4435-48B8-82D9-324C8DAD7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8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B991-F0F0-7CE9-EB48-08E32D2B2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18670" cy="391197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B16FA-2B65-62ED-3BA7-B977035AD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Calculator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B92BB-EE19-FBE4-F05E-CA117A87A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22" y="1263780"/>
            <a:ext cx="5420955" cy="21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7D88-2F92-DFCE-AA8F-B2495505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063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800" b="1" u="sng" dirty="0">
                <a:solidFill>
                  <a:srgbClr val="0070C0"/>
                </a:solidFill>
              </a:rPr>
              <a:t>Objective: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</a:t>
            </a:r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simple calculator using variables operators and </a:t>
            </a:r>
            <a:b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 in python.</a:t>
            </a:r>
            <a:b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46A7-DBA7-35D8-2334-E4908792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7456"/>
            <a:ext cx="10515600" cy="28995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calculator provides options to perform addition, subtraction, multiplication, and division. It uses a while loop to keep the calculator running until the user chooses to exit. It also includes error handling for division by zero and invalid input.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0814D-09FF-D583-02A1-AA5312ED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33" y="380144"/>
            <a:ext cx="2684053" cy="10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0DAA-2824-BE1E-6044-DA857B63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9321"/>
            <a:ext cx="10515600" cy="5827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u="sng" dirty="0">
                <a:solidFill>
                  <a:schemeClr val="accent5">
                    <a:lumMod val="75000"/>
                  </a:schemeClr>
                </a:solidFill>
              </a:rPr>
              <a:t>Concepts Involved:</a:t>
            </a:r>
          </a:p>
          <a:p>
            <a:pPr marL="0" indent="0">
              <a:buNone/>
            </a:pPr>
            <a:endParaRPr lang="en-IN" sz="4400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u="sng" dirty="0"/>
          </a:p>
          <a:p>
            <a:pPr>
              <a:buFont typeface="Wingdings" panose="05000000000000000000" pitchFamily="2" charset="2"/>
              <a:buChar char="q"/>
            </a:pPr>
            <a:endParaRPr lang="en-IN" sz="44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44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44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4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86AAB-A5EA-F8C2-519A-4AAD0D264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33" y="380144"/>
            <a:ext cx="2684053" cy="10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1F33-30B5-6D2A-3DDF-B45B801F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F5F4-F6D9-6B4B-BF05-0B02C584E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33216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def add(x, y):</a:t>
            </a:r>
          </a:p>
          <a:p>
            <a:pPr marL="0" indent="0">
              <a:buNone/>
            </a:pPr>
            <a:r>
              <a:rPr lang="en-IN" dirty="0"/>
              <a:t>    return x + y</a:t>
            </a:r>
          </a:p>
          <a:p>
            <a:pPr marL="0" indent="0">
              <a:buNone/>
            </a:pPr>
            <a:r>
              <a:rPr lang="en-IN" dirty="0"/>
              <a:t>def subtract(x, y):</a:t>
            </a:r>
          </a:p>
          <a:p>
            <a:pPr marL="0" indent="0">
              <a:buNone/>
            </a:pPr>
            <a:r>
              <a:rPr lang="en-IN" dirty="0"/>
              <a:t>    return x - y</a:t>
            </a:r>
          </a:p>
          <a:p>
            <a:pPr marL="0" indent="0">
              <a:buNone/>
            </a:pPr>
            <a:r>
              <a:rPr lang="en-IN" dirty="0"/>
              <a:t>def multiply(x, y):</a:t>
            </a:r>
          </a:p>
          <a:p>
            <a:pPr marL="0" indent="0">
              <a:buNone/>
            </a:pPr>
            <a:r>
              <a:rPr lang="en-IN" dirty="0"/>
              <a:t>    return x * y</a:t>
            </a:r>
          </a:p>
          <a:p>
            <a:pPr marL="0" indent="0">
              <a:buNone/>
            </a:pPr>
            <a:r>
              <a:rPr lang="en-IN" dirty="0"/>
              <a:t>def divide(x, y):</a:t>
            </a:r>
          </a:p>
          <a:p>
            <a:pPr marL="0" indent="0">
              <a:buNone/>
            </a:pPr>
            <a:r>
              <a:rPr lang="en-IN" dirty="0"/>
              <a:t>    return x / y</a:t>
            </a:r>
          </a:p>
          <a:p>
            <a:pPr marL="0" indent="0">
              <a:buNone/>
            </a:pPr>
            <a:r>
              <a:rPr lang="en-IN" dirty="0"/>
              <a:t>print("Select operation:")</a:t>
            </a:r>
          </a:p>
          <a:p>
            <a:pPr marL="0" indent="0">
              <a:buNone/>
            </a:pPr>
            <a:r>
              <a:rPr lang="en-IN" dirty="0"/>
              <a:t>print("1. Add")</a:t>
            </a:r>
          </a:p>
          <a:p>
            <a:pPr marL="0" indent="0">
              <a:buNone/>
            </a:pPr>
            <a:r>
              <a:rPr lang="en-IN" dirty="0"/>
              <a:t>print("2. Subtract")</a:t>
            </a:r>
          </a:p>
          <a:p>
            <a:pPr marL="0" indent="0">
              <a:buNone/>
            </a:pPr>
            <a:r>
              <a:rPr lang="en-IN" dirty="0"/>
              <a:t>print("3. Multiply")</a:t>
            </a:r>
          </a:p>
          <a:p>
            <a:pPr marL="0" indent="0">
              <a:buNone/>
            </a:pPr>
            <a:r>
              <a:rPr lang="en-IN" dirty="0"/>
              <a:t>print("4. Divide")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choice = input("Enter choice (1/2/3/4): ")</a:t>
            </a:r>
          </a:p>
          <a:p>
            <a:pPr marL="0" indent="0">
              <a:buNone/>
            </a:pPr>
            <a:r>
              <a:rPr lang="en-IN" dirty="0"/>
              <a:t>num1 = float(input("Enter first number: "))</a:t>
            </a:r>
          </a:p>
          <a:p>
            <a:pPr marL="0" indent="0">
              <a:buNone/>
            </a:pPr>
            <a:r>
              <a:rPr lang="en-IN" dirty="0"/>
              <a:t>num2 = float(input("Enter second number: "))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911B8-097F-AC2C-B01E-E861276F99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choice = input("Enter choice (1/2/3/4): ")</a:t>
            </a:r>
          </a:p>
          <a:p>
            <a:pPr marL="0" indent="0">
              <a:buNone/>
            </a:pPr>
            <a:r>
              <a:rPr lang="en-IN" dirty="0"/>
              <a:t>num1 = float(input("Enter first number: "))</a:t>
            </a:r>
          </a:p>
          <a:p>
            <a:pPr marL="0" indent="0">
              <a:buNone/>
            </a:pPr>
            <a:r>
              <a:rPr lang="en-IN" dirty="0"/>
              <a:t>num2 = float(input("Enter second number: "))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choice == '1':</a:t>
            </a:r>
          </a:p>
          <a:p>
            <a:pPr marL="0" indent="0">
              <a:buNone/>
            </a:pPr>
            <a:r>
              <a:rPr lang="en-IN" dirty="0"/>
              <a:t>    print("Result:", add(num1, num2))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 choice == '2':</a:t>
            </a:r>
          </a:p>
          <a:p>
            <a:pPr marL="0" indent="0">
              <a:buNone/>
            </a:pPr>
            <a:r>
              <a:rPr lang="en-IN" dirty="0"/>
              <a:t>    print("Result:", subtract(num1, num2))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 choice == '3':</a:t>
            </a:r>
          </a:p>
          <a:p>
            <a:pPr marL="0" indent="0">
              <a:buNone/>
            </a:pPr>
            <a:r>
              <a:rPr lang="en-IN" dirty="0"/>
              <a:t>    print("Result:", multiply(num1, num2))</a:t>
            </a:r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 choice == '4':</a:t>
            </a:r>
          </a:p>
          <a:p>
            <a:pPr marL="0" indent="0">
              <a:buNone/>
            </a:pPr>
            <a:r>
              <a:rPr lang="en-IN" dirty="0"/>
              <a:t>    if num2 == 0:</a:t>
            </a:r>
          </a:p>
          <a:p>
            <a:pPr marL="0" indent="0">
              <a:buNone/>
            </a:pPr>
            <a:r>
              <a:rPr lang="en-IN" dirty="0"/>
              <a:t>        print("Error! Division by zero is not allowed.")</a:t>
            </a:r>
          </a:p>
          <a:p>
            <a:pPr marL="0" indent="0">
              <a:buNone/>
            </a:pPr>
            <a:r>
              <a:rPr lang="en-IN" dirty="0"/>
              <a:t>    else:</a:t>
            </a:r>
          </a:p>
          <a:p>
            <a:pPr marL="0" indent="0">
              <a:buNone/>
            </a:pPr>
            <a:r>
              <a:rPr lang="en-IN" dirty="0"/>
              <a:t>        print("Result:", divide(num1, num2))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    print("Invalid input")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E7DA1-DE9A-D719-5522-2A426F13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33" y="380144"/>
            <a:ext cx="2684053" cy="10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5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2B26-A1AA-39DA-5C6E-ACFC7270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851A1-2B81-0D04-35DC-A71CCEA65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737" y="1346709"/>
            <a:ext cx="9246742" cy="520129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47A0E-20B8-3907-FA83-FF4F14F3C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33" y="380144"/>
            <a:ext cx="2684053" cy="10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998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6A96-DEB2-42A3-B665-8EA5EE6E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Outcome: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B084-F1A8-FF4B-F4E4-BAEB3358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105"/>
            <a:ext cx="10515600" cy="4111857"/>
          </a:xfrm>
        </p:spPr>
        <p:txBody>
          <a:bodyPr/>
          <a:lstStyle/>
          <a:p>
            <a:r>
              <a:rPr lang="en-IN" dirty="0"/>
              <a:t>Students will come to know the application of learned concepts.</a:t>
            </a:r>
          </a:p>
          <a:p>
            <a:r>
              <a:rPr lang="en-IN" dirty="0"/>
              <a:t>How to fix errors in the code.</a:t>
            </a:r>
          </a:p>
          <a:p>
            <a:r>
              <a:rPr lang="en-IN"/>
              <a:t>Curiosity </a:t>
            </a:r>
            <a:r>
              <a:rPr lang="en-IN" dirty="0"/>
              <a:t>to make project through the learned concepts.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DDDB1-3FF3-81C5-6C61-875FBE9A2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33" y="380144"/>
            <a:ext cx="2684053" cy="10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A5B4-1A91-23BE-CA28-6D79513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Future Scope of the Project 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8AFC-5C54-F9F9-C3DA-CD39B2A74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Graphical User Interface (GUI):</a:t>
            </a:r>
            <a:r>
              <a:rPr lang="en-US" dirty="0"/>
              <a:t> </a:t>
            </a:r>
            <a:r>
              <a:rPr lang="en-US" sz="2400" dirty="0"/>
              <a:t>You can enhance the calculator by creating a graphical user interface using libraries like </a:t>
            </a:r>
            <a:r>
              <a:rPr lang="en-US" sz="2400" dirty="0" err="1"/>
              <a:t>Tkinter</a:t>
            </a:r>
            <a:r>
              <a:rPr lang="en-US" sz="2400" dirty="0"/>
              <a:t>. This will provide a more user-friendly experience.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b="1" dirty="0"/>
              <a:t>Scientific Calculator: </a:t>
            </a:r>
            <a:r>
              <a:rPr lang="en-US" sz="2400" dirty="0"/>
              <a:t>Integrate advanced mathematical functions such as trigonometric, logarithmic, and exponential functions to transform the basic calculator into a scientific calculator.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b="1" dirty="0"/>
              <a:t>History Feature: </a:t>
            </a:r>
            <a:r>
              <a:rPr lang="en-US" sz="2400" dirty="0"/>
              <a:t>Implement a history feature that stores previous calculations, allowing users to review or reuse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94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2196-E9D8-D669-4704-3F9B9EDA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Using </a:t>
            </a:r>
            <a:r>
              <a:rPr lang="en-US" b="1" dirty="0" err="1">
                <a:solidFill>
                  <a:schemeClr val="accent1"/>
                </a:solidFill>
              </a:rPr>
              <a:t>Tkinter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4917D-0D65-9E9E-9708-8E68D86B3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01130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426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Objective:   Design a simple calculator using variables operators and  functions in python. </vt:lpstr>
      <vt:lpstr>PowerPoint Presentation</vt:lpstr>
      <vt:lpstr>Code:</vt:lpstr>
      <vt:lpstr>Output:</vt:lpstr>
      <vt:lpstr>Outcome:</vt:lpstr>
      <vt:lpstr>Future Scope of the Project </vt:lpstr>
      <vt:lpstr>Using Tkinter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K</dc:creator>
  <cp:lastModifiedBy>shaik Rahima</cp:lastModifiedBy>
  <cp:revision>5</cp:revision>
  <dcterms:created xsi:type="dcterms:W3CDTF">2024-04-04T06:22:14Z</dcterms:created>
  <dcterms:modified xsi:type="dcterms:W3CDTF">2024-04-20T06:39:06Z</dcterms:modified>
</cp:coreProperties>
</file>