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63" r:id="rId4"/>
    <p:sldId id="259" r:id="rId5"/>
    <p:sldId id="266" r:id="rId6"/>
    <p:sldId id="265" r:id="rId7"/>
    <p:sldId id="267"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9969CA-6341-4C43-B05F-CEA8098C3084}" type="datetimeFigureOut">
              <a:rPr lang="en-IN" smtClean="0"/>
              <a:t>20-04-2024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17BF97-1CD3-4000-8DC4-EA14D5D9711B}" type="slidenum">
              <a:rPr lang="en-IN" smtClean="0"/>
              <a:t>‹#›</a:t>
            </a:fld>
            <a:endParaRPr lang="en-IN"/>
          </a:p>
        </p:txBody>
      </p:sp>
    </p:spTree>
    <p:extLst>
      <p:ext uri="{BB962C8B-B14F-4D97-AF65-F5344CB8AC3E}">
        <p14:creationId xmlns:p14="http://schemas.microsoft.com/office/powerpoint/2010/main" val="109908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F17BF97-1CD3-4000-8DC4-EA14D5D9711B}" type="slidenum">
              <a:rPr lang="en-IN" smtClean="0"/>
              <a:t>5</a:t>
            </a:fld>
            <a:endParaRPr lang="en-IN"/>
          </a:p>
        </p:txBody>
      </p:sp>
    </p:spTree>
    <p:extLst>
      <p:ext uri="{BB962C8B-B14F-4D97-AF65-F5344CB8AC3E}">
        <p14:creationId xmlns:p14="http://schemas.microsoft.com/office/powerpoint/2010/main" val="1289468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1736-2DAF-67B7-E9C8-7CF538F0EE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856266-07E4-7640-BB96-0981CAC18D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3190CE-AFA8-C1A5-0492-A4025778CA76}"/>
              </a:ext>
            </a:extLst>
          </p:cNvPr>
          <p:cNvSpPr>
            <a:spLocks noGrp="1"/>
          </p:cNvSpPr>
          <p:nvPr>
            <p:ph type="dt" sz="half" idx="10"/>
          </p:nvPr>
        </p:nvSpPr>
        <p:spPr/>
        <p:txBody>
          <a:bodyPr/>
          <a:lstStyle/>
          <a:p>
            <a:fld id="{3693B431-53F0-4872-AFB7-1A17B67F2CBA}" type="datetimeFigureOut">
              <a:rPr lang="en-IN" smtClean="0"/>
              <a:t>20-04-2024</a:t>
            </a:fld>
            <a:endParaRPr lang="en-IN"/>
          </a:p>
        </p:txBody>
      </p:sp>
      <p:sp>
        <p:nvSpPr>
          <p:cNvPr id="5" name="Footer Placeholder 4">
            <a:extLst>
              <a:ext uri="{FF2B5EF4-FFF2-40B4-BE49-F238E27FC236}">
                <a16:creationId xmlns:a16="http://schemas.microsoft.com/office/drawing/2014/main" id="{F76ADA25-BB58-D295-CDC0-2C6B480CF6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22CEA6-DF93-939E-5F94-EC18C8DECB4A}"/>
              </a:ext>
            </a:extLst>
          </p:cNvPr>
          <p:cNvSpPr>
            <a:spLocks noGrp="1"/>
          </p:cNvSpPr>
          <p:nvPr>
            <p:ph type="sldNum" sz="quarter" idx="12"/>
          </p:nvPr>
        </p:nvSpPr>
        <p:spPr/>
        <p:txBody>
          <a:bodyPr/>
          <a:lstStyle/>
          <a:p>
            <a:fld id="{E86F7F4A-80BD-44C0-868F-667E1F550AE2}" type="slidenum">
              <a:rPr lang="en-IN" smtClean="0"/>
              <a:t>‹#›</a:t>
            </a:fld>
            <a:endParaRPr lang="en-IN"/>
          </a:p>
        </p:txBody>
      </p:sp>
    </p:spTree>
    <p:extLst>
      <p:ext uri="{BB962C8B-B14F-4D97-AF65-F5344CB8AC3E}">
        <p14:creationId xmlns:p14="http://schemas.microsoft.com/office/powerpoint/2010/main" val="2764901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8AD7-C948-7F48-1DCA-37F5BE44CE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A5E440-069B-01F7-A6ED-AF54B974E8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7E1C41-E19E-D3BA-86B9-E9877D08347C}"/>
              </a:ext>
            </a:extLst>
          </p:cNvPr>
          <p:cNvSpPr>
            <a:spLocks noGrp="1"/>
          </p:cNvSpPr>
          <p:nvPr>
            <p:ph type="dt" sz="half" idx="10"/>
          </p:nvPr>
        </p:nvSpPr>
        <p:spPr/>
        <p:txBody>
          <a:bodyPr/>
          <a:lstStyle/>
          <a:p>
            <a:fld id="{3693B431-53F0-4872-AFB7-1A17B67F2CBA}" type="datetimeFigureOut">
              <a:rPr lang="en-IN" smtClean="0"/>
              <a:t>20-04-2024</a:t>
            </a:fld>
            <a:endParaRPr lang="en-IN"/>
          </a:p>
        </p:txBody>
      </p:sp>
      <p:sp>
        <p:nvSpPr>
          <p:cNvPr id="5" name="Footer Placeholder 4">
            <a:extLst>
              <a:ext uri="{FF2B5EF4-FFF2-40B4-BE49-F238E27FC236}">
                <a16:creationId xmlns:a16="http://schemas.microsoft.com/office/drawing/2014/main" id="{3B3C4F1D-9CD9-545B-5D5B-F265D0C496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CAAF9-130F-EC62-CDD3-47666DE8F13D}"/>
              </a:ext>
            </a:extLst>
          </p:cNvPr>
          <p:cNvSpPr>
            <a:spLocks noGrp="1"/>
          </p:cNvSpPr>
          <p:nvPr>
            <p:ph type="sldNum" sz="quarter" idx="12"/>
          </p:nvPr>
        </p:nvSpPr>
        <p:spPr/>
        <p:txBody>
          <a:bodyPr/>
          <a:lstStyle/>
          <a:p>
            <a:fld id="{E86F7F4A-80BD-44C0-868F-667E1F550AE2}" type="slidenum">
              <a:rPr lang="en-IN" smtClean="0"/>
              <a:t>‹#›</a:t>
            </a:fld>
            <a:endParaRPr lang="en-IN"/>
          </a:p>
        </p:txBody>
      </p:sp>
    </p:spTree>
    <p:extLst>
      <p:ext uri="{BB962C8B-B14F-4D97-AF65-F5344CB8AC3E}">
        <p14:creationId xmlns:p14="http://schemas.microsoft.com/office/powerpoint/2010/main" val="411052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9F0F8E-BB26-0679-78B6-D17EA70C3C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881134-BFE6-1035-4C1B-6B523BC957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1D04E8-E4AC-BC4F-907E-720BA31700F7}"/>
              </a:ext>
            </a:extLst>
          </p:cNvPr>
          <p:cNvSpPr>
            <a:spLocks noGrp="1"/>
          </p:cNvSpPr>
          <p:nvPr>
            <p:ph type="dt" sz="half" idx="10"/>
          </p:nvPr>
        </p:nvSpPr>
        <p:spPr/>
        <p:txBody>
          <a:bodyPr/>
          <a:lstStyle/>
          <a:p>
            <a:fld id="{3693B431-53F0-4872-AFB7-1A17B67F2CBA}" type="datetimeFigureOut">
              <a:rPr lang="en-IN" smtClean="0"/>
              <a:t>20-04-2024</a:t>
            </a:fld>
            <a:endParaRPr lang="en-IN"/>
          </a:p>
        </p:txBody>
      </p:sp>
      <p:sp>
        <p:nvSpPr>
          <p:cNvPr id="5" name="Footer Placeholder 4">
            <a:extLst>
              <a:ext uri="{FF2B5EF4-FFF2-40B4-BE49-F238E27FC236}">
                <a16:creationId xmlns:a16="http://schemas.microsoft.com/office/drawing/2014/main" id="{F9976119-350B-2D7C-B10A-FFB1261FD6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D3BE8-9676-A7DA-2295-5254EEDBE506}"/>
              </a:ext>
            </a:extLst>
          </p:cNvPr>
          <p:cNvSpPr>
            <a:spLocks noGrp="1"/>
          </p:cNvSpPr>
          <p:nvPr>
            <p:ph type="sldNum" sz="quarter" idx="12"/>
          </p:nvPr>
        </p:nvSpPr>
        <p:spPr/>
        <p:txBody>
          <a:bodyPr/>
          <a:lstStyle/>
          <a:p>
            <a:fld id="{E86F7F4A-80BD-44C0-868F-667E1F550AE2}" type="slidenum">
              <a:rPr lang="en-IN" smtClean="0"/>
              <a:t>‹#›</a:t>
            </a:fld>
            <a:endParaRPr lang="en-IN"/>
          </a:p>
        </p:txBody>
      </p:sp>
    </p:spTree>
    <p:extLst>
      <p:ext uri="{BB962C8B-B14F-4D97-AF65-F5344CB8AC3E}">
        <p14:creationId xmlns:p14="http://schemas.microsoft.com/office/powerpoint/2010/main" val="175302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2EDA-32BD-D3CA-5F38-D6EEEB573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612A33-EF7C-E935-6741-0567350EDF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F93BDD-C97A-FAEC-DF7F-08A6B75E25A3}"/>
              </a:ext>
            </a:extLst>
          </p:cNvPr>
          <p:cNvSpPr>
            <a:spLocks noGrp="1"/>
          </p:cNvSpPr>
          <p:nvPr>
            <p:ph type="dt" sz="half" idx="10"/>
          </p:nvPr>
        </p:nvSpPr>
        <p:spPr/>
        <p:txBody>
          <a:bodyPr/>
          <a:lstStyle/>
          <a:p>
            <a:fld id="{3693B431-53F0-4872-AFB7-1A17B67F2CBA}" type="datetimeFigureOut">
              <a:rPr lang="en-IN" smtClean="0"/>
              <a:t>20-04-2024</a:t>
            </a:fld>
            <a:endParaRPr lang="en-IN"/>
          </a:p>
        </p:txBody>
      </p:sp>
      <p:sp>
        <p:nvSpPr>
          <p:cNvPr id="5" name="Footer Placeholder 4">
            <a:extLst>
              <a:ext uri="{FF2B5EF4-FFF2-40B4-BE49-F238E27FC236}">
                <a16:creationId xmlns:a16="http://schemas.microsoft.com/office/drawing/2014/main" id="{7FD2C9D7-A0EC-DC67-7B5B-5EFDBA04DD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5CDB47-E09E-5F15-E735-1D97D41C2838}"/>
              </a:ext>
            </a:extLst>
          </p:cNvPr>
          <p:cNvSpPr>
            <a:spLocks noGrp="1"/>
          </p:cNvSpPr>
          <p:nvPr>
            <p:ph type="sldNum" sz="quarter" idx="12"/>
          </p:nvPr>
        </p:nvSpPr>
        <p:spPr/>
        <p:txBody>
          <a:bodyPr/>
          <a:lstStyle/>
          <a:p>
            <a:fld id="{E86F7F4A-80BD-44C0-868F-667E1F550AE2}" type="slidenum">
              <a:rPr lang="en-IN" smtClean="0"/>
              <a:t>‹#›</a:t>
            </a:fld>
            <a:endParaRPr lang="en-IN"/>
          </a:p>
        </p:txBody>
      </p:sp>
    </p:spTree>
    <p:extLst>
      <p:ext uri="{BB962C8B-B14F-4D97-AF65-F5344CB8AC3E}">
        <p14:creationId xmlns:p14="http://schemas.microsoft.com/office/powerpoint/2010/main" val="194251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ADF7-B3E1-13BC-1557-17F86E88E9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5182AF-E97D-C313-45E9-65F6E66626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4560A4-B673-93DC-6CCE-FEA782F24CFE}"/>
              </a:ext>
            </a:extLst>
          </p:cNvPr>
          <p:cNvSpPr>
            <a:spLocks noGrp="1"/>
          </p:cNvSpPr>
          <p:nvPr>
            <p:ph type="dt" sz="half" idx="10"/>
          </p:nvPr>
        </p:nvSpPr>
        <p:spPr/>
        <p:txBody>
          <a:bodyPr/>
          <a:lstStyle/>
          <a:p>
            <a:fld id="{3693B431-53F0-4872-AFB7-1A17B67F2CBA}" type="datetimeFigureOut">
              <a:rPr lang="en-IN" smtClean="0"/>
              <a:t>20-04-2024</a:t>
            </a:fld>
            <a:endParaRPr lang="en-IN"/>
          </a:p>
        </p:txBody>
      </p:sp>
      <p:sp>
        <p:nvSpPr>
          <p:cNvPr id="5" name="Footer Placeholder 4">
            <a:extLst>
              <a:ext uri="{FF2B5EF4-FFF2-40B4-BE49-F238E27FC236}">
                <a16:creationId xmlns:a16="http://schemas.microsoft.com/office/drawing/2014/main" id="{8A7A42C9-5258-249A-4D2B-8987F475AA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BC7B2-60CB-9F82-AD82-E145224304CB}"/>
              </a:ext>
            </a:extLst>
          </p:cNvPr>
          <p:cNvSpPr>
            <a:spLocks noGrp="1"/>
          </p:cNvSpPr>
          <p:nvPr>
            <p:ph type="sldNum" sz="quarter" idx="12"/>
          </p:nvPr>
        </p:nvSpPr>
        <p:spPr/>
        <p:txBody>
          <a:bodyPr/>
          <a:lstStyle/>
          <a:p>
            <a:fld id="{E86F7F4A-80BD-44C0-868F-667E1F550AE2}" type="slidenum">
              <a:rPr lang="en-IN" smtClean="0"/>
              <a:t>‹#›</a:t>
            </a:fld>
            <a:endParaRPr lang="en-IN"/>
          </a:p>
        </p:txBody>
      </p:sp>
    </p:spTree>
    <p:extLst>
      <p:ext uri="{BB962C8B-B14F-4D97-AF65-F5344CB8AC3E}">
        <p14:creationId xmlns:p14="http://schemas.microsoft.com/office/powerpoint/2010/main" val="396114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8868-A9AE-5462-5E0C-C55034C9C7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8CF712-21BB-23FE-5AB8-FD38C020E8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6DA71F-A1ED-F7A6-CA53-6F02DA2DFC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B68215-DFE0-2AB8-56C3-FB5ADBC150D9}"/>
              </a:ext>
            </a:extLst>
          </p:cNvPr>
          <p:cNvSpPr>
            <a:spLocks noGrp="1"/>
          </p:cNvSpPr>
          <p:nvPr>
            <p:ph type="dt" sz="half" idx="10"/>
          </p:nvPr>
        </p:nvSpPr>
        <p:spPr/>
        <p:txBody>
          <a:bodyPr/>
          <a:lstStyle/>
          <a:p>
            <a:fld id="{3693B431-53F0-4872-AFB7-1A17B67F2CBA}" type="datetimeFigureOut">
              <a:rPr lang="en-IN" smtClean="0"/>
              <a:t>20-04-2024</a:t>
            </a:fld>
            <a:endParaRPr lang="en-IN"/>
          </a:p>
        </p:txBody>
      </p:sp>
      <p:sp>
        <p:nvSpPr>
          <p:cNvPr id="6" name="Footer Placeholder 5">
            <a:extLst>
              <a:ext uri="{FF2B5EF4-FFF2-40B4-BE49-F238E27FC236}">
                <a16:creationId xmlns:a16="http://schemas.microsoft.com/office/drawing/2014/main" id="{AAD87246-FBFD-1818-20D5-45A8BBF7C6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17FEE1-6011-7993-67C7-CC24BD88E2FA}"/>
              </a:ext>
            </a:extLst>
          </p:cNvPr>
          <p:cNvSpPr>
            <a:spLocks noGrp="1"/>
          </p:cNvSpPr>
          <p:nvPr>
            <p:ph type="sldNum" sz="quarter" idx="12"/>
          </p:nvPr>
        </p:nvSpPr>
        <p:spPr/>
        <p:txBody>
          <a:bodyPr/>
          <a:lstStyle/>
          <a:p>
            <a:fld id="{E86F7F4A-80BD-44C0-868F-667E1F550AE2}" type="slidenum">
              <a:rPr lang="en-IN" smtClean="0"/>
              <a:t>‹#›</a:t>
            </a:fld>
            <a:endParaRPr lang="en-IN"/>
          </a:p>
        </p:txBody>
      </p:sp>
    </p:spTree>
    <p:extLst>
      <p:ext uri="{BB962C8B-B14F-4D97-AF65-F5344CB8AC3E}">
        <p14:creationId xmlns:p14="http://schemas.microsoft.com/office/powerpoint/2010/main" val="196217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8003-81E4-2143-9031-4F145AAFD2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BA6197-D7AD-DD93-1E9B-869F99F949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23F47F-B05D-00CB-B1BA-3A1F7DC8BB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04915D-BF23-963A-45C7-FEC4FA7C07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8B593F-F1A7-6703-7CAD-C9C31128AC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5A7076-2A9B-9E8B-D888-EEAB4164672B}"/>
              </a:ext>
            </a:extLst>
          </p:cNvPr>
          <p:cNvSpPr>
            <a:spLocks noGrp="1"/>
          </p:cNvSpPr>
          <p:nvPr>
            <p:ph type="dt" sz="half" idx="10"/>
          </p:nvPr>
        </p:nvSpPr>
        <p:spPr/>
        <p:txBody>
          <a:bodyPr/>
          <a:lstStyle/>
          <a:p>
            <a:fld id="{3693B431-53F0-4872-AFB7-1A17B67F2CBA}" type="datetimeFigureOut">
              <a:rPr lang="en-IN" smtClean="0"/>
              <a:t>20-04-2024</a:t>
            </a:fld>
            <a:endParaRPr lang="en-IN"/>
          </a:p>
        </p:txBody>
      </p:sp>
      <p:sp>
        <p:nvSpPr>
          <p:cNvPr id="8" name="Footer Placeholder 7">
            <a:extLst>
              <a:ext uri="{FF2B5EF4-FFF2-40B4-BE49-F238E27FC236}">
                <a16:creationId xmlns:a16="http://schemas.microsoft.com/office/drawing/2014/main" id="{2CE85439-2616-B62D-A28D-EF4FEF76DE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785944-20AC-F657-1314-556369D73F2D}"/>
              </a:ext>
            </a:extLst>
          </p:cNvPr>
          <p:cNvSpPr>
            <a:spLocks noGrp="1"/>
          </p:cNvSpPr>
          <p:nvPr>
            <p:ph type="sldNum" sz="quarter" idx="12"/>
          </p:nvPr>
        </p:nvSpPr>
        <p:spPr/>
        <p:txBody>
          <a:bodyPr/>
          <a:lstStyle/>
          <a:p>
            <a:fld id="{E86F7F4A-80BD-44C0-868F-667E1F550AE2}" type="slidenum">
              <a:rPr lang="en-IN" smtClean="0"/>
              <a:t>‹#›</a:t>
            </a:fld>
            <a:endParaRPr lang="en-IN"/>
          </a:p>
        </p:txBody>
      </p:sp>
    </p:spTree>
    <p:extLst>
      <p:ext uri="{BB962C8B-B14F-4D97-AF65-F5344CB8AC3E}">
        <p14:creationId xmlns:p14="http://schemas.microsoft.com/office/powerpoint/2010/main" val="398384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1862-1E50-C530-3C81-D43396CD62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025F54-2AD7-75CC-A6DF-5AB09C7058C9}"/>
              </a:ext>
            </a:extLst>
          </p:cNvPr>
          <p:cNvSpPr>
            <a:spLocks noGrp="1"/>
          </p:cNvSpPr>
          <p:nvPr>
            <p:ph type="dt" sz="half" idx="10"/>
          </p:nvPr>
        </p:nvSpPr>
        <p:spPr/>
        <p:txBody>
          <a:bodyPr/>
          <a:lstStyle/>
          <a:p>
            <a:fld id="{3693B431-53F0-4872-AFB7-1A17B67F2CBA}" type="datetimeFigureOut">
              <a:rPr lang="en-IN" smtClean="0"/>
              <a:t>20-04-2024</a:t>
            </a:fld>
            <a:endParaRPr lang="en-IN"/>
          </a:p>
        </p:txBody>
      </p:sp>
      <p:sp>
        <p:nvSpPr>
          <p:cNvPr id="4" name="Footer Placeholder 3">
            <a:extLst>
              <a:ext uri="{FF2B5EF4-FFF2-40B4-BE49-F238E27FC236}">
                <a16:creationId xmlns:a16="http://schemas.microsoft.com/office/drawing/2014/main" id="{17A73915-A97F-CABD-4E34-775A258513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EEFF2A-5749-6016-96AE-F69801DF4A6D}"/>
              </a:ext>
            </a:extLst>
          </p:cNvPr>
          <p:cNvSpPr>
            <a:spLocks noGrp="1"/>
          </p:cNvSpPr>
          <p:nvPr>
            <p:ph type="sldNum" sz="quarter" idx="12"/>
          </p:nvPr>
        </p:nvSpPr>
        <p:spPr/>
        <p:txBody>
          <a:bodyPr/>
          <a:lstStyle/>
          <a:p>
            <a:fld id="{E86F7F4A-80BD-44C0-868F-667E1F550AE2}" type="slidenum">
              <a:rPr lang="en-IN" smtClean="0"/>
              <a:t>‹#›</a:t>
            </a:fld>
            <a:endParaRPr lang="en-IN"/>
          </a:p>
        </p:txBody>
      </p:sp>
    </p:spTree>
    <p:extLst>
      <p:ext uri="{BB962C8B-B14F-4D97-AF65-F5344CB8AC3E}">
        <p14:creationId xmlns:p14="http://schemas.microsoft.com/office/powerpoint/2010/main" val="93755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0F31FC-4E5F-CC78-9E4B-81E34BB06980}"/>
              </a:ext>
            </a:extLst>
          </p:cNvPr>
          <p:cNvSpPr>
            <a:spLocks noGrp="1"/>
          </p:cNvSpPr>
          <p:nvPr>
            <p:ph type="dt" sz="half" idx="10"/>
          </p:nvPr>
        </p:nvSpPr>
        <p:spPr/>
        <p:txBody>
          <a:bodyPr/>
          <a:lstStyle/>
          <a:p>
            <a:fld id="{3693B431-53F0-4872-AFB7-1A17B67F2CBA}" type="datetimeFigureOut">
              <a:rPr lang="en-IN" smtClean="0"/>
              <a:t>20-04-2024</a:t>
            </a:fld>
            <a:endParaRPr lang="en-IN"/>
          </a:p>
        </p:txBody>
      </p:sp>
      <p:sp>
        <p:nvSpPr>
          <p:cNvPr id="3" name="Footer Placeholder 2">
            <a:extLst>
              <a:ext uri="{FF2B5EF4-FFF2-40B4-BE49-F238E27FC236}">
                <a16:creationId xmlns:a16="http://schemas.microsoft.com/office/drawing/2014/main" id="{66C0D902-3BCF-C826-8950-1220AA6852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A43A9D-3E79-B620-1BFC-9EFB4F53D405}"/>
              </a:ext>
            </a:extLst>
          </p:cNvPr>
          <p:cNvSpPr>
            <a:spLocks noGrp="1"/>
          </p:cNvSpPr>
          <p:nvPr>
            <p:ph type="sldNum" sz="quarter" idx="12"/>
          </p:nvPr>
        </p:nvSpPr>
        <p:spPr/>
        <p:txBody>
          <a:bodyPr/>
          <a:lstStyle/>
          <a:p>
            <a:fld id="{E86F7F4A-80BD-44C0-868F-667E1F550AE2}" type="slidenum">
              <a:rPr lang="en-IN" smtClean="0"/>
              <a:t>‹#›</a:t>
            </a:fld>
            <a:endParaRPr lang="en-IN"/>
          </a:p>
        </p:txBody>
      </p:sp>
    </p:spTree>
    <p:extLst>
      <p:ext uri="{BB962C8B-B14F-4D97-AF65-F5344CB8AC3E}">
        <p14:creationId xmlns:p14="http://schemas.microsoft.com/office/powerpoint/2010/main" val="373923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0B5B-B082-B52F-BD99-2ED54AFE9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84DAC0-F6BB-A68C-E10D-35882384E1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907B96-1C3A-237D-BA7B-9A32A1CBB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167061-71C0-DA01-E934-DDB3B5137E42}"/>
              </a:ext>
            </a:extLst>
          </p:cNvPr>
          <p:cNvSpPr>
            <a:spLocks noGrp="1"/>
          </p:cNvSpPr>
          <p:nvPr>
            <p:ph type="dt" sz="half" idx="10"/>
          </p:nvPr>
        </p:nvSpPr>
        <p:spPr/>
        <p:txBody>
          <a:bodyPr/>
          <a:lstStyle/>
          <a:p>
            <a:fld id="{3693B431-53F0-4872-AFB7-1A17B67F2CBA}" type="datetimeFigureOut">
              <a:rPr lang="en-IN" smtClean="0"/>
              <a:t>20-04-2024</a:t>
            </a:fld>
            <a:endParaRPr lang="en-IN"/>
          </a:p>
        </p:txBody>
      </p:sp>
      <p:sp>
        <p:nvSpPr>
          <p:cNvPr id="6" name="Footer Placeholder 5">
            <a:extLst>
              <a:ext uri="{FF2B5EF4-FFF2-40B4-BE49-F238E27FC236}">
                <a16:creationId xmlns:a16="http://schemas.microsoft.com/office/drawing/2014/main" id="{E3E03FF2-423F-B42C-ED23-02912A682A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6BF108-4AB0-ACD6-4BDF-DACE3333671E}"/>
              </a:ext>
            </a:extLst>
          </p:cNvPr>
          <p:cNvSpPr>
            <a:spLocks noGrp="1"/>
          </p:cNvSpPr>
          <p:nvPr>
            <p:ph type="sldNum" sz="quarter" idx="12"/>
          </p:nvPr>
        </p:nvSpPr>
        <p:spPr/>
        <p:txBody>
          <a:bodyPr/>
          <a:lstStyle/>
          <a:p>
            <a:fld id="{E86F7F4A-80BD-44C0-868F-667E1F550AE2}" type="slidenum">
              <a:rPr lang="en-IN" smtClean="0"/>
              <a:t>‹#›</a:t>
            </a:fld>
            <a:endParaRPr lang="en-IN"/>
          </a:p>
        </p:txBody>
      </p:sp>
    </p:spTree>
    <p:extLst>
      <p:ext uri="{BB962C8B-B14F-4D97-AF65-F5344CB8AC3E}">
        <p14:creationId xmlns:p14="http://schemas.microsoft.com/office/powerpoint/2010/main" val="2405809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FF1B-2CFC-B185-EB93-8F9A72AD1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ED80F0-3CDA-F27A-DB2D-D1D24A9B21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99CAA7-6F53-8D12-9446-1DE1117B66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E24E5-3B84-7A41-FDB2-14794904AB6E}"/>
              </a:ext>
            </a:extLst>
          </p:cNvPr>
          <p:cNvSpPr>
            <a:spLocks noGrp="1"/>
          </p:cNvSpPr>
          <p:nvPr>
            <p:ph type="dt" sz="half" idx="10"/>
          </p:nvPr>
        </p:nvSpPr>
        <p:spPr/>
        <p:txBody>
          <a:bodyPr/>
          <a:lstStyle/>
          <a:p>
            <a:fld id="{3693B431-53F0-4872-AFB7-1A17B67F2CBA}" type="datetimeFigureOut">
              <a:rPr lang="en-IN" smtClean="0"/>
              <a:t>20-04-2024</a:t>
            </a:fld>
            <a:endParaRPr lang="en-IN"/>
          </a:p>
        </p:txBody>
      </p:sp>
      <p:sp>
        <p:nvSpPr>
          <p:cNvPr id="6" name="Footer Placeholder 5">
            <a:extLst>
              <a:ext uri="{FF2B5EF4-FFF2-40B4-BE49-F238E27FC236}">
                <a16:creationId xmlns:a16="http://schemas.microsoft.com/office/drawing/2014/main" id="{96CADD17-56D2-7219-9AD7-9380057BDE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2771D7-FBEA-A1D8-82B2-6A37ED1D069E}"/>
              </a:ext>
            </a:extLst>
          </p:cNvPr>
          <p:cNvSpPr>
            <a:spLocks noGrp="1"/>
          </p:cNvSpPr>
          <p:nvPr>
            <p:ph type="sldNum" sz="quarter" idx="12"/>
          </p:nvPr>
        </p:nvSpPr>
        <p:spPr/>
        <p:txBody>
          <a:bodyPr/>
          <a:lstStyle/>
          <a:p>
            <a:fld id="{E86F7F4A-80BD-44C0-868F-667E1F550AE2}" type="slidenum">
              <a:rPr lang="en-IN" smtClean="0"/>
              <a:t>‹#›</a:t>
            </a:fld>
            <a:endParaRPr lang="en-IN"/>
          </a:p>
        </p:txBody>
      </p:sp>
    </p:spTree>
    <p:extLst>
      <p:ext uri="{BB962C8B-B14F-4D97-AF65-F5344CB8AC3E}">
        <p14:creationId xmlns:p14="http://schemas.microsoft.com/office/powerpoint/2010/main" val="794768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D3E91A-0526-7915-A079-623C3553C0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881CE5-085A-DE3D-3C0F-A880F194B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976D6B-B34A-2698-A6B7-5F040C4CA7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3B431-53F0-4872-AFB7-1A17B67F2CBA}" type="datetimeFigureOut">
              <a:rPr lang="en-IN" smtClean="0"/>
              <a:t>20-04-2024</a:t>
            </a:fld>
            <a:endParaRPr lang="en-IN"/>
          </a:p>
        </p:txBody>
      </p:sp>
      <p:sp>
        <p:nvSpPr>
          <p:cNvPr id="5" name="Footer Placeholder 4">
            <a:extLst>
              <a:ext uri="{FF2B5EF4-FFF2-40B4-BE49-F238E27FC236}">
                <a16:creationId xmlns:a16="http://schemas.microsoft.com/office/drawing/2014/main" id="{5691A470-A5A6-B1C0-B03A-952D944D5A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FEF3B8-5C4B-0AE7-27F3-DD9DD6373D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F7F4A-80BD-44C0-868F-667E1F550AE2}" type="slidenum">
              <a:rPr lang="en-IN" smtClean="0"/>
              <a:t>‹#›</a:t>
            </a:fld>
            <a:endParaRPr lang="en-IN"/>
          </a:p>
        </p:txBody>
      </p:sp>
    </p:spTree>
    <p:extLst>
      <p:ext uri="{BB962C8B-B14F-4D97-AF65-F5344CB8AC3E}">
        <p14:creationId xmlns:p14="http://schemas.microsoft.com/office/powerpoint/2010/main" val="107873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5E39-F4FD-7CE2-65B3-393EBC9AD57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0A5193AC-A0E5-D8D1-36D9-3A1EC4C253B3}"/>
              </a:ext>
            </a:extLst>
          </p:cNvPr>
          <p:cNvSpPr>
            <a:spLocks noGrp="1"/>
          </p:cNvSpPr>
          <p:nvPr>
            <p:ph type="subTitle" idx="1"/>
          </p:nvPr>
        </p:nvSpPr>
        <p:spPr/>
        <p:txBody>
          <a:bodyPr>
            <a:normAutofit/>
          </a:bodyPr>
          <a:lstStyle/>
          <a:p>
            <a:r>
              <a:rPr lang="en-IN" sz="2800" dirty="0"/>
              <a:t>                                                                --</a:t>
            </a:r>
            <a:r>
              <a:rPr lang="en-IN" sz="2800" b="1" dirty="0"/>
              <a:t> Online Marketing Site</a:t>
            </a:r>
          </a:p>
        </p:txBody>
      </p:sp>
      <p:pic>
        <p:nvPicPr>
          <p:cNvPr id="5" name="Picture 4">
            <a:extLst>
              <a:ext uri="{FF2B5EF4-FFF2-40B4-BE49-F238E27FC236}">
                <a16:creationId xmlns:a16="http://schemas.microsoft.com/office/drawing/2014/main" id="{39A0FD5E-6454-C248-3E73-1C23CA568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306" y="1042385"/>
            <a:ext cx="6561387" cy="2547555"/>
          </a:xfrm>
          <a:prstGeom prst="rect">
            <a:avLst/>
          </a:prstGeom>
        </p:spPr>
      </p:pic>
    </p:spTree>
    <p:extLst>
      <p:ext uri="{BB962C8B-B14F-4D97-AF65-F5344CB8AC3E}">
        <p14:creationId xmlns:p14="http://schemas.microsoft.com/office/powerpoint/2010/main" val="241799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4332-22C8-25AA-B100-708F384D6FAA}"/>
              </a:ext>
            </a:extLst>
          </p:cNvPr>
          <p:cNvSpPr>
            <a:spLocks noGrp="1"/>
          </p:cNvSpPr>
          <p:nvPr>
            <p:ph type="title"/>
          </p:nvPr>
        </p:nvSpPr>
        <p:spPr/>
        <p:txBody>
          <a:bodyPr/>
          <a:lstStyle/>
          <a:p>
            <a:r>
              <a:rPr lang="en-US" b="1" dirty="0">
                <a:solidFill>
                  <a:srgbClr val="C00000"/>
                </a:solidFill>
              </a:rPr>
              <a:t>Output Using </a:t>
            </a:r>
            <a:r>
              <a:rPr lang="en-US" b="1" dirty="0" err="1">
                <a:solidFill>
                  <a:srgbClr val="C00000"/>
                </a:solidFill>
              </a:rPr>
              <a:t>Tkinter</a:t>
            </a:r>
            <a:r>
              <a:rPr lang="en-US" b="1" dirty="0">
                <a:solidFill>
                  <a:srgbClr val="C00000"/>
                </a:solidFill>
              </a:rPr>
              <a:t> : </a:t>
            </a:r>
            <a:endParaRPr lang="en-IN" b="1" dirty="0">
              <a:solidFill>
                <a:srgbClr val="C00000"/>
              </a:solidFill>
            </a:endParaRPr>
          </a:p>
        </p:txBody>
      </p:sp>
      <p:pic>
        <p:nvPicPr>
          <p:cNvPr id="5" name="Content Placeholder 4">
            <a:extLst>
              <a:ext uri="{FF2B5EF4-FFF2-40B4-BE49-F238E27FC236}">
                <a16:creationId xmlns:a16="http://schemas.microsoft.com/office/drawing/2014/main" id="{09E50B5C-B503-0FDC-8144-904302E70C10}"/>
              </a:ext>
            </a:extLst>
          </p:cNvPr>
          <p:cNvPicPr>
            <a:picLocks noGrp="1" noChangeAspect="1"/>
          </p:cNvPicPr>
          <p:nvPr>
            <p:ph idx="1"/>
          </p:nvPr>
        </p:nvPicPr>
        <p:blipFill>
          <a:blip r:embed="rId2"/>
          <a:stretch>
            <a:fillRect/>
          </a:stretch>
        </p:blipFill>
        <p:spPr>
          <a:xfrm>
            <a:off x="838200" y="2457141"/>
            <a:ext cx="10515600" cy="3088306"/>
          </a:xfrm>
        </p:spPr>
      </p:pic>
    </p:spTree>
    <p:extLst>
      <p:ext uri="{BB962C8B-B14F-4D97-AF65-F5344CB8AC3E}">
        <p14:creationId xmlns:p14="http://schemas.microsoft.com/office/powerpoint/2010/main" val="51182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DDB9-3908-2831-7E84-7DF72DD6D748}"/>
              </a:ext>
            </a:extLst>
          </p:cNvPr>
          <p:cNvSpPr>
            <a:spLocks noGrp="1"/>
          </p:cNvSpPr>
          <p:nvPr>
            <p:ph type="title"/>
          </p:nvPr>
        </p:nvSpPr>
        <p:spPr/>
        <p:txBody>
          <a:bodyPr>
            <a:normAutofit/>
          </a:bodyPr>
          <a:lstStyle/>
          <a:p>
            <a:r>
              <a:rPr lang="en-IN" b="1" dirty="0">
                <a:solidFill>
                  <a:srgbClr val="C00000"/>
                </a:solidFill>
                <a:latin typeface="Times New Roman" panose="02020603050405020304" pitchFamily="18" charset="0"/>
                <a:cs typeface="Times New Roman" panose="02020603050405020304" pitchFamily="18" charset="0"/>
              </a:rPr>
              <a:t>Statement :</a:t>
            </a:r>
          </a:p>
        </p:txBody>
      </p:sp>
      <p:sp>
        <p:nvSpPr>
          <p:cNvPr id="3" name="Content Placeholder 2">
            <a:extLst>
              <a:ext uri="{FF2B5EF4-FFF2-40B4-BE49-F238E27FC236}">
                <a16:creationId xmlns:a16="http://schemas.microsoft.com/office/drawing/2014/main" id="{4464B4B0-4B42-44E7-88CF-25E7D3B71F60}"/>
              </a:ext>
            </a:extLst>
          </p:cNvPr>
          <p:cNvSpPr>
            <a:spLocks noGrp="1"/>
          </p:cNvSpPr>
          <p:nvPr>
            <p:ph idx="1"/>
          </p:nvPr>
        </p:nvSpPr>
        <p:spPr/>
        <p:txBody>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Design a project for an online marketing site. </a:t>
            </a:r>
          </a:p>
          <a:p>
            <a:pPr marL="0" indent="0" algn="just">
              <a:lnSpc>
                <a:spcPct val="150000"/>
              </a:lnSpc>
              <a:buNone/>
            </a:pPr>
            <a:r>
              <a:rPr lang="en-US" b="1" dirty="0">
                <a:latin typeface="Times New Roman" panose="02020603050405020304" pitchFamily="18" charset="0"/>
                <a:cs typeface="Times New Roman" panose="02020603050405020304" pitchFamily="18" charset="0"/>
              </a:rPr>
              <a:t>Condition : </a:t>
            </a:r>
            <a:r>
              <a:rPr lang="en-US" sz="2800" dirty="0">
                <a:latin typeface="Times New Roman" panose="02020603050405020304" pitchFamily="18" charset="0"/>
                <a:cs typeface="Times New Roman" panose="02020603050405020304" pitchFamily="18" charset="0"/>
              </a:rPr>
              <a:t>The Electronics and Clothing subclasses inherit from Product and add their specific attributes while overriding the </a:t>
            </a:r>
            <a:r>
              <a:rPr lang="en-US" sz="2800" dirty="0" err="1">
                <a:latin typeface="Times New Roman" panose="02020603050405020304" pitchFamily="18" charset="0"/>
                <a:cs typeface="Times New Roman" panose="02020603050405020304" pitchFamily="18" charset="0"/>
              </a:rPr>
              <a:t>display_product</a:t>
            </a:r>
            <a:r>
              <a:rPr lang="en-US" sz="2800" dirty="0">
                <a:latin typeface="Times New Roman" panose="02020603050405020304" pitchFamily="18" charset="0"/>
                <a:cs typeface="Times New Roman" panose="02020603050405020304" pitchFamily="18" charset="0"/>
              </a:rPr>
              <a:t> method to display their details.</a:t>
            </a:r>
          </a:p>
          <a:p>
            <a:endParaRPr lang="en-IN" dirty="0"/>
          </a:p>
        </p:txBody>
      </p:sp>
      <p:pic>
        <p:nvPicPr>
          <p:cNvPr id="4" name="Content Placeholder 3">
            <a:extLst>
              <a:ext uri="{FF2B5EF4-FFF2-40B4-BE49-F238E27FC236}">
                <a16:creationId xmlns:a16="http://schemas.microsoft.com/office/drawing/2014/main" id="{BA398C9E-8D82-7655-6D8C-577B8DAD1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8289" y="86653"/>
            <a:ext cx="2424256" cy="941253"/>
          </a:xfrm>
          <a:prstGeom prst="rect">
            <a:avLst/>
          </a:prstGeom>
        </p:spPr>
      </p:pic>
    </p:spTree>
    <p:extLst>
      <p:ext uri="{BB962C8B-B14F-4D97-AF65-F5344CB8AC3E}">
        <p14:creationId xmlns:p14="http://schemas.microsoft.com/office/powerpoint/2010/main" val="331858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FDF4-1C74-26FF-430E-9888369D0860}"/>
              </a:ext>
            </a:extLst>
          </p:cNvPr>
          <p:cNvSpPr>
            <a:spLocks noGrp="1"/>
          </p:cNvSpPr>
          <p:nvPr>
            <p:ph type="title"/>
          </p:nvPr>
        </p:nvSpPr>
        <p:spPr/>
        <p:txBody>
          <a:bodyPr/>
          <a:lstStyle/>
          <a:p>
            <a:r>
              <a:rPr lang="en-IN" b="1" dirty="0">
                <a:solidFill>
                  <a:srgbClr val="C00000"/>
                </a:solidFill>
                <a:latin typeface="Times New Roman" panose="02020603050405020304" pitchFamily="18" charset="0"/>
                <a:cs typeface="Times New Roman" panose="02020603050405020304" pitchFamily="18" charset="0"/>
              </a:rPr>
              <a:t>Objective :</a:t>
            </a:r>
            <a:br>
              <a:rPr lang="en-IN" b="1" dirty="0">
                <a:solidFill>
                  <a:srgbClr val="C00000"/>
                </a:solidFill>
                <a:latin typeface="Times New Roman" panose="02020603050405020304" pitchFamily="18" charset="0"/>
                <a:cs typeface="Times New Roman" panose="02020603050405020304" pitchFamily="18" charset="0"/>
              </a:rPr>
            </a:b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733C6B-B095-633E-B567-D7FF2AF811E6}"/>
              </a:ext>
            </a:extLst>
          </p:cNvPr>
          <p:cNvSpPr>
            <a:spLocks noGrp="1"/>
          </p:cNvSpPr>
          <p:nvPr>
            <p:ph idx="1"/>
          </p:nvPr>
        </p:nvSpPr>
        <p:spPr>
          <a:xfrm>
            <a:off x="838200" y="1406769"/>
            <a:ext cx="10515600" cy="4770194"/>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 primary objective of this project is to design an online marketing site that showcases a variety of products. This project aims to teach students the principles of object-oriented programming, inheritance, and polymorphism in the context of Python programming. </a:t>
            </a:r>
          </a:p>
          <a:p>
            <a:pPr algn="just">
              <a:lnSpc>
                <a:spcPct val="150000"/>
              </a:lnSpc>
            </a:pPr>
            <a:r>
              <a:rPr lang="en-US" dirty="0">
                <a:latin typeface="Times New Roman" panose="02020603050405020304" pitchFamily="18" charset="0"/>
                <a:cs typeface="Times New Roman" panose="02020603050405020304" pitchFamily="18" charset="0"/>
              </a:rPr>
              <a:t>Students will gain hands-on experience in designing classes, creating subclasses, and overriding methods to implement specific functionalities.</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5425020-CB05-2B04-454A-E24335091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8289" y="86653"/>
            <a:ext cx="2424256" cy="941253"/>
          </a:xfrm>
          <a:prstGeom prst="rect">
            <a:avLst/>
          </a:prstGeom>
        </p:spPr>
      </p:pic>
    </p:spTree>
    <p:extLst>
      <p:ext uri="{BB962C8B-B14F-4D97-AF65-F5344CB8AC3E}">
        <p14:creationId xmlns:p14="http://schemas.microsoft.com/office/powerpoint/2010/main" val="50430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CE3E-1CA1-59DF-4D4C-C151AC1D045C}"/>
              </a:ext>
            </a:extLst>
          </p:cNvPr>
          <p:cNvSpPr>
            <a:spLocks noGrp="1"/>
          </p:cNvSpPr>
          <p:nvPr>
            <p:ph type="title"/>
          </p:nvPr>
        </p:nvSpPr>
        <p:spPr/>
        <p:txBody>
          <a:bodyPr/>
          <a:lstStyle/>
          <a:p>
            <a:r>
              <a:rPr lang="en-IN" b="1" dirty="0">
                <a:solidFill>
                  <a:srgbClr val="C00000"/>
                </a:solidFill>
                <a:latin typeface="Times New Roman" panose="02020603050405020304" pitchFamily="18" charset="0"/>
                <a:cs typeface="Times New Roman" panose="02020603050405020304" pitchFamily="18" charset="0"/>
              </a:rPr>
              <a:t>Concepts Involved :</a:t>
            </a:r>
          </a:p>
        </p:txBody>
      </p:sp>
      <p:sp>
        <p:nvSpPr>
          <p:cNvPr id="3" name="Content Placeholder 2">
            <a:extLst>
              <a:ext uri="{FF2B5EF4-FFF2-40B4-BE49-F238E27FC236}">
                <a16:creationId xmlns:a16="http://schemas.microsoft.com/office/drawing/2014/main" id="{B28C0C1A-E977-3A6D-9245-D4FFAC9CFDBB}"/>
              </a:ext>
            </a:extLst>
          </p:cNvPr>
          <p:cNvSpPr>
            <a:spLocks noGrp="1"/>
          </p:cNvSpPr>
          <p:nvPr>
            <p:ph idx="1"/>
          </p:nvPr>
        </p:nvSpPr>
        <p:spPr/>
        <p:txBody>
          <a:bodyPr>
            <a:normAutofit/>
          </a:bodyPr>
          <a:lstStyle/>
          <a:p>
            <a:pPr>
              <a:lnSpc>
                <a:spcPct val="150000"/>
              </a:lnSpc>
            </a:pPr>
            <a:r>
              <a:rPr lang="en-IN" dirty="0"/>
              <a:t>Classes and Objects</a:t>
            </a:r>
          </a:p>
          <a:p>
            <a:pPr>
              <a:lnSpc>
                <a:spcPct val="150000"/>
              </a:lnSpc>
            </a:pPr>
            <a:r>
              <a:rPr lang="en-IN" dirty="0"/>
              <a:t>Inheritance</a:t>
            </a:r>
          </a:p>
          <a:p>
            <a:pPr>
              <a:lnSpc>
                <a:spcPct val="150000"/>
              </a:lnSpc>
            </a:pPr>
            <a:r>
              <a:rPr lang="en-IN" dirty="0"/>
              <a:t>Polymorphism</a:t>
            </a:r>
          </a:p>
          <a:p>
            <a:pPr>
              <a:lnSpc>
                <a:spcPct val="150000"/>
              </a:lnSpc>
            </a:pPr>
            <a:r>
              <a:rPr lang="en-IN" dirty="0"/>
              <a:t>Encapsulation</a:t>
            </a:r>
          </a:p>
          <a:p>
            <a:endParaRPr lang="en-IN" dirty="0"/>
          </a:p>
        </p:txBody>
      </p:sp>
      <p:pic>
        <p:nvPicPr>
          <p:cNvPr id="4" name="Content Placeholder 3">
            <a:extLst>
              <a:ext uri="{FF2B5EF4-FFF2-40B4-BE49-F238E27FC236}">
                <a16:creationId xmlns:a16="http://schemas.microsoft.com/office/drawing/2014/main" id="{E3161587-EAF7-F1EF-2620-CC1A8B3BB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8580" y="0"/>
            <a:ext cx="2424256" cy="941253"/>
          </a:xfrm>
          <a:prstGeom prst="rect">
            <a:avLst/>
          </a:prstGeom>
        </p:spPr>
      </p:pic>
    </p:spTree>
    <p:extLst>
      <p:ext uri="{BB962C8B-B14F-4D97-AF65-F5344CB8AC3E}">
        <p14:creationId xmlns:p14="http://schemas.microsoft.com/office/powerpoint/2010/main" val="301748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arn(inVertic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8651191-8094-6F33-770A-A8C12908F0FC}"/>
              </a:ext>
            </a:extLst>
          </p:cNvPr>
          <p:cNvSpPr/>
          <p:nvPr/>
        </p:nvSpPr>
        <p:spPr>
          <a:xfrm>
            <a:off x="4947920" y="132080"/>
            <a:ext cx="1742832" cy="6807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Start </a:t>
            </a:r>
          </a:p>
        </p:txBody>
      </p:sp>
      <p:cxnSp>
        <p:nvCxnSpPr>
          <p:cNvPr id="23" name="Straight Connector 22">
            <a:extLst>
              <a:ext uri="{FF2B5EF4-FFF2-40B4-BE49-F238E27FC236}">
                <a16:creationId xmlns:a16="http://schemas.microsoft.com/office/drawing/2014/main" id="{A2C775EE-EC20-C51A-A475-C24269F52E8C}"/>
              </a:ext>
            </a:extLst>
          </p:cNvPr>
          <p:cNvCxnSpPr>
            <a:cxnSpLocks/>
          </p:cNvCxnSpPr>
          <p:nvPr/>
        </p:nvCxnSpPr>
        <p:spPr>
          <a:xfrm>
            <a:off x="5699760" y="812801"/>
            <a:ext cx="0" cy="284479"/>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54DB502-0DF9-E9D0-6473-9DE4D26FAA59}"/>
              </a:ext>
            </a:extLst>
          </p:cNvPr>
          <p:cNvSpPr/>
          <p:nvPr/>
        </p:nvSpPr>
        <p:spPr>
          <a:xfrm>
            <a:off x="4947920" y="1044082"/>
            <a:ext cx="1742832" cy="680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cxnSp>
        <p:nvCxnSpPr>
          <p:cNvPr id="31" name="Straight Connector 30">
            <a:extLst>
              <a:ext uri="{FF2B5EF4-FFF2-40B4-BE49-F238E27FC236}">
                <a16:creationId xmlns:a16="http://schemas.microsoft.com/office/drawing/2014/main" id="{FF7AF8D1-B856-1A49-355E-11C2817E4952}"/>
              </a:ext>
            </a:extLst>
          </p:cNvPr>
          <p:cNvCxnSpPr/>
          <p:nvPr/>
        </p:nvCxnSpPr>
        <p:spPr>
          <a:xfrm>
            <a:off x="5699760" y="1798320"/>
            <a:ext cx="0" cy="223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90F4AC8-A399-EE8A-D3AE-836B84AD01B2}"/>
              </a:ext>
            </a:extLst>
          </p:cNvPr>
          <p:cNvCxnSpPr>
            <a:cxnSpLocks/>
          </p:cNvCxnSpPr>
          <p:nvPr/>
        </p:nvCxnSpPr>
        <p:spPr>
          <a:xfrm flipH="1">
            <a:off x="2763520" y="2021840"/>
            <a:ext cx="6339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5469E28-19E8-401B-C69A-4610D5939566}"/>
              </a:ext>
            </a:extLst>
          </p:cNvPr>
          <p:cNvCxnSpPr/>
          <p:nvPr/>
        </p:nvCxnSpPr>
        <p:spPr>
          <a:xfrm>
            <a:off x="2753360" y="202184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D480C7D-38E9-0654-D8C3-DFD248C34D56}"/>
              </a:ext>
            </a:extLst>
          </p:cNvPr>
          <p:cNvCxnSpPr/>
          <p:nvPr/>
        </p:nvCxnSpPr>
        <p:spPr>
          <a:xfrm>
            <a:off x="9103360" y="202184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AB046936-0657-7D82-6DEE-174408F28E77}"/>
              </a:ext>
            </a:extLst>
          </p:cNvPr>
          <p:cNvSpPr/>
          <p:nvPr/>
        </p:nvSpPr>
        <p:spPr>
          <a:xfrm>
            <a:off x="1351283" y="2387600"/>
            <a:ext cx="2824474" cy="73659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Product_id,name</a:t>
            </a:r>
            <a:r>
              <a:rPr lang="en-IN" dirty="0"/>
              <a:t>,</a:t>
            </a:r>
          </a:p>
          <a:p>
            <a:pPr algn="ctr"/>
            <a:r>
              <a:rPr lang="en-IN" dirty="0"/>
              <a:t>price</a:t>
            </a:r>
          </a:p>
        </p:txBody>
      </p:sp>
      <p:sp>
        <p:nvSpPr>
          <p:cNvPr id="58" name="Oval 57">
            <a:extLst>
              <a:ext uri="{FF2B5EF4-FFF2-40B4-BE49-F238E27FC236}">
                <a16:creationId xmlns:a16="http://schemas.microsoft.com/office/drawing/2014/main" id="{F56B59CB-C87D-2678-E696-09A11BC64206}"/>
              </a:ext>
            </a:extLst>
          </p:cNvPr>
          <p:cNvSpPr/>
          <p:nvPr/>
        </p:nvSpPr>
        <p:spPr>
          <a:xfrm>
            <a:off x="7884159" y="2387600"/>
            <a:ext cx="2590793" cy="8432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__</a:t>
            </a:r>
            <a:r>
              <a:rPr lang="en-IN" dirty="0" err="1"/>
              <a:t>init</a:t>
            </a:r>
            <a:r>
              <a:rPr lang="en-IN" dirty="0"/>
              <a:t>__(),</a:t>
            </a:r>
          </a:p>
          <a:p>
            <a:pPr algn="ctr"/>
            <a:r>
              <a:rPr lang="en-IN" dirty="0" err="1"/>
              <a:t>display_product</a:t>
            </a:r>
            <a:r>
              <a:rPr lang="en-IN" dirty="0"/>
              <a:t>()</a:t>
            </a:r>
          </a:p>
        </p:txBody>
      </p:sp>
      <p:cxnSp>
        <p:nvCxnSpPr>
          <p:cNvPr id="60" name="Straight Arrow Connector 59">
            <a:extLst>
              <a:ext uri="{FF2B5EF4-FFF2-40B4-BE49-F238E27FC236}">
                <a16:creationId xmlns:a16="http://schemas.microsoft.com/office/drawing/2014/main" id="{3719585A-B97C-D74F-C449-2207C4CC6081}"/>
              </a:ext>
            </a:extLst>
          </p:cNvPr>
          <p:cNvCxnSpPr/>
          <p:nvPr/>
        </p:nvCxnSpPr>
        <p:spPr>
          <a:xfrm flipV="1">
            <a:off x="4480560" y="2021840"/>
            <a:ext cx="0" cy="187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1F6AC47-4E2C-47ED-B3C7-CBDA25D9C06D}"/>
              </a:ext>
            </a:extLst>
          </p:cNvPr>
          <p:cNvCxnSpPr/>
          <p:nvPr/>
        </p:nvCxnSpPr>
        <p:spPr>
          <a:xfrm flipH="1">
            <a:off x="3332480" y="3901440"/>
            <a:ext cx="1148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756022A-179C-0E11-827E-02C22D4AA82E}"/>
              </a:ext>
            </a:extLst>
          </p:cNvPr>
          <p:cNvCxnSpPr/>
          <p:nvPr/>
        </p:nvCxnSpPr>
        <p:spPr>
          <a:xfrm>
            <a:off x="3332480" y="3901440"/>
            <a:ext cx="0" cy="34544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C9055C14-2CA4-07BF-AA45-9A02B824DC4D}"/>
              </a:ext>
            </a:extLst>
          </p:cNvPr>
          <p:cNvSpPr/>
          <p:nvPr/>
        </p:nvSpPr>
        <p:spPr>
          <a:xfrm>
            <a:off x="2377440" y="4292596"/>
            <a:ext cx="1910080" cy="6350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Electronics</a:t>
            </a:r>
          </a:p>
        </p:txBody>
      </p:sp>
      <p:cxnSp>
        <p:nvCxnSpPr>
          <p:cNvPr id="71" name="Straight Arrow Connector 70">
            <a:extLst>
              <a:ext uri="{FF2B5EF4-FFF2-40B4-BE49-F238E27FC236}">
                <a16:creationId xmlns:a16="http://schemas.microsoft.com/office/drawing/2014/main" id="{7EB279C0-FB4F-E72C-33A0-2B5CE5EBA58B}"/>
              </a:ext>
            </a:extLst>
          </p:cNvPr>
          <p:cNvCxnSpPr/>
          <p:nvPr/>
        </p:nvCxnSpPr>
        <p:spPr>
          <a:xfrm flipV="1">
            <a:off x="7548880" y="2021840"/>
            <a:ext cx="0" cy="173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2B242E5-5958-3A3A-95F5-62DCB1CE4F17}"/>
              </a:ext>
            </a:extLst>
          </p:cNvPr>
          <p:cNvCxnSpPr/>
          <p:nvPr/>
        </p:nvCxnSpPr>
        <p:spPr>
          <a:xfrm>
            <a:off x="7548880" y="3769360"/>
            <a:ext cx="965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A9C37C3-C7B3-DD56-0A0E-7626328CA2E0}"/>
              </a:ext>
            </a:extLst>
          </p:cNvPr>
          <p:cNvCxnSpPr/>
          <p:nvPr/>
        </p:nvCxnSpPr>
        <p:spPr>
          <a:xfrm>
            <a:off x="8534400" y="3759200"/>
            <a:ext cx="0" cy="284480"/>
          </a:xfrm>
          <a:prstGeom prst="line">
            <a:avLst/>
          </a:prstGeom>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528303DC-7D2C-62FF-1562-7F65B4CC09F8}"/>
              </a:ext>
            </a:extLst>
          </p:cNvPr>
          <p:cNvSpPr/>
          <p:nvPr/>
        </p:nvSpPr>
        <p:spPr>
          <a:xfrm>
            <a:off x="7470140" y="4074160"/>
            <a:ext cx="2052320" cy="6857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Clothing</a:t>
            </a:r>
          </a:p>
        </p:txBody>
      </p:sp>
      <p:cxnSp>
        <p:nvCxnSpPr>
          <p:cNvPr id="78" name="Straight Connector 77">
            <a:extLst>
              <a:ext uri="{FF2B5EF4-FFF2-40B4-BE49-F238E27FC236}">
                <a16:creationId xmlns:a16="http://schemas.microsoft.com/office/drawing/2014/main" id="{5121C583-B1BF-AD5F-EC84-704D5F7E904B}"/>
              </a:ext>
            </a:extLst>
          </p:cNvPr>
          <p:cNvCxnSpPr/>
          <p:nvPr/>
        </p:nvCxnSpPr>
        <p:spPr>
          <a:xfrm>
            <a:off x="3332480" y="4927600"/>
            <a:ext cx="0" cy="162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EE4E589-2DAE-CBB2-DE55-90FD47628AC5}"/>
              </a:ext>
            </a:extLst>
          </p:cNvPr>
          <p:cNvCxnSpPr>
            <a:cxnSpLocks/>
          </p:cNvCxnSpPr>
          <p:nvPr/>
        </p:nvCxnSpPr>
        <p:spPr>
          <a:xfrm flipH="1">
            <a:off x="1849120" y="5161280"/>
            <a:ext cx="2804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E8237E2-EE41-9E5D-CEB7-F4D35F62D142}"/>
              </a:ext>
            </a:extLst>
          </p:cNvPr>
          <p:cNvCxnSpPr/>
          <p:nvPr/>
        </p:nvCxnSpPr>
        <p:spPr>
          <a:xfrm>
            <a:off x="1849120" y="520192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72D51F3B-574D-862C-767E-F1CAD1C888BE}"/>
              </a:ext>
            </a:extLst>
          </p:cNvPr>
          <p:cNvCxnSpPr/>
          <p:nvPr/>
        </p:nvCxnSpPr>
        <p:spPr>
          <a:xfrm>
            <a:off x="4653280" y="5161280"/>
            <a:ext cx="0" cy="233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F1734E30-8F5C-846F-744C-32F4D8EB3B2B}"/>
              </a:ext>
            </a:extLst>
          </p:cNvPr>
          <p:cNvSpPr/>
          <p:nvPr/>
        </p:nvSpPr>
        <p:spPr>
          <a:xfrm>
            <a:off x="1036322" y="5405121"/>
            <a:ext cx="1737358" cy="8940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Brand,</a:t>
            </a:r>
          </a:p>
          <a:p>
            <a:pPr algn="ctr"/>
            <a:r>
              <a:rPr lang="en-IN" dirty="0"/>
              <a:t>warranty</a:t>
            </a:r>
          </a:p>
        </p:txBody>
      </p:sp>
      <p:sp>
        <p:nvSpPr>
          <p:cNvPr id="87" name="Oval 86">
            <a:extLst>
              <a:ext uri="{FF2B5EF4-FFF2-40B4-BE49-F238E27FC236}">
                <a16:creationId xmlns:a16="http://schemas.microsoft.com/office/drawing/2014/main" id="{B14FB8B3-CD3C-B14B-AD52-06075488CD4A}"/>
              </a:ext>
            </a:extLst>
          </p:cNvPr>
          <p:cNvSpPr/>
          <p:nvPr/>
        </p:nvSpPr>
        <p:spPr>
          <a:xfrm>
            <a:off x="3865882" y="5374640"/>
            <a:ext cx="1574796" cy="944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__</a:t>
            </a:r>
            <a:r>
              <a:rPr lang="en-IN" dirty="0" err="1"/>
              <a:t>init</a:t>
            </a:r>
            <a:r>
              <a:rPr lang="en-IN" dirty="0"/>
              <a:t>__(),</a:t>
            </a:r>
            <a:r>
              <a:rPr lang="en-IN" dirty="0" err="1"/>
              <a:t>display_product</a:t>
            </a:r>
            <a:r>
              <a:rPr lang="en-IN" dirty="0"/>
              <a:t>()</a:t>
            </a:r>
          </a:p>
        </p:txBody>
      </p:sp>
      <p:cxnSp>
        <p:nvCxnSpPr>
          <p:cNvPr id="91" name="Straight Connector 90">
            <a:extLst>
              <a:ext uri="{FF2B5EF4-FFF2-40B4-BE49-F238E27FC236}">
                <a16:creationId xmlns:a16="http://schemas.microsoft.com/office/drawing/2014/main" id="{2E38EAA3-4468-581B-3C2D-7CAC52C09904}"/>
              </a:ext>
            </a:extLst>
          </p:cNvPr>
          <p:cNvCxnSpPr/>
          <p:nvPr/>
        </p:nvCxnSpPr>
        <p:spPr>
          <a:xfrm>
            <a:off x="8534400" y="4759959"/>
            <a:ext cx="0" cy="248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4C956D3-E83C-DDA1-0F7E-9238A376BA87}"/>
              </a:ext>
            </a:extLst>
          </p:cNvPr>
          <p:cNvCxnSpPr/>
          <p:nvPr/>
        </p:nvCxnSpPr>
        <p:spPr>
          <a:xfrm flipH="1">
            <a:off x="6888480" y="5049520"/>
            <a:ext cx="1645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15C266E-AC0F-03CA-6B62-5042C78C4C26}"/>
              </a:ext>
            </a:extLst>
          </p:cNvPr>
          <p:cNvCxnSpPr/>
          <p:nvPr/>
        </p:nvCxnSpPr>
        <p:spPr>
          <a:xfrm>
            <a:off x="8534400" y="5029200"/>
            <a:ext cx="1940552"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D8692A05-975E-FF36-0711-419FB9270103}"/>
              </a:ext>
            </a:extLst>
          </p:cNvPr>
          <p:cNvCxnSpPr/>
          <p:nvPr/>
        </p:nvCxnSpPr>
        <p:spPr>
          <a:xfrm>
            <a:off x="6888480" y="506984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562FD4DC-52DF-E007-1851-B69D5B5B8C1F}"/>
              </a:ext>
            </a:extLst>
          </p:cNvPr>
          <p:cNvCxnSpPr/>
          <p:nvPr/>
        </p:nvCxnSpPr>
        <p:spPr>
          <a:xfrm>
            <a:off x="10474952" y="5090160"/>
            <a:ext cx="0" cy="218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4" name="Picture 103">
            <a:extLst>
              <a:ext uri="{FF2B5EF4-FFF2-40B4-BE49-F238E27FC236}">
                <a16:creationId xmlns:a16="http://schemas.microsoft.com/office/drawing/2014/main" id="{6BEAC455-3802-7D1F-1214-04B9BD8488D9}"/>
              </a:ext>
            </a:extLst>
          </p:cNvPr>
          <p:cNvPicPr>
            <a:picLocks noChangeAspect="1"/>
          </p:cNvPicPr>
          <p:nvPr/>
        </p:nvPicPr>
        <p:blipFill>
          <a:blip r:embed="rId3"/>
          <a:stretch>
            <a:fillRect/>
          </a:stretch>
        </p:blipFill>
        <p:spPr>
          <a:xfrm>
            <a:off x="6192384" y="5394959"/>
            <a:ext cx="1585097" cy="957155"/>
          </a:xfrm>
          <a:prstGeom prst="rect">
            <a:avLst/>
          </a:prstGeom>
        </p:spPr>
      </p:pic>
      <p:sp>
        <p:nvSpPr>
          <p:cNvPr id="111" name="Content Placeholder 110">
            <a:extLst>
              <a:ext uri="{FF2B5EF4-FFF2-40B4-BE49-F238E27FC236}">
                <a16:creationId xmlns:a16="http://schemas.microsoft.com/office/drawing/2014/main" id="{1712AAD0-6A3F-0B60-5FF4-3DC3EDC4FCB9}"/>
              </a:ext>
            </a:extLst>
          </p:cNvPr>
          <p:cNvSpPr>
            <a:spLocks noGrp="1"/>
          </p:cNvSpPr>
          <p:nvPr>
            <p:ph idx="1"/>
          </p:nvPr>
        </p:nvSpPr>
        <p:spPr/>
        <p:txBody>
          <a:bodyPr/>
          <a:lstStyle/>
          <a:p>
            <a:endParaRPr lang="en-IN" dirty="0"/>
          </a:p>
        </p:txBody>
      </p:sp>
      <p:sp>
        <p:nvSpPr>
          <p:cNvPr id="112" name="Oval 111">
            <a:extLst>
              <a:ext uri="{FF2B5EF4-FFF2-40B4-BE49-F238E27FC236}">
                <a16:creationId xmlns:a16="http://schemas.microsoft.com/office/drawing/2014/main" id="{960C13B1-360E-CABA-71D1-5BF2307E5746}"/>
              </a:ext>
            </a:extLst>
          </p:cNvPr>
          <p:cNvSpPr/>
          <p:nvPr/>
        </p:nvSpPr>
        <p:spPr>
          <a:xfrm>
            <a:off x="9768703" y="5302109"/>
            <a:ext cx="1585097" cy="10261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__</a:t>
            </a:r>
            <a:r>
              <a:rPr lang="en-IN" dirty="0" err="1"/>
              <a:t>init</a:t>
            </a:r>
            <a:r>
              <a:rPr lang="en-IN" dirty="0"/>
              <a:t>__(),</a:t>
            </a:r>
            <a:r>
              <a:rPr lang="en-IN" dirty="0" err="1"/>
              <a:t>display_product</a:t>
            </a:r>
            <a:r>
              <a:rPr lang="en-IN" dirty="0"/>
              <a:t>()</a:t>
            </a:r>
          </a:p>
        </p:txBody>
      </p:sp>
      <p:sp>
        <p:nvSpPr>
          <p:cNvPr id="113" name="Oval 112">
            <a:extLst>
              <a:ext uri="{FF2B5EF4-FFF2-40B4-BE49-F238E27FC236}">
                <a16:creationId xmlns:a16="http://schemas.microsoft.com/office/drawing/2014/main" id="{04362B50-6E1B-E3B0-98B6-C03D5321F9AB}"/>
              </a:ext>
            </a:extLst>
          </p:cNvPr>
          <p:cNvSpPr/>
          <p:nvPr/>
        </p:nvSpPr>
        <p:spPr>
          <a:xfrm>
            <a:off x="6177146" y="5302109"/>
            <a:ext cx="1696849" cy="10710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size,</a:t>
            </a:r>
          </a:p>
          <a:p>
            <a:pPr algn="ctr"/>
            <a:r>
              <a:rPr lang="en-IN" dirty="0" err="1"/>
              <a:t>color</a:t>
            </a:r>
            <a:endParaRPr lang="en-IN" dirty="0"/>
          </a:p>
        </p:txBody>
      </p:sp>
      <p:pic>
        <p:nvPicPr>
          <p:cNvPr id="114" name="Content Placeholder 3">
            <a:extLst>
              <a:ext uri="{FF2B5EF4-FFF2-40B4-BE49-F238E27FC236}">
                <a16:creationId xmlns:a16="http://schemas.microsoft.com/office/drawing/2014/main" id="{ED40ED9A-C9C4-C742-987C-F0B0BA4028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8580" y="0"/>
            <a:ext cx="2424256" cy="941253"/>
          </a:xfrm>
          <a:prstGeom prst="rect">
            <a:avLst/>
          </a:prstGeom>
        </p:spPr>
      </p:pic>
    </p:spTree>
    <p:extLst>
      <p:ext uri="{BB962C8B-B14F-4D97-AF65-F5344CB8AC3E}">
        <p14:creationId xmlns:p14="http://schemas.microsoft.com/office/powerpoint/2010/main" val="809202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580E-1F66-40EB-39EE-BFA10291A976}"/>
              </a:ext>
            </a:extLst>
          </p:cNvPr>
          <p:cNvSpPr>
            <a:spLocks noGrp="1"/>
          </p:cNvSpPr>
          <p:nvPr>
            <p:ph type="title"/>
          </p:nvPr>
        </p:nvSpPr>
        <p:spPr/>
        <p:txBody>
          <a:bodyPr/>
          <a:lstStyle/>
          <a:p>
            <a:r>
              <a:rPr lang="en-IN" b="1" dirty="0">
                <a:solidFill>
                  <a:srgbClr val="C00000"/>
                </a:solidFill>
                <a:latin typeface="Times New Roman" panose="02020603050405020304" pitchFamily="18" charset="0"/>
                <a:cs typeface="Times New Roman" panose="02020603050405020304" pitchFamily="18" charset="0"/>
              </a:rPr>
              <a:t>Outcomes :</a:t>
            </a:r>
          </a:p>
        </p:txBody>
      </p:sp>
      <p:sp>
        <p:nvSpPr>
          <p:cNvPr id="3" name="Content Placeholder 2">
            <a:extLst>
              <a:ext uri="{FF2B5EF4-FFF2-40B4-BE49-F238E27FC236}">
                <a16:creationId xmlns:a16="http://schemas.microsoft.com/office/drawing/2014/main" id="{C1D197AF-DE1C-F885-C8D0-2543C6ED459C}"/>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Understanding of Inheritance and Polymorphism</a:t>
            </a:r>
          </a:p>
          <a:p>
            <a:pPr>
              <a:lnSpc>
                <a:spcPct val="150000"/>
              </a:lnSpc>
            </a:pPr>
            <a:r>
              <a:rPr lang="en-US" dirty="0">
                <a:latin typeface="Times New Roman" panose="02020603050405020304" pitchFamily="18" charset="0"/>
                <a:cs typeface="Times New Roman" panose="02020603050405020304" pitchFamily="18" charset="0"/>
              </a:rPr>
              <a:t>Object-Oriented Design Skills</a:t>
            </a:r>
          </a:p>
          <a:p>
            <a:pPr>
              <a:lnSpc>
                <a:spcPct val="150000"/>
              </a:lnSpc>
            </a:pPr>
            <a:r>
              <a:rPr lang="en-US" dirty="0">
                <a:latin typeface="Times New Roman" panose="02020603050405020304" pitchFamily="18" charset="0"/>
                <a:cs typeface="Times New Roman" panose="02020603050405020304" pitchFamily="18" charset="0"/>
              </a:rPr>
              <a:t>Hands-on Programming Experience</a:t>
            </a:r>
          </a:p>
          <a:p>
            <a:pPr>
              <a:lnSpc>
                <a:spcPct val="150000"/>
              </a:lnSpc>
            </a:pPr>
            <a:r>
              <a:rPr lang="en-US" dirty="0">
                <a:latin typeface="Times New Roman" panose="02020603050405020304" pitchFamily="18" charset="0"/>
                <a:cs typeface="Times New Roman" panose="02020603050405020304" pitchFamily="18" charset="0"/>
              </a:rPr>
              <a:t>Problem-Solving and Logical Thinking</a:t>
            </a:r>
          </a:p>
          <a:p>
            <a:endParaRPr lang="en-IN" dirty="0"/>
          </a:p>
        </p:txBody>
      </p:sp>
      <p:pic>
        <p:nvPicPr>
          <p:cNvPr id="4" name="Content Placeholder 3">
            <a:extLst>
              <a:ext uri="{FF2B5EF4-FFF2-40B4-BE49-F238E27FC236}">
                <a16:creationId xmlns:a16="http://schemas.microsoft.com/office/drawing/2014/main" id="{B744D4FD-62BB-D42D-49E8-F93C02766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7916" y="86653"/>
            <a:ext cx="2045162" cy="767457"/>
          </a:xfrm>
          <a:prstGeom prst="rect">
            <a:avLst/>
          </a:prstGeom>
        </p:spPr>
      </p:pic>
    </p:spTree>
    <p:extLst>
      <p:ext uri="{BB962C8B-B14F-4D97-AF65-F5344CB8AC3E}">
        <p14:creationId xmlns:p14="http://schemas.microsoft.com/office/powerpoint/2010/main" val="288641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5C31-813E-CD37-51A1-C275DC20EE66}"/>
              </a:ext>
            </a:extLst>
          </p:cNvPr>
          <p:cNvSpPr>
            <a:spLocks noGrp="1"/>
          </p:cNvSpPr>
          <p:nvPr>
            <p:ph type="title"/>
          </p:nvPr>
        </p:nvSpPr>
        <p:spPr/>
        <p:txBody>
          <a:bodyPr/>
          <a:lstStyle/>
          <a:p>
            <a:r>
              <a:rPr lang="en-US" b="1" dirty="0">
                <a:solidFill>
                  <a:srgbClr val="C00000"/>
                </a:solidFill>
              </a:rPr>
              <a:t>Output : </a:t>
            </a:r>
            <a:endParaRPr lang="en-IN" b="1" dirty="0">
              <a:solidFill>
                <a:srgbClr val="C00000"/>
              </a:solidFill>
            </a:endParaRPr>
          </a:p>
        </p:txBody>
      </p:sp>
      <p:pic>
        <p:nvPicPr>
          <p:cNvPr id="5" name="Content Placeholder 4">
            <a:extLst>
              <a:ext uri="{FF2B5EF4-FFF2-40B4-BE49-F238E27FC236}">
                <a16:creationId xmlns:a16="http://schemas.microsoft.com/office/drawing/2014/main" id="{D90B3D33-E6C6-5B05-26F5-6B2B52F32EF7}"/>
              </a:ext>
            </a:extLst>
          </p:cNvPr>
          <p:cNvPicPr>
            <a:picLocks noGrp="1" noChangeAspect="1"/>
          </p:cNvPicPr>
          <p:nvPr>
            <p:ph idx="1"/>
          </p:nvPr>
        </p:nvPicPr>
        <p:blipFill>
          <a:blip r:embed="rId2"/>
          <a:stretch>
            <a:fillRect/>
          </a:stretch>
        </p:blipFill>
        <p:spPr>
          <a:xfrm>
            <a:off x="3817422" y="1867509"/>
            <a:ext cx="4557155" cy="4267570"/>
          </a:xfrm>
        </p:spPr>
      </p:pic>
    </p:spTree>
    <p:extLst>
      <p:ext uri="{BB962C8B-B14F-4D97-AF65-F5344CB8AC3E}">
        <p14:creationId xmlns:p14="http://schemas.microsoft.com/office/powerpoint/2010/main" val="3512322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E046-54F1-E67F-78DC-795BF98286A8}"/>
              </a:ext>
            </a:extLst>
          </p:cNvPr>
          <p:cNvSpPr>
            <a:spLocks noGrp="1"/>
          </p:cNvSpPr>
          <p:nvPr>
            <p:ph type="title"/>
          </p:nvPr>
        </p:nvSpPr>
        <p:spPr/>
        <p:txBody>
          <a:bodyPr/>
          <a:lstStyle/>
          <a:p>
            <a:r>
              <a:rPr lang="en-US" b="1" dirty="0">
                <a:solidFill>
                  <a:srgbClr val="C00000"/>
                </a:solidFill>
              </a:rPr>
              <a:t>Future Scope Of The Project</a:t>
            </a:r>
            <a:endParaRPr lang="en-IN" b="1" dirty="0">
              <a:solidFill>
                <a:srgbClr val="C00000"/>
              </a:solidFill>
            </a:endParaRPr>
          </a:p>
        </p:txBody>
      </p:sp>
      <p:sp>
        <p:nvSpPr>
          <p:cNvPr id="3" name="Content Placeholder 2">
            <a:extLst>
              <a:ext uri="{FF2B5EF4-FFF2-40B4-BE49-F238E27FC236}">
                <a16:creationId xmlns:a16="http://schemas.microsoft.com/office/drawing/2014/main" id="{7DEE7E48-DCF0-D724-0512-5F139E9F3F3D}"/>
              </a:ext>
            </a:extLst>
          </p:cNvPr>
          <p:cNvSpPr>
            <a:spLocks noGrp="1"/>
          </p:cNvSpPr>
          <p:nvPr>
            <p:ph idx="1"/>
          </p:nvPr>
        </p:nvSpPr>
        <p:spPr/>
        <p:txBody>
          <a:bodyPr/>
          <a:lstStyle/>
          <a:p>
            <a:pPr algn="just"/>
            <a:r>
              <a:rPr lang="en-US" b="1" dirty="0">
                <a:solidFill>
                  <a:srgbClr val="002060"/>
                </a:solidFill>
              </a:rPr>
              <a:t>Enhanced GUI: </a:t>
            </a:r>
            <a:r>
              <a:rPr lang="en-US" sz="2400" dirty="0"/>
              <a:t>Improve the GUI by adding more interactive elements like images, dropdown menus for selecting categories or sorting products, and input fields for user reviews and ratings.</a:t>
            </a:r>
          </a:p>
          <a:p>
            <a:pPr marL="0" indent="0" algn="just">
              <a:buNone/>
            </a:pPr>
            <a:endParaRPr lang="en-US" sz="2400" dirty="0"/>
          </a:p>
          <a:p>
            <a:r>
              <a:rPr lang="en-US" b="1" dirty="0">
                <a:solidFill>
                  <a:srgbClr val="002060"/>
                </a:solidFill>
              </a:rPr>
              <a:t>Database Integration: </a:t>
            </a:r>
            <a:r>
              <a:rPr lang="en-US" sz="2400" dirty="0"/>
              <a:t>Implement a database to store and retrieve product information, allowing dynamic updates and real-time data display on the GUI.</a:t>
            </a:r>
          </a:p>
          <a:p>
            <a:pPr marL="0" indent="0">
              <a:buNone/>
            </a:pPr>
            <a:endParaRPr lang="en-US" sz="2400" dirty="0"/>
          </a:p>
          <a:p>
            <a:r>
              <a:rPr lang="en-US" b="1" dirty="0">
                <a:solidFill>
                  <a:srgbClr val="002060"/>
                </a:solidFill>
              </a:rPr>
              <a:t>Shopping Cart: </a:t>
            </a:r>
            <a:r>
              <a:rPr lang="en-US" sz="2400" dirty="0"/>
              <a:t>Add a shopping cart feature where users can add products from different categories, view their cart, and proceed to checkout.</a:t>
            </a:r>
          </a:p>
          <a:p>
            <a:endParaRPr lang="en-IN" dirty="0"/>
          </a:p>
        </p:txBody>
      </p:sp>
    </p:spTree>
    <p:extLst>
      <p:ext uri="{BB962C8B-B14F-4D97-AF65-F5344CB8AC3E}">
        <p14:creationId xmlns:p14="http://schemas.microsoft.com/office/powerpoint/2010/main" val="21026963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4D78-412E-2BDB-3CB6-335D35FED5E7}"/>
              </a:ext>
            </a:extLst>
          </p:cNvPr>
          <p:cNvSpPr>
            <a:spLocks noGrp="1"/>
          </p:cNvSpPr>
          <p:nvPr>
            <p:ph type="title"/>
          </p:nvPr>
        </p:nvSpPr>
        <p:spPr/>
        <p:txBody>
          <a:bodyPr/>
          <a:lstStyle/>
          <a:p>
            <a:r>
              <a:rPr lang="en-US" b="1" dirty="0">
                <a:solidFill>
                  <a:srgbClr val="C00000"/>
                </a:solidFill>
              </a:rPr>
              <a:t>Futures  Added</a:t>
            </a:r>
            <a:endParaRPr lang="en-IN" b="1" dirty="0">
              <a:solidFill>
                <a:srgbClr val="C00000"/>
              </a:solidFill>
            </a:endParaRPr>
          </a:p>
        </p:txBody>
      </p:sp>
      <p:sp>
        <p:nvSpPr>
          <p:cNvPr id="3" name="Content Placeholder 2">
            <a:extLst>
              <a:ext uri="{FF2B5EF4-FFF2-40B4-BE49-F238E27FC236}">
                <a16:creationId xmlns:a16="http://schemas.microsoft.com/office/drawing/2014/main" id="{1C21C086-D90C-6AFA-673D-DEF408A7D853}"/>
              </a:ext>
            </a:extLst>
          </p:cNvPr>
          <p:cNvSpPr>
            <a:spLocks noGrp="1"/>
          </p:cNvSpPr>
          <p:nvPr>
            <p:ph idx="1"/>
          </p:nvPr>
        </p:nvSpPr>
        <p:spPr/>
        <p:txBody>
          <a:bodyPr/>
          <a:lstStyle/>
          <a:p>
            <a:pPr algn="just"/>
            <a:r>
              <a:rPr lang="en-US" b="1" dirty="0" err="1">
                <a:solidFill>
                  <a:srgbClr val="002060"/>
                </a:solidFill>
              </a:rPr>
              <a:t>Tkinter</a:t>
            </a:r>
            <a:r>
              <a:rPr lang="en-US" b="1" dirty="0">
                <a:solidFill>
                  <a:srgbClr val="002060"/>
                </a:solidFill>
              </a:rPr>
              <a:t> Integration: </a:t>
            </a:r>
            <a:r>
              <a:rPr lang="en-US" dirty="0"/>
              <a:t>The </a:t>
            </a:r>
            <a:r>
              <a:rPr lang="en-US" dirty="0" err="1"/>
              <a:t>Tkinter</a:t>
            </a:r>
            <a:r>
              <a:rPr lang="en-US" dirty="0"/>
              <a:t> library is used to create a simple GUI window for the online marketing site.</a:t>
            </a:r>
          </a:p>
          <a:p>
            <a:pPr marL="0" indent="0" algn="just">
              <a:buNone/>
            </a:pPr>
            <a:endParaRPr lang="en-US" dirty="0"/>
          </a:p>
          <a:p>
            <a:pPr algn="just"/>
            <a:r>
              <a:rPr lang="en-US" b="1" dirty="0">
                <a:solidFill>
                  <a:srgbClr val="002060"/>
                </a:solidFill>
              </a:rPr>
              <a:t>Display Product Details</a:t>
            </a:r>
            <a:r>
              <a:rPr lang="en-US" dirty="0"/>
              <a:t>: </a:t>
            </a:r>
            <a:r>
              <a:rPr lang="en-US" sz="2400" dirty="0"/>
              <a:t>Labels are used to display product details in the GUI window. Two buttons, "Electronics" and "Clothing," are provided to switch between product categories and display the corresponding product details using the </a:t>
            </a:r>
            <a:r>
              <a:rPr lang="en-US" sz="2400" dirty="0" err="1"/>
              <a:t>display_electronics</a:t>
            </a:r>
            <a:r>
              <a:rPr lang="en-US" sz="2400" dirty="0"/>
              <a:t> and </a:t>
            </a:r>
            <a:r>
              <a:rPr lang="en-US" sz="2400" dirty="0" err="1"/>
              <a:t>display_clothing</a:t>
            </a:r>
            <a:r>
              <a:rPr lang="en-US" sz="2400" dirty="0"/>
              <a:t> functions.</a:t>
            </a:r>
          </a:p>
          <a:p>
            <a:pPr marL="0" indent="0">
              <a:buNone/>
            </a:pPr>
            <a:endParaRPr lang="en-IN" dirty="0"/>
          </a:p>
        </p:txBody>
      </p:sp>
    </p:spTree>
    <p:extLst>
      <p:ext uri="{BB962C8B-B14F-4D97-AF65-F5344CB8AC3E}">
        <p14:creationId xmlns:p14="http://schemas.microsoft.com/office/powerpoint/2010/main" val="40657788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339</Words>
  <Application>Microsoft Office PowerPoint</Application>
  <PresentationFormat>Widescreen</PresentationFormat>
  <Paragraphs>44</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Statement :</vt:lpstr>
      <vt:lpstr>Objective : </vt:lpstr>
      <vt:lpstr>Concepts Involved :</vt:lpstr>
      <vt:lpstr>PowerPoint Presentation</vt:lpstr>
      <vt:lpstr>Outcomes :</vt:lpstr>
      <vt:lpstr>Output : </vt:lpstr>
      <vt:lpstr>Future Scope Of The Project</vt:lpstr>
      <vt:lpstr>Futures  Added</vt:lpstr>
      <vt:lpstr>Output Using Tkinter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Meghana K</dc:creator>
  <cp:lastModifiedBy>shaik Rahima</cp:lastModifiedBy>
  <cp:revision>3</cp:revision>
  <dcterms:created xsi:type="dcterms:W3CDTF">2024-04-05T11:32:28Z</dcterms:created>
  <dcterms:modified xsi:type="dcterms:W3CDTF">2024-04-20T06:59:24Z</dcterms:modified>
</cp:coreProperties>
</file>