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D67C-E587-5831-CB6B-7A8D772FB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213CC-214E-148A-373D-0D4A2604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25A9-D45B-1B89-680F-6A35F793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6BC2-70E8-9520-2B43-C64F918D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1545-DEDF-6FFC-68E8-1F3EE69C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1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472E-F87E-B344-1684-019D4420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642CB-6A4F-9F31-F829-8C4DBF758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49CB-7517-43CC-DBAF-8791ED4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5D419-4ACE-A772-AFAC-CF68AFEB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16BA-D66C-4839-F83B-8A2B4F36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F423A-73EC-4620-31F0-47AC16280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5DB2A-EC26-F842-692F-2C546A39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BD6C-F5F0-712D-5C91-986F6AAC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9109-29BD-BC64-1AF0-5EF53165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4EFF-F7AE-4E8E-318D-1743B88D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6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12EC-7EF6-54CF-1E0D-D6E83655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006-6DE3-9005-F023-F2C412F2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3271-C922-E27E-4FB2-58B348E7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A0F5-CC08-D0FF-85F2-7D980CEF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73FC9-57F2-2E91-D4F5-3F9B7049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7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588C-1AD3-7A25-CB98-53BD3371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7ED9-1BA2-C704-A03B-973B1AE6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E495-8A99-391E-A7AC-37838F07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E75C3-5C20-C114-B254-A6B6B423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622-E811-1EE0-E841-52BA0923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6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204F-33D9-C5D3-BE0F-A14DE65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254E-1348-FF70-A155-55ADCD407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80C6-8174-B03D-8491-B8C6F4E2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DB726-B9D1-B6E0-B4EF-5F910701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FC41B-8223-F942-F949-6DBC2665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E510E-D3A7-B1FD-BBA5-849BD6E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9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811D-C095-F892-CEA0-0A57936A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1B5A7-03C0-7946-A2AA-D356D3D2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0950F-5E10-B08F-277A-9FFB437E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D50AD-93C5-32FF-D3D2-D7494F9EA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4A447-FF74-C6EC-BEAD-347B59FA2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3DC29-4C44-DFD1-DEC3-00EC3EF4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78E5E-54F8-9284-76F4-549B45D5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E4AF5-3CF9-9EDA-8C02-59C146AF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AF63-FA0C-A44E-039A-944A78AD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B1A34-2788-390E-7A05-97882948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D9C25-00AA-1881-0013-F9064C4C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A2895-9AF9-7BAF-33E8-222CB0AA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BA11E-A464-FD82-ED29-23C0475C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976A4-506C-5A32-5C3F-D26E29F6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2A713-DB35-55B3-5490-8086688A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A240-A506-AC5C-D4C8-2D010C9B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2DC6-3164-CB42-0B2C-76843619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CABA8-4CE9-5841-4DCC-26684C49C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785B-88A1-A732-D7E9-2ABD4824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1677-2917-D21E-7260-C1E9E92A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2191C-4F85-0F43-73C8-26C26FE3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7B29-717B-CE09-52F7-1C9EB56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3D191-7D06-C00D-4F3F-B67A7D820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C85CA-3B23-463E-63CF-1D8548C4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D7338-D472-A52A-DB06-36A6BFAF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00FB-BE8B-3FAB-3544-7DC8C496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FC0D-AEFC-3CCA-C22F-F848B084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4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F6780-9079-EBA9-9AB8-9D5D26CE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2A4AB-02DD-8733-5644-4679D32E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46D-A1AC-364D-915F-BDC0AB5C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8C11-25B8-312F-06F0-8416F4A7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117B-4E00-EEAE-4F18-669AD1638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8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B991-F0F0-7CE9-EB48-08E32D2B2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18670" cy="391197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B16FA-2B65-62ED-3BA7-B977035AD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Task Management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B92BB-EE19-FBE4-F05E-CA117A87A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22" y="1263780"/>
            <a:ext cx="5420955" cy="21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D88-2F92-DFCE-AA8F-B2495505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063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800" b="1" dirty="0">
                <a:solidFill>
                  <a:schemeClr val="accent1"/>
                </a:solidFill>
              </a:rPr>
              <a:t>Objective :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 a task management application to organize tasks and   deadlines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46A7-DBA7-35D8-2334-E4908792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7456"/>
            <a:ext cx="10515600" cy="28995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a Task Management Application project is to develop a software tool that helps users organize, track, and manage their tasks effectively. The application serves as a centralized platform for users to create, prioritize, update, and monitor their tasks, ensuring that they stay on top of their responsibilities and deadlines.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0814D-09FF-D583-02A1-AA5312ED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69" y="380145"/>
            <a:ext cx="2106617" cy="69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0DAA-2824-BE1E-6044-DA857B63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312" y="380144"/>
            <a:ext cx="10515600" cy="58276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4400" dirty="0">
                <a:solidFill>
                  <a:schemeClr val="accent5">
                    <a:lumMod val="75000"/>
                  </a:schemeClr>
                </a:solidFill>
              </a:rPr>
              <a:t>Concepts Involved 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Vraiables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marL="0" indent="0">
              <a:buNone/>
            </a:pPr>
            <a:endParaRPr lang="en-IN" u="sng" dirty="0"/>
          </a:p>
          <a:p>
            <a:pPr>
              <a:buFont typeface="Wingdings" panose="05000000000000000000" pitchFamily="2" charset="2"/>
              <a:buChar char="q"/>
            </a:pPr>
            <a:endParaRPr lang="en-IN" sz="44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44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44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4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86AAB-A5EA-F8C2-519A-4AAD0D264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644" y="380144"/>
            <a:ext cx="2257342" cy="6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6A96-DEB2-42A3-B665-8EA5EE6E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Outcomes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B084-F1A8-FF4B-F4E4-BAEB3358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105"/>
            <a:ext cx="10515600" cy="4111857"/>
          </a:xfrm>
        </p:spPr>
        <p:txBody>
          <a:bodyPr/>
          <a:lstStyle/>
          <a:p>
            <a:r>
              <a:rPr lang="en-IN" dirty="0"/>
              <a:t>Technical Skills Development</a:t>
            </a:r>
          </a:p>
          <a:p>
            <a:r>
              <a:rPr lang="en-IN" dirty="0"/>
              <a:t>Creativity and Innovation</a:t>
            </a:r>
          </a:p>
          <a:p>
            <a:r>
              <a:rPr lang="en-IN" dirty="0"/>
              <a:t>Practical Application of Concepts</a:t>
            </a:r>
          </a:p>
          <a:p>
            <a:r>
              <a:rPr lang="en-IN" dirty="0"/>
              <a:t>Problem-Solving and Critical Thinking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DDDB1-3FF3-81C5-6C61-875FBE9A2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21" y="380145"/>
            <a:ext cx="2116665" cy="7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40F4-9F8C-8907-219B-ACFC554B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Output : 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21FA2-9304-EA45-E100-2D7DF2CF5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022" y="1825625"/>
            <a:ext cx="6185956" cy="4351338"/>
          </a:xfrm>
        </p:spPr>
      </p:pic>
    </p:spTree>
    <p:extLst>
      <p:ext uri="{BB962C8B-B14F-4D97-AF65-F5344CB8AC3E}">
        <p14:creationId xmlns:p14="http://schemas.microsoft.com/office/powerpoint/2010/main" val="410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36D1-63B9-EAAA-BDA3-D069B877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Future Scope Of The Project :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A9FE-629A-CB83-F02C-FFAE5ADF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GUI Integration: </a:t>
            </a:r>
            <a:r>
              <a:rPr lang="en-US" sz="2400" dirty="0"/>
              <a:t>Replace the command-line interface with a </a:t>
            </a:r>
            <a:r>
              <a:rPr lang="en-US" sz="2400" dirty="0" err="1"/>
              <a:t>Tkinter</a:t>
            </a:r>
            <a:r>
              <a:rPr lang="en-US" sz="2400" dirty="0"/>
              <a:t>-based graphical user interface (GUI) to provide a more user-friendly and visually appealing experience.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Task List Display: </a:t>
            </a:r>
            <a:r>
              <a:rPr lang="en-US" sz="2400" dirty="0"/>
              <a:t>Implement a scrollable list or table to display tasks and deadlines in the GUI, allowing users to easily view and manage their tasks.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Add Task Form: </a:t>
            </a:r>
            <a:r>
              <a:rPr lang="en-US" sz="2400" dirty="0"/>
              <a:t>Create a form in the GUI with input fields for entering task details (task name and deadline) and a button to add the task to the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95BC-3A37-B9D4-64EF-860D4DD4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Output By Using </a:t>
            </a:r>
            <a:r>
              <a:rPr lang="en-US" b="1" dirty="0" err="1">
                <a:solidFill>
                  <a:srgbClr val="00B0F0"/>
                </a:solidFill>
              </a:rPr>
              <a:t>Tkinter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53C46-2E60-7B7C-C4B0-773CEB099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406" y="1825625"/>
            <a:ext cx="10379188" cy="4351338"/>
          </a:xfrm>
        </p:spPr>
      </p:pic>
    </p:spTree>
    <p:extLst>
      <p:ext uri="{BB962C8B-B14F-4D97-AF65-F5344CB8AC3E}">
        <p14:creationId xmlns:p14="http://schemas.microsoft.com/office/powerpoint/2010/main" val="297170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209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Objective :   Develop a task management application to organize tasks and   deadlines.</vt:lpstr>
      <vt:lpstr>PowerPoint Presentation</vt:lpstr>
      <vt:lpstr>Outcomes :</vt:lpstr>
      <vt:lpstr>Output : </vt:lpstr>
      <vt:lpstr>Future Scope Of The Project :</vt:lpstr>
      <vt:lpstr>Output By Using Tkinter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K</dc:creator>
  <cp:lastModifiedBy>shaik Rahima</cp:lastModifiedBy>
  <cp:revision>6</cp:revision>
  <dcterms:created xsi:type="dcterms:W3CDTF">2024-04-04T06:22:14Z</dcterms:created>
  <dcterms:modified xsi:type="dcterms:W3CDTF">2024-04-20T07:18:34Z</dcterms:modified>
</cp:coreProperties>
</file>