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Refract" TargetMode="External" /><Relationship Id="rId13" Type="http://schemas.openxmlformats.org/officeDocument/2006/relationships/hyperlink" Target="https://en.wikipedia.org/wiki/Transmission_electron_microscope" TargetMode="External" /><Relationship Id="rId3" Type="http://schemas.openxmlformats.org/officeDocument/2006/relationships/hyperlink" Target="https://en.wikipedia.org/wiki/Electron" TargetMode="External" /><Relationship Id="rId7" Type="http://schemas.openxmlformats.org/officeDocument/2006/relationships/hyperlink" Target="https://en.wikipedia.org/wiki/Lens" TargetMode="External" /><Relationship Id="rId12" Type="http://schemas.openxmlformats.org/officeDocument/2006/relationships/hyperlink" Target="https://en.wikipedia.org/wiki/Electron_microscope" TargetMode="External" /><Relationship Id="rId2" Type="http://schemas.openxmlformats.org/officeDocument/2006/relationships/hyperlink" Target="https://en.wikipedia.org/wiki/Light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en.wikipedia.org/wiki/Optical_microscope" TargetMode="External" /><Relationship Id="rId11" Type="http://schemas.openxmlformats.org/officeDocument/2006/relationships/hyperlink" Target="https://en.wikipedia.org/wiki/Fluorescence_microscope" TargetMode="External" /><Relationship Id="rId5" Type="http://schemas.openxmlformats.org/officeDocument/2006/relationships/hyperlink" Target="https://en.wikipedia.org/wiki/Fluorescence" TargetMode="External" /><Relationship Id="rId15" Type="http://schemas.openxmlformats.org/officeDocument/2006/relationships/hyperlink" Target="https://en.wikipedia.org/wiki/Scanning_probe_microscope" TargetMode="External" /><Relationship Id="rId10" Type="http://schemas.openxmlformats.org/officeDocument/2006/relationships/hyperlink" Target="https://en.wikipedia.org/wiki/Microtome" TargetMode="External" /><Relationship Id="rId4" Type="http://schemas.openxmlformats.org/officeDocument/2006/relationships/hyperlink" Target="https://en.wikipedia.org/wiki/Optical_path" TargetMode="External" /><Relationship Id="rId9" Type="http://schemas.openxmlformats.org/officeDocument/2006/relationships/hyperlink" Target="https://en.wikipedia.org/wiki/Visible_light" TargetMode="External" /><Relationship Id="rId14" Type="http://schemas.openxmlformats.org/officeDocument/2006/relationships/hyperlink" Target="https://en.wikipedia.org/wiki/Scanning_electron_microscope" TargetMode="Externa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98F4-2B99-C062-D4F0-47A9C16FD8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n-BD" b="1" dirty="0">
                <a:solidFill>
                  <a:srgbClr val="FF0000"/>
                </a:solidFill>
              </a:rPr>
              <a:t>Welcome to my project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8CB7D-628D-C989-263F-E74BF03B2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0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2D34-BEB9-CBD1-6179-48F464F0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b="1" dirty="0">
                <a:solidFill>
                  <a:srgbClr val="FF0000"/>
                </a:solidFill>
              </a:rPr>
              <a:t>Table 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109898-80D2-2FD6-C0DB-494E8ECC9E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980615"/>
              </p:ext>
            </p:extLst>
          </p:nvPr>
        </p:nvGraphicFramePr>
        <p:xfrm>
          <a:off x="1155700" y="2603500"/>
          <a:ext cx="8824911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7">
                  <a:extLst>
                    <a:ext uri="{9D8B030D-6E8A-4147-A177-3AD203B41FA5}">
                      <a16:colId xmlns:a16="http://schemas.microsoft.com/office/drawing/2014/main" val="3028046420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1937065369"/>
                    </a:ext>
                  </a:extLst>
                </a:gridCol>
                <a:gridCol w="2941637">
                  <a:extLst>
                    <a:ext uri="{9D8B030D-6E8A-4147-A177-3AD203B41FA5}">
                      <a16:colId xmlns:a16="http://schemas.microsoft.com/office/drawing/2014/main" val="1905810217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bn-BD" dirty="0"/>
                        <a:t>Alpa rays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/>
                        <a:t>Beta rays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/>
                        <a:t>Gamma rays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767698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bn-BD" dirty="0"/>
                        <a:t>Alpa ray are doubly ionized helium atom.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/>
                        <a:t>Beta rays consist of ordinary electrons.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/>
                        <a:t>Gamma ray are electronegative radiation.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7589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bn-BD" dirty="0"/>
                        <a:t>Alpa ray carries positive charge.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/>
                        <a:t>Beta ray carry negative charge.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/>
                        <a:t>They have no charge.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749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bn-BD" dirty="0"/>
                        <a:t>Affected photographic plate.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/>
                        <a:t>Affected photographic 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n-BD" dirty="0"/>
                        <a:t>Affected photographic plate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742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20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AB94-D4E5-F59D-A0E2-3C50B644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b="1" dirty="0">
                <a:solidFill>
                  <a:srgbClr val="FF0000"/>
                </a:solidFill>
              </a:rPr>
              <a:t>Header &amp; footer,image setting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39DEC4-7014-AD0C-006E-CFF4AD1E0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039" y="2540992"/>
            <a:ext cx="7783664" cy="3754438"/>
          </a:xfrm>
        </p:spPr>
      </p:pic>
    </p:spTree>
    <p:extLst>
      <p:ext uri="{BB962C8B-B14F-4D97-AF65-F5344CB8AC3E}">
        <p14:creationId xmlns:p14="http://schemas.microsoft.com/office/powerpoint/2010/main" val="154786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CDEA-37A7-A611-B47E-28AE341B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4E7E2-EC99-A7DF-EBCA-8A9216DC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n-BD" sz="4800" b="1" dirty="0">
                <a:solidFill>
                  <a:schemeClr val="accent2"/>
                </a:solidFill>
              </a:rPr>
              <a:t>       </a:t>
            </a:r>
          </a:p>
          <a:p>
            <a:pPr marL="0" indent="0">
              <a:buNone/>
            </a:pPr>
            <a:r>
              <a:rPr lang="bn-BD" sz="4800" b="1" dirty="0">
                <a:solidFill>
                  <a:schemeClr val="accent2"/>
                </a:solidFill>
              </a:rPr>
              <a:t>      Thank you  </a:t>
            </a:r>
            <a:endParaRPr lang="en-US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6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249D-FD3E-6A67-3178-1927D674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7108-5B0A-C14B-865A-21178F8E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bn-BD" dirty="0"/>
              <a:t>   </a:t>
            </a:r>
            <a:r>
              <a:rPr lang="bn-BD" b="1" dirty="0"/>
              <a:t>MST.Rahima khatun </a:t>
            </a:r>
          </a:p>
          <a:p>
            <a:r>
              <a:rPr lang="bn-BD" b="1" dirty="0"/>
              <a:t>      Batch :50 </a:t>
            </a:r>
          </a:p>
          <a:p>
            <a:r>
              <a:rPr lang="bn-BD" b="1" dirty="0"/>
              <a:t>      </a:t>
            </a:r>
            <a:r>
              <a:rPr lang="bn-BD" b="1"/>
              <a:t>Roll:01-050-13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3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41A6-D87F-B4B8-BA7E-0C166563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b="1" dirty="0">
                <a:solidFill>
                  <a:schemeClr val="accent2"/>
                </a:solidFill>
              </a:rPr>
              <a:t>What is Microsoft excel?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2D1E-0F04-6F5E-AAED-C6CD022B7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Microsoft Excel is a spreadsheet editor developed by Microsoft for Windows, </a:t>
            </a:r>
            <a:r>
              <a:rPr lang="en-US" dirty="0" err="1"/>
              <a:t>macOS</a:t>
            </a:r>
            <a:r>
              <a:rPr lang="en-US" dirty="0"/>
              <a:t>, Android, iOS and </a:t>
            </a:r>
            <a:r>
              <a:rPr lang="en-US" dirty="0" err="1"/>
              <a:t>iPadOS</a:t>
            </a:r>
            <a:r>
              <a:rPr lang="en-US" dirty="0"/>
              <a:t>. It features calculation or computation capabilities, graphing tools, pivot tables, and a macro programming language called Visual Basic for Applications (VBA). Excel forms part of the Microsoft 365 suite of software.</a:t>
            </a:r>
            <a:endParaRPr lang="bn-BD" dirty="0"/>
          </a:p>
          <a:p>
            <a:pPr marL="0" indent="0">
              <a:buNone/>
            </a:pPr>
            <a:r>
              <a:rPr lang="bn-BD" b="1" dirty="0"/>
              <a:t>  Excel Symbol :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345E5-6E20-FF5F-A84A-735C56DE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660" y="4311650"/>
            <a:ext cx="2286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9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BBE0-99C9-5F66-5F06-75268CFF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0CFB-9904-50BF-BFC7-C2697CE7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n-BD" b="1" dirty="0"/>
              <a:t>Microsoft Excel Example : 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A2750-3B35-2F7D-D744-2A0C2E3D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70" y="3246214"/>
            <a:ext cx="642398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6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0B94-1E01-0DB9-AF70-411B0C9A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many types of cxcel are there?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DA5A5-B57C-B679-FD25-09A6D90C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Types in MS Excel: There are 4 types of Excel data types with different values in Microsoft Excel. The four types of data are </a:t>
            </a:r>
            <a:r>
              <a:rPr lang="bn-BD" dirty="0"/>
              <a:t>nominal,ordinal, discrete and continuous </a:t>
            </a:r>
            <a:r>
              <a:rPr lang="en-US" dirty="0"/>
              <a:t>. Excel is the most used spreadsheet </a:t>
            </a:r>
            <a:r>
              <a:rPr lang="en-US" dirty="0" err="1"/>
              <a:t>programme</a:t>
            </a:r>
            <a:r>
              <a:rPr lang="en-US" dirty="0"/>
              <a:t> despite the fact that there are </a:t>
            </a:r>
            <a:r>
              <a:rPr lang="bn-BD" dirty="0"/>
              <a:t>several.</a:t>
            </a:r>
          </a:p>
          <a:p>
            <a:pPr marL="0" indent="0">
              <a:buNone/>
            </a:pPr>
            <a:endParaRPr lang="bn-BD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D9508-1A2B-1925-23F8-5D811DC55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038" y="3979466"/>
            <a:ext cx="4690613" cy="253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9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5355-E842-2905-B9A8-063DF8CA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b="1" dirty="0"/>
              <a:t>Advanced  Excel Formulas.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50C3-86BB-D2FC-713B-938086D9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n-BD" b="1" dirty="0"/>
              <a:t>1.Index match.</a:t>
            </a:r>
          </a:p>
          <a:p>
            <a:pPr marL="0" indent="0">
              <a:buNone/>
            </a:pPr>
            <a:r>
              <a:rPr lang="bn-BD" b="1" dirty="0"/>
              <a:t>2.If combined with AND/OR.</a:t>
            </a:r>
          </a:p>
          <a:p>
            <a:pPr marL="0" indent="0">
              <a:buNone/>
            </a:pPr>
            <a:r>
              <a:rPr lang="bn-BD" b="1" dirty="0"/>
              <a:t>3.Offset combined with SUM or Average.</a:t>
            </a:r>
          </a:p>
          <a:p>
            <a:pPr marL="0" indent="0">
              <a:buNone/>
            </a:pPr>
            <a:r>
              <a:rPr lang="bn-BD" b="1" dirty="0"/>
              <a:t>4.Choose.</a:t>
            </a:r>
          </a:p>
          <a:p>
            <a:pPr marL="0" indent="0">
              <a:buNone/>
            </a:pPr>
            <a:r>
              <a:rPr lang="bn-BD" b="1" dirty="0"/>
              <a:t>5.Sumif and Countif.</a:t>
            </a:r>
          </a:p>
          <a:p>
            <a:pPr marL="0" indent="0">
              <a:buNone/>
            </a:pPr>
            <a:endParaRPr lang="bn-BD" b="1" dirty="0"/>
          </a:p>
        </p:txBody>
      </p:sp>
    </p:spTree>
    <p:extLst>
      <p:ext uri="{BB962C8B-B14F-4D97-AF65-F5344CB8AC3E}">
        <p14:creationId xmlns:p14="http://schemas.microsoft.com/office/powerpoint/2010/main" val="182029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797F-E431-4BC1-E2D1-B22FD6D2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b="1" dirty="0"/>
              <a:t>Disadvantage of Excel.</a:t>
            </a:r>
            <a:br>
              <a:rPr lang="bn-BD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FF48-669B-E334-63A9-1D9BA16A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bn-BD" b="1" dirty="0"/>
              <a:t>Limited collaboration capabilities.</a:t>
            </a:r>
          </a:p>
          <a:p>
            <a:pPr>
              <a:buAutoNum type="arabicPeriod"/>
            </a:pPr>
            <a:r>
              <a:rPr lang="en-US" b="1" dirty="0"/>
              <a:t>P</a:t>
            </a:r>
            <a:r>
              <a:rPr lang="bn-BD" b="1" dirty="0"/>
              <a:t>oor handling of large datasets.</a:t>
            </a:r>
          </a:p>
          <a:p>
            <a:pPr>
              <a:buAutoNum type="arabicPeriod"/>
            </a:pPr>
            <a:r>
              <a:rPr lang="bn-BD" b="1" dirty="0"/>
              <a:t>Lack of integrated project management features.</a:t>
            </a:r>
          </a:p>
          <a:p>
            <a:pPr>
              <a:buAutoNum type="arabicPeriod"/>
            </a:pPr>
            <a:r>
              <a:rPr lang="bn-BD" b="1" dirty="0"/>
              <a:t>Limited visual project tracking tools.</a:t>
            </a:r>
          </a:p>
          <a:p>
            <a:pPr>
              <a:buAutoNum type="arabicPeriod"/>
            </a:pPr>
            <a:r>
              <a:rPr lang="bn-BD" b="1" dirty="0"/>
              <a:t>Absences of automation features.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049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F0CD-C7C7-FEB8-EA2A-3A257F91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b="1" dirty="0">
                <a:solidFill>
                  <a:srgbClr val="FF0000"/>
                </a:solidFill>
              </a:rPr>
              <a:t>Bold,underline,Italic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0052-02DF-E2A4-76FA-234C5B5F3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many types of microscopes, and they may be grouped in different ways. One way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to describe the method an instrument uses to interact with a sample and produce images, either by sending a beam of </a:t>
            </a:r>
            <a:r>
              <a:rPr lang="en-US" b="0" i="1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" tooltip="Light"/>
              </a:rPr>
              <a:t>light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0" i="1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Electron"/>
              </a:rPr>
              <a:t>electr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Electron"/>
              </a:rPr>
              <a:t>ons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through a sample in its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Optical path"/>
              </a:rPr>
              <a:t>optical path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by detecting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Fluorescence"/>
              </a:rPr>
              <a:t>photon emissions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from a sample, or by scanning ac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ross and a short distance from the surface of a sample using a probe. The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most common microscope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(and the first to be invented) is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Optical microscope"/>
              </a:rPr>
              <a:t>optical microscope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uses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Lens"/>
              </a:rPr>
              <a:t>lenses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Refract"/>
              </a:rPr>
              <a:t>refract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Visible light"/>
              </a:rPr>
              <a:t>visible light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that passed through a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Microtome"/>
              </a:rPr>
              <a:t>thinly sectioned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sample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produce an observable image. Other major types of microscopes are the </a:t>
            </a:r>
            <a:r>
              <a:rPr lang="en-US" b="0" i="0" u="sng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1" tooltip="Fluorescence microscope"/>
              </a:rPr>
              <a:t>fluorescence microscope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sng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2" tooltip="Electron microscope"/>
              </a:rPr>
              <a:t>electron microscope</a:t>
            </a:r>
            <a:r>
              <a:rPr 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(both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3" tooltip="Transmission electron microscope"/>
              </a:rPr>
              <a:t>transmission electron microscope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4" tooltip="Scanning electron microscope"/>
              </a:rPr>
              <a:t>scanning electron microscope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and various types of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5" tooltip="Scanning probe microscope"/>
              </a:rPr>
              <a:t>scanning probe microscopes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88D6-78EF-7C6D-3280-9717A67A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b="1" dirty="0">
                <a:solidFill>
                  <a:srgbClr val="FF0000"/>
                </a:solidFill>
              </a:rPr>
              <a:t>Design,Shape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623C29-5B08-1190-1FA7-8356566D3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011" y="2468032"/>
            <a:ext cx="4307505" cy="3416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26CE7-32BB-B956-1C06-3C8A17619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482" y="2694214"/>
            <a:ext cx="4807029" cy="288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4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Welcome to my project </vt:lpstr>
      <vt:lpstr>PowerPoint Presentation</vt:lpstr>
      <vt:lpstr>What is Microsoft excel?</vt:lpstr>
      <vt:lpstr>PowerPoint Presentation</vt:lpstr>
      <vt:lpstr>How many types of cxcel are there?</vt:lpstr>
      <vt:lpstr>Advanced  Excel Formulas.</vt:lpstr>
      <vt:lpstr>Disadvantage of Excel. </vt:lpstr>
      <vt:lpstr>Bold,underline,Italic</vt:lpstr>
      <vt:lpstr>Design,Shape</vt:lpstr>
      <vt:lpstr>Table </vt:lpstr>
      <vt:lpstr>Header &amp; footer,image setting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project </dc:title>
  <dc:creator>Guest User</dc:creator>
  <cp:lastModifiedBy>Guest User</cp:lastModifiedBy>
  <cp:revision>13</cp:revision>
  <dcterms:created xsi:type="dcterms:W3CDTF">2024-10-04T13:59:05Z</dcterms:created>
  <dcterms:modified xsi:type="dcterms:W3CDTF">2024-12-13T11:09:39Z</dcterms:modified>
</cp:coreProperties>
</file>