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9" b="7062"/>
          <a:stretch/>
        </p:blipFill>
        <p:spPr bwMode="auto">
          <a:xfrm>
            <a:off x="-106680" y="-45720"/>
            <a:ext cx="12298680" cy="68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42240" y="-91440"/>
            <a:ext cx="12334240" cy="69494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5900" y="1635760"/>
            <a:ext cx="9113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GYM MANAGEMENT SYSTEM</a:t>
            </a:r>
            <a:endParaRPr 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7020" y="4978400"/>
            <a:ext cx="911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Khizer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Naeem</a:t>
            </a:r>
            <a:r>
              <a:rPr lang="en-US" sz="2400" b="1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Rahim Ahmed Khan.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Raheel</a:t>
            </a:r>
            <a:r>
              <a:rPr lang="en-US" sz="2400" b="1" dirty="0" smtClean="0"/>
              <a:t> Ali.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87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9" b="7062"/>
          <a:stretch/>
        </p:blipFill>
        <p:spPr bwMode="auto">
          <a:xfrm>
            <a:off x="-106680" y="-45720"/>
            <a:ext cx="12298680" cy="68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5900" y="2306320"/>
            <a:ext cx="9113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GYM MANAGEMENT SYSTEM</a:t>
            </a:r>
            <a:endParaRPr lang="en-US" sz="8000" b="1" dirty="0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" y="1"/>
            <a:ext cx="12298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06680" y="1"/>
            <a:ext cx="12298680" cy="68275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15747" y="101982"/>
            <a:ext cx="12307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Christian Sunday" panose="02000600000000090000" pitchFamily="50" charset="0"/>
              </a:rPr>
              <a:t>Introduction</a:t>
            </a:r>
            <a:endParaRPr lang="en-US" sz="8000" b="1" dirty="0">
              <a:latin typeface="Christian Sunday" panose="0200060000000009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7760" y="2302139"/>
            <a:ext cx="10706100" cy="419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1. Member </a:t>
            </a:r>
            <a:r>
              <a:rPr lang="en-US" sz="2000" b="1" dirty="0"/>
              <a:t>and Trainer Management:</a:t>
            </a:r>
            <a:r>
              <a:rPr lang="en-US" sz="2000" dirty="0"/>
              <a:t> Keep detailed records and schedules.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2. Class </a:t>
            </a:r>
            <a:r>
              <a:rPr lang="en-US" sz="2000" b="1" dirty="0"/>
              <a:t>Scheduling and Attendance Tracking:</a:t>
            </a:r>
            <a:r>
              <a:rPr lang="en-US" sz="2000" dirty="0"/>
              <a:t> Organize classes and track member attendance.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3. Payment </a:t>
            </a:r>
            <a:r>
              <a:rPr lang="en-US" sz="2000" b="1" dirty="0"/>
              <a:t>Processing:</a:t>
            </a:r>
            <a:r>
              <a:rPr lang="en-US" sz="2000" dirty="0"/>
              <a:t> Manage membership payments and financial transactions.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4. Equipment </a:t>
            </a:r>
            <a:r>
              <a:rPr lang="en-US" sz="2000" b="1" dirty="0"/>
              <a:t>Maintenance:</a:t>
            </a:r>
            <a:r>
              <a:rPr lang="en-US" sz="2000" dirty="0"/>
              <a:t> Monitor and maintain gym equipment.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5. Diet </a:t>
            </a:r>
            <a:r>
              <a:rPr lang="en-US" sz="2000" b="1" dirty="0"/>
              <a:t>and Workout Plans:</a:t>
            </a:r>
            <a:r>
              <a:rPr lang="en-US" sz="2000" dirty="0"/>
              <a:t> Create personalized plans for members.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6. Event </a:t>
            </a:r>
            <a:r>
              <a:rPr lang="en-US" sz="2000" b="1" dirty="0"/>
              <a:t>Management:</a:t>
            </a:r>
            <a:r>
              <a:rPr lang="en-US" sz="2000" dirty="0"/>
              <a:t> Plan and manage gym events.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7. Feedback </a:t>
            </a:r>
            <a:r>
              <a:rPr lang="en-US" sz="2000" b="1" dirty="0"/>
              <a:t>and Complaints:</a:t>
            </a:r>
            <a:r>
              <a:rPr lang="en-US" sz="2000" dirty="0"/>
              <a:t> Collect member feedback for continuous improvement.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system enhances efficiency, member satisfaction, and resource optimization, allowing gyms to focus on promoting a healthy and active lifestyle.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54" y="1425421"/>
            <a:ext cx="11829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Gym Management System is designed to streamline gym operations, offering efficient management of members, trainers, classes, payments, and equipment. Key features include: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31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867073" y="2540382"/>
            <a:ext cx="60085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+mj-lt"/>
              </a:rPr>
              <a:t>ER Model</a:t>
            </a:r>
            <a:endParaRPr lang="en-US" sz="66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5485"/>
          <a:stretch/>
        </p:blipFill>
        <p:spPr>
          <a:xfrm>
            <a:off x="3995145" y="0"/>
            <a:ext cx="8196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</TotalTime>
  <Words>163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Christian Sunday</vt:lpstr>
      <vt:lpstr>Tw Cen MT</vt:lpstr>
      <vt:lpstr>Droplet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Rahim khan</dc:creator>
  <cp:lastModifiedBy>Rahim khan</cp:lastModifiedBy>
  <cp:revision>3</cp:revision>
  <dcterms:created xsi:type="dcterms:W3CDTF">2024-06-03T05:58:34Z</dcterms:created>
  <dcterms:modified xsi:type="dcterms:W3CDTF">2024-06-03T06:11:59Z</dcterms:modified>
</cp:coreProperties>
</file>