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83" r:id="rId4"/>
    <p:sldId id="257" r:id="rId5"/>
    <p:sldId id="259" r:id="rId6"/>
    <p:sldId id="258" r:id="rId7"/>
    <p:sldId id="280" r:id="rId8"/>
    <p:sldId id="281" r:id="rId9"/>
    <p:sldId id="282" r:id="rId10"/>
    <p:sldId id="260" r:id="rId11"/>
    <p:sldId id="284" r:id="rId12"/>
    <p:sldId id="261" r:id="rId13"/>
    <p:sldId id="262" r:id="rId14"/>
    <p:sldId id="264" r:id="rId15"/>
    <p:sldId id="265" r:id="rId16"/>
    <p:sldId id="271" r:id="rId17"/>
    <p:sldId id="266" r:id="rId18"/>
    <p:sldId id="272" r:id="rId19"/>
    <p:sldId id="273" r:id="rId20"/>
    <p:sldId id="274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9A74707-D7C4-4D3B-91C5-D52FBF7A2B56}" type="datetimeFigureOut">
              <a:rPr lang="en-US" smtClean="0"/>
              <a:t>28-May-18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176025D-C11D-4026-99E3-5D927035B2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315200" cy="1524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Doctor Appointments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705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Abdur </a:t>
            </a:r>
            <a:r>
              <a:rPr lang="en-US" dirty="0"/>
              <a:t>R</a:t>
            </a:r>
            <a:r>
              <a:rPr lang="en-US" dirty="0" smtClean="0"/>
              <a:t>ahim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Id:1219475</a:t>
            </a:r>
          </a:p>
          <a:p>
            <a:r>
              <a:rPr lang="en-US" dirty="0" smtClean="0"/>
              <a:t>Batch Id:ESAD-J2EE/APCL-A/33/02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10600" cy="4373563"/>
          </a:xfrm>
        </p:spPr>
      </p:pic>
    </p:spTree>
    <p:extLst>
      <p:ext uri="{BB962C8B-B14F-4D97-AF65-F5344CB8AC3E}">
        <p14:creationId xmlns:p14="http://schemas.microsoft.com/office/powerpoint/2010/main" val="337865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appointments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2615"/>
            <a:ext cx="8534400" cy="4353533"/>
          </a:xfrm>
        </p:spPr>
      </p:pic>
    </p:spTree>
    <p:extLst>
      <p:ext uri="{BB962C8B-B14F-4D97-AF65-F5344CB8AC3E}">
        <p14:creationId xmlns:p14="http://schemas.microsoft.com/office/powerpoint/2010/main" val="6159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booking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2691432"/>
            <a:ext cx="7687748" cy="2495899"/>
          </a:xfrm>
        </p:spPr>
      </p:pic>
    </p:spTree>
    <p:extLst>
      <p:ext uri="{BB962C8B-B14F-4D97-AF65-F5344CB8AC3E}">
        <p14:creationId xmlns:p14="http://schemas.microsoft.com/office/powerpoint/2010/main" val="10027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 updated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7852"/>
            <a:ext cx="8534400" cy="4363059"/>
          </a:xfrm>
        </p:spPr>
      </p:pic>
    </p:spTree>
    <p:extLst>
      <p:ext uri="{BB962C8B-B14F-4D97-AF65-F5344CB8AC3E}">
        <p14:creationId xmlns:p14="http://schemas.microsoft.com/office/powerpoint/2010/main" val="272425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Booking cancel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153400" cy="2139277"/>
          </a:xfrm>
        </p:spPr>
      </p:pic>
    </p:spTree>
    <p:extLst>
      <p:ext uri="{BB962C8B-B14F-4D97-AF65-F5344CB8AC3E}">
        <p14:creationId xmlns:p14="http://schemas.microsoft.com/office/powerpoint/2010/main" val="20928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doctor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82000" cy="2839399"/>
          </a:xfrm>
        </p:spPr>
      </p:pic>
    </p:spTree>
    <p:extLst>
      <p:ext uri="{BB962C8B-B14F-4D97-AF65-F5344CB8AC3E}">
        <p14:creationId xmlns:p14="http://schemas.microsoft.com/office/powerpoint/2010/main" val="29843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feedback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305800" cy="2629851"/>
          </a:xfrm>
        </p:spPr>
      </p:pic>
    </p:spTree>
    <p:extLst>
      <p:ext uri="{BB962C8B-B14F-4D97-AF65-F5344CB8AC3E}">
        <p14:creationId xmlns:p14="http://schemas.microsoft.com/office/powerpoint/2010/main" val="32842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382000" cy="2733993"/>
          </a:xfrm>
        </p:spPr>
      </p:pic>
    </p:spTree>
    <p:extLst>
      <p:ext uri="{BB962C8B-B14F-4D97-AF65-F5344CB8AC3E}">
        <p14:creationId xmlns:p14="http://schemas.microsoft.com/office/powerpoint/2010/main" val="775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Patients details by 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4400" cy="3823737"/>
          </a:xfrm>
        </p:spPr>
      </p:pic>
    </p:spTree>
    <p:extLst>
      <p:ext uri="{BB962C8B-B14F-4D97-AF65-F5344CB8AC3E}">
        <p14:creationId xmlns:p14="http://schemas.microsoft.com/office/powerpoint/2010/main" val="22461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appointments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1"/>
            <a:ext cx="8458200" cy="2887052"/>
          </a:xfrm>
        </p:spPr>
      </p:pic>
    </p:spTree>
    <p:extLst>
      <p:ext uri="{BB962C8B-B14F-4D97-AF65-F5344CB8AC3E}">
        <p14:creationId xmlns:p14="http://schemas.microsoft.com/office/powerpoint/2010/main" val="4258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59879"/>
            <a:ext cx="8534400" cy="4440921"/>
          </a:xfrm>
        </p:spPr>
      </p:pic>
    </p:spTree>
    <p:extLst>
      <p:ext uri="{BB962C8B-B14F-4D97-AF65-F5344CB8AC3E}">
        <p14:creationId xmlns:p14="http://schemas.microsoft.com/office/powerpoint/2010/main" val="17966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514600"/>
            <a:ext cx="4038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458200" cy="3962399"/>
          </a:xfrm>
        </p:spPr>
      </p:pic>
    </p:spTree>
    <p:extLst>
      <p:ext uri="{BB962C8B-B14F-4D97-AF65-F5344CB8AC3E}">
        <p14:creationId xmlns:p14="http://schemas.microsoft.com/office/powerpoint/2010/main" val="13473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patients details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5" y="2562827"/>
            <a:ext cx="7868749" cy="2753109"/>
          </a:xfrm>
        </p:spPr>
      </p:pic>
    </p:spTree>
    <p:extLst>
      <p:ext uri="{BB962C8B-B14F-4D97-AF65-F5344CB8AC3E}">
        <p14:creationId xmlns:p14="http://schemas.microsoft.com/office/powerpoint/2010/main" val="22097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doctor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373563"/>
          </a:xfrm>
        </p:spPr>
      </p:pic>
    </p:spTree>
    <p:extLst>
      <p:ext uri="{BB962C8B-B14F-4D97-AF65-F5344CB8AC3E}">
        <p14:creationId xmlns:p14="http://schemas.microsoft.com/office/powerpoint/2010/main" val="26316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doctor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4400" cy="3220420"/>
          </a:xfrm>
        </p:spPr>
      </p:pic>
    </p:spTree>
    <p:extLst>
      <p:ext uri="{BB962C8B-B14F-4D97-AF65-F5344CB8AC3E}">
        <p14:creationId xmlns:p14="http://schemas.microsoft.com/office/powerpoint/2010/main" val="10237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appointments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534400" cy="3387109"/>
          </a:xfrm>
        </p:spPr>
      </p:pic>
    </p:spTree>
    <p:extLst>
      <p:ext uri="{BB962C8B-B14F-4D97-AF65-F5344CB8AC3E}">
        <p14:creationId xmlns:p14="http://schemas.microsoft.com/office/powerpoint/2010/main" val="4326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feedback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534399" cy="3101330"/>
          </a:xfrm>
        </p:spPr>
      </p:pic>
    </p:spTree>
    <p:extLst>
      <p:ext uri="{BB962C8B-B14F-4D97-AF65-F5344CB8AC3E}">
        <p14:creationId xmlns:p14="http://schemas.microsoft.com/office/powerpoint/2010/main" val="18919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2600932"/>
            <a:ext cx="5744377" cy="2676899"/>
          </a:xfrm>
        </p:spPr>
      </p:pic>
    </p:spTree>
    <p:extLst>
      <p:ext uri="{BB962C8B-B14F-4D97-AF65-F5344CB8AC3E}">
        <p14:creationId xmlns:p14="http://schemas.microsoft.com/office/powerpoint/2010/main" val="201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47</Words>
  <Application>Microsoft Office PowerPoint</Application>
  <PresentationFormat>On-screen Show (4:3)</PresentationFormat>
  <Paragraphs>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Concourse</vt:lpstr>
      <vt:lpstr>Apothecary</vt:lpstr>
      <vt:lpstr> Doctor Appointments Booking System</vt:lpstr>
      <vt:lpstr>Main page</vt:lpstr>
      <vt:lpstr>Admin login</vt:lpstr>
      <vt:lpstr>View patients details</vt:lpstr>
      <vt:lpstr>Add doctor</vt:lpstr>
      <vt:lpstr>View doctor</vt:lpstr>
      <vt:lpstr>View appointments</vt:lpstr>
      <vt:lpstr>View feedback</vt:lpstr>
      <vt:lpstr>Patient login</vt:lpstr>
      <vt:lpstr>Patient registration</vt:lpstr>
      <vt:lpstr>Book appointments</vt:lpstr>
      <vt:lpstr>View booking</vt:lpstr>
      <vt:lpstr>Patient information updated</vt:lpstr>
      <vt:lpstr>Booking cancel</vt:lpstr>
      <vt:lpstr>Search doctor</vt:lpstr>
      <vt:lpstr>Patient feedback</vt:lpstr>
      <vt:lpstr>Doctor login</vt:lpstr>
      <vt:lpstr>Patients details by id</vt:lpstr>
      <vt:lpstr>My appointments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Nasrin</dc:creator>
  <cp:lastModifiedBy>User</cp:lastModifiedBy>
  <cp:revision>53</cp:revision>
  <dcterms:created xsi:type="dcterms:W3CDTF">2017-12-08T17:26:16Z</dcterms:created>
  <dcterms:modified xsi:type="dcterms:W3CDTF">2018-05-28T00:28:27Z</dcterms:modified>
</cp:coreProperties>
</file>