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3" r:id="rId6"/>
    <p:sldId id="264" r:id="rId7"/>
    <p:sldId id="265" r:id="rId8"/>
    <p:sldId id="266" r:id="rId9"/>
    <p:sldId id="267" r:id="rId10"/>
    <p:sldId id="269" r:id="rId11"/>
    <p:sldId id="261" r:id="rId12"/>
    <p:sldId id="262" r:id="rId13"/>
    <p:sldId id="268" r:id="rId14"/>
    <p:sldId id="271" r:id="rId15"/>
    <p:sldId id="270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docs.cheapshark.com/?ref=devresourc.es#c58ecff8-ee51-2901-f263-8606e8dc281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eapshark.com/api/1.0/deal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dat1004finalproject-06.herokuapp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947857" cy="2527438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Data Programming Project:</a:t>
            </a: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BDAT-1004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67D0-988B-447B-B0CF-E9BB6209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to compare the overall rating for the used website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E5D145-B035-4F03-864F-8160A6D92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266224"/>
            <a:ext cx="10546080" cy="35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1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12CA-B63D-4791-B524-80EA47671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15086"/>
          </a:xfrm>
        </p:spPr>
        <p:txBody>
          <a:bodyPr/>
          <a:lstStyle/>
          <a:p>
            <a:r>
              <a:rPr lang="en-SG" dirty="0"/>
              <a:t>Project Bonus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AA6BC-4489-43C5-9EA7-C2BFF9125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57680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524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all items</a:t>
            </a:r>
          </a:p>
          <a:p>
            <a:endParaRPr lang="en-US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F1A008-546E-4912-8A1A-68D94A201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2443480"/>
            <a:ext cx="8737600" cy="325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12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4803-C303-45BC-8BDB-ED4693A0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Mongo atlas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A15EB-FB46-4479-A253-D839AECEF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solidFill>
                  <a:srgbClr val="2524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SG" dirty="0" err="1">
                <a:solidFill>
                  <a:srgbClr val="2524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mongodb+srv</a:t>
            </a:r>
            <a:r>
              <a:rPr lang="en-SG" dirty="0">
                <a:solidFill>
                  <a:srgbClr val="2524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://mongo:Rahin2702@cluster0.8uh2v.mongodb.net/</a:t>
            </a:r>
            <a:r>
              <a:rPr lang="en-SG" dirty="0" err="1">
                <a:solidFill>
                  <a:srgbClr val="2524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myFirstDatabase?retryWrites</a:t>
            </a:r>
            <a:r>
              <a:rPr lang="en-SG" dirty="0">
                <a:solidFill>
                  <a:srgbClr val="2524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SG" dirty="0" err="1">
                <a:solidFill>
                  <a:srgbClr val="2524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true&amp;w</a:t>
            </a:r>
            <a:r>
              <a:rPr lang="en-SG" dirty="0">
                <a:solidFill>
                  <a:srgbClr val="2524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=majority“</a:t>
            </a:r>
          </a:p>
          <a:p>
            <a:r>
              <a:rPr lang="en-SG" dirty="0" err="1">
                <a:solidFill>
                  <a:srgbClr val="2524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Database_Name</a:t>
            </a:r>
            <a:r>
              <a:rPr lang="en-SG" dirty="0">
                <a:solidFill>
                  <a:srgbClr val="2524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solidFill>
                  <a:srgbClr val="2524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final_project</a:t>
            </a:r>
            <a:r>
              <a:rPr lang="en-US" dirty="0">
                <a:solidFill>
                  <a:srgbClr val="2524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solidFill>
                  <a:srgbClr val="2524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 name: </a:t>
            </a:r>
            <a:r>
              <a:rPr lang="en-US" dirty="0" err="1">
                <a:solidFill>
                  <a:srgbClr val="2524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final_project</a:t>
            </a:r>
            <a:endParaRPr lang="en-SG" dirty="0">
              <a:solidFill>
                <a:srgbClr val="25242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39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9AF-A28F-44D6-95D6-3D8492483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Gap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76D82-AB20-4284-A5D2-166A70BDE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524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a range of items </a:t>
            </a:r>
          </a:p>
          <a:p>
            <a:r>
              <a:rPr lang="en-US" dirty="0">
                <a:solidFill>
                  <a:srgbClr val="2524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item by ID </a:t>
            </a:r>
          </a:p>
          <a:p>
            <a:r>
              <a:rPr lang="en-US" dirty="0">
                <a:solidFill>
                  <a:srgbClr val="2524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should be able to use a URL to access the API and test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6804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8D46-4EA7-46CF-B7A9-54E49A6D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73726"/>
          </a:xfrm>
        </p:spPr>
        <p:txBody>
          <a:bodyPr>
            <a:normAutofit/>
          </a:bodyPr>
          <a:lstStyle/>
          <a:p>
            <a:pPr algn="ctr"/>
            <a:r>
              <a:rPr lang="en-SG" sz="9600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1392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A930-F036-44F2-B587-8D4D41F1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Team Introduction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E18776-37D1-4DC2-9051-A7C2C4A48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343541"/>
              </p:ext>
            </p:extLst>
          </p:nvPr>
        </p:nvGraphicFramePr>
        <p:xfrm>
          <a:off x="1066800" y="2014194"/>
          <a:ext cx="812799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958676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853742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36851495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r>
                        <a:rPr lang="en-SG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462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Pragathi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SG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Belakavadi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Shekhar</a:t>
                      </a:r>
                      <a:endParaRPr lang="en-SG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200502943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 Manager</a:t>
                      </a:r>
                    </a:p>
                    <a:p>
                      <a:endParaRPr lang="en-SG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02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Rahin</a:t>
                      </a:r>
                      <a:r>
                        <a:rPr lang="en-SG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Patel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200505473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Software Engineer </a:t>
                      </a:r>
                    </a:p>
                    <a:p>
                      <a:endParaRPr lang="en-SG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28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Anchal Tiwari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200493079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Business Analyst</a:t>
                      </a:r>
                    </a:p>
                    <a:p>
                      <a:endParaRPr lang="en-SG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299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98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2633-69AC-4DD1-9E1A-24478237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Project Background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CF3D1-C4C4-4DA9-85E9-2783FF70F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0" i="0" dirty="0">
              <a:solidFill>
                <a:srgbClr val="3B3835"/>
              </a:solidFill>
              <a:effectLst/>
              <a:latin typeface="Source Sans Pro" panose="020B0604020202020204" pitchFamily="34" charset="0"/>
            </a:endParaRPr>
          </a:p>
          <a:p>
            <a:r>
              <a:rPr lang="en-US" dirty="0">
                <a:solidFill>
                  <a:srgbClr val="3B38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gaming is very popular these days specially when people can not go out because of the pandemic they can keep themselves busy at home by playing these games.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are working with Digital Gaming comparison website to compare the price and rating of the these games.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analysis further can be helpful to uses who are interested to buy these games.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Success can be measured by taking a look at the created analysis in our web application.</a:t>
            </a:r>
          </a:p>
          <a:p>
            <a:endParaRPr lang="en-US" b="0" i="0" dirty="0">
              <a:solidFill>
                <a:srgbClr val="3B3835"/>
              </a:solidFill>
              <a:effectLst/>
              <a:latin typeface="Source Sans Pro" panose="020B0604020202020204" pitchFamily="34" charset="0"/>
            </a:endParaRP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1916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66E0-CB97-4BFA-ACEA-F377EFCA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Project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90FA0-C815-43F9-A1E2-E713E915A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solidFill>
                  <a:srgbClr val="3B38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prepared a web application which is curating data from  </a:t>
            </a:r>
            <a:r>
              <a:rPr lang="en-SG" dirty="0">
                <a:solidFill>
                  <a:srgbClr val="3B3835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https://apidocs.cheapshark.com/?ref=devresourc.es#c58ecff8-ee51-2901-f263-8606e8dc281e</a:t>
            </a:r>
            <a:r>
              <a:rPr lang="en-SG" dirty="0">
                <a:solidFill>
                  <a:srgbClr val="3B38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compare the price and rating of the games mentioned.</a:t>
            </a:r>
          </a:p>
          <a:p>
            <a:r>
              <a:rPr lang="en-SG" dirty="0">
                <a:solidFill>
                  <a:srgbClr val="3B38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application is fetching data in every 24 hours from the above given URL for analysis.</a:t>
            </a:r>
          </a:p>
          <a:p>
            <a:r>
              <a:rPr lang="en-SG" dirty="0">
                <a:solidFill>
                  <a:srgbClr val="3B38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Application is made available for everyone to further uses.</a:t>
            </a:r>
          </a:p>
        </p:txBody>
      </p:sp>
    </p:spTree>
    <p:extLst>
      <p:ext uri="{BB962C8B-B14F-4D97-AF65-F5344CB8AC3E}">
        <p14:creationId xmlns:p14="http://schemas.microsoft.com/office/powerpoint/2010/main" val="261125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451D-745B-4BC1-BC32-67D23F22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Steps to create the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AEBF9-DB57-4C12-A36F-9D28E3A07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9916160" cy="2407920"/>
          </a:xfrm>
        </p:spPr>
        <p:txBody>
          <a:bodyPr/>
          <a:lstStyle/>
          <a:p>
            <a:r>
              <a:rPr lang="en-US" dirty="0">
                <a:solidFill>
                  <a:srgbClr val="3B38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the </a:t>
            </a:r>
            <a:r>
              <a:rPr lang="en-US" dirty="0" err="1">
                <a:solidFill>
                  <a:srgbClr val="3B38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cheapshark</a:t>
            </a:r>
            <a:r>
              <a:rPr lang="en-US" dirty="0">
                <a:solidFill>
                  <a:srgbClr val="3B38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GET API </a:t>
            </a:r>
            <a:r>
              <a:rPr lang="en-US" dirty="0">
                <a:solidFill>
                  <a:srgbClr val="3B3835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 tooltip="https://www.cheapshark.com/api/1.0/deal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https://www.cheapshark.com/api/1.0/deals</a:t>
            </a:r>
            <a:r>
              <a:rPr lang="en-US" dirty="0">
                <a:solidFill>
                  <a:srgbClr val="3B38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data about deals on PC games is retrieved.</a:t>
            </a:r>
          </a:p>
          <a:p>
            <a:r>
              <a:rPr lang="en-US" dirty="0">
                <a:solidFill>
                  <a:srgbClr val="3B38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Retrieved data is then stored in MongoDB.</a:t>
            </a:r>
          </a:p>
          <a:p>
            <a:r>
              <a:rPr lang="en-US" dirty="0">
                <a:solidFill>
                  <a:srgbClr val="3B38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dirty="0" err="1">
                <a:solidFill>
                  <a:srgbClr val="3B38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psuedo</a:t>
            </a:r>
            <a:r>
              <a:rPr lang="en-US" dirty="0">
                <a:solidFill>
                  <a:srgbClr val="3B38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3B38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cron</a:t>
            </a:r>
            <a:r>
              <a:rPr lang="en-US" dirty="0">
                <a:solidFill>
                  <a:srgbClr val="3B38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job is implemented to fetch data every 24 hours and store in database.</a:t>
            </a:r>
          </a:p>
          <a:p>
            <a:r>
              <a:rPr lang="en-US" dirty="0">
                <a:solidFill>
                  <a:srgbClr val="3B38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data stored is then used to analyze and create visualizations using Chart.js</a:t>
            </a:r>
          </a:p>
          <a:p>
            <a:r>
              <a:rPr lang="en-US" dirty="0">
                <a:solidFill>
                  <a:srgbClr val="3B38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Web application is then hosted on Heroku and made available for everyone.</a:t>
            </a:r>
          </a:p>
          <a:p>
            <a:r>
              <a:rPr lang="en-US" dirty="0">
                <a:solidFill>
                  <a:srgbClr val="3B38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 bar is implemented for easier navigation and select different graphs.</a:t>
            </a:r>
            <a:endParaRPr lang="en-SG" dirty="0">
              <a:solidFill>
                <a:srgbClr val="3B383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2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ECB6-C221-4424-A967-1F1784AC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Tools used to implement the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002E5-1C14-4180-A17D-FD9BA8756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524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Pyhton</a:t>
            </a:r>
            <a:r>
              <a:rPr lang="en-US" b="0" i="0" dirty="0">
                <a:solidFill>
                  <a:srgbClr val="2524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Flask - To fetch data from API</a:t>
            </a:r>
          </a:p>
          <a:p>
            <a:r>
              <a:rPr lang="en-US" b="0" i="0" dirty="0">
                <a:solidFill>
                  <a:srgbClr val="2524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MongoDB - To store the data fetched from API</a:t>
            </a:r>
          </a:p>
          <a:p>
            <a:r>
              <a:rPr lang="en-US" b="0" i="0" dirty="0">
                <a:solidFill>
                  <a:srgbClr val="2524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Chart.js - To display </a:t>
            </a:r>
            <a:r>
              <a:rPr lang="en-US" b="0" i="0" dirty="0" err="1">
                <a:solidFill>
                  <a:srgbClr val="2524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visualisations</a:t>
            </a:r>
            <a:r>
              <a:rPr lang="en-US" b="0" i="0" dirty="0">
                <a:solidFill>
                  <a:srgbClr val="2524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the data and do analysis</a:t>
            </a:r>
          </a:p>
          <a:p>
            <a:r>
              <a:rPr lang="en-US" b="0" i="0" dirty="0">
                <a:solidFill>
                  <a:srgbClr val="2524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Heroku - To deploy the website on live server</a:t>
            </a:r>
            <a:br>
              <a:rPr lang="en-US" dirty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31112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2145-5B16-4D31-AEB4-6F155B53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Live Link for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3C481-2748-4A78-92B5-0FC01CDF1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https://bdat1004finalproject-06.herokuapp.com/</a:t>
            </a:r>
            <a:endParaRPr lang="en-SG" dirty="0"/>
          </a:p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A6AD1A-8770-4CEB-AF6D-EC92EC5A6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848" y="2457684"/>
            <a:ext cx="8108303" cy="38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7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Chart to analyze Sales Price of games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2DC180-58C4-49D6-B009-C2D1EE044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22" y="1924050"/>
            <a:ext cx="9545955" cy="422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44E0-9430-4E2A-973C-A96793C5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to compare the sale and normal price of games 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DE69D3-B1B6-4D77-9AFB-260A0E7EB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57" y="1930400"/>
            <a:ext cx="10317686" cy="44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80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{ADBC5C43-7A4A-41CA-95AA-A14F37BEC957}tf78438558_win32</Template>
  <TotalTime>354</TotalTime>
  <Words>443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Century Gothic</vt:lpstr>
      <vt:lpstr>Garamond</vt:lpstr>
      <vt:lpstr>Source Sans Pro</vt:lpstr>
      <vt:lpstr>SavonVTI</vt:lpstr>
      <vt:lpstr>Data Programming Project:  BDAT-1004</vt:lpstr>
      <vt:lpstr>Team Introduction</vt:lpstr>
      <vt:lpstr>Project Background and Summary</vt:lpstr>
      <vt:lpstr>Project Summary </vt:lpstr>
      <vt:lpstr>Steps to create the web application</vt:lpstr>
      <vt:lpstr>Tools used to implement the web application</vt:lpstr>
      <vt:lpstr>Live Link for our project</vt:lpstr>
      <vt:lpstr>Chart to analyze Sales Price of games </vt:lpstr>
      <vt:lpstr>Chart to compare the sale and normal price of games </vt:lpstr>
      <vt:lpstr>Chart to compare the overall rating for the used website</vt:lpstr>
      <vt:lpstr>Project Bonus Requirements</vt:lpstr>
      <vt:lpstr>Mongo atlas URL</vt:lpstr>
      <vt:lpstr>Gap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Programming Project:BDAT-1004</dc:title>
  <dc:creator>Anchal Tiwari</dc:creator>
  <cp:lastModifiedBy>Pragathi Belakavadi Shekhar</cp:lastModifiedBy>
  <cp:revision>17</cp:revision>
  <dcterms:created xsi:type="dcterms:W3CDTF">2022-04-15T16:13:41Z</dcterms:created>
  <dcterms:modified xsi:type="dcterms:W3CDTF">2022-04-15T22:34:45Z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