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6" r:id="rId4"/>
    <p:sldId id="277" r:id="rId5"/>
    <p:sldId id="283" r:id="rId6"/>
    <p:sldId id="297" r:id="rId7"/>
    <p:sldId id="269" r:id="rId8"/>
    <p:sldId id="257" r:id="rId9"/>
    <p:sldId id="285" r:id="rId10"/>
    <p:sldId id="287" r:id="rId11"/>
    <p:sldId id="279" r:id="rId12"/>
    <p:sldId id="290" r:id="rId13"/>
    <p:sldId id="291" r:id="rId14"/>
    <p:sldId id="292" r:id="rId15"/>
    <p:sldId id="293" r:id="rId16"/>
    <p:sldId id="294" r:id="rId17"/>
    <p:sldId id="296" r:id="rId18"/>
    <p:sldId id="298" r:id="rId19"/>
    <p:sldId id="29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F10C8-E685-4DA3-9663-9EC66F93B1B5}" v="549" dt="2021-09-16T14:23:48.931"/>
    <p1510:client id="{036A55B6-4D94-40F9-9B02-95BFA1D69837}" v="55" dt="2021-09-17T06:51:39.662"/>
    <p1510:client id="{4935B062-5821-41BD-B496-B1F816FAEEFA}" v="1903" dt="2021-09-17T08:24:10.739"/>
    <p1510:client id="{80C8C9FA-6676-483C-85AA-19906CE0D5A5}" v="425" dt="2021-09-16T14:15:02.756"/>
    <p1510:client id="{814AB51A-BD2D-4185-BE51-9853B01A8C52}" v="116" dt="2021-09-17T07:17:18.215"/>
    <p1510:client id="{8F4AC174-97DF-4D06-B743-A7F3F94BBAEA}" v="3" dt="2021-10-13T13:32:14.709"/>
    <p1510:client id="{94CC7904-14DC-4F40-8EC4-1239A5EFA5FE}" v="115" dt="2021-09-17T08:27:01.371"/>
    <p1510:client id="{9C2F506F-0910-45E1-8166-3A2012706E14}" v="2" dt="2021-09-17T09:07:05.471"/>
    <p1510:client id="{AFBA841F-BBB7-44F2-BFD8-94F9765DE634}" v="556" dt="2021-09-16T19:56:18.852"/>
    <p1510:client id="{D4FFA1CD-96F1-4029-863B-9568AE79AD79}" v="5" dt="2021-09-17T07:45:22.668"/>
    <p1510:client id="{E9A2CAD0-036A-461E-9211-890BD8E18639}" v="58" dt="2021-09-17T12:27:55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Lavandeira" userId="6be754bc7858a074" providerId="LiveId" clId="{027F10C8-E685-4DA3-9663-9EC66F93B1B5}"/>
    <pc:docChg chg="undo custSel addSld delSld modSld">
      <pc:chgData name="Evan Lavandeira" userId="6be754bc7858a074" providerId="LiveId" clId="{027F10C8-E685-4DA3-9663-9EC66F93B1B5}" dt="2021-09-16T14:23:47.628" v="544" actId="313"/>
      <pc:docMkLst>
        <pc:docMk/>
      </pc:docMkLst>
      <pc:sldChg chg="modSp mod">
        <pc:chgData name="Evan Lavandeira" userId="6be754bc7858a074" providerId="LiveId" clId="{027F10C8-E685-4DA3-9663-9EC66F93B1B5}" dt="2021-09-16T14:03:14.365" v="136" actId="20577"/>
        <pc:sldMkLst>
          <pc:docMk/>
          <pc:sldMk cId="1383533679" sldId="256"/>
        </pc:sldMkLst>
        <pc:spChg chg="mod">
          <ac:chgData name="Evan Lavandeira" userId="6be754bc7858a074" providerId="LiveId" clId="{027F10C8-E685-4DA3-9663-9EC66F93B1B5}" dt="2021-09-16T14:03:01.730" v="127" actId="20577"/>
          <ac:spMkLst>
            <pc:docMk/>
            <pc:sldMk cId="1383533679" sldId="256"/>
            <ac:spMk id="2" creationId="{DACDF4C1-0926-4C90-A11D-C56C75EE9CA6}"/>
          </ac:spMkLst>
        </pc:spChg>
        <pc:spChg chg="mod">
          <ac:chgData name="Evan Lavandeira" userId="6be754bc7858a074" providerId="LiveId" clId="{027F10C8-E685-4DA3-9663-9EC66F93B1B5}" dt="2021-09-16T14:03:14.365" v="136" actId="20577"/>
          <ac:spMkLst>
            <pc:docMk/>
            <pc:sldMk cId="1383533679" sldId="256"/>
            <ac:spMk id="3" creationId="{CDD9C605-89A3-454F-AAEF-312967386B3D}"/>
          </ac:spMkLst>
        </pc:spChg>
      </pc:sldChg>
      <pc:sldChg chg="modSp modAnim">
        <pc:chgData name="Evan Lavandeira" userId="6be754bc7858a074" providerId="LiveId" clId="{027F10C8-E685-4DA3-9663-9EC66F93B1B5}" dt="2021-09-16T14:13:35.363" v="387" actId="20577"/>
        <pc:sldMkLst>
          <pc:docMk/>
          <pc:sldMk cId="3078617891" sldId="257"/>
        </pc:sldMkLst>
        <pc:spChg chg="mod">
          <ac:chgData name="Evan Lavandeira" userId="6be754bc7858a074" providerId="LiveId" clId="{027F10C8-E685-4DA3-9663-9EC66F93B1B5}" dt="2021-09-16T14:13:35.363" v="387" actId="20577"/>
          <ac:spMkLst>
            <pc:docMk/>
            <pc:sldMk cId="3078617891" sldId="257"/>
            <ac:spMk id="2" creationId="{D4466813-424A-45A8-AA43-10ACB2095923}"/>
          </ac:spMkLst>
        </pc:spChg>
      </pc:sldChg>
      <pc:sldChg chg="addSp delSp modSp mod modAnim">
        <pc:chgData name="Evan Lavandeira" userId="6be754bc7858a074" providerId="LiveId" clId="{027F10C8-E685-4DA3-9663-9EC66F93B1B5}" dt="2021-09-16T14:04:55.171" v="179" actId="478"/>
        <pc:sldMkLst>
          <pc:docMk/>
          <pc:sldMk cId="3288865781" sldId="266"/>
        </pc:sldMkLst>
        <pc:spChg chg="mod">
          <ac:chgData name="Evan Lavandeira" userId="6be754bc7858a074" providerId="LiveId" clId="{027F10C8-E685-4DA3-9663-9EC66F93B1B5}" dt="2021-09-16T14:03:35.584" v="168" actId="20577"/>
          <ac:spMkLst>
            <pc:docMk/>
            <pc:sldMk cId="3288865781" sldId="266"/>
            <ac:spMk id="2" creationId="{F219E4A4-D928-4909-803B-86FCF3F5D5CB}"/>
          </ac:spMkLst>
        </pc:spChg>
        <pc:picChg chg="add del mod ord">
          <ac:chgData name="Evan Lavandeira" userId="6be754bc7858a074" providerId="LiveId" clId="{027F10C8-E685-4DA3-9663-9EC66F93B1B5}" dt="2021-09-16T14:04:55.171" v="179" actId="478"/>
          <ac:picMkLst>
            <pc:docMk/>
            <pc:sldMk cId="3288865781" sldId="266"/>
            <ac:picMk id="9" creationId="{333C0A8D-EF35-485C-BE12-6FD5B3022F28}"/>
          </ac:picMkLst>
        </pc:picChg>
      </pc:sldChg>
      <pc:sldChg chg="modSp mod">
        <pc:chgData name="Evan Lavandeira" userId="6be754bc7858a074" providerId="LiveId" clId="{027F10C8-E685-4DA3-9663-9EC66F93B1B5}" dt="2021-09-16T14:13:46.912" v="404" actId="20577"/>
        <pc:sldMkLst>
          <pc:docMk/>
          <pc:sldMk cId="2616585984" sldId="276"/>
        </pc:sldMkLst>
        <pc:spChg chg="mod">
          <ac:chgData name="Evan Lavandeira" userId="6be754bc7858a074" providerId="LiveId" clId="{027F10C8-E685-4DA3-9663-9EC66F93B1B5}" dt="2021-09-16T14:07:51.906" v="283" actId="20577"/>
          <ac:spMkLst>
            <pc:docMk/>
            <pc:sldMk cId="2616585984" sldId="276"/>
            <ac:spMk id="2" creationId="{6431A512-6727-498D-AEB5-03059A72AE18}"/>
          </ac:spMkLst>
        </pc:spChg>
        <pc:graphicFrameChg chg="mod">
          <ac:chgData name="Evan Lavandeira" userId="6be754bc7858a074" providerId="LiveId" clId="{027F10C8-E685-4DA3-9663-9EC66F93B1B5}" dt="2021-09-16T14:13:46.912" v="404" actId="20577"/>
          <ac:graphicFrameMkLst>
            <pc:docMk/>
            <pc:sldMk cId="2616585984" sldId="276"/>
            <ac:graphicFrameMk id="36" creationId="{9269DD3A-5E50-4267-B200-1B46A636C79A}"/>
          </ac:graphicFrameMkLst>
        </pc:graphicFrameChg>
      </pc:sldChg>
      <pc:sldChg chg="modSp new mod">
        <pc:chgData name="Evan Lavandeira" userId="6be754bc7858a074" providerId="LiveId" clId="{027F10C8-E685-4DA3-9663-9EC66F93B1B5}" dt="2021-09-16T14:07:09.244" v="257" actId="20577"/>
        <pc:sldMkLst>
          <pc:docMk/>
          <pc:sldMk cId="2100749135" sldId="282"/>
        </pc:sldMkLst>
        <pc:spChg chg="mod">
          <ac:chgData name="Evan Lavandeira" userId="6be754bc7858a074" providerId="LiveId" clId="{027F10C8-E685-4DA3-9663-9EC66F93B1B5}" dt="2021-09-16T14:07:09.244" v="257" actId="20577"/>
          <ac:spMkLst>
            <pc:docMk/>
            <pc:sldMk cId="2100749135" sldId="282"/>
            <ac:spMk id="2" creationId="{25C6CB9C-3B4A-4446-B8D1-5C199776FF18}"/>
          </ac:spMkLst>
        </pc:spChg>
      </pc:sldChg>
      <pc:sldChg chg="new del">
        <pc:chgData name="Evan Lavandeira" userId="6be754bc7858a074" providerId="LiveId" clId="{027F10C8-E685-4DA3-9663-9EC66F93B1B5}" dt="2021-09-16T14:04:23.170" v="171" actId="47"/>
        <pc:sldMkLst>
          <pc:docMk/>
          <pc:sldMk cId="794101457" sldId="283"/>
        </pc:sldMkLst>
      </pc:sldChg>
      <pc:sldChg chg="addSp delSp modSp add del mod setBg delDesignElem">
        <pc:chgData name="Evan Lavandeira" userId="6be754bc7858a074" providerId="LiveId" clId="{027F10C8-E685-4DA3-9663-9EC66F93B1B5}" dt="2021-09-16T14:05:14.836" v="180" actId="47"/>
        <pc:sldMkLst>
          <pc:docMk/>
          <pc:sldMk cId="965745400" sldId="283"/>
        </pc:sldMkLst>
        <pc:spChg chg="del">
          <ac:chgData name="Evan Lavandeira" userId="6be754bc7858a074" providerId="LiveId" clId="{027F10C8-E685-4DA3-9663-9EC66F93B1B5}" dt="2021-09-16T14:04:25.448" v="173"/>
          <ac:spMkLst>
            <pc:docMk/>
            <pc:sldMk cId="965745400" sldId="283"/>
            <ac:spMk id="99" creationId="{C9B7F88A-EE9B-4C9D-9477-42E234662242}"/>
          </ac:spMkLst>
        </pc:spChg>
        <pc:spChg chg="del">
          <ac:chgData name="Evan Lavandeira" userId="6be754bc7858a074" providerId="LiveId" clId="{027F10C8-E685-4DA3-9663-9EC66F93B1B5}" dt="2021-09-16T14:04:25.448" v="173"/>
          <ac:spMkLst>
            <pc:docMk/>
            <pc:sldMk cId="965745400" sldId="283"/>
            <ac:spMk id="100" creationId="{7319A1DD-F557-4EC6-8A8C-F7617B4CD678}"/>
          </ac:spMkLst>
        </pc:spChg>
        <pc:spChg chg="del">
          <ac:chgData name="Evan Lavandeira" userId="6be754bc7858a074" providerId="LiveId" clId="{027F10C8-E685-4DA3-9663-9EC66F93B1B5}" dt="2021-09-16T14:04:25.448" v="173"/>
          <ac:spMkLst>
            <pc:docMk/>
            <pc:sldMk cId="965745400" sldId="283"/>
            <ac:spMk id="102" creationId="{D50218C5-E017-43D2-8345-FD9FBF0C991E}"/>
          </ac:spMkLst>
        </pc:spChg>
        <pc:picChg chg="add del mod">
          <ac:chgData name="Evan Lavandeira" userId="6be754bc7858a074" providerId="LiveId" clId="{027F10C8-E685-4DA3-9663-9EC66F93B1B5}" dt="2021-09-16T14:04:37.451" v="175" actId="478"/>
          <ac:picMkLst>
            <pc:docMk/>
            <pc:sldMk cId="965745400" sldId="283"/>
            <ac:picMk id="9" creationId="{477E246C-B27B-4C95-9123-A9AF72B8A26F}"/>
          </ac:picMkLst>
        </pc:picChg>
        <pc:cxnChg chg="del">
          <ac:chgData name="Evan Lavandeira" userId="6be754bc7858a074" providerId="LiveId" clId="{027F10C8-E685-4DA3-9663-9EC66F93B1B5}" dt="2021-09-16T14:04:25.448" v="173"/>
          <ac:cxnSpMkLst>
            <pc:docMk/>
            <pc:sldMk cId="965745400" sldId="283"/>
            <ac:cxnSpMk id="101" creationId="{D28A9C89-B313-458F-9C85-515930A51A93}"/>
          </ac:cxnSpMkLst>
        </pc:cxnChg>
      </pc:sldChg>
      <pc:sldChg chg="addSp delSp modSp add mod setBg modAnim delDesignElem">
        <pc:chgData name="Evan Lavandeira" userId="6be754bc7858a074" providerId="LiveId" clId="{027F10C8-E685-4DA3-9663-9EC66F93B1B5}" dt="2021-09-16T14:06:14.509" v="230" actId="166"/>
        <pc:sldMkLst>
          <pc:docMk/>
          <pc:sldMk cId="1342132454" sldId="283"/>
        </pc:sldMkLst>
        <pc:spChg chg="mod">
          <ac:chgData name="Evan Lavandeira" userId="6be754bc7858a074" providerId="LiveId" clId="{027F10C8-E685-4DA3-9663-9EC66F93B1B5}" dt="2021-09-16T14:05:44.010" v="226" actId="20577"/>
          <ac:spMkLst>
            <pc:docMk/>
            <pc:sldMk cId="1342132454" sldId="283"/>
            <ac:spMk id="2" creationId="{F219E4A4-D928-4909-803B-86FCF3F5D5CB}"/>
          </ac:spMkLst>
        </pc:spChg>
        <pc:spChg chg="del">
          <ac:chgData name="Evan Lavandeira" userId="6be754bc7858a074" providerId="LiveId" clId="{027F10C8-E685-4DA3-9663-9EC66F93B1B5}" dt="2021-09-16T14:05:16.237" v="182"/>
          <ac:spMkLst>
            <pc:docMk/>
            <pc:sldMk cId="1342132454" sldId="283"/>
            <ac:spMk id="62" creationId="{39E3965E-AC41-4711-9D10-E25ABB132D86}"/>
          </ac:spMkLst>
        </pc:spChg>
        <pc:spChg chg="del">
          <ac:chgData name="Evan Lavandeira" userId="6be754bc7858a074" providerId="LiveId" clId="{027F10C8-E685-4DA3-9663-9EC66F93B1B5}" dt="2021-09-16T14:05:16.237" v="182"/>
          <ac:spMkLst>
            <pc:docMk/>
            <pc:sldMk cId="1342132454" sldId="283"/>
            <ac:spMk id="64" creationId="{0AF4F2BA-3C03-4E2C-8ABC-0949B61B3C5E}"/>
          </ac:spMkLst>
        </pc:spChg>
        <pc:spChg chg="del">
          <ac:chgData name="Evan Lavandeira" userId="6be754bc7858a074" providerId="LiveId" clId="{027F10C8-E685-4DA3-9663-9EC66F93B1B5}" dt="2021-09-16T14:05:16.237" v="182"/>
          <ac:spMkLst>
            <pc:docMk/>
            <pc:sldMk cId="1342132454" sldId="283"/>
            <ac:spMk id="67" creationId="{B40A8CA7-7D5A-43B0-A1A0-B558ECA9EED1}"/>
          </ac:spMkLst>
        </pc:spChg>
        <pc:picChg chg="add del ord">
          <ac:chgData name="Evan Lavandeira" userId="6be754bc7858a074" providerId="LiveId" clId="{027F10C8-E685-4DA3-9663-9EC66F93B1B5}" dt="2021-09-16T14:06:14.509" v="230" actId="166"/>
          <ac:picMkLst>
            <pc:docMk/>
            <pc:sldMk cId="1342132454" sldId="283"/>
            <ac:picMk id="65" creationId="{3256F661-E744-441D-8212-7CAF30801BD6}"/>
          </ac:picMkLst>
        </pc:picChg>
        <pc:cxnChg chg="del">
          <ac:chgData name="Evan Lavandeira" userId="6be754bc7858a074" providerId="LiveId" clId="{027F10C8-E685-4DA3-9663-9EC66F93B1B5}" dt="2021-09-16T14:05:16.237" v="182"/>
          <ac:cxnSpMkLst>
            <pc:docMk/>
            <pc:sldMk cId="1342132454" sldId="283"/>
            <ac:cxnSpMk id="63" creationId="{1F5DC8C3-BA5F-4EED-BB9A-A14272BD82A1}"/>
          </ac:cxnSpMkLst>
        </pc:cxnChg>
        <pc:cxnChg chg="del">
          <ac:chgData name="Evan Lavandeira" userId="6be754bc7858a074" providerId="LiveId" clId="{027F10C8-E685-4DA3-9663-9EC66F93B1B5}" dt="2021-09-16T14:05:16.237" v="182"/>
          <ac:cxnSpMkLst>
            <pc:docMk/>
            <pc:sldMk cId="1342132454" sldId="283"/>
            <ac:cxnSpMk id="66" creationId="{A07787ED-5EDC-4C54-AD87-55B60D0FE397}"/>
          </ac:cxnSpMkLst>
        </pc:cxnChg>
      </pc:sldChg>
      <pc:sldChg chg="modSp add mod">
        <pc:chgData name="Evan Lavandeira" userId="6be754bc7858a074" providerId="LiveId" clId="{027F10C8-E685-4DA3-9663-9EC66F93B1B5}" dt="2021-09-16T14:07:16.647" v="265" actId="20577"/>
        <pc:sldMkLst>
          <pc:docMk/>
          <pc:sldMk cId="3217680454" sldId="284"/>
        </pc:sldMkLst>
        <pc:spChg chg="mod">
          <ac:chgData name="Evan Lavandeira" userId="6be754bc7858a074" providerId="LiveId" clId="{027F10C8-E685-4DA3-9663-9EC66F93B1B5}" dt="2021-09-16T14:07:16.647" v="265" actId="20577"/>
          <ac:spMkLst>
            <pc:docMk/>
            <pc:sldMk cId="3217680454" sldId="284"/>
            <ac:spMk id="2" creationId="{25C6CB9C-3B4A-4446-B8D1-5C199776FF18}"/>
          </ac:spMkLst>
        </pc:spChg>
      </pc:sldChg>
      <pc:sldChg chg="modSp new mod">
        <pc:chgData name="Evan Lavandeira" userId="6be754bc7858a074" providerId="LiveId" clId="{027F10C8-E685-4DA3-9663-9EC66F93B1B5}" dt="2021-09-16T14:14:07.403" v="438" actId="20577"/>
        <pc:sldMkLst>
          <pc:docMk/>
          <pc:sldMk cId="186823960" sldId="285"/>
        </pc:sldMkLst>
        <pc:spChg chg="mod">
          <ac:chgData name="Evan Lavandeira" userId="6be754bc7858a074" providerId="LiveId" clId="{027F10C8-E685-4DA3-9663-9EC66F93B1B5}" dt="2021-09-16T14:14:07.403" v="438" actId="20577"/>
          <ac:spMkLst>
            <pc:docMk/>
            <pc:sldMk cId="186823960" sldId="285"/>
            <ac:spMk id="2" creationId="{CAF64036-59C9-46E9-A654-C9AD8C9CD435}"/>
          </ac:spMkLst>
        </pc:spChg>
      </pc:sldChg>
      <pc:sldChg chg="modSp add mod">
        <pc:chgData name="Evan Lavandeira" userId="6be754bc7858a074" providerId="LiveId" clId="{027F10C8-E685-4DA3-9663-9EC66F93B1B5}" dt="2021-09-16T14:23:18.190" v="543" actId="313"/>
        <pc:sldMkLst>
          <pc:docMk/>
          <pc:sldMk cId="424420464" sldId="286"/>
        </pc:sldMkLst>
        <pc:spChg chg="mod">
          <ac:chgData name="Evan Lavandeira" userId="6be754bc7858a074" providerId="LiveId" clId="{027F10C8-E685-4DA3-9663-9EC66F93B1B5}" dt="2021-09-16T14:23:18.190" v="543" actId="313"/>
          <ac:spMkLst>
            <pc:docMk/>
            <pc:sldMk cId="424420464" sldId="286"/>
            <ac:spMk id="2" creationId="{CAF64036-59C9-46E9-A654-C9AD8C9CD435}"/>
          </ac:spMkLst>
        </pc:spChg>
      </pc:sldChg>
      <pc:sldChg chg="addSp delSp modSp add mod setBg modAnim setClrOvrMap delDesignElem">
        <pc:chgData name="Evan Lavandeira" userId="6be754bc7858a074" providerId="LiveId" clId="{027F10C8-E685-4DA3-9663-9EC66F93B1B5}" dt="2021-09-16T14:23:47.628" v="544" actId="313"/>
        <pc:sldMkLst>
          <pc:docMk/>
          <pc:sldMk cId="3640310946" sldId="287"/>
        </pc:sldMkLst>
        <pc:spChg chg="mod">
          <ac:chgData name="Evan Lavandeira" userId="6be754bc7858a074" providerId="LiveId" clId="{027F10C8-E685-4DA3-9663-9EC66F93B1B5}" dt="2021-09-16T14:23:47.628" v="544" actId="313"/>
          <ac:spMkLst>
            <pc:docMk/>
            <pc:sldMk cId="3640310946" sldId="287"/>
            <ac:spMk id="2" creationId="{D4466813-424A-45A8-AA43-10ACB2095923}"/>
          </ac:spMkLst>
        </pc:spChg>
        <pc:spChg chg="add">
          <ac:chgData name="Evan Lavandeira" userId="6be754bc7858a074" providerId="LiveId" clId="{027F10C8-E685-4DA3-9663-9EC66F93B1B5}" dt="2021-09-16T14:22:17.286" v="481" actId="26606"/>
          <ac:spMkLst>
            <pc:docMk/>
            <pc:sldMk cId="3640310946" sldId="287"/>
            <ac:spMk id="10" creationId="{39E3965E-AC41-4711-9D10-E25ABB132D86}"/>
          </ac:spMkLst>
        </pc:spChg>
        <pc:spChg chg="add">
          <ac:chgData name="Evan Lavandeira" userId="6be754bc7858a074" providerId="LiveId" clId="{027F10C8-E685-4DA3-9663-9EC66F93B1B5}" dt="2021-09-16T14:22:17.286" v="481" actId="26606"/>
          <ac:spMkLst>
            <pc:docMk/>
            <pc:sldMk cId="3640310946" sldId="287"/>
            <ac:spMk id="14" creationId="{0AF4F2BA-3C03-4E2C-8ABC-0949B61B3C5E}"/>
          </ac:spMkLst>
        </pc:spChg>
        <pc:spChg chg="add">
          <ac:chgData name="Evan Lavandeira" userId="6be754bc7858a074" providerId="LiveId" clId="{027F10C8-E685-4DA3-9663-9EC66F93B1B5}" dt="2021-09-16T14:22:17.286" v="481" actId="26606"/>
          <ac:spMkLst>
            <pc:docMk/>
            <pc:sldMk cId="3640310946" sldId="287"/>
            <ac:spMk id="18" creationId="{B40A8CA7-7D5A-43B0-A1A0-B558ECA9EED1}"/>
          </ac:spMkLst>
        </pc:spChg>
        <pc:spChg chg="del">
          <ac:chgData name="Evan Lavandeira" userId="6be754bc7858a074" providerId="LiveId" clId="{027F10C8-E685-4DA3-9663-9EC66F93B1B5}" dt="2021-09-16T14:22:06.456" v="480"/>
          <ac:spMkLst>
            <pc:docMk/>
            <pc:sldMk cId="3640310946" sldId="287"/>
            <ac:spMk id="20" creationId="{39E3965E-AC41-4711-9D10-E25ABB132D86}"/>
          </ac:spMkLst>
        </pc:spChg>
        <pc:spChg chg="del">
          <ac:chgData name="Evan Lavandeira" userId="6be754bc7858a074" providerId="LiveId" clId="{027F10C8-E685-4DA3-9663-9EC66F93B1B5}" dt="2021-09-16T14:22:06.456" v="480"/>
          <ac:spMkLst>
            <pc:docMk/>
            <pc:sldMk cId="3640310946" sldId="287"/>
            <ac:spMk id="24" creationId="{0AF4F2BA-3C03-4E2C-8ABC-0949B61B3C5E}"/>
          </ac:spMkLst>
        </pc:spChg>
        <pc:spChg chg="del">
          <ac:chgData name="Evan Lavandeira" userId="6be754bc7858a074" providerId="LiveId" clId="{027F10C8-E685-4DA3-9663-9EC66F93B1B5}" dt="2021-09-16T14:22:06.456" v="480"/>
          <ac:spMkLst>
            <pc:docMk/>
            <pc:sldMk cId="3640310946" sldId="287"/>
            <ac:spMk id="28" creationId="{B40A8CA7-7D5A-43B0-A1A0-B558ECA9EED1}"/>
          </ac:spMkLst>
        </pc:spChg>
        <pc:cxnChg chg="add">
          <ac:chgData name="Evan Lavandeira" userId="6be754bc7858a074" providerId="LiveId" clId="{027F10C8-E685-4DA3-9663-9EC66F93B1B5}" dt="2021-09-16T14:22:17.286" v="481" actId="26606"/>
          <ac:cxnSpMkLst>
            <pc:docMk/>
            <pc:sldMk cId="3640310946" sldId="287"/>
            <ac:cxnSpMk id="12" creationId="{1F5DC8C3-BA5F-4EED-BB9A-A14272BD82A1}"/>
          </ac:cxnSpMkLst>
        </pc:cxnChg>
        <pc:cxnChg chg="add">
          <ac:chgData name="Evan Lavandeira" userId="6be754bc7858a074" providerId="LiveId" clId="{027F10C8-E685-4DA3-9663-9EC66F93B1B5}" dt="2021-09-16T14:22:17.286" v="481" actId="26606"/>
          <ac:cxnSpMkLst>
            <pc:docMk/>
            <pc:sldMk cId="3640310946" sldId="287"/>
            <ac:cxnSpMk id="16" creationId="{A07787ED-5EDC-4C54-AD87-55B60D0FE397}"/>
          </ac:cxnSpMkLst>
        </pc:cxnChg>
        <pc:cxnChg chg="del">
          <ac:chgData name="Evan Lavandeira" userId="6be754bc7858a074" providerId="LiveId" clId="{027F10C8-E685-4DA3-9663-9EC66F93B1B5}" dt="2021-09-16T14:22:06.456" v="480"/>
          <ac:cxnSpMkLst>
            <pc:docMk/>
            <pc:sldMk cId="3640310946" sldId="287"/>
            <ac:cxnSpMk id="22" creationId="{1F5DC8C3-BA5F-4EED-BB9A-A14272BD82A1}"/>
          </ac:cxnSpMkLst>
        </pc:cxnChg>
        <pc:cxnChg chg="del">
          <ac:chgData name="Evan Lavandeira" userId="6be754bc7858a074" providerId="LiveId" clId="{027F10C8-E685-4DA3-9663-9EC66F93B1B5}" dt="2021-09-16T14:22:06.456" v="480"/>
          <ac:cxnSpMkLst>
            <pc:docMk/>
            <pc:sldMk cId="3640310946" sldId="287"/>
            <ac:cxnSpMk id="26" creationId="{A07787ED-5EDC-4C54-AD87-55B60D0FE397}"/>
          </ac:cxnSpMkLst>
        </pc:cxnChg>
      </pc:sldChg>
    </pc:docChg>
  </pc:docChgLst>
  <pc:docChgLst>
    <pc:chgData name="Evan Lavandeira" userId="6be754bc7858a074" providerId="Windows Live" clId="Web-{94CC7904-14DC-4F40-8EC4-1239A5EFA5FE}"/>
    <pc:docChg chg="modSld">
      <pc:chgData name="Evan Lavandeira" userId="6be754bc7858a074" providerId="Windows Live" clId="Web-{94CC7904-14DC-4F40-8EC4-1239A5EFA5FE}" dt="2021-09-17T08:27:00.199" v="55" actId="20577"/>
      <pc:docMkLst>
        <pc:docMk/>
      </pc:docMkLst>
      <pc:sldChg chg="modSp">
        <pc:chgData name="Evan Lavandeira" userId="6be754bc7858a074" providerId="Windows Live" clId="Web-{94CC7904-14DC-4F40-8EC4-1239A5EFA5FE}" dt="2021-09-17T08:27:00.199" v="55" actId="20577"/>
        <pc:sldMkLst>
          <pc:docMk/>
          <pc:sldMk cId="2605474917" sldId="298"/>
        </pc:sldMkLst>
        <pc:spChg chg="mod">
          <ac:chgData name="Evan Lavandeira" userId="6be754bc7858a074" providerId="Windows Live" clId="Web-{94CC7904-14DC-4F40-8EC4-1239A5EFA5FE}" dt="2021-09-17T08:27:00.199" v="55" actId="20577"/>
          <ac:spMkLst>
            <pc:docMk/>
            <pc:sldMk cId="2605474917" sldId="298"/>
            <ac:spMk id="2" creationId="{D4466813-424A-45A8-AA43-10ACB2095923}"/>
          </ac:spMkLst>
        </pc:spChg>
      </pc:sldChg>
      <pc:sldChg chg="modSp">
        <pc:chgData name="Evan Lavandeira" userId="6be754bc7858a074" providerId="Windows Live" clId="Web-{94CC7904-14DC-4F40-8EC4-1239A5EFA5FE}" dt="2021-09-17T08:25:28.901" v="51" actId="20577"/>
        <pc:sldMkLst>
          <pc:docMk/>
          <pc:sldMk cId="297906371" sldId="299"/>
        </pc:sldMkLst>
        <pc:spChg chg="mod">
          <ac:chgData name="Evan Lavandeira" userId="6be754bc7858a074" providerId="Windows Live" clId="Web-{94CC7904-14DC-4F40-8EC4-1239A5EFA5FE}" dt="2021-09-17T08:25:28.901" v="51" actId="20577"/>
          <ac:spMkLst>
            <pc:docMk/>
            <pc:sldMk cId="297906371" sldId="299"/>
            <ac:spMk id="2" creationId="{D4466813-424A-45A8-AA43-10ACB2095923}"/>
          </ac:spMkLst>
        </pc:spChg>
      </pc:sldChg>
    </pc:docChg>
  </pc:docChgLst>
  <pc:docChgLst>
    <pc:chgData name="Utilisateur invité" providerId="Windows Live" clId="Web-{AFBA841F-BBB7-44F2-BFD8-94F9765DE634}"/>
    <pc:docChg chg="addSld delSld modSld sldOrd">
      <pc:chgData name="Utilisateur invité" userId="" providerId="Windows Live" clId="Web-{AFBA841F-BBB7-44F2-BFD8-94F9765DE634}" dt="2021-09-16T19:56:18.852" v="470"/>
      <pc:docMkLst>
        <pc:docMk/>
      </pc:docMkLst>
      <pc:sldChg chg="del ord">
        <pc:chgData name="Utilisateur invité" userId="" providerId="Windows Live" clId="Web-{AFBA841F-BBB7-44F2-BFD8-94F9765DE634}" dt="2021-09-16T19:32:56.134" v="405"/>
        <pc:sldMkLst>
          <pc:docMk/>
          <pc:sldMk cId="3078607000" sldId="261"/>
        </pc:sldMkLst>
      </pc:sldChg>
      <pc:sldChg chg="ord">
        <pc:chgData name="Utilisateur invité" userId="" providerId="Windows Live" clId="Web-{AFBA841F-BBB7-44F2-BFD8-94F9765DE634}" dt="2021-09-16T19:37:10.113" v="438"/>
        <pc:sldMkLst>
          <pc:docMk/>
          <pc:sldMk cId="3527259141" sldId="269"/>
        </pc:sldMkLst>
      </pc:sldChg>
      <pc:sldChg chg="addSp delSp modSp ord">
        <pc:chgData name="Utilisateur invité" userId="" providerId="Windows Live" clId="Web-{AFBA841F-BBB7-44F2-BFD8-94F9765DE634}" dt="2021-09-16T19:32:01.227" v="402"/>
        <pc:sldMkLst>
          <pc:docMk/>
          <pc:sldMk cId="4199083928" sldId="279"/>
        </pc:sldMkLst>
        <pc:spChg chg="mod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2" creationId="{3C263F2C-37E2-49EB-ABDE-52FBAB37E08A}"/>
          </ac:spMkLst>
        </pc:spChg>
        <pc:spChg chg="del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22" creationId="{D40791F6-715D-481A-9C4A-3645AECFD5A0}"/>
          </ac:spMkLst>
        </pc:spChg>
        <pc:spChg chg="del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24" creationId="{811CBAFA-D7E0-40A7-BB94-2C05304B407B}"/>
          </ac:spMkLst>
        </pc:spChg>
        <pc:spChg chg="add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29" creationId="{39E3965E-AC41-4711-9D10-E25ABB132D86}"/>
          </ac:spMkLst>
        </pc:spChg>
        <pc:spChg chg="add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33" creationId="{548B4202-DCD5-4F8C-B481-743A989A9DFF}"/>
          </ac:spMkLst>
        </pc:spChg>
        <pc:spChg chg="add">
          <ac:chgData name="Utilisateur invité" userId="" providerId="Windows Live" clId="Web-{AFBA841F-BBB7-44F2-BFD8-94F9765DE634}" dt="2021-09-16T19:32:01.227" v="402"/>
          <ac:spMkLst>
            <pc:docMk/>
            <pc:sldMk cId="4199083928" sldId="279"/>
            <ac:spMk id="41" creationId="{8EE702CF-91CE-4661-ACBF-3C8160D1B433}"/>
          </ac:spMkLst>
        </pc:spChg>
        <pc:picChg chg="add mod">
          <ac:chgData name="Utilisateur invité" userId="" providerId="Windows Live" clId="Web-{AFBA841F-BBB7-44F2-BFD8-94F9765DE634}" dt="2021-09-16T19:32:01.227" v="402"/>
          <ac:picMkLst>
            <pc:docMk/>
            <pc:sldMk cId="4199083928" sldId="279"/>
            <ac:picMk id="3" creationId="{84923ACB-BFF7-4CAA-80C6-49458A04DF61}"/>
          </ac:picMkLst>
        </pc:picChg>
        <pc:picChg chg="mod ord">
          <ac:chgData name="Utilisateur invité" userId="" providerId="Windows Live" clId="Web-{AFBA841F-BBB7-44F2-BFD8-94F9765DE634}" dt="2021-09-16T19:32:01.227" v="402"/>
          <ac:picMkLst>
            <pc:docMk/>
            <pc:sldMk cId="4199083928" sldId="279"/>
            <ac:picMk id="5" creationId="{1FEC0969-5CAD-4B17-8681-CF236DC4AFA2}"/>
          </ac:picMkLst>
        </pc:picChg>
        <pc:picChg chg="mod ord">
          <ac:chgData name="Utilisateur invité" userId="" providerId="Windows Live" clId="Web-{AFBA841F-BBB7-44F2-BFD8-94F9765DE634}" dt="2021-09-16T19:32:01.227" v="402"/>
          <ac:picMkLst>
            <pc:docMk/>
            <pc:sldMk cId="4199083928" sldId="279"/>
            <ac:picMk id="7" creationId="{0B020804-0DD9-4A6A-BF84-6269F1FDD2B5}"/>
          </ac:picMkLst>
        </pc:picChg>
        <pc:cxnChg chg="del">
          <ac:chgData name="Utilisateur invité" userId="" providerId="Windows Live" clId="Web-{AFBA841F-BBB7-44F2-BFD8-94F9765DE634}" dt="2021-09-16T19:32:01.227" v="402"/>
          <ac:cxnSpMkLst>
            <pc:docMk/>
            <pc:sldMk cId="4199083928" sldId="279"/>
            <ac:cxnSpMk id="23" creationId="{740F83A4-FAC4-4867-95A5-BBFD280C7BF5}"/>
          </ac:cxnSpMkLst>
        </pc:cxnChg>
        <pc:cxnChg chg="add">
          <ac:chgData name="Utilisateur invité" userId="" providerId="Windows Live" clId="Web-{AFBA841F-BBB7-44F2-BFD8-94F9765DE634}" dt="2021-09-16T19:32:01.227" v="402"/>
          <ac:cxnSpMkLst>
            <pc:docMk/>
            <pc:sldMk cId="4199083928" sldId="279"/>
            <ac:cxnSpMk id="31" creationId="{1F5DC8C3-BA5F-4EED-BB9A-A14272BD82A1}"/>
          </ac:cxnSpMkLst>
        </pc:cxnChg>
        <pc:cxnChg chg="add">
          <ac:chgData name="Utilisateur invité" userId="" providerId="Windows Live" clId="Web-{AFBA841F-BBB7-44F2-BFD8-94F9765DE634}" dt="2021-09-16T19:32:01.227" v="402"/>
          <ac:cxnSpMkLst>
            <pc:docMk/>
            <pc:sldMk cId="4199083928" sldId="279"/>
            <ac:cxnSpMk id="35" creationId="{4FA8A11A-E0A0-4672-A17E-32CC5B422C88}"/>
          </ac:cxnSpMkLst>
        </pc:cxnChg>
        <pc:cxnChg chg="add">
          <ac:chgData name="Utilisateur invité" userId="" providerId="Windows Live" clId="Web-{AFBA841F-BBB7-44F2-BFD8-94F9765DE634}" dt="2021-09-16T19:32:01.227" v="402"/>
          <ac:cxnSpMkLst>
            <pc:docMk/>
            <pc:sldMk cId="4199083928" sldId="279"/>
            <ac:cxnSpMk id="37" creationId="{292D7FC5-B427-4FF7-8FC7-9DA3C276DA4A}"/>
          </ac:cxnSpMkLst>
        </pc:cxnChg>
        <pc:cxnChg chg="add">
          <ac:chgData name="Utilisateur invité" userId="" providerId="Windows Live" clId="Web-{AFBA841F-BBB7-44F2-BFD8-94F9765DE634}" dt="2021-09-16T19:32:01.227" v="402"/>
          <ac:cxnSpMkLst>
            <pc:docMk/>
            <pc:sldMk cId="4199083928" sldId="279"/>
            <ac:cxnSpMk id="39" creationId="{F7F57F6B-E621-4E40-A34D-2FE12902AA20}"/>
          </ac:cxnSpMkLst>
        </pc:cxnChg>
      </pc:sldChg>
      <pc:sldChg chg="addSp delSp modSp del">
        <pc:chgData name="Utilisateur invité" userId="" providerId="Windows Live" clId="Web-{AFBA841F-BBB7-44F2-BFD8-94F9765DE634}" dt="2021-09-16T18:59:05.454" v="235"/>
        <pc:sldMkLst>
          <pc:docMk/>
          <pc:sldMk cId="167367203" sldId="281"/>
        </pc:sldMkLst>
        <pc:spChg chg="add del mod">
          <ac:chgData name="Utilisateur invité" userId="" providerId="Windows Live" clId="Web-{AFBA841F-BBB7-44F2-BFD8-94F9765DE634}" dt="2021-09-16T18:56:47.455" v="186"/>
          <ac:spMkLst>
            <pc:docMk/>
            <pc:sldMk cId="167367203" sldId="281"/>
            <ac:spMk id="2" creationId="{7276FDA5-15D9-4596-A8EF-3A2BF289A24C}"/>
          </ac:spMkLst>
        </pc:spChg>
        <pc:spChg chg="add mod">
          <ac:chgData name="Utilisateur invité" userId="" providerId="Windows Live" clId="Web-{AFBA841F-BBB7-44F2-BFD8-94F9765DE634}" dt="2021-09-16T18:55:09.800" v="150" actId="14100"/>
          <ac:spMkLst>
            <pc:docMk/>
            <pc:sldMk cId="167367203" sldId="281"/>
            <ac:spMk id="3" creationId="{6F87BA84-B8B6-4CE5-B3C5-2D0EAD9604FC}"/>
          </ac:spMkLst>
        </pc:spChg>
        <pc:spChg chg="add del">
          <ac:chgData name="Utilisateur invité" userId="" providerId="Windows Live" clId="Web-{AFBA841F-BBB7-44F2-BFD8-94F9765DE634}" dt="2021-09-16T18:49:02.258" v="18"/>
          <ac:spMkLst>
            <pc:docMk/>
            <pc:sldMk cId="167367203" sldId="281"/>
            <ac:spMk id="4" creationId="{5FDDA9A1-F4FF-45A0-92A4-7B6C04427A79}"/>
          </ac:spMkLst>
        </pc:spChg>
        <pc:spChg chg="add del">
          <ac:chgData name="Utilisateur invité" userId="" providerId="Windows Live" clId="Web-{AFBA841F-BBB7-44F2-BFD8-94F9765DE634}" dt="2021-09-16T18:49:00.914" v="17"/>
          <ac:spMkLst>
            <pc:docMk/>
            <pc:sldMk cId="167367203" sldId="281"/>
            <ac:spMk id="6" creationId="{E4B04E5B-8B3D-42B1-9CB5-CAB1DE950F8F}"/>
          </ac:spMkLst>
        </pc:spChg>
        <pc:spChg chg="add del">
          <ac:chgData name="Utilisateur invité" userId="" providerId="Windows Live" clId="Web-{AFBA841F-BBB7-44F2-BFD8-94F9765DE634}" dt="2021-09-16T18:48:57.649" v="16"/>
          <ac:spMkLst>
            <pc:docMk/>
            <pc:sldMk cId="167367203" sldId="281"/>
            <ac:spMk id="7" creationId="{82EE16B6-2792-4B22-8994-01867479B797}"/>
          </ac:spMkLst>
        </pc:spChg>
        <pc:spChg chg="del mod">
          <ac:chgData name="Utilisateur invité" userId="" providerId="Windows Live" clId="Web-{AFBA841F-BBB7-44F2-BFD8-94F9765DE634}" dt="2021-09-16T18:56:44.065" v="184"/>
          <ac:spMkLst>
            <pc:docMk/>
            <pc:sldMk cId="167367203" sldId="281"/>
            <ac:spMk id="20" creationId="{FEA68DA2-B2C3-4F87-906E-FA295F7D9774}"/>
          </ac:spMkLst>
        </pc:spChg>
        <pc:spChg chg="mod">
          <ac:chgData name="Utilisateur invité" userId="" providerId="Windows Live" clId="Web-{AFBA841F-BBB7-44F2-BFD8-94F9765DE634}" dt="2021-09-16T18:56:10.487" v="171" actId="1076"/>
          <ac:spMkLst>
            <pc:docMk/>
            <pc:sldMk cId="167367203" sldId="281"/>
            <ac:spMk id="26" creationId="{471F219D-7F44-46E6-A76B-FDCE979F6EF3}"/>
          </ac:spMkLst>
        </pc:spChg>
        <pc:spChg chg="mod">
          <ac:chgData name="Utilisateur invité" userId="" providerId="Windows Live" clId="Web-{AFBA841F-BBB7-44F2-BFD8-94F9765DE634}" dt="2021-09-16T18:56:20.315" v="173" actId="1076"/>
          <ac:spMkLst>
            <pc:docMk/>
            <pc:sldMk cId="167367203" sldId="281"/>
            <ac:spMk id="27" creationId="{60C7A567-A240-4654-BB26-4385F54E0652}"/>
          </ac:spMkLst>
        </pc:spChg>
        <pc:spChg chg="mod">
          <ac:chgData name="Utilisateur invité" userId="" providerId="Windows Live" clId="Web-{AFBA841F-BBB7-44F2-BFD8-94F9765DE634}" dt="2021-09-16T18:56:15.940" v="172" actId="1076"/>
          <ac:spMkLst>
            <pc:docMk/>
            <pc:sldMk cId="167367203" sldId="281"/>
            <ac:spMk id="28" creationId="{29DED11B-CDE9-4C9F-A3BF-1F976569856B}"/>
          </ac:spMkLst>
        </pc:spChg>
        <pc:spChg chg="add mod">
          <ac:chgData name="Utilisateur invité" userId="" providerId="Windows Live" clId="Web-{AFBA841F-BBB7-44F2-BFD8-94F9765DE634}" dt="2021-09-16T18:52:05.771" v="79"/>
          <ac:spMkLst>
            <pc:docMk/>
            <pc:sldMk cId="167367203" sldId="281"/>
            <ac:spMk id="31" creationId="{369F2B38-4C4A-4691-BA38-98432FAE149F}"/>
          </ac:spMkLst>
        </pc:spChg>
        <pc:spChg chg="add del mod">
          <ac:chgData name="Utilisateur invité" userId="" providerId="Windows Live" clId="Web-{AFBA841F-BBB7-44F2-BFD8-94F9765DE634}" dt="2021-09-16T18:55:45.597" v="159"/>
          <ac:spMkLst>
            <pc:docMk/>
            <pc:sldMk cId="167367203" sldId="281"/>
            <ac:spMk id="32" creationId="{2EB5A29B-6127-4B58-9867-DC724E126DC1}"/>
          </ac:spMkLst>
        </pc:spChg>
        <pc:spChg chg="del mod">
          <ac:chgData name="Utilisateur invité" userId="" providerId="Windows Live" clId="Web-{AFBA841F-BBB7-44F2-BFD8-94F9765DE634}" dt="2021-09-16T18:55:54.300" v="164"/>
          <ac:spMkLst>
            <pc:docMk/>
            <pc:sldMk cId="167367203" sldId="281"/>
            <ac:spMk id="38" creationId="{7417944D-5FD8-4B78-AAE5-80D0F73AFF4D}"/>
          </ac:spMkLst>
        </pc:spChg>
        <pc:spChg chg="del">
          <ac:chgData name="Utilisateur invité" userId="" providerId="Windows Live" clId="Web-{AFBA841F-BBB7-44F2-BFD8-94F9765DE634}" dt="2021-09-16T18:56:01.643" v="169"/>
          <ac:spMkLst>
            <pc:docMk/>
            <pc:sldMk cId="167367203" sldId="281"/>
            <ac:spMk id="39" creationId="{9D8CDC52-EF82-4A25-A6AC-BC301C7F2937}"/>
          </ac:spMkLst>
        </pc:spChg>
        <pc:spChg chg="del">
          <ac:chgData name="Utilisateur invité" userId="" providerId="Windows Live" clId="Web-{AFBA841F-BBB7-44F2-BFD8-94F9765DE634}" dt="2021-09-16T18:55:56.394" v="165"/>
          <ac:spMkLst>
            <pc:docMk/>
            <pc:sldMk cId="167367203" sldId="281"/>
            <ac:spMk id="40" creationId="{A06B3488-8707-41DA-8291-9B7A71E1AC67}"/>
          </ac:spMkLst>
        </pc:spChg>
        <pc:spChg chg="del mod">
          <ac:chgData name="Utilisateur invité" userId="" providerId="Windows Live" clId="Web-{AFBA841F-BBB7-44F2-BFD8-94F9765DE634}" dt="2021-09-16T18:55:58.284" v="167"/>
          <ac:spMkLst>
            <pc:docMk/>
            <pc:sldMk cId="167367203" sldId="281"/>
            <ac:spMk id="42" creationId="{491FB87F-10E9-4010-909B-4B60E5B0D902}"/>
          </ac:spMkLst>
        </pc:spChg>
        <pc:spChg chg="del">
          <ac:chgData name="Utilisateur invité" userId="" providerId="Windows Live" clId="Web-{AFBA841F-BBB7-44F2-BFD8-94F9765DE634}" dt="2021-09-16T18:56:00.253" v="168"/>
          <ac:spMkLst>
            <pc:docMk/>
            <pc:sldMk cId="167367203" sldId="281"/>
            <ac:spMk id="43" creationId="{DC958A50-BAD0-488D-AE6A-3F55F96EB4AF}"/>
          </ac:spMkLst>
        </pc:spChg>
        <pc:spChg chg="add mod">
          <ac:chgData name="Utilisateur invité" userId="" providerId="Windows Live" clId="Web-{AFBA841F-BBB7-44F2-BFD8-94F9765DE634}" dt="2021-09-16T18:55:13.675" v="151" actId="14100"/>
          <ac:spMkLst>
            <pc:docMk/>
            <pc:sldMk cId="167367203" sldId="281"/>
            <ac:spMk id="44" creationId="{83E727D5-5BEA-449A-BB1E-A3B1E57C5651}"/>
          </ac:spMkLst>
        </pc:spChg>
        <pc:spChg chg="add mod">
          <ac:chgData name="Utilisateur invité" userId="" providerId="Windows Live" clId="Web-{AFBA841F-BBB7-44F2-BFD8-94F9765DE634}" dt="2021-09-16T18:56:38.580" v="177" actId="1076"/>
          <ac:spMkLst>
            <pc:docMk/>
            <pc:sldMk cId="167367203" sldId="281"/>
            <ac:spMk id="46" creationId="{06197DD7-69EB-47B0-BFC8-643F90E0C136}"/>
          </ac:spMkLst>
        </pc:spChg>
        <pc:spChg chg="add mod">
          <ac:chgData name="Utilisateur invité" userId="" providerId="Windows Live" clId="Web-{AFBA841F-BBB7-44F2-BFD8-94F9765DE634}" dt="2021-09-16T18:57:37.439" v="202"/>
          <ac:spMkLst>
            <pc:docMk/>
            <pc:sldMk cId="167367203" sldId="281"/>
            <ac:spMk id="47" creationId="{BDD1B48C-6E95-4C6C-B00F-DE609D75ADD4}"/>
          </ac:spMkLst>
        </pc:spChg>
        <pc:spChg chg="add mod">
          <ac:chgData name="Utilisateur invité" userId="" providerId="Windows Live" clId="Web-{AFBA841F-BBB7-44F2-BFD8-94F9765DE634}" dt="2021-09-16T18:57:40.080" v="204"/>
          <ac:spMkLst>
            <pc:docMk/>
            <pc:sldMk cId="167367203" sldId="281"/>
            <ac:spMk id="48" creationId="{64435F38-843F-431A-926E-3BD1D50E8A89}"/>
          </ac:spMkLst>
        </pc:spChg>
        <pc:spChg chg="add mod">
          <ac:chgData name="Utilisateur invité" userId="" providerId="Windows Live" clId="Web-{AFBA841F-BBB7-44F2-BFD8-94F9765DE634}" dt="2021-09-16T18:57:35.205" v="200"/>
          <ac:spMkLst>
            <pc:docMk/>
            <pc:sldMk cId="167367203" sldId="281"/>
            <ac:spMk id="49" creationId="{1204778B-BBA0-43FF-8B86-C4FC9AD704C0}"/>
          </ac:spMkLst>
        </pc:spChg>
        <pc:spChg chg="add mod">
          <ac:chgData name="Utilisateur invité" userId="" providerId="Windows Live" clId="Web-{AFBA841F-BBB7-44F2-BFD8-94F9765DE634}" dt="2021-09-16T18:58:45.048" v="228" actId="1076"/>
          <ac:spMkLst>
            <pc:docMk/>
            <pc:sldMk cId="167367203" sldId="281"/>
            <ac:spMk id="52" creationId="{51DEB8A6-1E37-438D-A2D6-96EC9B604634}"/>
          </ac:spMkLst>
        </pc:spChg>
        <pc:spChg chg="add mod">
          <ac:chgData name="Utilisateur invité" userId="" providerId="Windows Live" clId="Web-{AFBA841F-BBB7-44F2-BFD8-94F9765DE634}" dt="2021-09-16T18:58:51.094" v="230" actId="1076"/>
          <ac:spMkLst>
            <pc:docMk/>
            <pc:sldMk cId="167367203" sldId="281"/>
            <ac:spMk id="53" creationId="{70FF2202-5917-4575-AB48-A9604C6FF44C}"/>
          </ac:spMkLst>
        </pc:spChg>
        <pc:picChg chg="mod">
          <ac:chgData name="Utilisateur invité" userId="" providerId="Windows Live" clId="Web-{AFBA841F-BBB7-44F2-BFD8-94F9765DE634}" dt="2021-09-16T18:48:29.118" v="11" actId="1076"/>
          <ac:picMkLst>
            <pc:docMk/>
            <pc:sldMk cId="167367203" sldId="281"/>
            <ac:picMk id="5" creationId="{3E199974-96F7-427A-9AE0-F20D9D663902}"/>
          </ac:picMkLst>
        </pc:picChg>
        <pc:picChg chg="mod">
          <ac:chgData name="Utilisateur invité" userId="" providerId="Windows Live" clId="Web-{AFBA841F-BBB7-44F2-BFD8-94F9765DE634}" dt="2021-09-16T18:53:22.583" v="97" actId="1076"/>
          <ac:picMkLst>
            <pc:docMk/>
            <pc:sldMk cId="167367203" sldId="281"/>
            <ac:picMk id="8" creationId="{8B23F514-0D5B-4EB7-973E-026D10AB5106}"/>
          </ac:picMkLst>
        </pc:picChg>
        <pc:picChg chg="mod">
          <ac:chgData name="Utilisateur invité" userId="" providerId="Windows Live" clId="Web-{AFBA841F-BBB7-44F2-BFD8-94F9765DE634}" dt="2021-09-16T18:53:01.427" v="91" actId="1076"/>
          <ac:picMkLst>
            <pc:docMk/>
            <pc:sldMk cId="167367203" sldId="281"/>
            <ac:picMk id="9" creationId="{6BDD01EF-096D-45E5-BAA3-A8A967A22E52}"/>
          </ac:picMkLst>
        </pc:picChg>
        <pc:picChg chg="del">
          <ac:chgData name="Utilisateur invité" userId="" providerId="Windows Live" clId="Web-{AFBA841F-BBB7-44F2-BFD8-94F9765DE634}" dt="2021-09-16T18:56:42.909" v="182"/>
          <ac:picMkLst>
            <pc:docMk/>
            <pc:sldMk cId="167367203" sldId="281"/>
            <ac:picMk id="10" creationId="{A4278D6E-C6B3-4D2E-8180-E292A6F17E54}"/>
          </ac:picMkLst>
        </pc:picChg>
        <pc:picChg chg="mod">
          <ac:chgData name="Utilisateur invité" userId="" providerId="Windows Live" clId="Web-{AFBA841F-BBB7-44F2-BFD8-94F9765DE634}" dt="2021-09-16T18:57:05.455" v="191" actId="1076"/>
          <ac:picMkLst>
            <pc:docMk/>
            <pc:sldMk cId="167367203" sldId="281"/>
            <ac:picMk id="14" creationId="{F94EC20F-36FF-4576-BFE6-9543F143665F}"/>
          </ac:picMkLst>
        </pc:picChg>
        <pc:picChg chg="mod">
          <ac:chgData name="Utilisateur invité" userId="" providerId="Windows Live" clId="Web-{AFBA841F-BBB7-44F2-BFD8-94F9765DE634}" dt="2021-09-16T18:57:49.095" v="206" actId="1076"/>
          <ac:picMkLst>
            <pc:docMk/>
            <pc:sldMk cId="167367203" sldId="281"/>
            <ac:picMk id="15" creationId="{8C7269DD-59BC-46DB-B002-44892C92DF21}"/>
          </ac:picMkLst>
        </pc:picChg>
        <pc:picChg chg="mod">
          <ac:chgData name="Utilisateur invité" userId="" providerId="Windows Live" clId="Web-{AFBA841F-BBB7-44F2-BFD8-94F9765DE634}" dt="2021-09-16T18:54:13.348" v="108" actId="1076"/>
          <ac:picMkLst>
            <pc:docMk/>
            <pc:sldMk cId="167367203" sldId="281"/>
            <ac:picMk id="16" creationId="{EEC9889A-A82F-4174-80F6-A4D509C1F3AD}"/>
          </ac:picMkLst>
        </pc:picChg>
        <pc:picChg chg="del mod">
          <ac:chgData name="Utilisateur invité" userId="" providerId="Windows Live" clId="Web-{AFBA841F-BBB7-44F2-BFD8-94F9765DE634}" dt="2021-09-16T18:56:40.252" v="178"/>
          <ac:picMkLst>
            <pc:docMk/>
            <pc:sldMk cId="167367203" sldId="281"/>
            <ac:picMk id="17" creationId="{0F2615A7-1317-4EC8-BB39-37010AA8F783}"/>
          </ac:picMkLst>
        </pc:picChg>
        <pc:picChg chg="mod ord">
          <ac:chgData name="Utilisateur invité" userId="" providerId="Windows Live" clId="Web-{AFBA841F-BBB7-44F2-BFD8-94F9765DE634}" dt="2021-09-16T18:58:03.986" v="210" actId="1076"/>
          <ac:picMkLst>
            <pc:docMk/>
            <pc:sldMk cId="167367203" sldId="281"/>
            <ac:picMk id="18" creationId="{5C39132B-44F2-41B7-8855-F75CCE6B2634}"/>
          </ac:picMkLst>
        </pc:picChg>
        <pc:picChg chg="mod ord">
          <ac:chgData name="Utilisateur invité" userId="" providerId="Windows Live" clId="Web-{AFBA841F-BBB7-44F2-BFD8-94F9765DE634}" dt="2021-09-16T18:55:17.972" v="153" actId="1076"/>
          <ac:picMkLst>
            <pc:docMk/>
            <pc:sldMk cId="167367203" sldId="281"/>
            <ac:picMk id="19" creationId="{F927C1BE-2C43-45A3-BE70-DE1D43E56DC0}"/>
          </ac:picMkLst>
        </pc:picChg>
        <pc:picChg chg="del">
          <ac:chgData name="Utilisateur invité" userId="" providerId="Windows Live" clId="Web-{AFBA841F-BBB7-44F2-BFD8-94F9765DE634}" dt="2021-09-16T18:56:41.924" v="180"/>
          <ac:picMkLst>
            <pc:docMk/>
            <pc:sldMk cId="167367203" sldId="281"/>
            <ac:picMk id="29" creationId="{6338C5DA-B71D-4D63-91DB-3B4CABEBE307}"/>
          </ac:picMkLst>
        </pc:picChg>
        <pc:picChg chg="del mod">
          <ac:chgData name="Utilisateur invité" userId="" providerId="Windows Live" clId="Web-{AFBA841F-BBB7-44F2-BFD8-94F9765DE634}" dt="2021-09-16T18:56:41.252" v="179"/>
          <ac:picMkLst>
            <pc:docMk/>
            <pc:sldMk cId="167367203" sldId="281"/>
            <ac:picMk id="30" creationId="{3A744CB6-8224-419F-8DDB-42944C49AB75}"/>
          </ac:picMkLst>
        </pc:picChg>
        <pc:picChg chg="mod">
          <ac:chgData name="Utilisateur invité" userId="" providerId="Windows Live" clId="Web-{AFBA841F-BBB7-44F2-BFD8-94F9765DE634}" dt="2021-09-16T18:57:41.830" v="205" actId="1076"/>
          <ac:picMkLst>
            <pc:docMk/>
            <pc:sldMk cId="167367203" sldId="281"/>
            <ac:picMk id="33" creationId="{378AB4AC-A96C-49F6-83E4-C448E41971F9}"/>
          </ac:picMkLst>
        </pc:picChg>
        <pc:picChg chg="mod">
          <ac:chgData name="Utilisateur invité" userId="" providerId="Windows Live" clId="Web-{AFBA841F-BBB7-44F2-BFD8-94F9765DE634}" dt="2021-09-16T18:57:32.533" v="198" actId="1076"/>
          <ac:picMkLst>
            <pc:docMk/>
            <pc:sldMk cId="167367203" sldId="281"/>
            <ac:picMk id="34" creationId="{F0688F4D-D507-4E00-9F5B-512E6425771F}"/>
          </ac:picMkLst>
        </pc:picChg>
        <pc:picChg chg="del">
          <ac:chgData name="Utilisateur invité" userId="" providerId="Windows Live" clId="Web-{AFBA841F-BBB7-44F2-BFD8-94F9765DE634}" dt="2021-09-16T18:56:42.268" v="181"/>
          <ac:picMkLst>
            <pc:docMk/>
            <pc:sldMk cId="167367203" sldId="281"/>
            <ac:picMk id="35" creationId="{34FF5DCA-E30C-4DDA-9106-4CA6AE9B1CA0}"/>
          </ac:picMkLst>
        </pc:picChg>
        <pc:picChg chg="mod">
          <ac:chgData name="Utilisateur invité" userId="" providerId="Windows Live" clId="Web-{AFBA841F-BBB7-44F2-BFD8-94F9765DE634}" dt="2021-09-16T18:53:50.536" v="103" actId="1076"/>
          <ac:picMkLst>
            <pc:docMk/>
            <pc:sldMk cId="167367203" sldId="281"/>
            <ac:picMk id="36" creationId="{46E3C7A1-257B-4749-BE47-14363DF40EA2}"/>
          </ac:picMkLst>
        </pc:picChg>
        <pc:picChg chg="mod">
          <ac:chgData name="Utilisateur invité" userId="" providerId="Windows Live" clId="Web-{AFBA841F-BBB7-44F2-BFD8-94F9765DE634}" dt="2021-09-16T18:54:04.551" v="104" actId="1076"/>
          <ac:picMkLst>
            <pc:docMk/>
            <pc:sldMk cId="167367203" sldId="281"/>
            <ac:picMk id="37" creationId="{F7AB270B-910C-474D-9E3C-DD18E0EB3FA0}"/>
          </ac:picMkLst>
        </pc:picChg>
        <pc:picChg chg="add mod">
          <ac:chgData name="Utilisateur invité" userId="" providerId="Windows Live" clId="Web-{AFBA841F-BBB7-44F2-BFD8-94F9765DE634}" dt="2021-09-16T18:52:38.646" v="80" actId="1076"/>
          <ac:picMkLst>
            <pc:docMk/>
            <pc:sldMk cId="167367203" sldId="281"/>
            <ac:picMk id="41" creationId="{AEEBD823-7E9A-451F-A908-85EFE15E163F}"/>
          </ac:picMkLst>
        </pc:picChg>
        <pc:picChg chg="add mod">
          <ac:chgData name="Utilisateur invité" userId="" providerId="Windows Live" clId="Web-{AFBA841F-BBB7-44F2-BFD8-94F9765DE634}" dt="2021-09-16T18:55:16.175" v="152" actId="1076"/>
          <ac:picMkLst>
            <pc:docMk/>
            <pc:sldMk cId="167367203" sldId="281"/>
            <ac:picMk id="45" creationId="{4376D4A2-8281-48BB-A646-C032CF2E4990}"/>
          </ac:picMkLst>
        </pc:picChg>
        <pc:picChg chg="add mod">
          <ac:chgData name="Utilisateur invité" userId="" providerId="Windows Live" clId="Web-{AFBA841F-BBB7-44F2-BFD8-94F9765DE634}" dt="2021-09-16T18:58:21.392" v="217" actId="1076"/>
          <ac:picMkLst>
            <pc:docMk/>
            <pc:sldMk cId="167367203" sldId="281"/>
            <ac:picMk id="50" creationId="{77E5C4C4-CE82-48CE-B37C-285AAAEC946F}"/>
          </ac:picMkLst>
        </pc:picChg>
        <pc:picChg chg="add mod">
          <ac:chgData name="Utilisateur invité" userId="" providerId="Windows Live" clId="Web-{AFBA841F-BBB7-44F2-BFD8-94F9765DE634}" dt="2021-09-16T18:58:18.704" v="216" actId="1076"/>
          <ac:picMkLst>
            <pc:docMk/>
            <pc:sldMk cId="167367203" sldId="281"/>
            <ac:picMk id="51" creationId="{F5E07FE1-CAC1-4D99-94C9-8301478DBE02}"/>
          </ac:picMkLst>
        </pc:picChg>
        <pc:cxnChg chg="del mod">
          <ac:chgData name="Utilisateur invité" userId="" providerId="Windows Live" clId="Web-{AFBA841F-BBB7-44F2-BFD8-94F9765DE634}" dt="2021-09-16T18:52:41.943" v="82"/>
          <ac:cxnSpMkLst>
            <pc:docMk/>
            <pc:sldMk cId="167367203" sldId="281"/>
            <ac:cxnSpMk id="11" creationId="{427D1B07-FF59-426A-9BA0-69EE3465EC49}"/>
          </ac:cxnSpMkLst>
        </pc:cxnChg>
        <pc:cxnChg chg="del mod">
          <ac:chgData name="Utilisateur invité" userId="" providerId="Windows Live" clId="Web-{AFBA841F-BBB7-44F2-BFD8-94F9765DE634}" dt="2021-09-16T18:52:41.005" v="81"/>
          <ac:cxnSpMkLst>
            <pc:docMk/>
            <pc:sldMk cId="167367203" sldId="281"/>
            <ac:cxnSpMk id="12" creationId="{44C00D73-102B-4366-81BC-0BB82F60C309}"/>
          </ac:cxnSpMkLst>
        </pc:cxnChg>
        <pc:cxnChg chg="del mod">
          <ac:chgData name="Utilisateur invité" userId="" providerId="Windows Live" clId="Web-{AFBA841F-BBB7-44F2-BFD8-94F9765DE634}" dt="2021-09-16T18:51:38.147" v="72"/>
          <ac:cxnSpMkLst>
            <pc:docMk/>
            <pc:sldMk cId="167367203" sldId="281"/>
            <ac:cxnSpMk id="13" creationId="{7E32BA3C-AD4F-41D5-969E-F25EEE1BF1F6}"/>
          </ac:cxnSpMkLst>
        </pc:cxnChg>
        <pc:cxnChg chg="del">
          <ac:chgData name="Utilisateur invité" userId="" providerId="Windows Live" clId="Web-{AFBA841F-BBB7-44F2-BFD8-94F9765DE634}" dt="2021-09-16T18:52:47.568" v="87"/>
          <ac:cxnSpMkLst>
            <pc:docMk/>
            <pc:sldMk cId="167367203" sldId="281"/>
            <ac:cxnSpMk id="21" creationId="{382C9321-171C-4E2C-B83E-80F8BB9B6D93}"/>
          </ac:cxnSpMkLst>
        </pc:cxnChg>
        <pc:cxnChg chg="del">
          <ac:chgData name="Utilisateur invité" userId="" providerId="Windows Live" clId="Web-{AFBA841F-BBB7-44F2-BFD8-94F9765DE634}" dt="2021-09-16T18:52:46.740" v="86"/>
          <ac:cxnSpMkLst>
            <pc:docMk/>
            <pc:sldMk cId="167367203" sldId="281"/>
            <ac:cxnSpMk id="22" creationId="{F809AA05-7970-4CD9-96D3-27AEA4071DC1}"/>
          </ac:cxnSpMkLst>
        </pc:cxnChg>
        <pc:cxnChg chg="del">
          <ac:chgData name="Utilisateur invité" userId="" providerId="Windows Live" clId="Web-{AFBA841F-BBB7-44F2-BFD8-94F9765DE634}" dt="2021-09-16T18:52:45.536" v="85"/>
          <ac:cxnSpMkLst>
            <pc:docMk/>
            <pc:sldMk cId="167367203" sldId="281"/>
            <ac:cxnSpMk id="23" creationId="{E86BE197-570D-460B-9317-7EBDD683FEBB}"/>
          </ac:cxnSpMkLst>
        </pc:cxnChg>
        <pc:cxnChg chg="del">
          <ac:chgData name="Utilisateur invité" userId="" providerId="Windows Live" clId="Web-{AFBA841F-BBB7-44F2-BFD8-94F9765DE634}" dt="2021-09-16T18:52:44.193" v="84"/>
          <ac:cxnSpMkLst>
            <pc:docMk/>
            <pc:sldMk cId="167367203" sldId="281"/>
            <ac:cxnSpMk id="24" creationId="{855189F3-46ED-460F-A1A6-03131E859EB2}"/>
          </ac:cxnSpMkLst>
        </pc:cxnChg>
        <pc:cxnChg chg="del">
          <ac:chgData name="Utilisateur invité" userId="" providerId="Windows Live" clId="Web-{AFBA841F-BBB7-44F2-BFD8-94F9765DE634}" dt="2021-09-16T18:52:43.724" v="83"/>
          <ac:cxnSpMkLst>
            <pc:docMk/>
            <pc:sldMk cId="167367203" sldId="281"/>
            <ac:cxnSpMk id="25" creationId="{74E8BF1E-495C-4DBC-B01C-17E2FF5260D3}"/>
          </ac:cxnSpMkLst>
        </pc:cxnChg>
      </pc:sldChg>
      <pc:sldChg chg="del">
        <pc:chgData name="Utilisateur invité" userId="" providerId="Windows Live" clId="Web-{AFBA841F-BBB7-44F2-BFD8-94F9765DE634}" dt="2021-09-16T19:37:21.175" v="440"/>
        <pc:sldMkLst>
          <pc:docMk/>
          <pc:sldMk cId="2100749135" sldId="282"/>
        </pc:sldMkLst>
      </pc:sldChg>
      <pc:sldChg chg="del">
        <pc:chgData name="Utilisateur invité" userId="" providerId="Windows Live" clId="Web-{AFBA841F-BBB7-44F2-BFD8-94F9765DE634}" dt="2021-09-16T19:37:21.175" v="439"/>
        <pc:sldMkLst>
          <pc:docMk/>
          <pc:sldMk cId="3217680454" sldId="284"/>
        </pc:sldMkLst>
      </pc:sldChg>
      <pc:sldChg chg="addSp delSp modSp">
        <pc:chgData name="Utilisateur invité" userId="" providerId="Windows Live" clId="Web-{AFBA841F-BBB7-44F2-BFD8-94F9765DE634}" dt="2021-09-16T19:56:18.852" v="470"/>
        <pc:sldMkLst>
          <pc:docMk/>
          <pc:sldMk cId="186823960" sldId="285"/>
        </pc:sldMkLst>
        <pc:spChg chg="mod">
          <ac:chgData name="Utilisateur invité" userId="" providerId="Windows Live" clId="Web-{AFBA841F-BBB7-44F2-BFD8-94F9765DE634}" dt="2021-09-16T19:37:48.425" v="463" actId="20577"/>
          <ac:spMkLst>
            <pc:docMk/>
            <pc:sldMk cId="186823960" sldId="285"/>
            <ac:spMk id="2" creationId="{CAF64036-59C9-46E9-A654-C9AD8C9CD435}"/>
          </ac:spMkLst>
        </pc:spChg>
        <pc:spChg chg="del">
          <ac:chgData name="Utilisateur invité" userId="" providerId="Windows Live" clId="Web-{AFBA841F-BBB7-44F2-BFD8-94F9765DE634}" dt="2021-09-16T19:33:22.384" v="406"/>
          <ac:spMkLst>
            <pc:docMk/>
            <pc:sldMk cId="186823960" sldId="285"/>
            <ac:spMk id="3" creationId="{B982DEA1-5650-4B33-8D55-33D7734A5CC7}"/>
          </ac:spMkLst>
        </pc:spChg>
        <pc:spChg chg="add">
          <ac:chgData name="Utilisateur invité" userId="" providerId="Windows Live" clId="Web-{AFBA841F-BBB7-44F2-BFD8-94F9765DE634}" dt="2021-09-16T19:55:27.884" v="464"/>
          <ac:spMkLst>
            <pc:docMk/>
            <pc:sldMk cId="186823960" sldId="285"/>
            <ac:spMk id="10" creationId="{6F9DAD6C-B1BE-40FD-9057-1E1DB7C4EC8E}"/>
          </ac:spMkLst>
        </pc:spChg>
        <pc:spChg chg="add">
          <ac:chgData name="Utilisateur invité" userId="" providerId="Windows Live" clId="Web-{AFBA841F-BBB7-44F2-BFD8-94F9765DE634}" dt="2021-09-16T19:55:27.915" v="465"/>
          <ac:spMkLst>
            <pc:docMk/>
            <pc:sldMk cId="186823960" sldId="285"/>
            <ac:spMk id="11" creationId="{CFB5500A-68F3-4155-AC29-8A2821C8CB32}"/>
          </ac:spMkLst>
        </pc:spChg>
        <pc:spChg chg="add">
          <ac:chgData name="Utilisateur invité" userId="" providerId="Windows Live" clId="Web-{AFBA841F-BBB7-44F2-BFD8-94F9765DE634}" dt="2021-09-16T19:55:27.946" v="466"/>
          <ac:spMkLst>
            <pc:docMk/>
            <pc:sldMk cId="186823960" sldId="285"/>
            <ac:spMk id="12" creationId="{8F51C32E-CE3A-4E12-B04F-0A71D1E6E88A}"/>
          </ac:spMkLst>
        </pc:spChg>
        <pc:spChg chg="add">
          <ac:chgData name="Utilisateur invité" userId="" providerId="Windows Live" clId="Web-{AFBA841F-BBB7-44F2-BFD8-94F9765DE634}" dt="2021-09-16T19:56:18.727" v="467"/>
          <ac:spMkLst>
            <pc:docMk/>
            <pc:sldMk cId="186823960" sldId="285"/>
            <ac:spMk id="13" creationId="{A2B04375-45B2-407F-B6E3-5BFBF0B9AA3B}"/>
          </ac:spMkLst>
        </pc:spChg>
        <pc:spChg chg="add">
          <ac:chgData name="Utilisateur invité" userId="" providerId="Windows Live" clId="Web-{AFBA841F-BBB7-44F2-BFD8-94F9765DE634}" dt="2021-09-16T19:56:18.758" v="468"/>
          <ac:spMkLst>
            <pc:docMk/>
            <pc:sldMk cId="186823960" sldId="285"/>
            <ac:spMk id="14" creationId="{D3B5DAE8-2060-4610-8F8A-AE014586B5B3}"/>
          </ac:spMkLst>
        </pc:spChg>
        <pc:spChg chg="add mod">
          <ac:chgData name="Utilisateur invité" userId="" providerId="Windows Live" clId="Web-{AFBA841F-BBB7-44F2-BFD8-94F9765DE634}" dt="2021-09-16T19:56:18.852" v="470"/>
          <ac:spMkLst>
            <pc:docMk/>
            <pc:sldMk cId="186823960" sldId="285"/>
            <ac:spMk id="15" creationId="{7886CEE3-F246-48FB-AD81-01B059A4A9DE}"/>
          </ac:spMkLst>
        </pc:spChg>
        <pc:picChg chg="add mod ord">
          <ac:chgData name="Utilisateur invité" userId="" providerId="Windows Live" clId="Web-{AFBA841F-BBB7-44F2-BFD8-94F9765DE634}" dt="2021-09-16T19:33:28.181" v="407" actId="1076"/>
          <ac:picMkLst>
            <pc:docMk/>
            <pc:sldMk cId="186823960" sldId="285"/>
            <ac:picMk id="4" creationId="{6475BE4A-C75E-4C51-94F2-45BFB1A98917}"/>
          </ac:picMkLst>
        </pc:picChg>
        <pc:picChg chg="add del mod">
          <ac:chgData name="Utilisateur invité" userId="" providerId="Windows Live" clId="Web-{AFBA841F-BBB7-44F2-BFD8-94F9765DE634}" dt="2021-09-16T19:33:44.790" v="414"/>
          <ac:picMkLst>
            <pc:docMk/>
            <pc:sldMk cId="186823960" sldId="285"/>
            <ac:picMk id="5" creationId="{9B420AAB-4675-491E-8779-FDA83BBAEC31}"/>
          </ac:picMkLst>
        </pc:picChg>
        <pc:picChg chg="add mod">
          <ac:chgData name="Utilisateur invité" userId="" providerId="Windows Live" clId="Web-{AFBA841F-BBB7-44F2-BFD8-94F9765DE634}" dt="2021-09-16T19:34:58.333" v="423" actId="1076"/>
          <ac:picMkLst>
            <pc:docMk/>
            <pc:sldMk cId="186823960" sldId="285"/>
            <ac:picMk id="6" creationId="{57A6C960-960A-4170-920E-4C7997E0048B}"/>
          </ac:picMkLst>
        </pc:picChg>
        <pc:cxnChg chg="add mod">
          <ac:chgData name="Utilisateur invité" userId="" providerId="Windows Live" clId="Web-{AFBA841F-BBB7-44F2-BFD8-94F9765DE634}" dt="2021-09-16T19:35:08.895" v="426"/>
          <ac:cxnSpMkLst>
            <pc:docMk/>
            <pc:sldMk cId="186823960" sldId="285"/>
            <ac:cxnSpMk id="7" creationId="{6EE1213E-9492-4433-AA13-31A9837C4909}"/>
          </ac:cxnSpMkLst>
        </pc:cxnChg>
        <pc:cxnChg chg="add mod">
          <ac:chgData name="Utilisateur invité" userId="" providerId="Windows Live" clId="Web-{AFBA841F-BBB7-44F2-BFD8-94F9765DE634}" dt="2021-09-16T19:35:59.020" v="434"/>
          <ac:cxnSpMkLst>
            <pc:docMk/>
            <pc:sldMk cId="186823960" sldId="285"/>
            <ac:cxnSpMk id="8" creationId="{9F54C97A-A127-4FA5-9B4D-F5C3A04FAE59}"/>
          </ac:cxnSpMkLst>
        </pc:cxnChg>
        <pc:cxnChg chg="add mod">
          <ac:chgData name="Utilisateur invité" userId="" providerId="Windows Live" clId="Web-{AFBA841F-BBB7-44F2-BFD8-94F9765DE634}" dt="2021-09-16T19:36:04.363" v="436" actId="1076"/>
          <ac:cxnSpMkLst>
            <pc:docMk/>
            <pc:sldMk cId="186823960" sldId="285"/>
            <ac:cxnSpMk id="9" creationId="{2053131B-3B41-4BB7-BFCE-8B65FDD336AC}"/>
          </ac:cxnSpMkLst>
        </pc:cxnChg>
      </pc:sldChg>
      <pc:sldChg chg="del">
        <pc:chgData name="Utilisateur invité" userId="" providerId="Windows Live" clId="Web-{AFBA841F-BBB7-44F2-BFD8-94F9765DE634}" dt="2021-09-16T19:37:31.722" v="441"/>
        <pc:sldMkLst>
          <pc:docMk/>
          <pc:sldMk cId="424420464" sldId="286"/>
        </pc:sldMkLst>
      </pc:sldChg>
      <pc:sldChg chg="add del replId">
        <pc:chgData name="Utilisateur invité" userId="" providerId="Windows Live" clId="Web-{AFBA841F-BBB7-44F2-BFD8-94F9765DE634}" dt="2021-09-16T18:58:12.548" v="214"/>
        <pc:sldMkLst>
          <pc:docMk/>
          <pc:sldMk cId="728327030" sldId="288"/>
        </pc:sldMkLst>
      </pc:sldChg>
      <pc:sldChg chg="add del replId">
        <pc:chgData name="Utilisateur invité" userId="" providerId="Windows Live" clId="Web-{AFBA841F-BBB7-44F2-BFD8-94F9765DE634}" dt="2021-09-16T18:59:04.563" v="234"/>
        <pc:sldMkLst>
          <pc:docMk/>
          <pc:sldMk cId="2627542490" sldId="288"/>
        </pc:sldMkLst>
      </pc:sldChg>
      <pc:sldChg chg="addSp delSp modSp add ord replId">
        <pc:chgData name="Utilisateur invité" userId="" providerId="Windows Live" clId="Web-{AFBA841F-BBB7-44F2-BFD8-94F9765DE634}" dt="2021-09-16T19:37:04.269" v="437"/>
        <pc:sldMkLst>
          <pc:docMk/>
          <pc:sldMk cId="3529453544" sldId="289"/>
        </pc:sldMkLst>
        <pc:spChg chg="del">
          <ac:chgData name="Utilisateur invité" userId="" providerId="Windows Live" clId="Web-{AFBA841F-BBB7-44F2-BFD8-94F9765DE634}" dt="2021-09-16T19:00:08.812" v="269"/>
          <ac:spMkLst>
            <pc:docMk/>
            <pc:sldMk cId="3529453544" sldId="289"/>
            <ac:spMk id="2" creationId="{7276FDA5-15D9-4596-A8EF-3A2BF289A24C}"/>
          </ac:spMkLst>
        </pc:spChg>
        <pc:spChg chg="mod">
          <ac:chgData name="Utilisateur invité" userId="" providerId="Windows Live" clId="Web-{AFBA841F-BBB7-44F2-BFD8-94F9765DE634}" dt="2021-09-16T19:10:50.101" v="391"/>
          <ac:spMkLst>
            <pc:docMk/>
            <pc:sldMk cId="3529453544" sldId="289"/>
            <ac:spMk id="3" creationId="{6F87BA84-B8B6-4CE5-B3C5-2D0EAD9604FC}"/>
          </ac:spMkLst>
        </pc:spChg>
        <pc:spChg chg="add mod">
          <ac:chgData name="Utilisateur invité" userId="" providerId="Windows Live" clId="Web-{AFBA841F-BBB7-44F2-BFD8-94F9765DE634}" dt="2021-09-16T19:09:04.337" v="361" actId="14100"/>
          <ac:spMkLst>
            <pc:docMk/>
            <pc:sldMk cId="3529453544" sldId="289"/>
            <ac:spMk id="4" creationId="{7A6580A9-1B47-4CBD-A350-3015626F60A7}"/>
          </ac:spMkLst>
        </pc:spChg>
        <pc:spChg chg="add mod">
          <ac:chgData name="Utilisateur invité" userId="" providerId="Windows Live" clId="Web-{AFBA841F-BBB7-44F2-BFD8-94F9765DE634}" dt="2021-09-16T19:06:45.823" v="327" actId="20577"/>
          <ac:spMkLst>
            <pc:docMk/>
            <pc:sldMk cId="3529453544" sldId="289"/>
            <ac:spMk id="7" creationId="{3EB6A209-7E33-4472-86ED-BD52B28392BB}"/>
          </ac:spMkLst>
        </pc:spChg>
        <pc:spChg chg="add mod">
          <ac:chgData name="Utilisateur invité" userId="" providerId="Windows Live" clId="Web-{AFBA841F-BBB7-44F2-BFD8-94F9765DE634}" dt="2021-09-16T19:08:43.009" v="352" actId="1076"/>
          <ac:spMkLst>
            <pc:docMk/>
            <pc:sldMk cId="3529453544" sldId="289"/>
            <ac:spMk id="10" creationId="{D5B71BD1-6DA1-4193-88E0-9D35DC4B78FE}"/>
          </ac:spMkLst>
        </pc:spChg>
        <pc:spChg chg="mod">
          <ac:chgData name="Utilisateur invité" userId="" providerId="Windows Live" clId="Web-{AFBA841F-BBB7-44F2-BFD8-94F9765DE634}" dt="2021-09-16T19:08:05.228" v="339"/>
          <ac:spMkLst>
            <pc:docMk/>
            <pc:sldMk cId="3529453544" sldId="289"/>
            <ac:spMk id="31" creationId="{369F2B38-4C4A-4691-BA38-98432FAE149F}"/>
          </ac:spMkLst>
        </pc:spChg>
        <pc:spChg chg="add mod">
          <ac:chgData name="Utilisateur invité" userId="" providerId="Windows Live" clId="Web-{AFBA841F-BBB7-44F2-BFD8-94F9765DE634}" dt="2021-09-16T18:59:34.891" v="253" actId="20577"/>
          <ac:spMkLst>
            <pc:docMk/>
            <pc:sldMk cId="3529453544" sldId="289"/>
            <ac:spMk id="32" creationId="{D4FE7252-60C3-482A-B9F7-0ECF410FAB2C}"/>
          </ac:spMkLst>
        </pc:spChg>
        <pc:spChg chg="add mod">
          <ac:chgData name="Utilisateur invité" userId="" providerId="Windows Live" clId="Web-{AFBA841F-BBB7-44F2-BFD8-94F9765DE634}" dt="2021-09-16T19:11:07.085" v="395" actId="14100"/>
          <ac:spMkLst>
            <pc:docMk/>
            <pc:sldMk cId="3529453544" sldId="289"/>
            <ac:spMk id="35" creationId="{4F423BDC-5F39-4EFA-A098-09733893A32E}"/>
          </ac:spMkLst>
        </pc:spChg>
        <pc:spChg chg="add del mod">
          <ac:chgData name="Utilisateur invité" userId="" providerId="Windows Live" clId="Web-{AFBA841F-BBB7-44F2-BFD8-94F9765DE634}" dt="2021-09-16T19:00:23.515" v="276"/>
          <ac:spMkLst>
            <pc:docMk/>
            <pc:sldMk cId="3529453544" sldId="289"/>
            <ac:spMk id="38" creationId="{A61B247F-4BCB-423B-8CC5-0CB07E8F8879}"/>
          </ac:spMkLst>
        </pc:spChg>
        <pc:spChg chg="add del">
          <ac:chgData name="Utilisateur invité" userId="" providerId="Windows Live" clId="Web-{AFBA841F-BBB7-44F2-BFD8-94F9765DE634}" dt="2021-09-16T19:00:21.625" v="275"/>
          <ac:spMkLst>
            <pc:docMk/>
            <pc:sldMk cId="3529453544" sldId="289"/>
            <ac:spMk id="39" creationId="{8A0FC750-7F1C-40E8-9C8C-E0ADF3DEBB53}"/>
          </ac:spMkLst>
        </pc:spChg>
        <pc:spChg chg="add mod">
          <ac:chgData name="Utilisateur invité" userId="" providerId="Windows Live" clId="Web-{AFBA841F-BBB7-44F2-BFD8-94F9765DE634}" dt="2021-09-16T19:11:14.117" v="397" actId="14100"/>
          <ac:spMkLst>
            <pc:docMk/>
            <pc:sldMk cId="3529453544" sldId="289"/>
            <ac:spMk id="40" creationId="{406677DD-6296-41C1-B3BB-9056842BDA1B}"/>
          </ac:spMkLst>
        </pc:spChg>
        <pc:spChg chg="add mod">
          <ac:chgData name="Utilisateur invité" userId="" providerId="Windows Live" clId="Web-{AFBA841F-BBB7-44F2-BFD8-94F9765DE634}" dt="2021-09-16T19:11:10.898" v="396" actId="14100"/>
          <ac:spMkLst>
            <pc:docMk/>
            <pc:sldMk cId="3529453544" sldId="289"/>
            <ac:spMk id="42" creationId="{AC886276-4D65-47A3-926D-044677CB9B66}"/>
          </ac:spMkLst>
        </pc:spChg>
        <pc:spChg chg="add mod">
          <ac:chgData name="Utilisateur invité" userId="" providerId="Windows Live" clId="Web-{AFBA841F-BBB7-44F2-BFD8-94F9765DE634}" dt="2021-09-16T19:09:11.321" v="362" actId="14100"/>
          <ac:spMkLst>
            <pc:docMk/>
            <pc:sldMk cId="3529453544" sldId="289"/>
            <ac:spMk id="43" creationId="{819A32D1-3F6F-4A31-B3AF-2B901D160F8A}"/>
          </ac:spMkLst>
        </pc:spChg>
        <pc:spChg chg="mod">
          <ac:chgData name="Utilisateur invité" userId="" providerId="Windows Live" clId="Web-{AFBA841F-BBB7-44F2-BFD8-94F9765DE634}" dt="2021-09-16T19:10:53.492" v="392"/>
          <ac:spMkLst>
            <pc:docMk/>
            <pc:sldMk cId="3529453544" sldId="289"/>
            <ac:spMk id="44" creationId="{83E727D5-5BEA-449A-BB1E-A3B1E57C5651}"/>
          </ac:spMkLst>
        </pc:spChg>
        <pc:spChg chg="mod">
          <ac:chgData name="Utilisateur invité" userId="" providerId="Windows Live" clId="Web-{AFBA841F-BBB7-44F2-BFD8-94F9765DE634}" dt="2021-09-16T19:10:42.508" v="388"/>
          <ac:spMkLst>
            <pc:docMk/>
            <pc:sldMk cId="3529453544" sldId="289"/>
            <ac:spMk id="47" creationId="{BDD1B48C-6E95-4C6C-B00F-DE609D75ADD4}"/>
          </ac:spMkLst>
        </pc:spChg>
        <pc:spChg chg="mod">
          <ac:chgData name="Utilisateur invité" userId="" providerId="Windows Live" clId="Web-{AFBA841F-BBB7-44F2-BFD8-94F9765DE634}" dt="2021-09-16T19:10:47.445" v="390"/>
          <ac:spMkLst>
            <pc:docMk/>
            <pc:sldMk cId="3529453544" sldId="289"/>
            <ac:spMk id="48" creationId="{64435F38-843F-431A-926E-3BD1D50E8A89}"/>
          </ac:spMkLst>
        </pc:spChg>
        <pc:spChg chg="mod">
          <ac:chgData name="Utilisateur invité" userId="" providerId="Windows Live" clId="Web-{AFBA841F-BBB7-44F2-BFD8-94F9765DE634}" dt="2021-09-16T19:10:44.508" v="389"/>
          <ac:spMkLst>
            <pc:docMk/>
            <pc:sldMk cId="3529453544" sldId="289"/>
            <ac:spMk id="49" creationId="{1204778B-BBA0-43FF-8B86-C4FC9AD704C0}"/>
          </ac:spMkLst>
        </pc:spChg>
        <pc:spChg chg="mod">
          <ac:chgData name="Utilisateur invité" userId="" providerId="Windows Live" clId="Web-{AFBA841F-BBB7-44F2-BFD8-94F9765DE634}" dt="2021-09-16T18:59:26.157" v="243" actId="20577"/>
          <ac:spMkLst>
            <pc:docMk/>
            <pc:sldMk cId="3529453544" sldId="289"/>
            <ac:spMk id="52" creationId="{51DEB8A6-1E37-438D-A2D6-96EC9B604634}"/>
          </ac:spMkLst>
        </pc:spChg>
        <pc:spChg chg="mod">
          <ac:chgData name="Utilisateur invité" userId="" providerId="Windows Live" clId="Web-{AFBA841F-BBB7-44F2-BFD8-94F9765DE634}" dt="2021-09-16T18:59:44.078" v="261" actId="20577"/>
          <ac:spMkLst>
            <pc:docMk/>
            <pc:sldMk cId="3529453544" sldId="289"/>
            <ac:spMk id="53" creationId="{70FF2202-5917-4575-AB48-A9604C6FF44C}"/>
          </ac:spMkLst>
        </pc:spChg>
        <pc:spChg chg="add mod">
          <ac:chgData name="Utilisateur invité" userId="" providerId="Windows Live" clId="Web-{AFBA841F-BBB7-44F2-BFD8-94F9765DE634}" dt="2021-09-16T19:06:51.807" v="329" actId="1076"/>
          <ac:spMkLst>
            <pc:docMk/>
            <pc:sldMk cId="3529453544" sldId="289"/>
            <ac:spMk id="61" creationId="{8A8F9D0D-D36D-4F74-B726-17E7813ACCF4}"/>
          </ac:spMkLst>
        </pc:spChg>
        <pc:spChg chg="add mod">
          <ac:chgData name="Utilisateur invité" userId="" providerId="Windows Live" clId="Web-{AFBA841F-BBB7-44F2-BFD8-94F9765DE634}" dt="2021-09-16T19:06:57.729" v="331" actId="1076"/>
          <ac:spMkLst>
            <pc:docMk/>
            <pc:sldMk cId="3529453544" sldId="289"/>
            <ac:spMk id="62" creationId="{D0D78FA9-8C82-48C4-A169-2661A51951A7}"/>
          </ac:spMkLst>
        </pc:spChg>
        <pc:spChg chg="add del mod">
          <ac:chgData name="Utilisateur invité" userId="" providerId="Windows Live" clId="Web-{AFBA841F-BBB7-44F2-BFD8-94F9765DE634}" dt="2021-09-16T19:07:18.666" v="335"/>
          <ac:spMkLst>
            <pc:docMk/>
            <pc:sldMk cId="3529453544" sldId="289"/>
            <ac:spMk id="63" creationId="{067AA3F9-F422-4616-857C-754BDA638757}"/>
          </ac:spMkLst>
        </pc:spChg>
        <pc:spChg chg="add mod">
          <ac:chgData name="Utilisateur invité" userId="" providerId="Windows Live" clId="Web-{AFBA841F-BBB7-44F2-BFD8-94F9765DE634}" dt="2021-09-16T19:08:47.728" v="354" actId="1076"/>
          <ac:spMkLst>
            <pc:docMk/>
            <pc:sldMk cId="3529453544" sldId="289"/>
            <ac:spMk id="64" creationId="{73CD2007-C26A-4F7B-B9D0-63B389CDF5FD}"/>
          </ac:spMkLst>
        </pc:spChg>
        <pc:spChg chg="add mod">
          <ac:chgData name="Utilisateur invité" userId="" providerId="Windows Live" clId="Web-{AFBA841F-BBB7-44F2-BFD8-94F9765DE634}" dt="2021-09-16T19:08:52.790" v="356" actId="1076"/>
          <ac:spMkLst>
            <pc:docMk/>
            <pc:sldMk cId="3529453544" sldId="289"/>
            <ac:spMk id="65" creationId="{635F1ACF-0735-41B0-9838-67DA03F374CA}"/>
          </ac:spMkLst>
        </pc:spChg>
        <pc:spChg chg="add mod">
          <ac:chgData name="Utilisateur invité" userId="" providerId="Windows Live" clId="Web-{AFBA841F-BBB7-44F2-BFD8-94F9765DE634}" dt="2021-09-16T19:08:56.790" v="358" actId="1076"/>
          <ac:spMkLst>
            <pc:docMk/>
            <pc:sldMk cId="3529453544" sldId="289"/>
            <ac:spMk id="66" creationId="{E91E42A4-16A6-4848-BB9E-032265286553}"/>
          </ac:spMkLst>
        </pc:spChg>
        <pc:spChg chg="add mod">
          <ac:chgData name="Utilisateur invité" userId="" providerId="Windows Live" clId="Web-{AFBA841F-BBB7-44F2-BFD8-94F9765DE634}" dt="2021-09-16T19:09:00.540" v="360" actId="1076"/>
          <ac:spMkLst>
            <pc:docMk/>
            <pc:sldMk cId="3529453544" sldId="289"/>
            <ac:spMk id="67" creationId="{7C902902-6508-4475-AC0F-B79E2C76AA98}"/>
          </ac:spMkLst>
        </pc:spChg>
        <pc:picChg chg="add mod">
          <ac:chgData name="Utilisateur invité" userId="" providerId="Windows Live" clId="Web-{AFBA841F-BBB7-44F2-BFD8-94F9765DE634}" dt="2021-09-16T19:05:01.652" v="298" actId="1076"/>
          <ac:picMkLst>
            <pc:docMk/>
            <pc:sldMk cId="3529453544" sldId="289"/>
            <ac:picMk id="6" creationId="{4EFA81FE-83C2-412E-A61F-7DF7942CC7BF}"/>
          </ac:picMkLst>
        </pc:picChg>
        <pc:picChg chg="mod">
          <ac:chgData name="Utilisateur invité" userId="" providerId="Windows Live" clId="Web-{AFBA841F-BBB7-44F2-BFD8-94F9765DE634}" dt="2021-09-16T19:11:02.086" v="394"/>
          <ac:picMkLst>
            <pc:docMk/>
            <pc:sldMk cId="3529453544" sldId="289"/>
            <ac:picMk id="9" creationId="{6BDD01EF-096D-45E5-BAA3-A8A967A22E52}"/>
          </ac:picMkLst>
        </pc:picChg>
        <pc:picChg chg="del">
          <ac:chgData name="Utilisateur invité" userId="" providerId="Windows Live" clId="Web-{AFBA841F-BBB7-44F2-BFD8-94F9765DE634}" dt="2021-09-16T19:01:57.545" v="294"/>
          <ac:picMkLst>
            <pc:docMk/>
            <pc:sldMk cId="3529453544" sldId="289"/>
            <ac:picMk id="16" creationId="{EEC9889A-A82F-4174-80F6-A4D509C1F3AD}"/>
          </ac:picMkLst>
        </pc:picChg>
        <pc:picChg chg="mod">
          <ac:chgData name="Utilisateur invité" userId="" providerId="Windows Live" clId="Web-{AFBA841F-BBB7-44F2-BFD8-94F9765DE634}" dt="2021-09-16T19:10:13.727" v="374" actId="1076"/>
          <ac:picMkLst>
            <pc:docMk/>
            <pc:sldMk cId="3529453544" sldId="289"/>
            <ac:picMk id="19" creationId="{F927C1BE-2C43-45A3-BE70-DE1D43E56DC0}"/>
          </ac:picMkLst>
        </pc:picChg>
        <pc:picChg chg="del mod ord">
          <ac:chgData name="Utilisateur invité" userId="" providerId="Windows Live" clId="Web-{AFBA841F-BBB7-44F2-BFD8-94F9765DE634}" dt="2021-09-16T19:00:07.609" v="267"/>
          <ac:picMkLst>
            <pc:docMk/>
            <pc:sldMk cId="3529453544" sldId="289"/>
            <ac:picMk id="33" creationId="{378AB4AC-A96C-49F6-83E4-C448E41971F9}"/>
          </ac:picMkLst>
        </pc:picChg>
        <pc:picChg chg="del">
          <ac:chgData name="Utilisateur invité" userId="" providerId="Windows Live" clId="Web-{AFBA841F-BBB7-44F2-BFD8-94F9765DE634}" dt="2021-09-16T19:00:07.906" v="268"/>
          <ac:picMkLst>
            <pc:docMk/>
            <pc:sldMk cId="3529453544" sldId="289"/>
            <ac:picMk id="34" creationId="{F0688F4D-D507-4E00-9F5B-512E6425771F}"/>
          </ac:picMkLst>
        </pc:picChg>
        <pc:picChg chg="mod">
          <ac:chgData name="Utilisateur invité" userId="" providerId="Windows Live" clId="Web-{AFBA841F-BBB7-44F2-BFD8-94F9765DE634}" dt="2021-09-16T19:10:15.992" v="375" actId="1076"/>
          <ac:picMkLst>
            <pc:docMk/>
            <pc:sldMk cId="3529453544" sldId="289"/>
            <ac:picMk id="45" creationId="{4376D4A2-8281-48BB-A646-C032CF2E4990}"/>
          </ac:picMkLst>
        </pc:picChg>
        <pc:picChg chg="add mod">
          <ac:chgData name="Utilisateur invité" userId="" providerId="Windows Live" clId="Web-{AFBA841F-BBB7-44F2-BFD8-94F9765DE634}" dt="2021-09-16T19:05:42.949" v="300" actId="1076"/>
          <ac:picMkLst>
            <pc:docMk/>
            <pc:sldMk cId="3529453544" sldId="289"/>
            <ac:picMk id="54" creationId="{32F3596B-67D4-4BC2-83FB-8F1E91DB1599}"/>
          </ac:picMkLst>
        </pc:picChg>
        <pc:picChg chg="add del">
          <ac:chgData name="Utilisateur invité" userId="" providerId="Windows Live" clId="Web-{AFBA841F-BBB7-44F2-BFD8-94F9765DE634}" dt="2021-09-16T19:05:47.761" v="304"/>
          <ac:picMkLst>
            <pc:docMk/>
            <pc:sldMk cId="3529453544" sldId="289"/>
            <ac:picMk id="55" creationId="{EABD9866-DBE1-4715-9369-A0F1AEE2316D}"/>
          </ac:picMkLst>
        </pc:picChg>
        <pc:picChg chg="add del">
          <ac:chgData name="Utilisateur invité" userId="" providerId="Windows Live" clId="Web-{AFBA841F-BBB7-44F2-BFD8-94F9765DE634}" dt="2021-09-16T19:05:47.761" v="303"/>
          <ac:picMkLst>
            <pc:docMk/>
            <pc:sldMk cId="3529453544" sldId="289"/>
            <ac:picMk id="56" creationId="{A810E4EA-D79D-4797-BABD-3CD58A5C5C1B}"/>
          </ac:picMkLst>
        </pc:picChg>
        <pc:picChg chg="add mod">
          <ac:chgData name="Utilisateur invité" userId="" providerId="Windows Live" clId="Web-{AFBA841F-BBB7-44F2-BFD8-94F9765DE634}" dt="2021-09-16T19:05:56.589" v="307" actId="1076"/>
          <ac:picMkLst>
            <pc:docMk/>
            <pc:sldMk cId="3529453544" sldId="289"/>
            <ac:picMk id="57" creationId="{4F106541-CA1D-4F5A-8425-D61BCCB17F4D}"/>
          </ac:picMkLst>
        </pc:picChg>
        <pc:picChg chg="add mod">
          <ac:chgData name="Utilisateur invité" userId="" providerId="Windows Live" clId="Web-{AFBA841F-BBB7-44F2-BFD8-94F9765DE634}" dt="2021-09-16T19:05:56.605" v="308" actId="1076"/>
          <ac:picMkLst>
            <pc:docMk/>
            <pc:sldMk cId="3529453544" sldId="289"/>
            <ac:picMk id="58" creationId="{04A144CF-D5A8-414E-AF3F-FA99E7D29DCB}"/>
          </ac:picMkLst>
        </pc:picChg>
        <pc:picChg chg="add mod">
          <ac:chgData name="Utilisateur invité" userId="" providerId="Windows Live" clId="Web-{AFBA841F-BBB7-44F2-BFD8-94F9765DE634}" dt="2021-09-16T19:06:01.308" v="311" actId="1076"/>
          <ac:picMkLst>
            <pc:docMk/>
            <pc:sldMk cId="3529453544" sldId="289"/>
            <ac:picMk id="59" creationId="{310A40BB-5E7E-44AA-AB0D-F2981C6CC648}"/>
          </ac:picMkLst>
        </pc:picChg>
        <pc:picChg chg="add mod">
          <ac:chgData name="Utilisateur invité" userId="" providerId="Windows Live" clId="Web-{AFBA841F-BBB7-44F2-BFD8-94F9765DE634}" dt="2021-09-16T19:06:01.324" v="312" actId="1076"/>
          <ac:picMkLst>
            <pc:docMk/>
            <pc:sldMk cId="3529453544" sldId="289"/>
            <ac:picMk id="60" creationId="{8F3A2476-0B61-4E66-BEB4-E6227A5BBD22}"/>
          </ac:picMkLst>
        </pc:picChg>
      </pc:sldChg>
    </pc:docChg>
  </pc:docChgLst>
  <pc:docChgLst>
    <pc:chgData name="Utilisateur invité" providerId="Windows Live" clId="Web-{8F4AC174-97DF-4D06-B743-A7F3F94BBAEA}"/>
    <pc:docChg chg="modSld">
      <pc:chgData name="Utilisateur invité" userId="" providerId="Windows Live" clId="Web-{8F4AC174-97DF-4D06-B743-A7F3F94BBAEA}" dt="2021-10-13T13:36:30.138" v="4" actId="20577"/>
      <pc:docMkLst>
        <pc:docMk/>
      </pc:docMkLst>
      <pc:sldChg chg="modSp">
        <pc:chgData name="Utilisateur invité" userId="" providerId="Windows Live" clId="Web-{8F4AC174-97DF-4D06-B743-A7F3F94BBAEA}" dt="2021-10-13T13:32:13.647" v="3" actId="20577"/>
        <pc:sldMkLst>
          <pc:docMk/>
          <pc:sldMk cId="2616585984" sldId="276"/>
        </pc:sldMkLst>
        <pc:spChg chg="mod">
          <ac:chgData name="Utilisateur invité" userId="" providerId="Windows Live" clId="Web-{8F4AC174-97DF-4D06-B743-A7F3F94BBAEA}" dt="2021-10-13T13:32:13.647" v="3" actId="20577"/>
          <ac:spMkLst>
            <pc:docMk/>
            <pc:sldMk cId="2616585984" sldId="276"/>
            <ac:spMk id="2" creationId="{6431A512-6727-498D-AEB5-03059A72AE18}"/>
          </ac:spMkLst>
        </pc:spChg>
        <pc:graphicFrameChg chg="mod">
          <ac:chgData name="Utilisateur invité" userId="" providerId="Windows Live" clId="Web-{8F4AC174-97DF-4D06-B743-A7F3F94BBAEA}" dt="2021-10-13T13:31:48.086" v="1" actId="1076"/>
          <ac:graphicFrameMkLst>
            <pc:docMk/>
            <pc:sldMk cId="2616585984" sldId="276"/>
            <ac:graphicFrameMk id="36" creationId="{9269DD3A-5E50-4267-B200-1B46A636C79A}"/>
          </ac:graphicFrameMkLst>
        </pc:graphicFrameChg>
      </pc:sldChg>
      <pc:sldChg chg="modSp">
        <pc:chgData name="Utilisateur invité" userId="" providerId="Windows Live" clId="Web-{8F4AC174-97DF-4D06-B743-A7F3F94BBAEA}" dt="2021-10-13T13:36:30.138" v="4" actId="20577"/>
        <pc:sldMkLst>
          <pc:docMk/>
          <pc:sldMk cId="642195972" sldId="277"/>
        </pc:sldMkLst>
        <pc:graphicFrameChg chg="modGraphic">
          <ac:chgData name="Utilisateur invité" userId="" providerId="Windows Live" clId="Web-{8F4AC174-97DF-4D06-B743-A7F3F94BBAEA}" dt="2021-10-13T13:36:30.138" v="4" actId="20577"/>
          <ac:graphicFrameMkLst>
            <pc:docMk/>
            <pc:sldMk cId="642195972" sldId="277"/>
            <ac:graphicFrameMk id="54" creationId="{1E4C1FB5-8BA9-4921-8482-C2D8C460AD1F}"/>
          </ac:graphicFrameMkLst>
        </pc:graphicFrameChg>
      </pc:sldChg>
    </pc:docChg>
  </pc:docChgLst>
  <pc:docChgLst>
    <pc:chgData name="Utilisateur invité" providerId="Windows Live" clId="Web-{036A55B6-4D94-40F9-9B02-95BFA1D69837}"/>
    <pc:docChg chg="delSld modSld sldOrd">
      <pc:chgData name="Utilisateur invité" userId="" providerId="Windows Live" clId="Web-{036A55B6-4D94-40F9-9B02-95BFA1D69837}" dt="2021-09-17T06:51:39.662" v="40"/>
      <pc:docMkLst>
        <pc:docMk/>
      </pc:docMkLst>
      <pc:sldChg chg="del">
        <pc:chgData name="Utilisateur invité" userId="" providerId="Windows Live" clId="Web-{036A55B6-4D94-40F9-9B02-95BFA1D69837}" dt="2021-09-17T06:51:39.662" v="40"/>
        <pc:sldMkLst>
          <pc:docMk/>
          <pc:sldMk cId="395511062" sldId="265"/>
        </pc:sldMkLst>
      </pc:sldChg>
      <pc:sldChg chg="modSp">
        <pc:chgData name="Utilisateur invité" userId="" providerId="Windows Live" clId="Web-{036A55B6-4D94-40F9-9B02-95BFA1D69837}" dt="2021-09-17T06:50:29.505" v="11" actId="20577"/>
        <pc:sldMkLst>
          <pc:docMk/>
          <pc:sldMk cId="642195972" sldId="277"/>
        </pc:sldMkLst>
        <pc:graphicFrameChg chg="modGraphic">
          <ac:chgData name="Utilisateur invité" userId="" providerId="Windows Live" clId="Web-{036A55B6-4D94-40F9-9B02-95BFA1D69837}" dt="2021-09-17T06:50:29.505" v="11" actId="20577"/>
          <ac:graphicFrameMkLst>
            <pc:docMk/>
            <pc:sldMk cId="642195972" sldId="277"/>
            <ac:graphicFrameMk id="54" creationId="{1E4C1FB5-8BA9-4921-8482-C2D8C460AD1F}"/>
          </ac:graphicFrameMkLst>
        </pc:graphicFrameChg>
      </pc:sldChg>
      <pc:sldChg chg="ord">
        <pc:chgData name="Utilisateur invité" userId="" providerId="Windows Live" clId="Web-{036A55B6-4D94-40F9-9B02-95BFA1D69837}" dt="2021-09-17T06:51:32.396" v="39"/>
        <pc:sldMkLst>
          <pc:docMk/>
          <pc:sldMk cId="4199083928" sldId="279"/>
        </pc:sldMkLst>
      </pc:sldChg>
      <pc:sldChg chg="delSp modSp">
        <pc:chgData name="Utilisateur invité" userId="" providerId="Windows Live" clId="Web-{036A55B6-4D94-40F9-9B02-95BFA1D69837}" dt="2021-09-17T06:51:12.646" v="38" actId="20577"/>
        <pc:sldMkLst>
          <pc:docMk/>
          <pc:sldMk cId="186823960" sldId="285"/>
        </pc:sldMkLst>
        <pc:spChg chg="del mod">
          <ac:chgData name="Utilisateur invité" userId="" providerId="Windows Live" clId="Web-{036A55B6-4D94-40F9-9B02-95BFA1D69837}" dt="2021-09-17T06:50:42.959" v="22"/>
          <ac:spMkLst>
            <pc:docMk/>
            <pc:sldMk cId="186823960" sldId="285"/>
            <ac:spMk id="10" creationId="{6F9DAD6C-B1BE-40FD-9057-1E1DB7C4EC8E}"/>
          </ac:spMkLst>
        </pc:spChg>
        <pc:spChg chg="del">
          <ac:chgData name="Utilisateur invité" userId="" providerId="Windows Live" clId="Web-{036A55B6-4D94-40F9-9B02-95BFA1D69837}" dt="2021-09-17T06:50:38.584" v="13"/>
          <ac:spMkLst>
            <pc:docMk/>
            <pc:sldMk cId="186823960" sldId="285"/>
            <ac:spMk id="11" creationId="{CFB5500A-68F3-4155-AC29-8A2821C8CB32}"/>
          </ac:spMkLst>
        </pc:spChg>
        <pc:spChg chg="del mod">
          <ac:chgData name="Utilisateur invité" userId="" providerId="Windows Live" clId="Web-{036A55B6-4D94-40F9-9B02-95BFA1D69837}" dt="2021-09-17T06:50:44.146" v="23"/>
          <ac:spMkLst>
            <pc:docMk/>
            <pc:sldMk cId="186823960" sldId="285"/>
            <ac:spMk id="12" creationId="{8F51C32E-CE3A-4E12-B04F-0A71D1E6E88A}"/>
          </ac:spMkLst>
        </pc:spChg>
        <pc:spChg chg="del">
          <ac:chgData name="Utilisateur invité" userId="" providerId="Windows Live" clId="Web-{036A55B6-4D94-40F9-9B02-95BFA1D69837}" dt="2021-09-17T06:50:39.505" v="14"/>
          <ac:spMkLst>
            <pc:docMk/>
            <pc:sldMk cId="186823960" sldId="285"/>
            <ac:spMk id="13" creationId="{A2B04375-45B2-407F-B6E3-5BFBF0B9AA3B}"/>
          </ac:spMkLst>
        </pc:spChg>
        <pc:spChg chg="del mod">
          <ac:chgData name="Utilisateur invité" userId="" providerId="Windows Live" clId="Web-{036A55B6-4D94-40F9-9B02-95BFA1D69837}" dt="2021-09-17T06:50:41.037" v="17"/>
          <ac:spMkLst>
            <pc:docMk/>
            <pc:sldMk cId="186823960" sldId="285"/>
            <ac:spMk id="14" creationId="{D3B5DAE8-2060-4610-8F8A-AE014586B5B3}"/>
          </ac:spMkLst>
        </pc:spChg>
        <pc:spChg chg="mod">
          <ac:chgData name="Utilisateur invité" userId="" providerId="Windows Live" clId="Web-{036A55B6-4D94-40F9-9B02-95BFA1D69837}" dt="2021-09-17T06:51:12.646" v="38" actId="20577"/>
          <ac:spMkLst>
            <pc:docMk/>
            <pc:sldMk cId="186823960" sldId="285"/>
            <ac:spMk id="15" creationId="{7886CEE3-F246-48FB-AD81-01B059A4A9DE}"/>
          </ac:spMkLst>
        </pc:spChg>
      </pc:sldChg>
    </pc:docChg>
  </pc:docChgLst>
  <pc:docChgLst>
    <pc:chgData name="evan lavandeira" userId="183663605bdf6542" providerId="Windows Live" clId="Web-{814AB51A-BD2D-4185-BE51-9853B01A8C52}"/>
    <pc:docChg chg="modSld">
      <pc:chgData name="evan lavandeira" userId="183663605bdf6542" providerId="Windows Live" clId="Web-{814AB51A-BD2D-4185-BE51-9853B01A8C52}" dt="2021-09-17T07:17:18.215" v="58" actId="1076"/>
      <pc:docMkLst>
        <pc:docMk/>
      </pc:docMkLst>
      <pc:sldChg chg="modSp">
        <pc:chgData name="evan lavandeira" userId="183663605bdf6542" providerId="Windows Live" clId="Web-{814AB51A-BD2D-4185-BE51-9853B01A8C52}" dt="2021-09-17T07:12:25.741" v="35" actId="20577"/>
        <pc:sldMkLst>
          <pc:docMk/>
          <pc:sldMk cId="3078617891" sldId="257"/>
        </pc:sldMkLst>
        <pc:spChg chg="mod">
          <ac:chgData name="evan lavandeira" userId="183663605bdf6542" providerId="Windows Live" clId="Web-{814AB51A-BD2D-4185-BE51-9853B01A8C52}" dt="2021-09-17T07:12:25.741" v="35" actId="20577"/>
          <ac:spMkLst>
            <pc:docMk/>
            <pc:sldMk cId="3078617891" sldId="257"/>
            <ac:spMk id="2" creationId="{D4466813-424A-45A8-AA43-10ACB2095923}"/>
          </ac:spMkLst>
        </pc:spChg>
      </pc:sldChg>
      <pc:sldChg chg="modSp">
        <pc:chgData name="evan lavandeira" userId="183663605bdf6542" providerId="Windows Live" clId="Web-{814AB51A-BD2D-4185-BE51-9853B01A8C52}" dt="2021-09-17T07:10:16.223" v="7" actId="20577"/>
        <pc:sldMkLst>
          <pc:docMk/>
          <pc:sldMk cId="2616585984" sldId="276"/>
        </pc:sldMkLst>
        <pc:spChg chg="mod">
          <ac:chgData name="evan lavandeira" userId="183663605bdf6542" providerId="Windows Live" clId="Web-{814AB51A-BD2D-4185-BE51-9853B01A8C52}" dt="2021-09-17T07:10:16.223" v="7" actId="20577"/>
          <ac:spMkLst>
            <pc:docMk/>
            <pc:sldMk cId="2616585984" sldId="276"/>
            <ac:spMk id="2" creationId="{6431A512-6727-498D-AEB5-03059A72AE18}"/>
          </ac:spMkLst>
        </pc:spChg>
      </pc:sldChg>
      <pc:sldChg chg="modSp">
        <pc:chgData name="evan lavandeira" userId="183663605bdf6542" providerId="Windows Live" clId="Web-{814AB51A-BD2D-4185-BE51-9853B01A8C52}" dt="2021-09-17T07:11:56.037" v="31" actId="20577"/>
        <pc:sldMkLst>
          <pc:docMk/>
          <pc:sldMk cId="1342132454" sldId="283"/>
        </pc:sldMkLst>
        <pc:spChg chg="mod">
          <ac:chgData name="evan lavandeira" userId="183663605bdf6542" providerId="Windows Live" clId="Web-{814AB51A-BD2D-4185-BE51-9853B01A8C52}" dt="2021-09-17T07:11:56.037" v="31" actId="20577"/>
          <ac:spMkLst>
            <pc:docMk/>
            <pc:sldMk cId="1342132454" sldId="283"/>
            <ac:spMk id="2" creationId="{F219E4A4-D928-4909-803B-86FCF3F5D5CB}"/>
          </ac:spMkLst>
        </pc:spChg>
      </pc:sldChg>
      <pc:sldChg chg="modSp">
        <pc:chgData name="evan lavandeira" userId="183663605bdf6542" providerId="Windows Live" clId="Web-{814AB51A-BD2D-4185-BE51-9853B01A8C52}" dt="2021-09-17T07:12:43.788" v="40" actId="20577"/>
        <pc:sldMkLst>
          <pc:docMk/>
          <pc:sldMk cId="186823960" sldId="285"/>
        </pc:sldMkLst>
        <pc:spChg chg="mod">
          <ac:chgData name="evan lavandeira" userId="183663605bdf6542" providerId="Windows Live" clId="Web-{814AB51A-BD2D-4185-BE51-9853B01A8C52}" dt="2021-09-17T07:12:43.788" v="40" actId="20577"/>
          <ac:spMkLst>
            <pc:docMk/>
            <pc:sldMk cId="186823960" sldId="285"/>
            <ac:spMk id="2" creationId="{CAF64036-59C9-46E9-A654-C9AD8C9CD435}"/>
          </ac:spMkLst>
        </pc:spChg>
      </pc:sldChg>
      <pc:sldChg chg="modSp">
        <pc:chgData name="evan lavandeira" userId="183663605bdf6542" providerId="Windows Live" clId="Web-{814AB51A-BD2D-4185-BE51-9853B01A8C52}" dt="2021-09-17T07:13:13.507" v="47" actId="20577"/>
        <pc:sldMkLst>
          <pc:docMk/>
          <pc:sldMk cId="3640310946" sldId="287"/>
        </pc:sldMkLst>
        <pc:spChg chg="mod">
          <ac:chgData name="evan lavandeira" userId="183663605bdf6542" providerId="Windows Live" clId="Web-{814AB51A-BD2D-4185-BE51-9853B01A8C52}" dt="2021-09-17T07:13:13.507" v="47" actId="20577"/>
          <ac:spMkLst>
            <pc:docMk/>
            <pc:sldMk cId="3640310946" sldId="287"/>
            <ac:spMk id="2" creationId="{D4466813-424A-45A8-AA43-10ACB2095923}"/>
          </ac:spMkLst>
        </pc:spChg>
      </pc:sldChg>
      <pc:sldChg chg="addSp modSp">
        <pc:chgData name="evan lavandeira" userId="183663605bdf6542" providerId="Windows Live" clId="Web-{814AB51A-BD2D-4185-BE51-9853B01A8C52}" dt="2021-09-17T07:17:18.215" v="58" actId="1076"/>
        <pc:sldMkLst>
          <pc:docMk/>
          <pc:sldMk cId="3529453544" sldId="289"/>
        </pc:sldMkLst>
        <pc:spChg chg="mod">
          <ac:chgData name="evan lavandeira" userId="183663605bdf6542" providerId="Windows Live" clId="Web-{814AB51A-BD2D-4185-BE51-9853B01A8C52}" dt="2021-09-17T07:12:18.866" v="34" actId="20577"/>
          <ac:spMkLst>
            <pc:docMk/>
            <pc:sldMk cId="3529453544" sldId="289"/>
            <ac:spMk id="3" creationId="{6F87BA84-B8B6-4CE5-B3C5-2D0EAD9604FC}"/>
          </ac:spMkLst>
        </pc:spChg>
        <pc:spChg chg="add">
          <ac:chgData name="evan lavandeira" userId="183663605bdf6542" providerId="Windows Live" clId="Web-{814AB51A-BD2D-4185-BE51-9853B01A8C52}" dt="2021-09-17T07:14:25.587" v="50"/>
          <ac:spMkLst>
            <pc:docMk/>
            <pc:sldMk cId="3529453544" sldId="289"/>
            <ac:spMk id="55" creationId="{E4409F7A-A798-43B2-B339-DD11D1E85AF2}"/>
          </ac:spMkLst>
        </pc:spChg>
        <pc:spChg chg="add mod">
          <ac:chgData name="evan lavandeira" userId="183663605bdf6542" providerId="Windows Live" clId="Web-{814AB51A-BD2D-4185-BE51-9853B01A8C52}" dt="2021-09-17T07:14:47.806" v="56" actId="1076"/>
          <ac:spMkLst>
            <pc:docMk/>
            <pc:sldMk cId="3529453544" sldId="289"/>
            <ac:spMk id="56" creationId="{09628213-3B95-4E1D-8582-7202DF7D6804}"/>
          </ac:spMkLst>
        </pc:spChg>
        <pc:spChg chg="mod">
          <ac:chgData name="evan lavandeira" userId="183663605bdf6542" providerId="Windows Live" clId="Web-{814AB51A-BD2D-4185-BE51-9853B01A8C52}" dt="2021-09-17T07:17:18.215" v="58" actId="1076"/>
          <ac:spMkLst>
            <pc:docMk/>
            <pc:sldMk cId="3529453544" sldId="289"/>
            <ac:spMk id="69" creationId="{A9170BE8-14E3-4AEE-A97E-DAFB1BE5A29F}"/>
          </ac:spMkLst>
        </pc:spChg>
      </pc:sldChg>
      <pc:sldChg chg="modSp">
        <pc:chgData name="evan lavandeira" userId="183663605bdf6542" providerId="Windows Live" clId="Web-{814AB51A-BD2D-4185-BE51-9853B01A8C52}" dt="2021-09-17T07:13:20.617" v="49" actId="20577"/>
        <pc:sldMkLst>
          <pc:docMk/>
          <pc:sldMk cId="1656746166" sldId="290"/>
        </pc:sldMkLst>
        <pc:spChg chg="mod">
          <ac:chgData name="evan lavandeira" userId="183663605bdf6542" providerId="Windows Live" clId="Web-{814AB51A-BD2D-4185-BE51-9853B01A8C52}" dt="2021-09-17T07:13:20.617" v="49" actId="20577"/>
          <ac:spMkLst>
            <pc:docMk/>
            <pc:sldMk cId="1656746166" sldId="290"/>
            <ac:spMk id="2" creationId="{D4466813-424A-45A8-AA43-10ACB2095923}"/>
          </ac:spMkLst>
        </pc:spChg>
      </pc:sldChg>
    </pc:docChg>
  </pc:docChgLst>
  <pc:docChgLst>
    <pc:chgData name="Evan Lavandeira" userId="6be754bc7858a074" providerId="Windows Live" clId="Web-{4935B062-5821-41BD-B496-B1F816FAEEFA}"/>
    <pc:docChg chg="addSld delSld modSld">
      <pc:chgData name="Evan Lavandeira" userId="6be754bc7858a074" providerId="Windows Live" clId="Web-{4935B062-5821-41BD-B496-B1F816FAEEFA}" dt="2021-09-17T08:24:10.739" v="1162"/>
      <pc:docMkLst>
        <pc:docMk/>
      </pc:docMkLst>
      <pc:sldChg chg="del">
        <pc:chgData name="Evan Lavandeira" userId="6be754bc7858a074" providerId="Windows Live" clId="Web-{4935B062-5821-41BD-B496-B1F816FAEEFA}" dt="2021-09-17T06:59:15.650" v="70"/>
        <pc:sldMkLst>
          <pc:docMk/>
          <pc:sldMk cId="125777003" sldId="278"/>
        </pc:sldMkLst>
      </pc:sldChg>
      <pc:sldChg chg="addSp delSp modSp del">
        <pc:chgData name="Evan Lavandeira" userId="6be754bc7858a074" providerId="Windows Live" clId="Web-{4935B062-5821-41BD-B496-B1F816FAEEFA}" dt="2021-09-17T07:49:09.064" v="845"/>
        <pc:sldMkLst>
          <pc:docMk/>
          <pc:sldMk cId="3529453544" sldId="289"/>
        </pc:sldMkLst>
        <pc:spChg chg="mod">
          <ac:chgData name="Evan Lavandeira" userId="6be754bc7858a074" providerId="Windows Live" clId="Web-{4935B062-5821-41BD-B496-B1F816FAEEFA}" dt="2021-09-17T06:58:55.603" v="47" actId="14100"/>
          <ac:spMkLst>
            <pc:docMk/>
            <pc:sldMk cId="3529453544" sldId="289"/>
            <ac:spMk id="4" creationId="{7A6580A9-1B47-4CBD-A350-3015626F60A7}"/>
          </ac:spMkLst>
        </pc:spChg>
        <pc:spChg chg="mod">
          <ac:chgData name="Evan Lavandeira" userId="6be754bc7858a074" providerId="Windows Live" clId="Web-{4935B062-5821-41BD-B496-B1F816FAEEFA}" dt="2021-09-17T07:15:11.449" v="262" actId="1076"/>
          <ac:spMkLst>
            <pc:docMk/>
            <pc:sldMk cId="3529453544" sldId="289"/>
            <ac:spMk id="10" creationId="{D5B71BD1-6DA1-4193-88E0-9D35DC4B78FE}"/>
          </ac:spMkLst>
        </pc:spChg>
        <pc:spChg chg="mod">
          <ac:chgData name="Evan Lavandeira" userId="6be754bc7858a074" providerId="Windows Live" clId="Web-{4935B062-5821-41BD-B496-B1F816FAEEFA}" dt="2021-09-17T06:58:55.603" v="66" actId="14100"/>
          <ac:spMkLst>
            <pc:docMk/>
            <pc:sldMk cId="3529453544" sldId="289"/>
            <ac:spMk id="26" creationId="{471F219D-7F44-46E6-A76B-FDCE979F6EF3}"/>
          </ac:spMkLst>
        </pc:spChg>
        <pc:spChg chg="mod">
          <ac:chgData name="Evan Lavandeira" userId="6be754bc7858a074" providerId="Windows Live" clId="Web-{4935B062-5821-41BD-B496-B1F816FAEEFA}" dt="2021-09-17T06:58:55.603" v="65" actId="14100"/>
          <ac:spMkLst>
            <pc:docMk/>
            <pc:sldMk cId="3529453544" sldId="289"/>
            <ac:spMk id="27" creationId="{60C7A567-A240-4654-BB26-4385F54E0652}"/>
          </ac:spMkLst>
        </pc:spChg>
        <pc:spChg chg="mod">
          <ac:chgData name="Evan Lavandeira" userId="6be754bc7858a074" providerId="Windows Live" clId="Web-{4935B062-5821-41BD-B496-B1F816FAEEFA}" dt="2021-09-17T06:58:55.603" v="59" actId="14100"/>
          <ac:spMkLst>
            <pc:docMk/>
            <pc:sldMk cId="3529453544" sldId="289"/>
            <ac:spMk id="31" creationId="{369F2B38-4C4A-4691-BA38-98432FAE149F}"/>
          </ac:spMkLst>
        </pc:spChg>
        <pc:spChg chg="mod">
          <ac:chgData name="Evan Lavandeira" userId="6be754bc7858a074" providerId="Windows Live" clId="Web-{4935B062-5821-41BD-B496-B1F816FAEEFA}" dt="2021-09-17T06:58:55.603" v="51" actId="14100"/>
          <ac:spMkLst>
            <pc:docMk/>
            <pc:sldMk cId="3529453544" sldId="289"/>
            <ac:spMk id="32" creationId="{D4FE7252-60C3-482A-B9F7-0ECF410FAB2C}"/>
          </ac:spMkLst>
        </pc:spChg>
        <pc:spChg chg="mod">
          <ac:chgData name="Evan Lavandeira" userId="6be754bc7858a074" providerId="Windows Live" clId="Web-{4935B062-5821-41BD-B496-B1F816FAEEFA}" dt="2021-09-17T06:58:55.603" v="50" actId="14100"/>
          <ac:spMkLst>
            <pc:docMk/>
            <pc:sldMk cId="3529453544" sldId="289"/>
            <ac:spMk id="35" creationId="{4F423BDC-5F39-4EFA-A098-09733893A32E}"/>
          </ac:spMkLst>
        </pc:spChg>
        <pc:spChg chg="mod">
          <ac:chgData name="Evan Lavandeira" userId="6be754bc7858a074" providerId="Windows Live" clId="Web-{4935B062-5821-41BD-B496-B1F816FAEEFA}" dt="2021-09-17T06:58:55.603" v="49" actId="14100"/>
          <ac:spMkLst>
            <pc:docMk/>
            <pc:sldMk cId="3529453544" sldId="289"/>
            <ac:spMk id="40" creationId="{406677DD-6296-41C1-B3BB-9056842BDA1B}"/>
          </ac:spMkLst>
        </pc:spChg>
        <pc:spChg chg="mod">
          <ac:chgData name="Evan Lavandeira" userId="6be754bc7858a074" providerId="Windows Live" clId="Web-{4935B062-5821-41BD-B496-B1F816FAEEFA}" dt="2021-09-17T06:58:55.603" v="48" actId="14100"/>
          <ac:spMkLst>
            <pc:docMk/>
            <pc:sldMk cId="3529453544" sldId="289"/>
            <ac:spMk id="42" creationId="{AC886276-4D65-47A3-926D-044677CB9B66}"/>
          </ac:spMkLst>
        </pc:spChg>
        <pc:spChg chg="mod">
          <ac:chgData name="Evan Lavandeira" userId="6be754bc7858a074" providerId="Windows Live" clId="Web-{4935B062-5821-41BD-B496-B1F816FAEEFA}" dt="2021-09-17T06:58:55.603" v="46" actId="14100"/>
          <ac:spMkLst>
            <pc:docMk/>
            <pc:sldMk cId="3529453544" sldId="289"/>
            <ac:spMk id="43" creationId="{819A32D1-3F6F-4A31-B3AF-2B901D160F8A}"/>
          </ac:spMkLst>
        </pc:spChg>
        <pc:spChg chg="del">
          <ac:chgData name="Evan Lavandeira" userId="6be754bc7858a074" providerId="Windows Live" clId="Web-{4935B062-5821-41BD-B496-B1F816FAEEFA}" dt="2021-09-17T07:35:30.237" v="573"/>
          <ac:spMkLst>
            <pc:docMk/>
            <pc:sldMk cId="3529453544" sldId="289"/>
            <ac:spMk id="46" creationId="{06197DD7-69EB-47B0-BFC8-643F90E0C136}"/>
          </ac:spMkLst>
        </pc:spChg>
        <pc:spChg chg="mod">
          <ac:chgData name="Evan Lavandeira" userId="6be754bc7858a074" providerId="Windows Live" clId="Web-{4935B062-5821-41BD-B496-B1F816FAEEFA}" dt="2021-09-17T06:58:55.603" v="58" actId="14100"/>
          <ac:spMkLst>
            <pc:docMk/>
            <pc:sldMk cId="3529453544" sldId="289"/>
            <ac:spMk id="47" creationId="{BDD1B48C-6E95-4C6C-B00F-DE609D75ADD4}"/>
          </ac:spMkLst>
        </pc:spChg>
        <pc:spChg chg="mod">
          <ac:chgData name="Evan Lavandeira" userId="6be754bc7858a074" providerId="Windows Live" clId="Web-{4935B062-5821-41BD-B496-B1F816FAEEFA}" dt="2021-09-17T06:58:55.603" v="57" actId="14100"/>
          <ac:spMkLst>
            <pc:docMk/>
            <pc:sldMk cId="3529453544" sldId="289"/>
            <ac:spMk id="48" creationId="{64435F38-843F-431A-926E-3BD1D50E8A89}"/>
          </ac:spMkLst>
        </pc:spChg>
        <pc:spChg chg="mod">
          <ac:chgData name="Evan Lavandeira" userId="6be754bc7858a074" providerId="Windows Live" clId="Web-{4935B062-5821-41BD-B496-B1F816FAEEFA}" dt="2021-09-17T06:58:55.603" v="53" actId="14100"/>
          <ac:spMkLst>
            <pc:docMk/>
            <pc:sldMk cId="3529453544" sldId="289"/>
            <ac:spMk id="52" creationId="{51DEB8A6-1E37-438D-A2D6-96EC9B604634}"/>
          </ac:spMkLst>
        </pc:spChg>
        <pc:spChg chg="mod">
          <ac:chgData name="Evan Lavandeira" userId="6be754bc7858a074" providerId="Windows Live" clId="Web-{4935B062-5821-41BD-B496-B1F816FAEEFA}" dt="2021-09-17T06:58:55.603" v="52" actId="14100"/>
          <ac:spMkLst>
            <pc:docMk/>
            <pc:sldMk cId="3529453544" sldId="289"/>
            <ac:spMk id="53" creationId="{70FF2202-5917-4575-AB48-A9604C6FF44C}"/>
          </ac:spMkLst>
        </pc:spChg>
        <pc:spChg chg="mod">
          <ac:chgData name="Evan Lavandeira" userId="6be754bc7858a074" providerId="Windows Live" clId="Web-{4935B062-5821-41BD-B496-B1F816FAEEFA}" dt="2021-09-17T07:15:07.136" v="261" actId="14100"/>
          <ac:spMkLst>
            <pc:docMk/>
            <pc:sldMk cId="3529453544" sldId="289"/>
            <ac:spMk id="55" creationId="{E4409F7A-A798-43B2-B339-DD11D1E85AF2}"/>
          </ac:spMkLst>
        </pc:spChg>
        <pc:spChg chg="del">
          <ac:chgData name="Evan Lavandeira" userId="6be754bc7858a074" providerId="Windows Live" clId="Web-{4935B062-5821-41BD-B496-B1F816FAEEFA}" dt="2021-09-17T07:16:08.387" v="274"/>
          <ac:spMkLst>
            <pc:docMk/>
            <pc:sldMk cId="3529453544" sldId="289"/>
            <ac:spMk id="56" creationId="{09628213-3B95-4E1D-8582-7202DF7D6804}"/>
          </ac:spMkLst>
        </pc:spChg>
        <pc:spChg chg="mod">
          <ac:chgData name="Evan Lavandeira" userId="6be754bc7858a074" providerId="Windows Live" clId="Web-{4935B062-5821-41BD-B496-B1F816FAEEFA}" dt="2021-09-17T06:58:55.603" v="40" actId="14100"/>
          <ac:spMkLst>
            <pc:docMk/>
            <pc:sldMk cId="3529453544" sldId="289"/>
            <ac:spMk id="61" creationId="{8A8F9D0D-D36D-4F74-B726-17E7813ACCF4}"/>
          </ac:spMkLst>
        </pc:spChg>
        <pc:spChg chg="mod">
          <ac:chgData name="Evan Lavandeira" userId="6be754bc7858a074" providerId="Windows Live" clId="Web-{4935B062-5821-41BD-B496-B1F816FAEEFA}" dt="2021-09-17T06:58:55.603" v="39" actId="14100"/>
          <ac:spMkLst>
            <pc:docMk/>
            <pc:sldMk cId="3529453544" sldId="289"/>
            <ac:spMk id="62" creationId="{D0D78FA9-8C82-48C4-A169-2661A51951A7}"/>
          </ac:spMkLst>
        </pc:spChg>
        <pc:spChg chg="add mod">
          <ac:chgData name="Evan Lavandeira" userId="6be754bc7858a074" providerId="Windows Live" clId="Web-{4935B062-5821-41BD-B496-B1F816FAEEFA}" dt="2021-09-17T07:15:30.480" v="267" actId="1076"/>
          <ac:spMkLst>
            <pc:docMk/>
            <pc:sldMk cId="3529453544" sldId="289"/>
            <ac:spMk id="63" creationId="{322B8C9E-6BAA-4F6A-9F95-F51094D53ABE}"/>
          </ac:spMkLst>
        </pc:spChg>
        <pc:spChg chg="mod">
          <ac:chgData name="Evan Lavandeira" userId="6be754bc7858a074" providerId="Windows Live" clId="Web-{4935B062-5821-41BD-B496-B1F816FAEEFA}" dt="2021-09-17T06:58:55.603" v="37" actId="14100"/>
          <ac:spMkLst>
            <pc:docMk/>
            <pc:sldMk cId="3529453544" sldId="289"/>
            <ac:spMk id="64" creationId="{73CD2007-C26A-4F7B-B9D0-63B389CDF5FD}"/>
          </ac:spMkLst>
        </pc:spChg>
        <pc:spChg chg="mod">
          <ac:chgData name="Evan Lavandeira" userId="6be754bc7858a074" providerId="Windows Live" clId="Web-{4935B062-5821-41BD-B496-B1F816FAEEFA}" dt="2021-09-17T06:58:55.603" v="36" actId="14100"/>
          <ac:spMkLst>
            <pc:docMk/>
            <pc:sldMk cId="3529453544" sldId="289"/>
            <ac:spMk id="65" creationId="{635F1ACF-0735-41B0-9838-67DA03F374CA}"/>
          </ac:spMkLst>
        </pc:spChg>
        <pc:spChg chg="mod">
          <ac:chgData name="Evan Lavandeira" userId="6be754bc7858a074" providerId="Windows Live" clId="Web-{4935B062-5821-41BD-B496-B1F816FAEEFA}" dt="2021-09-17T06:58:55.603" v="35" actId="14100"/>
          <ac:spMkLst>
            <pc:docMk/>
            <pc:sldMk cId="3529453544" sldId="289"/>
            <ac:spMk id="66" creationId="{E91E42A4-16A6-4848-BB9E-032265286553}"/>
          </ac:spMkLst>
        </pc:spChg>
        <pc:spChg chg="add mod">
          <ac:chgData name="Evan Lavandeira" userId="6be754bc7858a074" providerId="Windows Live" clId="Web-{4935B062-5821-41BD-B496-B1F816FAEEFA}" dt="2021-09-17T07:16:22.731" v="276" actId="1076"/>
          <ac:spMkLst>
            <pc:docMk/>
            <pc:sldMk cId="3529453544" sldId="289"/>
            <ac:spMk id="68" creationId="{90774CB0-E388-406B-84E5-98D58422E5C6}"/>
          </ac:spMkLst>
        </pc:spChg>
        <pc:spChg chg="add mod">
          <ac:chgData name="Evan Lavandeira" userId="6be754bc7858a074" providerId="Windows Live" clId="Web-{4935B062-5821-41BD-B496-B1F816FAEEFA}" dt="2021-09-17T07:16:03.200" v="273" actId="1076"/>
          <ac:spMkLst>
            <pc:docMk/>
            <pc:sldMk cId="3529453544" sldId="289"/>
            <ac:spMk id="69" creationId="{A9170BE8-14E3-4AEE-A97E-DAFB1BE5A29F}"/>
          </ac:spMkLst>
        </pc:spChg>
        <pc:picChg chg="mod">
          <ac:chgData name="Evan Lavandeira" userId="6be754bc7858a074" providerId="Windows Live" clId="Web-{4935B062-5821-41BD-B496-B1F816FAEEFA}" dt="2021-09-17T07:16:27.966" v="278" actId="1076"/>
          <ac:picMkLst>
            <pc:docMk/>
            <pc:sldMk cId="3529453544" sldId="289"/>
            <ac:picMk id="5" creationId="{3E199974-96F7-427A-9AE0-F20D9D663902}"/>
          </ac:picMkLst>
        </pc:picChg>
        <pc:picChg chg="mod">
          <ac:chgData name="Evan Lavandeira" userId="6be754bc7858a074" providerId="Windows Live" clId="Web-{4935B062-5821-41BD-B496-B1F816FAEEFA}" dt="2021-09-17T06:58:55.619" v="69" actId="14100"/>
          <ac:picMkLst>
            <pc:docMk/>
            <pc:sldMk cId="3529453544" sldId="289"/>
            <ac:picMk id="8" creationId="{8B23F514-0D5B-4EB7-973E-026D10AB5106}"/>
          </ac:picMkLst>
        </pc:picChg>
        <pc:picChg chg="mod">
          <ac:chgData name="Evan Lavandeira" userId="6be754bc7858a074" providerId="Windows Live" clId="Web-{4935B062-5821-41BD-B496-B1F816FAEEFA}" dt="2021-09-17T06:58:55.603" v="68" actId="14100"/>
          <ac:picMkLst>
            <pc:docMk/>
            <pc:sldMk cId="3529453544" sldId="289"/>
            <ac:picMk id="9" creationId="{6BDD01EF-096D-45E5-BAA3-A8A967A22E52}"/>
          </ac:picMkLst>
        </pc:picChg>
        <pc:picChg chg="mod">
          <ac:chgData name="Evan Lavandeira" userId="6be754bc7858a074" providerId="Windows Live" clId="Web-{4935B062-5821-41BD-B496-B1F816FAEEFA}" dt="2021-09-17T06:58:55.603" v="67" actId="14100"/>
          <ac:picMkLst>
            <pc:docMk/>
            <pc:sldMk cId="3529453544" sldId="289"/>
            <ac:picMk id="14" creationId="{F94EC20F-36FF-4576-BFE6-9543F143665F}"/>
          </ac:picMkLst>
        </pc:picChg>
        <pc:picChg chg="mod">
          <ac:chgData name="Evan Lavandeira" userId="6be754bc7858a074" providerId="Windows Live" clId="Web-{4935B062-5821-41BD-B496-B1F816FAEEFA}" dt="2021-09-17T06:58:55.603" v="56" actId="14100"/>
          <ac:picMkLst>
            <pc:docMk/>
            <pc:sldMk cId="3529453544" sldId="289"/>
            <ac:picMk id="18" creationId="{5C39132B-44F2-41B7-8855-F75CCE6B2634}"/>
          </ac:picMkLst>
        </pc:picChg>
        <pc:picChg chg="mod">
          <ac:chgData name="Evan Lavandeira" userId="6be754bc7858a074" providerId="Windows Live" clId="Web-{4935B062-5821-41BD-B496-B1F816FAEEFA}" dt="2021-09-17T06:58:55.603" v="61" actId="14100"/>
          <ac:picMkLst>
            <pc:docMk/>
            <pc:sldMk cId="3529453544" sldId="289"/>
            <ac:picMk id="19" creationId="{F927C1BE-2C43-45A3-BE70-DE1D43E56DC0}"/>
          </ac:picMkLst>
        </pc:picChg>
        <pc:picChg chg="mod">
          <ac:chgData name="Evan Lavandeira" userId="6be754bc7858a074" providerId="Windows Live" clId="Web-{4935B062-5821-41BD-B496-B1F816FAEEFA}" dt="2021-09-17T06:58:55.603" v="64" actId="14100"/>
          <ac:picMkLst>
            <pc:docMk/>
            <pc:sldMk cId="3529453544" sldId="289"/>
            <ac:picMk id="36" creationId="{46E3C7A1-257B-4749-BE47-14363DF40EA2}"/>
          </ac:picMkLst>
        </pc:picChg>
        <pc:picChg chg="mod">
          <ac:chgData name="Evan Lavandeira" userId="6be754bc7858a074" providerId="Windows Live" clId="Web-{4935B062-5821-41BD-B496-B1F816FAEEFA}" dt="2021-09-17T06:58:55.603" v="63" actId="14100"/>
          <ac:picMkLst>
            <pc:docMk/>
            <pc:sldMk cId="3529453544" sldId="289"/>
            <ac:picMk id="37" creationId="{F7AB270B-910C-474D-9E3C-DD18E0EB3FA0}"/>
          </ac:picMkLst>
        </pc:picChg>
        <pc:picChg chg="mod">
          <ac:chgData name="Evan Lavandeira" userId="6be754bc7858a074" providerId="Windows Live" clId="Web-{4935B062-5821-41BD-B496-B1F816FAEEFA}" dt="2021-09-17T06:58:55.603" v="62" actId="14100"/>
          <ac:picMkLst>
            <pc:docMk/>
            <pc:sldMk cId="3529453544" sldId="289"/>
            <ac:picMk id="41" creationId="{AEEBD823-7E9A-451F-A908-85EFE15E163F}"/>
          </ac:picMkLst>
        </pc:picChg>
        <pc:picChg chg="mod">
          <ac:chgData name="Evan Lavandeira" userId="6be754bc7858a074" providerId="Windows Live" clId="Web-{4935B062-5821-41BD-B496-B1F816FAEEFA}" dt="2021-09-17T06:58:55.603" v="60" actId="14100"/>
          <ac:picMkLst>
            <pc:docMk/>
            <pc:sldMk cId="3529453544" sldId="289"/>
            <ac:picMk id="45" creationId="{4376D4A2-8281-48BB-A646-C032CF2E4990}"/>
          </ac:picMkLst>
        </pc:picChg>
        <pc:picChg chg="mod">
          <ac:chgData name="Evan Lavandeira" userId="6be754bc7858a074" providerId="Windows Live" clId="Web-{4935B062-5821-41BD-B496-B1F816FAEEFA}" dt="2021-09-17T06:58:55.603" v="55" actId="14100"/>
          <ac:picMkLst>
            <pc:docMk/>
            <pc:sldMk cId="3529453544" sldId="289"/>
            <ac:picMk id="50" creationId="{77E5C4C4-CE82-48CE-B37C-285AAAEC946F}"/>
          </ac:picMkLst>
        </pc:picChg>
        <pc:picChg chg="mod">
          <ac:chgData name="Evan Lavandeira" userId="6be754bc7858a074" providerId="Windows Live" clId="Web-{4935B062-5821-41BD-B496-B1F816FAEEFA}" dt="2021-09-17T06:58:55.603" v="54" actId="14100"/>
          <ac:picMkLst>
            <pc:docMk/>
            <pc:sldMk cId="3529453544" sldId="289"/>
            <ac:picMk id="51" creationId="{F5E07FE1-CAC1-4D99-94C9-8301478DBE02}"/>
          </ac:picMkLst>
        </pc:picChg>
        <pc:picChg chg="mod">
          <ac:chgData name="Evan Lavandeira" userId="6be754bc7858a074" providerId="Windows Live" clId="Web-{4935B062-5821-41BD-B496-B1F816FAEEFA}" dt="2021-09-17T06:58:55.603" v="45" actId="14100"/>
          <ac:picMkLst>
            <pc:docMk/>
            <pc:sldMk cId="3529453544" sldId="289"/>
            <ac:picMk id="54" creationId="{32F3596B-67D4-4BC2-83FB-8F1E91DB1599}"/>
          </ac:picMkLst>
        </pc:picChg>
        <pc:picChg chg="mod">
          <ac:chgData name="Evan Lavandeira" userId="6be754bc7858a074" providerId="Windows Live" clId="Web-{4935B062-5821-41BD-B496-B1F816FAEEFA}" dt="2021-09-17T06:58:55.603" v="44" actId="14100"/>
          <ac:picMkLst>
            <pc:docMk/>
            <pc:sldMk cId="3529453544" sldId="289"/>
            <ac:picMk id="57" creationId="{4F106541-CA1D-4F5A-8425-D61BCCB17F4D}"/>
          </ac:picMkLst>
        </pc:picChg>
        <pc:picChg chg="mod">
          <ac:chgData name="Evan Lavandeira" userId="6be754bc7858a074" providerId="Windows Live" clId="Web-{4935B062-5821-41BD-B496-B1F816FAEEFA}" dt="2021-09-17T06:58:55.603" v="43" actId="14100"/>
          <ac:picMkLst>
            <pc:docMk/>
            <pc:sldMk cId="3529453544" sldId="289"/>
            <ac:picMk id="58" creationId="{04A144CF-D5A8-414E-AF3F-FA99E7D29DCB}"/>
          </ac:picMkLst>
        </pc:picChg>
        <pc:picChg chg="mod">
          <ac:chgData name="Evan Lavandeira" userId="6be754bc7858a074" providerId="Windows Live" clId="Web-{4935B062-5821-41BD-B496-B1F816FAEEFA}" dt="2021-09-17T06:58:55.603" v="42" actId="14100"/>
          <ac:picMkLst>
            <pc:docMk/>
            <pc:sldMk cId="3529453544" sldId="289"/>
            <ac:picMk id="59" creationId="{310A40BB-5E7E-44AA-AB0D-F2981C6CC648}"/>
          </ac:picMkLst>
        </pc:picChg>
        <pc:picChg chg="mod">
          <ac:chgData name="Evan Lavandeira" userId="6be754bc7858a074" providerId="Windows Live" clId="Web-{4935B062-5821-41BD-B496-B1F816FAEEFA}" dt="2021-09-17T06:58:55.603" v="41" actId="14100"/>
          <ac:picMkLst>
            <pc:docMk/>
            <pc:sldMk cId="3529453544" sldId="289"/>
            <ac:picMk id="60" creationId="{8F3A2476-0B61-4E66-BEB4-E6227A5BBD22}"/>
          </ac:picMkLst>
        </pc:picChg>
      </pc:sldChg>
      <pc:sldChg chg="modSp add replId">
        <pc:chgData name="Evan Lavandeira" userId="6be754bc7858a074" providerId="Windows Live" clId="Web-{4935B062-5821-41BD-B496-B1F816FAEEFA}" dt="2021-09-17T06:59:42.635" v="100" actId="20577"/>
        <pc:sldMkLst>
          <pc:docMk/>
          <pc:sldMk cId="1656746166" sldId="290"/>
        </pc:sldMkLst>
        <pc:spChg chg="mod">
          <ac:chgData name="Evan Lavandeira" userId="6be754bc7858a074" providerId="Windows Live" clId="Web-{4935B062-5821-41BD-B496-B1F816FAEEFA}" dt="2021-09-17T06:59:42.635" v="100" actId="20577"/>
          <ac:spMkLst>
            <pc:docMk/>
            <pc:sldMk cId="1656746166" sldId="290"/>
            <ac:spMk id="2" creationId="{D4466813-424A-45A8-AA43-10ACB2095923}"/>
          </ac:spMkLst>
        </pc:spChg>
      </pc:sldChg>
      <pc:sldChg chg="addSp delSp modSp new">
        <pc:chgData name="Evan Lavandeira" userId="6be754bc7858a074" providerId="Windows Live" clId="Web-{4935B062-5821-41BD-B496-B1F816FAEEFA}" dt="2021-09-17T07:56:39.775" v="1160" actId="20577"/>
        <pc:sldMkLst>
          <pc:docMk/>
          <pc:sldMk cId="1552314826" sldId="291"/>
        </pc:sldMkLst>
        <pc:spChg chg="mod">
          <ac:chgData name="Evan Lavandeira" userId="6be754bc7858a074" providerId="Windows Live" clId="Web-{4935B062-5821-41BD-B496-B1F816FAEEFA}" dt="2021-09-17T07:50:46.566" v="877" actId="20577"/>
          <ac:spMkLst>
            <pc:docMk/>
            <pc:sldMk cId="1552314826" sldId="291"/>
            <ac:spMk id="2" creationId="{C81548D7-8D77-43B8-9AD8-22C260D80C42}"/>
          </ac:spMkLst>
        </pc:spChg>
        <pc:spChg chg="del">
          <ac:chgData name="Evan Lavandeira" userId="6be754bc7858a074" providerId="Windows Live" clId="Web-{4935B062-5821-41BD-B496-B1F816FAEEFA}" dt="2021-09-17T07:50:07.878" v="846"/>
          <ac:spMkLst>
            <pc:docMk/>
            <pc:sldMk cId="1552314826" sldId="291"/>
            <ac:spMk id="3" creationId="{C49E029C-5CC9-4976-A1F1-F1C2EA16337D}"/>
          </ac:spMkLst>
        </pc:spChg>
        <pc:spChg chg="add mod">
          <ac:chgData name="Evan Lavandeira" userId="6be754bc7858a074" providerId="Windows Live" clId="Web-{4935B062-5821-41BD-B496-B1F816FAEEFA}" dt="2021-09-17T07:56:39.775" v="1160" actId="20577"/>
          <ac:spMkLst>
            <pc:docMk/>
            <pc:sldMk cId="1552314826" sldId="291"/>
            <ac:spMk id="6" creationId="{251A457F-B020-4225-9677-1BE01F09B011}"/>
          </ac:spMkLst>
        </pc:spChg>
        <pc:picChg chg="add mod ord">
          <ac:chgData name="Evan Lavandeira" userId="6be754bc7858a074" providerId="Windows Live" clId="Web-{4935B062-5821-41BD-B496-B1F816FAEEFA}" dt="2021-09-17T07:56:24.963" v="1143" actId="14100"/>
          <ac:picMkLst>
            <pc:docMk/>
            <pc:sldMk cId="1552314826" sldId="291"/>
            <ac:picMk id="4" creationId="{FA28ED0B-F930-4584-8AD9-F2A89F06C6BD}"/>
          </ac:picMkLst>
        </pc:picChg>
      </pc:sldChg>
      <pc:sldChg chg="modSp add replId">
        <pc:chgData name="Evan Lavandeira" userId="6be754bc7858a074" providerId="Windows Live" clId="Web-{4935B062-5821-41BD-B496-B1F816FAEEFA}" dt="2021-09-17T07:01:42.184" v="148" actId="20577"/>
        <pc:sldMkLst>
          <pc:docMk/>
          <pc:sldMk cId="3134286837" sldId="292"/>
        </pc:sldMkLst>
        <pc:spChg chg="mod">
          <ac:chgData name="Evan Lavandeira" userId="6be754bc7858a074" providerId="Windows Live" clId="Web-{4935B062-5821-41BD-B496-B1F816FAEEFA}" dt="2021-09-17T07:01:42.184" v="148" actId="20577"/>
          <ac:spMkLst>
            <pc:docMk/>
            <pc:sldMk cId="3134286837" sldId="292"/>
            <ac:spMk id="2" creationId="{D4466813-424A-45A8-AA43-10ACB2095923}"/>
          </ac:spMkLst>
        </pc:spChg>
      </pc:sldChg>
      <pc:sldChg chg="addSp delSp modSp add replId">
        <pc:chgData name="Evan Lavandeira" userId="6be754bc7858a074" providerId="Windows Live" clId="Web-{4935B062-5821-41BD-B496-B1F816FAEEFA}" dt="2021-09-17T07:10:59.647" v="231" actId="1076"/>
        <pc:sldMkLst>
          <pc:docMk/>
          <pc:sldMk cId="3704058367" sldId="293"/>
        </pc:sldMkLst>
        <pc:spChg chg="mod">
          <ac:chgData name="Evan Lavandeira" userId="6be754bc7858a074" providerId="Windows Live" clId="Web-{4935B062-5821-41BD-B496-B1F816FAEEFA}" dt="2021-09-17T07:02:02.747" v="187" actId="20577"/>
          <ac:spMkLst>
            <pc:docMk/>
            <pc:sldMk cId="3704058367" sldId="293"/>
            <ac:spMk id="2" creationId="{C81548D7-8D77-43B8-9AD8-22C260D80C42}"/>
          </ac:spMkLst>
        </pc:spChg>
        <pc:spChg chg="mod">
          <ac:chgData name="Evan Lavandeira" userId="6be754bc7858a074" providerId="Windows Live" clId="Web-{4935B062-5821-41BD-B496-B1F816FAEEFA}" dt="2021-09-17T07:10:53.397" v="229" actId="14100"/>
          <ac:spMkLst>
            <pc:docMk/>
            <pc:sldMk cId="3704058367" sldId="293"/>
            <ac:spMk id="3" creationId="{C49E029C-5CC9-4976-A1F1-F1C2EA16337D}"/>
          </ac:spMkLst>
        </pc:spChg>
        <pc:spChg chg="add del">
          <ac:chgData name="Evan Lavandeira" userId="6be754bc7858a074" providerId="Windows Live" clId="Web-{4935B062-5821-41BD-B496-B1F816FAEEFA}" dt="2021-09-17T07:02:38.373" v="204"/>
          <ac:spMkLst>
            <pc:docMk/>
            <pc:sldMk cId="3704058367" sldId="293"/>
            <ac:spMk id="4" creationId="{4F653FDB-6919-4E59-A8D5-132664477AB8}"/>
          </ac:spMkLst>
        </pc:spChg>
        <pc:picChg chg="add mod">
          <ac:chgData name="Evan Lavandeira" userId="6be754bc7858a074" providerId="Windows Live" clId="Web-{4935B062-5821-41BD-B496-B1F816FAEEFA}" dt="2021-09-17T07:10:59.647" v="231" actId="1076"/>
          <ac:picMkLst>
            <pc:docMk/>
            <pc:sldMk cId="3704058367" sldId="293"/>
            <ac:picMk id="5" creationId="{8674E07E-91A9-4ED1-BB87-8A72C8BB164A}"/>
          </ac:picMkLst>
        </pc:picChg>
      </pc:sldChg>
      <pc:sldChg chg="addSp modSp add replId">
        <pc:chgData name="Evan Lavandeira" userId="6be754bc7858a074" providerId="Windows Live" clId="Web-{4935B062-5821-41BD-B496-B1F816FAEEFA}" dt="2021-09-17T07:10:41.850" v="227" actId="14100"/>
        <pc:sldMkLst>
          <pc:docMk/>
          <pc:sldMk cId="3091108735" sldId="294"/>
        </pc:sldMkLst>
        <pc:spChg chg="mod">
          <ac:chgData name="Evan Lavandeira" userId="6be754bc7858a074" providerId="Windows Live" clId="Web-{4935B062-5821-41BD-B496-B1F816FAEEFA}" dt="2021-09-17T07:02:21.216" v="194" actId="20577"/>
          <ac:spMkLst>
            <pc:docMk/>
            <pc:sldMk cId="3091108735" sldId="294"/>
            <ac:spMk id="2" creationId="{C81548D7-8D77-43B8-9AD8-22C260D80C42}"/>
          </ac:spMkLst>
        </pc:spChg>
        <pc:spChg chg="mod">
          <ac:chgData name="Evan Lavandeira" userId="6be754bc7858a074" providerId="Windows Live" clId="Web-{4935B062-5821-41BD-B496-B1F816FAEEFA}" dt="2021-09-17T07:10:41.850" v="227" actId="14100"/>
          <ac:spMkLst>
            <pc:docMk/>
            <pc:sldMk cId="3091108735" sldId="294"/>
            <ac:spMk id="3" creationId="{C49E029C-5CC9-4976-A1F1-F1C2EA16337D}"/>
          </ac:spMkLst>
        </pc:spChg>
        <pc:picChg chg="add mod">
          <ac:chgData name="Evan Lavandeira" userId="6be754bc7858a074" providerId="Windows Live" clId="Web-{4935B062-5821-41BD-B496-B1F816FAEEFA}" dt="2021-09-17T07:10:33.350" v="225" actId="1076"/>
          <ac:picMkLst>
            <pc:docMk/>
            <pc:sldMk cId="3091108735" sldId="294"/>
            <ac:picMk id="4" creationId="{690A1E9D-1915-4ED6-95C3-A9DD301FFB73}"/>
          </ac:picMkLst>
        </pc:picChg>
      </pc:sldChg>
      <pc:sldChg chg="add del replId">
        <pc:chgData name="Evan Lavandeira" userId="6be754bc7858a074" providerId="Windows Live" clId="Web-{4935B062-5821-41BD-B496-B1F816FAEEFA}" dt="2021-09-17T07:02:25.779" v="196"/>
        <pc:sldMkLst>
          <pc:docMk/>
          <pc:sldMk cId="3280742511" sldId="295"/>
        </pc:sldMkLst>
      </pc:sldChg>
      <pc:sldChg chg="addSp modSp add replId">
        <pc:chgData name="Evan Lavandeira" userId="6be754bc7858a074" providerId="Windows Live" clId="Web-{4935B062-5821-41BD-B496-B1F816FAEEFA}" dt="2021-09-17T07:13:53.619" v="257" actId="14100"/>
        <pc:sldMkLst>
          <pc:docMk/>
          <pc:sldMk cId="2969285687" sldId="296"/>
        </pc:sldMkLst>
        <pc:spChg chg="mod">
          <ac:chgData name="Evan Lavandeira" userId="6be754bc7858a074" providerId="Windows Live" clId="Web-{4935B062-5821-41BD-B496-B1F816FAEEFA}" dt="2021-09-17T07:02:31.732" v="202" actId="20577"/>
          <ac:spMkLst>
            <pc:docMk/>
            <pc:sldMk cId="2969285687" sldId="296"/>
            <ac:spMk id="2" creationId="{C81548D7-8D77-43B8-9AD8-22C260D80C42}"/>
          </ac:spMkLst>
        </pc:spChg>
        <pc:spChg chg="mod">
          <ac:chgData name="Evan Lavandeira" userId="6be754bc7858a074" providerId="Windows Live" clId="Web-{4935B062-5821-41BD-B496-B1F816FAEEFA}" dt="2021-09-17T07:13:53.619" v="257" actId="14100"/>
          <ac:spMkLst>
            <pc:docMk/>
            <pc:sldMk cId="2969285687" sldId="296"/>
            <ac:spMk id="3" creationId="{C49E029C-5CC9-4976-A1F1-F1C2EA16337D}"/>
          </ac:spMkLst>
        </pc:spChg>
        <pc:picChg chg="add mod">
          <ac:chgData name="Evan Lavandeira" userId="6be754bc7858a074" providerId="Windows Live" clId="Web-{4935B062-5821-41BD-B496-B1F816FAEEFA}" dt="2021-09-17T07:13:40.541" v="254" actId="14100"/>
          <ac:picMkLst>
            <pc:docMk/>
            <pc:sldMk cId="2969285687" sldId="296"/>
            <ac:picMk id="4" creationId="{7DA19F8C-6E8F-4C86-94B3-E4D950F11993}"/>
          </ac:picMkLst>
        </pc:picChg>
      </pc:sldChg>
      <pc:sldChg chg="addSp delSp modSp new">
        <pc:chgData name="Evan Lavandeira" userId="6be754bc7858a074" providerId="Windows Live" clId="Web-{4935B062-5821-41BD-B496-B1F816FAEEFA}" dt="2021-09-17T07:45:59.045" v="844" actId="1076"/>
        <pc:sldMkLst>
          <pc:docMk/>
          <pc:sldMk cId="2069672056" sldId="297"/>
        </pc:sldMkLst>
        <pc:spChg chg="add mod">
          <ac:chgData name="Evan Lavandeira" userId="6be754bc7858a074" providerId="Windows Live" clId="Web-{4935B062-5821-41BD-B496-B1F816FAEEFA}" dt="2021-09-17T07:39:27.585" v="659" actId="20577"/>
          <ac:spMkLst>
            <pc:docMk/>
            <pc:sldMk cId="2069672056" sldId="297"/>
            <ac:spMk id="3" creationId="{3A236968-C7AD-4237-8A45-11F94B47AAA5}"/>
          </ac:spMkLst>
        </pc:spChg>
        <pc:spChg chg="add mod">
          <ac:chgData name="Evan Lavandeira" userId="6be754bc7858a074" providerId="Windows Live" clId="Web-{4935B062-5821-41BD-B496-B1F816FAEEFA}" dt="2021-09-17T07:32:41.202" v="524" actId="20577"/>
          <ac:spMkLst>
            <pc:docMk/>
            <pc:sldMk cId="2069672056" sldId="297"/>
            <ac:spMk id="8" creationId="{0D54FCB2-5C42-40BF-A8E5-1E383AAF449E}"/>
          </ac:spMkLst>
        </pc:spChg>
        <pc:spChg chg="add mod">
          <ac:chgData name="Evan Lavandeira" userId="6be754bc7858a074" providerId="Windows Live" clId="Web-{4935B062-5821-41BD-B496-B1F816FAEEFA}" dt="2021-09-17T07:35:54.753" v="584" actId="20577"/>
          <ac:spMkLst>
            <pc:docMk/>
            <pc:sldMk cId="2069672056" sldId="297"/>
            <ac:spMk id="11" creationId="{419CD9E4-9A22-48FE-8EBB-E0188F87C3A2}"/>
          </ac:spMkLst>
        </pc:spChg>
        <pc:spChg chg="add del mod">
          <ac:chgData name="Evan Lavandeira" userId="6be754bc7858a074" providerId="Windows Live" clId="Web-{4935B062-5821-41BD-B496-B1F816FAEEFA}" dt="2021-09-17T07:22:25.472" v="324"/>
          <ac:spMkLst>
            <pc:docMk/>
            <pc:sldMk cId="2069672056" sldId="297"/>
            <ac:spMk id="12" creationId="{5F845024-BC9C-4610-A8AA-1B1EA1E4A614}"/>
          </ac:spMkLst>
        </pc:spChg>
        <pc:spChg chg="add mod">
          <ac:chgData name="Evan Lavandeira" userId="6be754bc7858a074" providerId="Windows Live" clId="Web-{4935B062-5821-41BD-B496-B1F816FAEEFA}" dt="2021-09-17T07:32:41.046" v="523" actId="20577"/>
          <ac:spMkLst>
            <pc:docMk/>
            <pc:sldMk cId="2069672056" sldId="297"/>
            <ac:spMk id="15" creationId="{809DC775-3DB7-4787-A87D-0610C4BF5E6B}"/>
          </ac:spMkLst>
        </pc:spChg>
        <pc:spChg chg="add mod">
          <ac:chgData name="Evan Lavandeira" userId="6be754bc7858a074" providerId="Windows Live" clId="Web-{4935B062-5821-41BD-B496-B1F816FAEEFA}" dt="2021-09-17T07:44:11.512" v="833" actId="14100"/>
          <ac:spMkLst>
            <pc:docMk/>
            <pc:sldMk cId="2069672056" sldId="297"/>
            <ac:spMk id="16" creationId="{8EEDAE43-EBD0-49D9-BDBC-28CDC6C4E5E5}"/>
          </ac:spMkLst>
        </pc:spChg>
        <pc:spChg chg="add mod">
          <ac:chgData name="Evan Lavandeira" userId="6be754bc7858a074" providerId="Windows Live" clId="Web-{4935B062-5821-41BD-B496-B1F816FAEEFA}" dt="2021-09-17T07:44:14.262" v="834" actId="20577"/>
          <ac:spMkLst>
            <pc:docMk/>
            <pc:sldMk cId="2069672056" sldId="297"/>
            <ac:spMk id="17" creationId="{FE2F9A3E-5226-4380-88E9-C607893E5D37}"/>
          </ac:spMkLst>
        </pc:spChg>
        <pc:spChg chg="add mod">
          <ac:chgData name="Evan Lavandeira" userId="6be754bc7858a074" providerId="Windows Live" clId="Web-{4935B062-5821-41BD-B496-B1F816FAEEFA}" dt="2021-09-17T07:25:18.475" v="350" actId="1076"/>
          <ac:spMkLst>
            <pc:docMk/>
            <pc:sldMk cId="2069672056" sldId="297"/>
            <ac:spMk id="18" creationId="{F4343145-BCE0-4498-83D3-6813BFD5FD7E}"/>
          </ac:spMkLst>
        </pc:spChg>
        <pc:spChg chg="add mod">
          <ac:chgData name="Evan Lavandeira" userId="6be754bc7858a074" providerId="Windows Live" clId="Web-{4935B062-5821-41BD-B496-B1F816FAEEFA}" dt="2021-09-17T07:26:05.461" v="361" actId="20577"/>
          <ac:spMkLst>
            <pc:docMk/>
            <pc:sldMk cId="2069672056" sldId="297"/>
            <ac:spMk id="19" creationId="{58D65F0B-5657-4C70-8785-1D3F99AE2896}"/>
          </ac:spMkLst>
        </pc:spChg>
        <pc:spChg chg="add del mod">
          <ac:chgData name="Evan Lavandeira" userId="6be754bc7858a074" providerId="Windows Live" clId="Web-{4935B062-5821-41BD-B496-B1F816FAEEFA}" dt="2021-09-17T07:26:02.507" v="359"/>
          <ac:spMkLst>
            <pc:docMk/>
            <pc:sldMk cId="2069672056" sldId="297"/>
            <ac:spMk id="21" creationId="{49FEAA5A-37D3-42F0-9CE4-7B981075E2B5}"/>
          </ac:spMkLst>
        </pc:spChg>
        <pc:spChg chg="add mod">
          <ac:chgData name="Evan Lavandeira" userId="6be754bc7858a074" providerId="Windows Live" clId="Web-{4935B062-5821-41BD-B496-B1F816FAEEFA}" dt="2021-09-17T07:32:40.905" v="522" actId="20577"/>
          <ac:spMkLst>
            <pc:docMk/>
            <pc:sldMk cId="2069672056" sldId="297"/>
            <ac:spMk id="22" creationId="{BF46C500-246D-423B-9DB7-93174B6A06CD}"/>
          </ac:spMkLst>
        </pc:spChg>
        <pc:spChg chg="add del">
          <ac:chgData name="Evan Lavandeira" userId="6be754bc7858a074" providerId="Windows Live" clId="Web-{4935B062-5821-41BD-B496-B1F816FAEEFA}" dt="2021-09-17T07:26:46.977" v="372"/>
          <ac:spMkLst>
            <pc:docMk/>
            <pc:sldMk cId="2069672056" sldId="297"/>
            <ac:spMk id="23" creationId="{A550754D-FD9A-4905-B9D3-D32D0F360E8D}"/>
          </ac:spMkLst>
        </pc:spChg>
        <pc:spChg chg="add mod">
          <ac:chgData name="Evan Lavandeira" userId="6be754bc7858a074" providerId="Windows Live" clId="Web-{4935B062-5821-41BD-B496-B1F816FAEEFA}" dt="2021-09-17T07:45:25.685" v="837" actId="1076"/>
          <ac:spMkLst>
            <pc:docMk/>
            <pc:sldMk cId="2069672056" sldId="297"/>
            <ac:spMk id="24" creationId="{04C151D6-D687-4CDB-993C-36D1307919CD}"/>
          </ac:spMkLst>
        </pc:spChg>
        <pc:spChg chg="add mod">
          <ac:chgData name="Evan Lavandeira" userId="6be754bc7858a074" providerId="Windows Live" clId="Web-{4935B062-5821-41BD-B496-B1F816FAEEFA}" dt="2021-09-17T07:28:03.822" v="399" actId="1076"/>
          <ac:spMkLst>
            <pc:docMk/>
            <pc:sldMk cId="2069672056" sldId="297"/>
            <ac:spMk id="30" creationId="{6CD15AFA-0F83-48B6-B670-C6EC7940C20D}"/>
          </ac:spMkLst>
        </pc:spChg>
        <pc:spChg chg="add mod">
          <ac:chgData name="Evan Lavandeira" userId="6be754bc7858a074" providerId="Windows Live" clId="Web-{4935B062-5821-41BD-B496-B1F816FAEEFA}" dt="2021-09-17T07:30:53.278" v="491" actId="1076"/>
          <ac:spMkLst>
            <pc:docMk/>
            <pc:sldMk cId="2069672056" sldId="297"/>
            <ac:spMk id="34" creationId="{599C5E29-13BD-44AC-B68B-326309910D4C}"/>
          </ac:spMkLst>
        </pc:spChg>
        <pc:spChg chg="add mod">
          <ac:chgData name="Evan Lavandeira" userId="6be754bc7858a074" providerId="Windows Live" clId="Web-{4935B062-5821-41BD-B496-B1F816FAEEFA}" dt="2021-09-17T07:30:11.762" v="482" actId="1076"/>
          <ac:spMkLst>
            <pc:docMk/>
            <pc:sldMk cId="2069672056" sldId="297"/>
            <ac:spMk id="40" creationId="{34AA8D09-BD15-4C99-93B4-61728C0FEA48}"/>
          </ac:spMkLst>
        </pc:spChg>
        <pc:spChg chg="add mod">
          <ac:chgData name="Evan Lavandeira" userId="6be754bc7858a074" providerId="Windows Live" clId="Web-{4935B062-5821-41BD-B496-B1F816FAEEFA}" dt="2021-09-17T07:28:20.651" v="411" actId="1076"/>
          <ac:spMkLst>
            <pc:docMk/>
            <pc:sldMk cId="2069672056" sldId="297"/>
            <ac:spMk id="42" creationId="{1375F894-992B-4385-9E34-EAEA848745FC}"/>
          </ac:spMkLst>
        </pc:spChg>
        <pc:spChg chg="add mod">
          <ac:chgData name="Evan Lavandeira" userId="6be754bc7858a074" providerId="Windows Live" clId="Web-{4935B062-5821-41BD-B496-B1F816FAEEFA}" dt="2021-09-17T07:30:40.856" v="487" actId="1076"/>
          <ac:spMkLst>
            <pc:docMk/>
            <pc:sldMk cId="2069672056" sldId="297"/>
            <ac:spMk id="46" creationId="{98773E8B-1350-4706-AE66-691B8BDEBF20}"/>
          </ac:spMkLst>
        </pc:spChg>
        <pc:spChg chg="add mod">
          <ac:chgData name="Evan Lavandeira" userId="6be754bc7858a074" providerId="Windows Live" clId="Web-{4935B062-5821-41BD-B496-B1F816FAEEFA}" dt="2021-09-17T07:30:18.106" v="484" actId="1076"/>
          <ac:spMkLst>
            <pc:docMk/>
            <pc:sldMk cId="2069672056" sldId="297"/>
            <ac:spMk id="52" creationId="{5F332065-BD36-4771-9DB7-745303315DC7}"/>
          </ac:spMkLst>
        </pc:spChg>
        <pc:spChg chg="add mod">
          <ac:chgData name="Evan Lavandeira" userId="6be754bc7858a074" providerId="Windows Live" clId="Web-{4935B062-5821-41BD-B496-B1F816FAEEFA}" dt="2021-09-17T07:28:36.135" v="423" actId="1076"/>
          <ac:spMkLst>
            <pc:docMk/>
            <pc:sldMk cId="2069672056" sldId="297"/>
            <ac:spMk id="53" creationId="{9BD36129-B56C-4D96-A3D9-B9CD42A7292A}"/>
          </ac:spMkLst>
        </pc:spChg>
        <pc:spChg chg="add mod">
          <ac:chgData name="Evan Lavandeira" userId="6be754bc7858a074" providerId="Windows Live" clId="Web-{4935B062-5821-41BD-B496-B1F816FAEEFA}" dt="2021-09-17T07:30:46.731" v="489" actId="1076"/>
          <ac:spMkLst>
            <pc:docMk/>
            <pc:sldMk cId="2069672056" sldId="297"/>
            <ac:spMk id="55" creationId="{5816421C-298D-48E4-BDBE-DDD5D510A478}"/>
          </ac:spMkLst>
        </pc:spChg>
        <pc:spChg chg="add mod">
          <ac:chgData name="Evan Lavandeira" userId="6be754bc7858a074" providerId="Windows Live" clId="Web-{4935B062-5821-41BD-B496-B1F816FAEEFA}" dt="2021-09-17T07:30:22.420" v="485" actId="1076"/>
          <ac:spMkLst>
            <pc:docMk/>
            <pc:sldMk cId="2069672056" sldId="297"/>
            <ac:spMk id="58" creationId="{17AE40F9-68AA-47D7-90F6-0DF9D86514E6}"/>
          </ac:spMkLst>
        </pc:spChg>
        <pc:spChg chg="add mod">
          <ac:chgData name="Evan Lavandeira" userId="6be754bc7858a074" providerId="Windows Live" clId="Web-{4935B062-5821-41BD-B496-B1F816FAEEFA}" dt="2021-09-17T07:31:38.248" v="503" actId="1076"/>
          <ac:spMkLst>
            <pc:docMk/>
            <pc:sldMk cId="2069672056" sldId="297"/>
            <ac:spMk id="65" creationId="{7804DBA0-59CF-4312-849F-36E4F00F14F7}"/>
          </ac:spMkLst>
        </pc:spChg>
        <pc:spChg chg="add mod">
          <ac:chgData name="Evan Lavandeira" userId="6be754bc7858a074" providerId="Windows Live" clId="Web-{4935B062-5821-41BD-B496-B1F816FAEEFA}" dt="2021-09-17T07:31:42.701" v="505" actId="1076"/>
          <ac:spMkLst>
            <pc:docMk/>
            <pc:sldMk cId="2069672056" sldId="297"/>
            <ac:spMk id="66" creationId="{749073A6-4710-4CB9-A944-996C9D55E8FA}"/>
          </ac:spMkLst>
        </pc:spChg>
        <pc:spChg chg="add mod">
          <ac:chgData name="Evan Lavandeira" userId="6be754bc7858a074" providerId="Windows Live" clId="Web-{4935B062-5821-41BD-B496-B1F816FAEEFA}" dt="2021-09-17T07:31:48.311" v="507" actId="1076"/>
          <ac:spMkLst>
            <pc:docMk/>
            <pc:sldMk cId="2069672056" sldId="297"/>
            <ac:spMk id="67" creationId="{02BEEF59-0D2E-4CB8-A8F0-4EB43C49193D}"/>
          </ac:spMkLst>
        </pc:spChg>
        <pc:spChg chg="add del mod">
          <ac:chgData name="Evan Lavandeira" userId="6be754bc7858a074" providerId="Windows Live" clId="Web-{4935B062-5821-41BD-B496-B1F816FAEEFA}" dt="2021-09-17T07:34:06.798" v="560"/>
          <ac:spMkLst>
            <pc:docMk/>
            <pc:sldMk cId="2069672056" sldId="297"/>
            <ac:spMk id="68" creationId="{74C51084-7234-4B80-83C3-ACF7547791F4}"/>
          </ac:spMkLst>
        </pc:spChg>
        <pc:spChg chg="add mod">
          <ac:chgData name="Evan Lavandeira" userId="6be754bc7858a074" providerId="Windows Live" clId="Web-{4935B062-5821-41BD-B496-B1F816FAEEFA}" dt="2021-09-17T07:34:48.439" v="571" actId="20577"/>
          <ac:spMkLst>
            <pc:docMk/>
            <pc:sldMk cId="2069672056" sldId="297"/>
            <ac:spMk id="69" creationId="{D0C6F35B-98C6-453A-8DB0-372A3206B156}"/>
          </ac:spMkLst>
        </pc:spChg>
        <pc:spChg chg="add del mod">
          <ac:chgData name="Evan Lavandeira" userId="6be754bc7858a074" providerId="Windows Live" clId="Web-{4935B062-5821-41BD-B496-B1F816FAEEFA}" dt="2021-09-17T07:34:27.423" v="567"/>
          <ac:spMkLst>
            <pc:docMk/>
            <pc:sldMk cId="2069672056" sldId="297"/>
            <ac:spMk id="70" creationId="{90943A3D-84D8-463E-8928-80822B388345}"/>
          </ac:spMkLst>
        </pc:spChg>
        <pc:spChg chg="add mod">
          <ac:chgData name="Evan Lavandeira" userId="6be754bc7858a074" providerId="Windows Live" clId="Web-{4935B062-5821-41BD-B496-B1F816FAEEFA}" dt="2021-09-17T07:34:50.595" v="572" actId="20577"/>
          <ac:spMkLst>
            <pc:docMk/>
            <pc:sldMk cId="2069672056" sldId="297"/>
            <ac:spMk id="71" creationId="{2D59A7F8-37CC-4ECD-ADE8-4E8FDF3931A2}"/>
          </ac:spMkLst>
        </pc:spChg>
        <pc:spChg chg="add mod">
          <ac:chgData name="Evan Lavandeira" userId="6be754bc7858a074" providerId="Windows Live" clId="Web-{4935B062-5821-41BD-B496-B1F816FAEEFA}" dt="2021-09-17T07:34:46.189" v="570" actId="1076"/>
          <ac:spMkLst>
            <pc:docMk/>
            <pc:sldMk cId="2069672056" sldId="297"/>
            <ac:spMk id="72" creationId="{8B5B3F1A-D854-48A2-8AAA-1BDF745E0E86}"/>
          </ac:spMkLst>
        </pc:spChg>
        <pc:spChg chg="add mod">
          <ac:chgData name="Evan Lavandeira" userId="6be754bc7858a074" providerId="Windows Live" clId="Web-{4935B062-5821-41BD-B496-B1F816FAEEFA}" dt="2021-09-17T07:36:59.285" v="607" actId="20577"/>
          <ac:spMkLst>
            <pc:docMk/>
            <pc:sldMk cId="2069672056" sldId="297"/>
            <ac:spMk id="73" creationId="{A03FC905-E53A-4C8C-BB74-7C6DAEB60145}"/>
          </ac:spMkLst>
        </pc:spChg>
        <pc:spChg chg="add mod">
          <ac:chgData name="Evan Lavandeira" userId="6be754bc7858a074" providerId="Windows Live" clId="Web-{4935B062-5821-41BD-B496-B1F816FAEEFA}" dt="2021-09-17T07:43:57.871" v="830" actId="14100"/>
          <ac:spMkLst>
            <pc:docMk/>
            <pc:sldMk cId="2069672056" sldId="297"/>
            <ac:spMk id="74" creationId="{D106EAD5-FC90-41CA-AC91-6CEAA32D3E58}"/>
          </ac:spMkLst>
        </pc:spChg>
        <pc:spChg chg="add del mod">
          <ac:chgData name="Evan Lavandeira" userId="6be754bc7858a074" providerId="Windows Live" clId="Web-{4935B062-5821-41BD-B496-B1F816FAEEFA}" dt="2021-09-17T07:40:20.304" v="700"/>
          <ac:spMkLst>
            <pc:docMk/>
            <pc:sldMk cId="2069672056" sldId="297"/>
            <ac:spMk id="75" creationId="{06634C91-8124-4634-A769-8B7D6CD6E13D}"/>
          </ac:spMkLst>
        </pc:spChg>
        <pc:spChg chg="add del mod">
          <ac:chgData name="Evan Lavandeira" userId="6be754bc7858a074" providerId="Windows Live" clId="Web-{4935B062-5821-41BD-B496-B1F816FAEEFA}" dt="2021-09-17T07:40:26.179" v="704"/>
          <ac:spMkLst>
            <pc:docMk/>
            <pc:sldMk cId="2069672056" sldId="297"/>
            <ac:spMk id="76" creationId="{71042996-3720-4F18-9EDC-CD413C591C3E}"/>
          </ac:spMkLst>
        </pc:spChg>
        <pc:spChg chg="add mod">
          <ac:chgData name="Evan Lavandeira" userId="6be754bc7858a074" providerId="Windows Live" clId="Web-{4935B062-5821-41BD-B496-B1F816FAEEFA}" dt="2021-09-17T07:41:56.353" v="776" actId="20577"/>
          <ac:spMkLst>
            <pc:docMk/>
            <pc:sldMk cId="2069672056" sldId="297"/>
            <ac:spMk id="77" creationId="{617D1CAA-1186-416F-AAAB-D6B9F0F1DCD3}"/>
          </ac:spMkLst>
        </pc:spChg>
        <pc:spChg chg="add mod">
          <ac:chgData name="Evan Lavandeira" userId="6be754bc7858a074" providerId="Windows Live" clId="Web-{4935B062-5821-41BD-B496-B1F816FAEEFA}" dt="2021-09-17T07:43:06.245" v="801" actId="14100"/>
          <ac:spMkLst>
            <pc:docMk/>
            <pc:sldMk cId="2069672056" sldId="297"/>
            <ac:spMk id="78" creationId="{EFF83DE4-D8FF-4029-90AE-8E602AD22E20}"/>
          </ac:spMkLst>
        </pc:spChg>
        <pc:spChg chg="add mod">
          <ac:chgData name="Evan Lavandeira" userId="6be754bc7858a074" providerId="Windows Live" clId="Web-{4935B062-5821-41BD-B496-B1F816FAEEFA}" dt="2021-09-17T07:45:48.904" v="841" actId="1076"/>
          <ac:spMkLst>
            <pc:docMk/>
            <pc:sldMk cId="2069672056" sldId="297"/>
            <ac:spMk id="79" creationId="{28F14F2E-A263-4097-8190-EA346F7A5FD4}"/>
          </ac:spMkLst>
        </pc:spChg>
        <pc:spChg chg="add mod">
          <ac:chgData name="Evan Lavandeira" userId="6be754bc7858a074" providerId="Windows Live" clId="Web-{4935B062-5821-41BD-B496-B1F816FAEEFA}" dt="2021-09-17T07:45:53.123" v="842" actId="1076"/>
          <ac:spMkLst>
            <pc:docMk/>
            <pc:sldMk cId="2069672056" sldId="297"/>
            <ac:spMk id="80" creationId="{4257CDCA-5E52-4D1D-BE3C-415DCC3A2569}"/>
          </ac:spMkLst>
        </pc:spChg>
        <pc:spChg chg="add mod">
          <ac:chgData name="Evan Lavandeira" userId="6be754bc7858a074" providerId="Windows Live" clId="Web-{4935B062-5821-41BD-B496-B1F816FAEEFA}" dt="2021-09-17T07:45:59.045" v="844" actId="1076"/>
          <ac:spMkLst>
            <pc:docMk/>
            <pc:sldMk cId="2069672056" sldId="297"/>
            <ac:spMk id="81" creationId="{B67CE843-92BC-418F-AA49-B6B8708DA2B6}"/>
          </ac:spMkLst>
        </pc:spChg>
        <pc:picChg chg="add mod">
          <ac:chgData name="Evan Lavandeira" userId="6be754bc7858a074" providerId="Windows Live" clId="Web-{4935B062-5821-41BD-B496-B1F816FAEEFA}" dt="2021-09-17T07:17:24.623" v="284" actId="1076"/>
          <ac:picMkLst>
            <pc:docMk/>
            <pc:sldMk cId="2069672056" sldId="297"/>
            <ac:picMk id="5" creationId="{578FCB05-A910-468F-B637-366EB64061A8}"/>
          </ac:picMkLst>
        </pc:picChg>
        <pc:picChg chg="add del">
          <ac:chgData name="Evan Lavandeira" userId="6be754bc7858a074" providerId="Windows Live" clId="Web-{4935B062-5821-41BD-B496-B1F816FAEEFA}" dt="2021-09-17T07:17:31.420" v="285"/>
          <ac:picMkLst>
            <pc:docMk/>
            <pc:sldMk cId="2069672056" sldId="297"/>
            <ac:picMk id="7" creationId="{C8E5C8DD-1F4A-426A-ACCE-E7487D4E8CDF}"/>
          </ac:picMkLst>
        </pc:picChg>
        <pc:picChg chg="add del">
          <ac:chgData name="Evan Lavandeira" userId="6be754bc7858a074" providerId="Windows Live" clId="Web-{4935B062-5821-41BD-B496-B1F816FAEEFA}" dt="2021-09-17T07:20:28.283" v="291"/>
          <ac:picMkLst>
            <pc:docMk/>
            <pc:sldMk cId="2069672056" sldId="297"/>
            <ac:picMk id="10" creationId="{059BA332-2147-405B-AF36-6EDF65096374}"/>
          </ac:picMkLst>
        </pc:picChg>
        <pc:picChg chg="add del mod">
          <ac:chgData name="Evan Lavandeira" userId="6be754bc7858a074" providerId="Windows Live" clId="Web-{4935B062-5821-41BD-B496-B1F816FAEEFA}" dt="2021-09-17T07:28:47.042" v="429"/>
          <ac:picMkLst>
            <pc:docMk/>
            <pc:sldMk cId="2069672056" sldId="297"/>
            <ac:picMk id="14" creationId="{6DCE7B5C-7B5E-4CF0-9197-882E02588A14}"/>
          </ac:picMkLst>
        </pc:picChg>
        <pc:picChg chg="add mod">
          <ac:chgData name="Evan Lavandeira" userId="6be754bc7858a074" providerId="Windows Live" clId="Web-{4935B062-5821-41BD-B496-B1F816FAEEFA}" dt="2021-09-17T07:34:09.548" v="561" actId="1076"/>
          <ac:picMkLst>
            <pc:docMk/>
            <pc:sldMk cId="2069672056" sldId="297"/>
            <ac:picMk id="20" creationId="{56AB7703-BEF2-494D-90EA-B3D18E025F25}"/>
          </ac:picMkLst>
        </pc:picChg>
        <pc:picChg chg="add mod">
          <ac:chgData name="Evan Lavandeira" userId="6be754bc7858a074" providerId="Windows Live" clId="Web-{4935B062-5821-41BD-B496-B1F816FAEEFA}" dt="2021-09-17T07:33:41.688" v="543" actId="1076"/>
          <ac:picMkLst>
            <pc:docMk/>
            <pc:sldMk cId="2069672056" sldId="297"/>
            <ac:picMk id="25" creationId="{F72D935B-425A-4073-9197-BEB3D6B6A077}"/>
          </ac:picMkLst>
        </pc:picChg>
        <pc:picChg chg="add mod">
          <ac:chgData name="Evan Lavandeira" userId="6be754bc7858a074" providerId="Windows Live" clId="Web-{4935B062-5821-41BD-B496-B1F816FAEEFA}" dt="2021-09-17T07:34:25.595" v="566" actId="1076"/>
          <ac:picMkLst>
            <pc:docMk/>
            <pc:sldMk cId="2069672056" sldId="297"/>
            <ac:picMk id="26" creationId="{EAD7BCE4-6B0E-47A6-BEFE-EBF09165A3BC}"/>
          </ac:picMkLst>
        </pc:picChg>
        <pc:picChg chg="add mod">
          <ac:chgData name="Evan Lavandeira" userId="6be754bc7858a074" providerId="Windows Live" clId="Web-{4935B062-5821-41BD-B496-B1F816FAEEFA}" dt="2021-09-17T07:28:03.807" v="398" actId="1076"/>
          <ac:picMkLst>
            <pc:docMk/>
            <pc:sldMk cId="2069672056" sldId="297"/>
            <ac:picMk id="28" creationId="{82E3A271-EFFD-46FB-B40F-2E1D1242BF10}"/>
          </ac:picMkLst>
        </pc:picChg>
        <pc:picChg chg="add mod">
          <ac:chgData name="Evan Lavandeira" userId="6be754bc7858a074" providerId="Windows Live" clId="Web-{4935B062-5821-41BD-B496-B1F816FAEEFA}" dt="2021-09-17T07:30:53.278" v="490" actId="1076"/>
          <ac:picMkLst>
            <pc:docMk/>
            <pc:sldMk cId="2069672056" sldId="297"/>
            <ac:picMk id="32" creationId="{05E6E262-3D86-4AF4-ACE3-2ADB1374BA03}"/>
          </ac:picMkLst>
        </pc:picChg>
        <pc:picChg chg="add mod">
          <ac:chgData name="Evan Lavandeira" userId="6be754bc7858a074" providerId="Windows Live" clId="Web-{4935B062-5821-41BD-B496-B1F816FAEEFA}" dt="2021-09-17T07:28:03.838" v="402" actId="1076"/>
          <ac:picMkLst>
            <pc:docMk/>
            <pc:sldMk cId="2069672056" sldId="297"/>
            <ac:picMk id="36" creationId="{6BB47164-4E3B-4D5B-A01F-6E741156A575}"/>
          </ac:picMkLst>
        </pc:picChg>
        <pc:picChg chg="add mod">
          <ac:chgData name="Evan Lavandeira" userId="6be754bc7858a074" providerId="Windows Live" clId="Web-{4935B062-5821-41BD-B496-B1F816FAEEFA}" dt="2021-09-17T07:28:03.853" v="403" actId="1076"/>
          <ac:picMkLst>
            <pc:docMk/>
            <pc:sldMk cId="2069672056" sldId="297"/>
            <ac:picMk id="38" creationId="{16C159F0-902A-483C-8793-DC3C0D721F4F}"/>
          </ac:picMkLst>
        </pc:picChg>
        <pc:picChg chg="add mod">
          <ac:chgData name="Evan Lavandeira" userId="6be754bc7858a074" providerId="Windows Live" clId="Web-{4935B062-5821-41BD-B496-B1F816FAEEFA}" dt="2021-09-17T07:30:40.856" v="486" actId="1076"/>
          <ac:picMkLst>
            <pc:docMk/>
            <pc:sldMk cId="2069672056" sldId="297"/>
            <ac:picMk id="44" creationId="{5397517C-98FB-45F7-A4B4-3B958219D797}"/>
          </ac:picMkLst>
        </pc:picChg>
        <pc:picChg chg="add mod">
          <ac:chgData name="Evan Lavandeira" userId="6be754bc7858a074" providerId="Windows Live" clId="Web-{4935B062-5821-41BD-B496-B1F816FAEEFA}" dt="2021-09-17T07:28:20.682" v="414" actId="1076"/>
          <ac:picMkLst>
            <pc:docMk/>
            <pc:sldMk cId="2069672056" sldId="297"/>
            <ac:picMk id="48" creationId="{995F5929-4074-48EA-B8E9-93C4DB00AACA}"/>
          </ac:picMkLst>
        </pc:picChg>
        <pc:picChg chg="add mod">
          <ac:chgData name="Evan Lavandeira" userId="6be754bc7858a074" providerId="Windows Live" clId="Web-{4935B062-5821-41BD-B496-B1F816FAEEFA}" dt="2021-09-17T07:28:20.682" v="415" actId="1076"/>
          <ac:picMkLst>
            <pc:docMk/>
            <pc:sldMk cId="2069672056" sldId="297"/>
            <ac:picMk id="50" creationId="{2E1B6DE8-FEAC-485E-8A37-AC5A9FC34F24}"/>
          </ac:picMkLst>
        </pc:picChg>
        <pc:picChg chg="add mod">
          <ac:chgData name="Evan Lavandeira" userId="6be754bc7858a074" providerId="Windows Live" clId="Web-{4935B062-5821-41BD-B496-B1F816FAEEFA}" dt="2021-09-17T07:30:46.716" v="488" actId="1076"/>
          <ac:picMkLst>
            <pc:docMk/>
            <pc:sldMk cId="2069672056" sldId="297"/>
            <ac:picMk id="54" creationId="{05503565-E82C-47CB-B4DE-8F57D161F326}"/>
          </ac:picMkLst>
        </pc:picChg>
        <pc:picChg chg="add mod">
          <ac:chgData name="Evan Lavandeira" userId="6be754bc7858a074" providerId="Windows Live" clId="Web-{4935B062-5821-41BD-B496-B1F816FAEEFA}" dt="2021-09-17T07:28:36.167" v="426" actId="1076"/>
          <ac:picMkLst>
            <pc:docMk/>
            <pc:sldMk cId="2069672056" sldId="297"/>
            <ac:picMk id="56" creationId="{F7D798F6-D873-4B55-B30E-DEC5B0BC44E0}"/>
          </ac:picMkLst>
        </pc:picChg>
        <pc:picChg chg="add mod">
          <ac:chgData name="Evan Lavandeira" userId="6be754bc7858a074" providerId="Windows Live" clId="Web-{4935B062-5821-41BD-B496-B1F816FAEEFA}" dt="2021-09-17T07:28:36.182" v="427" actId="1076"/>
          <ac:picMkLst>
            <pc:docMk/>
            <pc:sldMk cId="2069672056" sldId="297"/>
            <ac:picMk id="57" creationId="{A8EF93BC-5987-42EF-BC71-07F18E90F684}"/>
          </ac:picMkLst>
        </pc:picChg>
        <pc:picChg chg="add mod">
          <ac:chgData name="Evan Lavandeira" userId="6be754bc7858a074" providerId="Windows Live" clId="Web-{4935B062-5821-41BD-B496-B1F816FAEEFA}" dt="2021-09-17T07:29:04.058" v="434" actId="1076"/>
          <ac:picMkLst>
            <pc:docMk/>
            <pc:sldMk cId="2069672056" sldId="297"/>
            <ac:picMk id="60" creationId="{20A6C785-448B-4F4F-BD53-B6E9F66052E0}"/>
          </ac:picMkLst>
        </pc:picChg>
        <pc:picChg chg="add mod">
          <ac:chgData name="Evan Lavandeira" userId="6be754bc7858a074" providerId="Windows Live" clId="Web-{4935B062-5821-41BD-B496-B1F816FAEEFA}" dt="2021-09-17T07:29:54.762" v="481" actId="1076"/>
          <ac:picMkLst>
            <pc:docMk/>
            <pc:sldMk cId="2069672056" sldId="297"/>
            <ac:picMk id="61" creationId="{DFB25D8F-6FE1-4033-B5AE-D8969F2F2C32}"/>
          </ac:picMkLst>
        </pc:picChg>
        <pc:picChg chg="add mod">
          <ac:chgData name="Evan Lavandeira" userId="6be754bc7858a074" providerId="Windows Live" clId="Web-{4935B062-5821-41BD-B496-B1F816FAEEFA}" dt="2021-09-17T07:31:02.122" v="494" actId="1076"/>
          <ac:picMkLst>
            <pc:docMk/>
            <pc:sldMk cId="2069672056" sldId="297"/>
            <ac:picMk id="62" creationId="{F63D790B-BCC8-42AC-8DD9-5078A94BC808}"/>
          </ac:picMkLst>
        </pc:picChg>
        <pc:picChg chg="add mod">
          <ac:chgData name="Evan Lavandeira" userId="6be754bc7858a074" providerId="Windows Live" clId="Web-{4935B062-5821-41BD-B496-B1F816FAEEFA}" dt="2021-09-17T07:31:06.654" v="496" actId="1076"/>
          <ac:picMkLst>
            <pc:docMk/>
            <pc:sldMk cId="2069672056" sldId="297"/>
            <ac:picMk id="63" creationId="{DFFE8613-1C29-4581-8E89-50A046140CA9}"/>
          </ac:picMkLst>
        </pc:picChg>
        <pc:picChg chg="add mod">
          <ac:chgData name="Evan Lavandeira" userId="6be754bc7858a074" providerId="Windows Live" clId="Web-{4935B062-5821-41BD-B496-B1F816FAEEFA}" dt="2021-09-17T07:31:17.045" v="499" actId="1076"/>
          <ac:picMkLst>
            <pc:docMk/>
            <pc:sldMk cId="2069672056" sldId="297"/>
            <ac:picMk id="64" creationId="{F8E56314-F9B4-4D21-8FBD-8C708FCB6E29}"/>
          </ac:picMkLst>
        </pc:picChg>
      </pc:sldChg>
      <pc:sldChg chg="add replId">
        <pc:chgData name="Evan Lavandeira" userId="6be754bc7858a074" providerId="Windows Live" clId="Web-{4935B062-5821-41BD-B496-B1F816FAEEFA}" dt="2021-09-17T08:24:10.333" v="1161"/>
        <pc:sldMkLst>
          <pc:docMk/>
          <pc:sldMk cId="2605474917" sldId="298"/>
        </pc:sldMkLst>
      </pc:sldChg>
      <pc:sldChg chg="add replId">
        <pc:chgData name="Evan Lavandeira" userId="6be754bc7858a074" providerId="Windows Live" clId="Web-{4935B062-5821-41BD-B496-B1F816FAEEFA}" dt="2021-09-17T08:24:10.739" v="1162"/>
        <pc:sldMkLst>
          <pc:docMk/>
          <pc:sldMk cId="297906371" sldId="299"/>
        </pc:sldMkLst>
      </pc:sldChg>
    </pc:docChg>
  </pc:docChgLst>
  <pc:docChgLst>
    <pc:chgData name="Evan Lavandeira" userId="6be754bc7858a074" providerId="Windows Live" clId="Web-{9C2F506F-0910-45E1-8166-3A2012706E14}"/>
    <pc:docChg chg="modSld">
      <pc:chgData name="Evan Lavandeira" userId="6be754bc7858a074" providerId="Windows Live" clId="Web-{9C2F506F-0910-45E1-8166-3A2012706E14}" dt="2021-09-17T09:07:05.471" v="0" actId="20577"/>
      <pc:docMkLst>
        <pc:docMk/>
      </pc:docMkLst>
      <pc:sldChg chg="modSp">
        <pc:chgData name="Evan Lavandeira" userId="6be754bc7858a074" providerId="Windows Live" clId="Web-{9C2F506F-0910-45E1-8166-3A2012706E14}" dt="2021-09-17T09:07:05.471" v="0" actId="20577"/>
        <pc:sldMkLst>
          <pc:docMk/>
          <pc:sldMk cId="2605474917" sldId="298"/>
        </pc:sldMkLst>
        <pc:spChg chg="mod">
          <ac:chgData name="Evan Lavandeira" userId="6be754bc7858a074" providerId="Windows Live" clId="Web-{9C2F506F-0910-45E1-8166-3A2012706E14}" dt="2021-09-17T09:07:05.471" v="0" actId="20577"/>
          <ac:spMkLst>
            <pc:docMk/>
            <pc:sldMk cId="2605474917" sldId="298"/>
            <ac:spMk id="2" creationId="{D4466813-424A-45A8-AA43-10ACB2095923}"/>
          </ac:spMkLst>
        </pc:spChg>
      </pc:sldChg>
    </pc:docChg>
  </pc:docChgLst>
  <pc:docChgLst>
    <pc:chgData name="Utilisateur invité" providerId="Windows Live" clId="Web-{80C8C9FA-6676-483C-85AA-19906CE0D5A5}"/>
    <pc:docChg chg="addSld delSld modSld">
      <pc:chgData name="Utilisateur invité" userId="" providerId="Windows Live" clId="Web-{80C8C9FA-6676-483C-85AA-19906CE0D5A5}" dt="2021-09-16T14:15:02.209" v="300" actId="14100"/>
      <pc:docMkLst>
        <pc:docMk/>
      </pc:docMkLst>
      <pc:sldChg chg="addSp delSp modSp new del mod modClrScheme chgLayout">
        <pc:chgData name="Utilisateur invité" userId="" providerId="Windows Live" clId="Web-{80C8C9FA-6676-483C-85AA-19906CE0D5A5}" dt="2021-09-16T14:07:00.465" v="155"/>
        <pc:sldMkLst>
          <pc:docMk/>
          <pc:sldMk cId="464072537" sldId="280"/>
        </pc:sldMkLst>
        <pc:spChg chg="del">
          <ac:chgData name="Utilisateur invité" userId="" providerId="Windows Live" clId="Web-{80C8C9FA-6676-483C-85AA-19906CE0D5A5}" dt="2021-09-16T13:53:22.621" v="1"/>
          <ac:spMkLst>
            <pc:docMk/>
            <pc:sldMk cId="464072537" sldId="280"/>
            <ac:spMk id="2" creationId="{8BB8E9C9-A7F5-42DC-B871-31991550F0A9}"/>
          </ac:spMkLst>
        </pc:spChg>
        <pc:spChg chg="del">
          <ac:chgData name="Utilisateur invité" userId="" providerId="Windows Live" clId="Web-{80C8C9FA-6676-483C-85AA-19906CE0D5A5}" dt="2021-09-16T13:53:24.089" v="2"/>
          <ac:spMkLst>
            <pc:docMk/>
            <pc:sldMk cId="464072537" sldId="280"/>
            <ac:spMk id="3" creationId="{76D8C36F-DC06-48A1-9BF3-A1EEA3FAA80B}"/>
          </ac:spMkLst>
        </pc:spChg>
        <pc:spChg chg="add del mod">
          <ac:chgData name="Utilisateur invité" userId="" providerId="Windows Live" clId="Web-{80C8C9FA-6676-483C-85AA-19906CE0D5A5}" dt="2021-09-16T13:53:48.746" v="4"/>
          <ac:spMkLst>
            <pc:docMk/>
            <pc:sldMk cId="464072537" sldId="280"/>
            <ac:spMk id="4" creationId="{1CE75717-F1CE-4847-AE51-BB7CB74F9738}"/>
          </ac:spMkLst>
        </pc:spChg>
        <pc:picChg chg="add mod">
          <ac:chgData name="Utilisateur invité" userId="" providerId="Windows Live" clId="Web-{80C8C9FA-6676-483C-85AA-19906CE0D5A5}" dt="2021-09-16T13:55:47.577" v="18" actId="1076"/>
          <ac:picMkLst>
            <pc:docMk/>
            <pc:sldMk cId="464072537" sldId="280"/>
            <ac:picMk id="5" creationId="{3E199974-96F7-427A-9AE0-F20D9D663902}"/>
          </ac:picMkLst>
        </pc:picChg>
        <pc:picChg chg="add del mod">
          <ac:chgData name="Utilisateur invité" userId="" providerId="Windows Live" clId="Web-{80C8C9FA-6676-483C-85AA-19906CE0D5A5}" dt="2021-09-16T13:55:35.639" v="16"/>
          <ac:picMkLst>
            <pc:docMk/>
            <pc:sldMk cId="464072537" sldId="280"/>
            <ac:picMk id="6" creationId="{5ACB2B58-A730-4D63-B7F0-8C8936CCC13F}"/>
          </ac:picMkLst>
        </pc:picChg>
        <pc:picChg chg="add del mod">
          <ac:chgData name="Utilisateur invité" userId="" providerId="Windows Live" clId="Web-{80C8C9FA-6676-483C-85AA-19906CE0D5A5}" dt="2021-09-16T13:55:33.686" v="15"/>
          <ac:picMkLst>
            <pc:docMk/>
            <pc:sldMk cId="464072537" sldId="280"/>
            <ac:picMk id="7" creationId="{553D9DD6-C805-4642-B506-AE5606FC7672}"/>
          </ac:picMkLst>
        </pc:picChg>
        <pc:picChg chg="add mod">
          <ac:chgData name="Utilisateur invité" userId="" providerId="Windows Live" clId="Web-{80C8C9FA-6676-483C-85AA-19906CE0D5A5}" dt="2021-09-16T13:56:02.874" v="22" actId="1076"/>
          <ac:picMkLst>
            <pc:docMk/>
            <pc:sldMk cId="464072537" sldId="280"/>
            <ac:picMk id="8" creationId="{8B23F514-0D5B-4EB7-973E-026D10AB5106}"/>
          </ac:picMkLst>
        </pc:picChg>
        <pc:picChg chg="add mod">
          <ac:chgData name="Utilisateur invité" userId="" providerId="Windows Live" clId="Web-{80C8C9FA-6676-483C-85AA-19906CE0D5A5}" dt="2021-09-16T13:55:55.858" v="21" actId="1076"/>
          <ac:picMkLst>
            <pc:docMk/>
            <pc:sldMk cId="464072537" sldId="280"/>
            <ac:picMk id="9" creationId="{6BDD01EF-096D-45E5-BAA3-A8A967A22E52}"/>
          </ac:picMkLst>
        </pc:picChg>
        <pc:picChg chg="add mod">
          <ac:chgData name="Utilisateur invité" userId="" providerId="Windows Live" clId="Web-{80C8C9FA-6676-483C-85AA-19906CE0D5A5}" dt="2021-09-16T13:59:06.596" v="53" actId="1076"/>
          <ac:picMkLst>
            <pc:docMk/>
            <pc:sldMk cId="464072537" sldId="280"/>
            <ac:picMk id="14" creationId="{F94EC20F-36FF-4576-BFE6-9543F143665F}"/>
          </ac:picMkLst>
        </pc:picChg>
        <pc:picChg chg="add mod">
          <ac:chgData name="Utilisateur invité" userId="" providerId="Windows Live" clId="Web-{80C8C9FA-6676-483C-85AA-19906CE0D5A5}" dt="2021-09-16T13:59:01.424" v="52" actId="1076"/>
          <ac:picMkLst>
            <pc:docMk/>
            <pc:sldMk cId="464072537" sldId="280"/>
            <ac:picMk id="15" creationId="{8C7269DD-59BC-46DB-B002-44892C92DF21}"/>
          </ac:picMkLst>
        </pc:picChg>
        <pc:picChg chg="add mod">
          <ac:chgData name="Utilisateur invité" userId="" providerId="Windows Live" clId="Web-{80C8C9FA-6676-483C-85AA-19906CE0D5A5}" dt="2021-09-16T13:59:11.002" v="55" actId="1076"/>
          <ac:picMkLst>
            <pc:docMk/>
            <pc:sldMk cId="464072537" sldId="280"/>
            <ac:picMk id="16" creationId="{EEC9889A-A82F-4174-80F6-A4D509C1F3AD}"/>
          </ac:picMkLst>
        </pc:picChg>
        <pc:cxnChg chg="add del">
          <ac:chgData name="Utilisateur invité" userId="" providerId="Windows Live" clId="Web-{80C8C9FA-6676-483C-85AA-19906CE0D5A5}" dt="2021-09-16T13:56:21.015" v="24"/>
          <ac:cxnSpMkLst>
            <pc:docMk/>
            <pc:sldMk cId="464072537" sldId="280"/>
            <ac:cxnSpMk id="10" creationId="{A8CA5D96-E559-4E84-8EED-59E7B45B6D29}"/>
          </ac:cxnSpMkLst>
        </pc:cxnChg>
        <pc:cxnChg chg="add mod">
          <ac:chgData name="Utilisateur invité" userId="" providerId="Windows Live" clId="Web-{80C8C9FA-6676-483C-85AA-19906CE0D5A5}" dt="2021-09-16T13:56:49.734" v="31" actId="14100"/>
          <ac:cxnSpMkLst>
            <pc:docMk/>
            <pc:sldMk cId="464072537" sldId="280"/>
            <ac:cxnSpMk id="11" creationId="{427D1B07-FF59-426A-9BA0-69EE3465EC49}"/>
          </ac:cxnSpMkLst>
        </pc:cxnChg>
        <pc:cxnChg chg="add mod">
          <ac:chgData name="Utilisateur invité" userId="" providerId="Windows Live" clId="Web-{80C8C9FA-6676-483C-85AA-19906CE0D5A5}" dt="2021-09-16T13:56:58.484" v="34" actId="1076"/>
          <ac:cxnSpMkLst>
            <pc:docMk/>
            <pc:sldMk cId="464072537" sldId="280"/>
            <ac:cxnSpMk id="12" creationId="{44C00D73-102B-4366-81BC-0BB82F60C309}"/>
          </ac:cxnSpMkLst>
        </pc:cxnChg>
        <pc:cxnChg chg="add mod">
          <ac:chgData name="Utilisateur invité" userId="" providerId="Windows Live" clId="Web-{80C8C9FA-6676-483C-85AA-19906CE0D5A5}" dt="2021-09-16T13:57:26.453" v="41" actId="1076"/>
          <ac:cxnSpMkLst>
            <pc:docMk/>
            <pc:sldMk cId="464072537" sldId="280"/>
            <ac:cxnSpMk id="13" creationId="{7E32BA3C-AD4F-41D5-969E-F25EEE1BF1F6}"/>
          </ac:cxnSpMkLst>
        </pc:cxnChg>
      </pc:sldChg>
      <pc:sldChg chg="addSp delSp modSp add replId">
        <pc:chgData name="Utilisateur invité" userId="" providerId="Windows Live" clId="Web-{80C8C9FA-6676-483C-85AA-19906CE0D5A5}" dt="2021-09-16T14:15:02.209" v="300" actId="14100"/>
        <pc:sldMkLst>
          <pc:docMk/>
          <pc:sldMk cId="167367203" sldId="281"/>
        </pc:sldMkLst>
        <pc:spChg chg="add mod">
          <ac:chgData name="Utilisateur invité" userId="" providerId="Windows Live" clId="Web-{80C8C9FA-6676-483C-85AA-19906CE0D5A5}" dt="2021-09-16T14:00:20.707" v="68" actId="1076"/>
          <ac:spMkLst>
            <pc:docMk/>
            <pc:sldMk cId="167367203" sldId="281"/>
            <ac:spMk id="2" creationId="{7276FDA5-15D9-4596-A8EF-3A2BF289A24C}"/>
          </ac:spMkLst>
        </pc:spChg>
        <pc:spChg chg="add del">
          <ac:chgData name="Utilisateur invité" userId="" providerId="Windows Live" clId="Web-{80C8C9FA-6676-483C-85AA-19906CE0D5A5}" dt="2021-09-16T14:03:38.773" v="105"/>
          <ac:spMkLst>
            <pc:docMk/>
            <pc:sldMk cId="167367203" sldId="281"/>
            <ac:spMk id="3" creationId="{8C7FBA21-0647-463C-A14A-EF976EA7A58D}"/>
          </ac:spMkLst>
        </pc:spChg>
        <pc:spChg chg="add del mod">
          <ac:chgData name="Utilisateur invité" userId="" providerId="Windows Live" clId="Web-{80C8C9FA-6676-483C-85AA-19906CE0D5A5}" dt="2021-09-16T14:04:38.634" v="120"/>
          <ac:spMkLst>
            <pc:docMk/>
            <pc:sldMk cId="167367203" sldId="281"/>
            <ac:spMk id="4" creationId="{94922F8F-7B32-4031-B530-8250CD0126A2}"/>
          </ac:spMkLst>
        </pc:spChg>
        <pc:spChg chg="add del">
          <ac:chgData name="Utilisateur invité" userId="" providerId="Windows Live" clId="Web-{80C8C9FA-6676-483C-85AA-19906CE0D5A5}" dt="2021-09-16T14:04:33.337" v="119"/>
          <ac:spMkLst>
            <pc:docMk/>
            <pc:sldMk cId="167367203" sldId="281"/>
            <ac:spMk id="6" creationId="{4569D402-94A5-4701-8055-AA58935C6B90}"/>
          </ac:spMkLst>
        </pc:spChg>
        <pc:spChg chg="add mod">
          <ac:chgData name="Utilisateur invité" userId="" providerId="Windows Live" clId="Web-{80C8C9FA-6676-483C-85AA-19906CE0D5A5}" dt="2021-09-16T14:00:35.160" v="71" actId="1076"/>
          <ac:spMkLst>
            <pc:docMk/>
            <pc:sldMk cId="167367203" sldId="281"/>
            <ac:spMk id="20" creationId="{FEA68DA2-B2C3-4F87-906E-FA295F7D9774}"/>
          </ac:spMkLst>
        </pc:spChg>
        <pc:spChg chg="add mod">
          <ac:chgData name="Utilisateur invité" userId="" providerId="Windows Live" clId="Web-{80C8C9FA-6676-483C-85AA-19906CE0D5A5}" dt="2021-09-16T14:05:05.291" v="128" actId="20577"/>
          <ac:spMkLst>
            <pc:docMk/>
            <pc:sldMk cId="167367203" sldId="281"/>
            <ac:spMk id="26" creationId="{471F219D-7F44-46E6-A76B-FDCE979F6EF3}"/>
          </ac:spMkLst>
        </pc:spChg>
        <pc:spChg chg="add mod">
          <ac:chgData name="Utilisateur invité" userId="" providerId="Windows Live" clId="Web-{80C8C9FA-6676-483C-85AA-19906CE0D5A5}" dt="2021-09-16T14:05:11.275" v="129" actId="20577"/>
          <ac:spMkLst>
            <pc:docMk/>
            <pc:sldMk cId="167367203" sldId="281"/>
            <ac:spMk id="27" creationId="{60C7A567-A240-4654-BB26-4385F54E0652}"/>
          </ac:spMkLst>
        </pc:spChg>
        <pc:spChg chg="add mod">
          <ac:chgData name="Utilisateur invité" userId="" providerId="Windows Live" clId="Web-{80C8C9FA-6676-483C-85AA-19906CE0D5A5}" dt="2021-09-16T14:05:12.681" v="135" actId="20577"/>
          <ac:spMkLst>
            <pc:docMk/>
            <pc:sldMk cId="167367203" sldId="281"/>
            <ac:spMk id="28" creationId="{29DED11B-CDE9-4C9F-A3BF-1F976569856B}"/>
          </ac:spMkLst>
        </pc:spChg>
        <pc:spChg chg="add mod">
          <ac:chgData name="Utilisateur invité" userId="" providerId="Windows Live" clId="Web-{80C8C9FA-6676-483C-85AA-19906CE0D5A5}" dt="2021-09-16T14:12:35.128" v="193" actId="14100"/>
          <ac:spMkLst>
            <pc:docMk/>
            <pc:sldMk cId="167367203" sldId="281"/>
            <ac:spMk id="38" creationId="{7417944D-5FD8-4B78-AAE5-80D0F73AFF4D}"/>
          </ac:spMkLst>
        </pc:spChg>
        <pc:spChg chg="add mod">
          <ac:chgData name="Utilisateur invité" userId="" providerId="Windows Live" clId="Web-{80C8C9FA-6676-483C-85AA-19906CE0D5A5}" dt="2021-09-16T14:12:55.425" v="201" actId="20577"/>
          <ac:spMkLst>
            <pc:docMk/>
            <pc:sldMk cId="167367203" sldId="281"/>
            <ac:spMk id="39" creationId="{9D8CDC52-EF82-4A25-A6AC-BC301C7F2937}"/>
          </ac:spMkLst>
        </pc:spChg>
        <pc:spChg chg="add mod">
          <ac:chgData name="Utilisateur invité" userId="" providerId="Windows Live" clId="Web-{80C8C9FA-6676-483C-85AA-19906CE0D5A5}" dt="2021-09-16T14:13:18.972" v="219" actId="14100"/>
          <ac:spMkLst>
            <pc:docMk/>
            <pc:sldMk cId="167367203" sldId="281"/>
            <ac:spMk id="40" creationId="{A06B3488-8707-41DA-8291-9B7A71E1AC67}"/>
          </ac:spMkLst>
        </pc:spChg>
        <pc:spChg chg="add del mod">
          <ac:chgData name="Utilisateur invité" userId="" providerId="Windows Live" clId="Web-{80C8C9FA-6676-483C-85AA-19906CE0D5A5}" dt="2021-09-16T14:14:09.864" v="269"/>
          <ac:spMkLst>
            <pc:docMk/>
            <pc:sldMk cId="167367203" sldId="281"/>
            <ac:spMk id="41" creationId="{458CE510-69CF-45C8-B686-BB17C07FB5F8}"/>
          </ac:spMkLst>
        </pc:spChg>
        <pc:spChg chg="add mod">
          <ac:chgData name="Utilisateur invité" userId="" providerId="Windows Live" clId="Web-{80C8C9FA-6676-483C-85AA-19906CE0D5A5}" dt="2021-09-16T14:13:59.176" v="264" actId="14100"/>
          <ac:spMkLst>
            <pc:docMk/>
            <pc:sldMk cId="167367203" sldId="281"/>
            <ac:spMk id="42" creationId="{491FB87F-10E9-4010-909B-4B60E5B0D902}"/>
          </ac:spMkLst>
        </pc:spChg>
        <pc:spChg chg="add mod">
          <ac:chgData name="Utilisateur invité" userId="" providerId="Windows Live" clId="Web-{80C8C9FA-6676-483C-85AA-19906CE0D5A5}" dt="2021-09-16T14:15:02.209" v="300" actId="14100"/>
          <ac:spMkLst>
            <pc:docMk/>
            <pc:sldMk cId="167367203" sldId="281"/>
            <ac:spMk id="43" creationId="{DC958A50-BAD0-488D-AE6A-3F55F96EB4AF}"/>
          </ac:spMkLst>
        </pc:spChg>
        <pc:picChg chg="add del mod">
          <ac:chgData name="Utilisateur invité" userId="" providerId="Windows Live" clId="Web-{80C8C9FA-6676-483C-85AA-19906CE0D5A5}" dt="2021-09-16T14:06:26.574" v="153"/>
          <ac:picMkLst>
            <pc:docMk/>
            <pc:sldMk cId="167367203" sldId="281"/>
            <ac:picMk id="7" creationId="{40F31232-6B6C-4F4D-871B-D29F9EC72CE8}"/>
          </ac:picMkLst>
        </pc:picChg>
        <pc:picChg chg="mod">
          <ac:chgData name="Utilisateur invité" userId="" providerId="Windows Live" clId="Web-{80C8C9FA-6676-483C-85AA-19906CE0D5A5}" dt="2021-09-16T14:03:04.960" v="99" actId="1076"/>
          <ac:picMkLst>
            <pc:docMk/>
            <pc:sldMk cId="167367203" sldId="281"/>
            <ac:picMk id="8" creationId="{8B23F514-0D5B-4EB7-973E-026D10AB5106}"/>
          </ac:picMkLst>
        </pc:picChg>
        <pc:picChg chg="mod">
          <ac:chgData name="Utilisateur invité" userId="" providerId="Windows Live" clId="Web-{80C8C9FA-6676-483C-85AA-19906CE0D5A5}" dt="2021-09-16T14:03:02.710" v="98" actId="1076"/>
          <ac:picMkLst>
            <pc:docMk/>
            <pc:sldMk cId="167367203" sldId="281"/>
            <ac:picMk id="9" creationId="{6BDD01EF-096D-45E5-BAA3-A8A967A22E52}"/>
          </ac:picMkLst>
        </pc:picChg>
        <pc:picChg chg="add mod">
          <ac:chgData name="Utilisateur invité" userId="" providerId="Windows Live" clId="Web-{80C8C9FA-6676-483C-85AA-19906CE0D5A5}" dt="2021-09-16T14:08:02.982" v="169" actId="1076"/>
          <ac:picMkLst>
            <pc:docMk/>
            <pc:sldMk cId="167367203" sldId="281"/>
            <ac:picMk id="10" creationId="{A4278D6E-C6B3-4D2E-8180-E292A6F17E54}"/>
          </ac:picMkLst>
        </pc:picChg>
        <pc:picChg chg="mod">
          <ac:chgData name="Utilisateur invité" userId="" providerId="Windows Live" clId="Web-{80C8C9FA-6676-483C-85AA-19906CE0D5A5}" dt="2021-09-16T14:01:12.786" v="72" actId="1076"/>
          <ac:picMkLst>
            <pc:docMk/>
            <pc:sldMk cId="167367203" sldId="281"/>
            <ac:picMk id="14" creationId="{F94EC20F-36FF-4576-BFE6-9543F143665F}"/>
          </ac:picMkLst>
        </pc:picChg>
        <pc:picChg chg="mod">
          <ac:chgData name="Utilisateur invité" userId="" providerId="Windows Live" clId="Web-{80C8C9FA-6676-483C-85AA-19906CE0D5A5}" dt="2021-09-16T14:02:50.225" v="95" actId="1076"/>
          <ac:picMkLst>
            <pc:docMk/>
            <pc:sldMk cId="167367203" sldId="281"/>
            <ac:picMk id="16" creationId="{EEC9889A-A82F-4174-80F6-A4D509C1F3AD}"/>
          </ac:picMkLst>
        </pc:picChg>
        <pc:picChg chg="add mod">
          <ac:chgData name="Utilisateur invité" userId="" providerId="Windows Live" clId="Web-{80C8C9FA-6676-483C-85AA-19906CE0D5A5}" dt="2021-09-16T14:02:47.179" v="94" actId="1076"/>
          <ac:picMkLst>
            <pc:docMk/>
            <pc:sldMk cId="167367203" sldId="281"/>
            <ac:picMk id="17" creationId="{0F2615A7-1317-4EC8-BB39-37010AA8F783}"/>
          </ac:picMkLst>
        </pc:picChg>
        <pc:picChg chg="add mod">
          <ac:chgData name="Utilisateur invité" userId="" providerId="Windows Live" clId="Web-{80C8C9FA-6676-483C-85AA-19906CE0D5A5}" dt="2021-09-16T14:02:59.757" v="97" actId="1076"/>
          <ac:picMkLst>
            <pc:docMk/>
            <pc:sldMk cId="167367203" sldId="281"/>
            <ac:picMk id="18" creationId="{5C39132B-44F2-41B7-8855-F75CCE6B2634}"/>
          </ac:picMkLst>
        </pc:picChg>
        <pc:picChg chg="add mod">
          <ac:chgData name="Utilisateur invité" userId="" providerId="Windows Live" clId="Web-{80C8C9FA-6676-483C-85AA-19906CE0D5A5}" dt="2021-09-16T14:02:55.038" v="96" actId="1076"/>
          <ac:picMkLst>
            <pc:docMk/>
            <pc:sldMk cId="167367203" sldId="281"/>
            <ac:picMk id="19" creationId="{F927C1BE-2C43-45A3-BE70-DE1D43E56DC0}"/>
          </ac:picMkLst>
        </pc:picChg>
        <pc:picChg chg="add mod">
          <ac:chgData name="Utilisateur invité" userId="" providerId="Windows Live" clId="Web-{80C8C9FA-6676-483C-85AA-19906CE0D5A5}" dt="2021-09-16T14:08:14.560" v="174" actId="1076"/>
          <ac:picMkLst>
            <pc:docMk/>
            <pc:sldMk cId="167367203" sldId="281"/>
            <ac:picMk id="29" creationId="{6338C5DA-B71D-4D63-91DB-3B4CABEBE307}"/>
          </ac:picMkLst>
        </pc:picChg>
        <pc:picChg chg="add mod">
          <ac:chgData name="Utilisateur invité" userId="" providerId="Windows Live" clId="Web-{80C8C9FA-6676-483C-85AA-19906CE0D5A5}" dt="2021-09-16T14:08:16.873" v="175" actId="1076"/>
          <ac:picMkLst>
            <pc:docMk/>
            <pc:sldMk cId="167367203" sldId="281"/>
            <ac:picMk id="30" creationId="{3A744CB6-8224-419F-8DDB-42944C49AB75}"/>
          </ac:picMkLst>
        </pc:picChg>
        <pc:picChg chg="add del mod">
          <ac:chgData name="Utilisateur invité" userId="" providerId="Windows Live" clId="Web-{80C8C9FA-6676-483C-85AA-19906CE0D5A5}" dt="2021-09-16T14:08:23.201" v="177"/>
          <ac:picMkLst>
            <pc:docMk/>
            <pc:sldMk cId="167367203" sldId="281"/>
            <ac:picMk id="31" creationId="{60AC35B3-8D42-4068-AD2A-3B26731C698B}"/>
          </ac:picMkLst>
        </pc:picChg>
        <pc:picChg chg="add del mod">
          <ac:chgData name="Utilisateur invité" userId="" providerId="Windows Live" clId="Web-{80C8C9FA-6676-483C-85AA-19906CE0D5A5}" dt="2021-09-16T14:08:04.794" v="170"/>
          <ac:picMkLst>
            <pc:docMk/>
            <pc:sldMk cId="167367203" sldId="281"/>
            <ac:picMk id="32" creationId="{EAD6EAA0-660B-4BDF-8593-0AE402EAB8D8}"/>
          </ac:picMkLst>
        </pc:picChg>
        <pc:picChg chg="add mod">
          <ac:chgData name="Utilisateur invité" userId="" providerId="Windows Live" clId="Web-{80C8C9FA-6676-483C-85AA-19906CE0D5A5}" dt="2021-09-16T14:08:00.482" v="168" actId="1076"/>
          <ac:picMkLst>
            <pc:docMk/>
            <pc:sldMk cId="167367203" sldId="281"/>
            <ac:picMk id="33" creationId="{378AB4AC-A96C-49F6-83E4-C448E41971F9}"/>
          </ac:picMkLst>
        </pc:picChg>
        <pc:picChg chg="add mod">
          <ac:chgData name="Utilisateur invité" userId="" providerId="Windows Live" clId="Web-{80C8C9FA-6676-483C-85AA-19906CE0D5A5}" dt="2021-09-16T14:07:59.060" v="167" actId="1076"/>
          <ac:picMkLst>
            <pc:docMk/>
            <pc:sldMk cId="167367203" sldId="281"/>
            <ac:picMk id="34" creationId="{F0688F4D-D507-4E00-9F5B-512E6425771F}"/>
          </ac:picMkLst>
        </pc:picChg>
        <pc:picChg chg="add mod">
          <ac:chgData name="Utilisateur invité" userId="" providerId="Windows Live" clId="Web-{80C8C9FA-6676-483C-85AA-19906CE0D5A5}" dt="2021-09-16T14:07:43.028" v="161" actId="1076"/>
          <ac:picMkLst>
            <pc:docMk/>
            <pc:sldMk cId="167367203" sldId="281"/>
            <ac:picMk id="35" creationId="{34FF5DCA-E30C-4DDA-9106-4CA6AE9B1CA0}"/>
          </ac:picMkLst>
        </pc:picChg>
        <pc:picChg chg="add mod">
          <ac:chgData name="Utilisateur invité" userId="" providerId="Windows Live" clId="Web-{80C8C9FA-6676-483C-85AA-19906CE0D5A5}" dt="2021-09-16T14:08:13.482" v="173" actId="1076"/>
          <ac:picMkLst>
            <pc:docMk/>
            <pc:sldMk cId="167367203" sldId="281"/>
            <ac:picMk id="36" creationId="{46E3C7A1-257B-4749-BE47-14363DF40EA2}"/>
          </ac:picMkLst>
        </pc:picChg>
        <pc:picChg chg="add mod">
          <ac:chgData name="Utilisateur invité" userId="" providerId="Windows Live" clId="Web-{80C8C9FA-6676-483C-85AA-19906CE0D5A5}" dt="2021-09-16T14:07:56.778" v="166" actId="1076"/>
          <ac:picMkLst>
            <pc:docMk/>
            <pc:sldMk cId="167367203" sldId="281"/>
            <ac:picMk id="37" creationId="{F7AB270B-910C-474D-9E3C-DD18E0EB3FA0}"/>
          </ac:picMkLst>
        </pc:picChg>
        <pc:cxnChg chg="mod">
          <ac:chgData name="Utilisateur invité" userId="" providerId="Windows Live" clId="Web-{80C8C9FA-6676-483C-85AA-19906CE0D5A5}" dt="2021-09-16T14:03:19.179" v="101" actId="14100"/>
          <ac:cxnSpMkLst>
            <pc:docMk/>
            <pc:sldMk cId="167367203" sldId="281"/>
            <ac:cxnSpMk id="11" creationId="{427D1B07-FF59-426A-9BA0-69EE3465EC49}"/>
          </ac:cxnSpMkLst>
        </pc:cxnChg>
        <pc:cxnChg chg="mod">
          <ac:chgData name="Utilisateur invité" userId="" providerId="Windows Live" clId="Web-{80C8C9FA-6676-483C-85AA-19906CE0D5A5}" dt="2021-09-16T14:03:13.163" v="100" actId="14100"/>
          <ac:cxnSpMkLst>
            <pc:docMk/>
            <pc:sldMk cId="167367203" sldId="281"/>
            <ac:cxnSpMk id="12" creationId="{44C00D73-102B-4366-81BC-0BB82F60C309}"/>
          </ac:cxnSpMkLst>
        </pc:cxnChg>
        <pc:cxnChg chg="add mod">
          <ac:chgData name="Utilisateur invité" userId="" providerId="Windows Live" clId="Web-{80C8C9FA-6676-483C-85AA-19906CE0D5A5}" dt="2021-09-16T14:03:26.398" v="102" actId="14100"/>
          <ac:cxnSpMkLst>
            <pc:docMk/>
            <pc:sldMk cId="167367203" sldId="281"/>
            <ac:cxnSpMk id="21" creationId="{382C9321-171C-4E2C-B83E-80F8BB9B6D93}"/>
          </ac:cxnSpMkLst>
        </pc:cxnChg>
        <pc:cxnChg chg="add mod">
          <ac:chgData name="Utilisateur invité" userId="" providerId="Windows Live" clId="Web-{80C8C9FA-6676-483C-85AA-19906CE0D5A5}" dt="2021-09-16T14:02:13.756" v="81" actId="14100"/>
          <ac:cxnSpMkLst>
            <pc:docMk/>
            <pc:sldMk cId="167367203" sldId="281"/>
            <ac:cxnSpMk id="22" creationId="{F809AA05-7970-4CD9-96D3-27AEA4071DC1}"/>
          </ac:cxnSpMkLst>
        </pc:cxnChg>
        <pc:cxnChg chg="add mod">
          <ac:chgData name="Utilisateur invité" userId="" providerId="Windows Live" clId="Web-{80C8C9FA-6676-483C-85AA-19906CE0D5A5}" dt="2021-09-16T14:02:20.787" v="85" actId="1076"/>
          <ac:cxnSpMkLst>
            <pc:docMk/>
            <pc:sldMk cId="167367203" sldId="281"/>
            <ac:cxnSpMk id="23" creationId="{E86BE197-570D-460B-9317-7EBDD683FEBB}"/>
          </ac:cxnSpMkLst>
        </pc:cxnChg>
        <pc:cxnChg chg="add mod">
          <ac:chgData name="Utilisateur invité" userId="" providerId="Windows Live" clId="Web-{80C8C9FA-6676-483C-85AA-19906CE0D5A5}" dt="2021-09-16T14:02:27.850" v="89" actId="1076"/>
          <ac:cxnSpMkLst>
            <pc:docMk/>
            <pc:sldMk cId="167367203" sldId="281"/>
            <ac:cxnSpMk id="24" creationId="{855189F3-46ED-460F-A1A6-03131E859EB2}"/>
          </ac:cxnSpMkLst>
        </pc:cxnChg>
        <pc:cxnChg chg="add mod">
          <ac:chgData name="Utilisateur invité" userId="" providerId="Windows Live" clId="Web-{80C8C9FA-6676-483C-85AA-19906CE0D5A5}" dt="2021-09-16T14:03:28.867" v="103" actId="1076"/>
          <ac:cxnSpMkLst>
            <pc:docMk/>
            <pc:sldMk cId="167367203" sldId="281"/>
            <ac:cxnSpMk id="25" creationId="{74E8BF1E-495C-4DBC-B01C-17E2FF5260D3}"/>
          </ac:cxnSpMkLst>
        </pc:cxnChg>
      </pc:sldChg>
      <pc:sldChg chg="addSp modSp mod setBg setClrOvrMap">
        <pc:chgData name="Utilisateur invité" userId="" providerId="Windows Live" clId="Web-{80C8C9FA-6676-483C-85AA-19906CE0D5A5}" dt="2021-09-16T14:06:51.636" v="154"/>
        <pc:sldMkLst>
          <pc:docMk/>
          <pc:sldMk cId="1342132454" sldId="283"/>
        </pc:sldMkLst>
        <pc:spChg chg="mod">
          <ac:chgData name="Utilisateur invité" userId="" providerId="Windows Live" clId="Web-{80C8C9FA-6676-483C-85AA-19906CE0D5A5}" dt="2021-09-16T14:06:51.636" v="154"/>
          <ac:spMkLst>
            <pc:docMk/>
            <pc:sldMk cId="1342132454" sldId="283"/>
            <ac:spMk id="2" creationId="{F219E4A4-D928-4909-803B-86FCF3F5D5CB}"/>
          </ac:spMkLst>
        </pc:spChg>
        <pc:spChg chg="add">
          <ac:chgData name="Utilisateur invité" userId="" providerId="Windows Live" clId="Web-{80C8C9FA-6676-483C-85AA-19906CE0D5A5}" dt="2021-09-16T14:06:51.636" v="154"/>
          <ac:spMkLst>
            <pc:docMk/>
            <pc:sldMk cId="1342132454" sldId="283"/>
            <ac:spMk id="70" creationId="{39E3965E-AC41-4711-9D10-E25ABB132D86}"/>
          </ac:spMkLst>
        </pc:spChg>
        <pc:spChg chg="add">
          <ac:chgData name="Utilisateur invité" userId="" providerId="Windows Live" clId="Web-{80C8C9FA-6676-483C-85AA-19906CE0D5A5}" dt="2021-09-16T14:06:51.636" v="154"/>
          <ac:spMkLst>
            <pc:docMk/>
            <pc:sldMk cId="1342132454" sldId="283"/>
            <ac:spMk id="74" creationId="{0AF4F2BA-3C03-4E2C-8ABC-0949B61B3C5E}"/>
          </ac:spMkLst>
        </pc:spChg>
        <pc:spChg chg="add">
          <ac:chgData name="Utilisateur invité" userId="" providerId="Windows Live" clId="Web-{80C8C9FA-6676-483C-85AA-19906CE0D5A5}" dt="2021-09-16T14:06:51.636" v="154"/>
          <ac:spMkLst>
            <pc:docMk/>
            <pc:sldMk cId="1342132454" sldId="283"/>
            <ac:spMk id="78" creationId="{B40A8CA7-7D5A-43B0-A1A0-B558ECA9EED1}"/>
          </ac:spMkLst>
        </pc:spChg>
        <pc:picChg chg="mod">
          <ac:chgData name="Utilisateur invité" userId="" providerId="Windows Live" clId="Web-{80C8C9FA-6676-483C-85AA-19906CE0D5A5}" dt="2021-09-16T14:06:51.636" v="154"/>
          <ac:picMkLst>
            <pc:docMk/>
            <pc:sldMk cId="1342132454" sldId="283"/>
            <ac:picMk id="65" creationId="{3256F661-E744-441D-8212-7CAF30801BD6}"/>
          </ac:picMkLst>
        </pc:picChg>
        <pc:cxnChg chg="add">
          <ac:chgData name="Utilisateur invité" userId="" providerId="Windows Live" clId="Web-{80C8C9FA-6676-483C-85AA-19906CE0D5A5}" dt="2021-09-16T14:06:51.636" v="154"/>
          <ac:cxnSpMkLst>
            <pc:docMk/>
            <pc:sldMk cId="1342132454" sldId="283"/>
            <ac:cxnSpMk id="72" creationId="{1F5DC8C3-BA5F-4EED-BB9A-A14272BD82A1}"/>
          </ac:cxnSpMkLst>
        </pc:cxnChg>
        <pc:cxnChg chg="add">
          <ac:chgData name="Utilisateur invité" userId="" providerId="Windows Live" clId="Web-{80C8C9FA-6676-483C-85AA-19906CE0D5A5}" dt="2021-09-16T14:06:51.636" v="154"/>
          <ac:cxnSpMkLst>
            <pc:docMk/>
            <pc:sldMk cId="1342132454" sldId="283"/>
            <ac:cxnSpMk id="76" creationId="{A07787ED-5EDC-4C54-AD87-55B60D0FE397}"/>
          </ac:cxnSpMkLst>
        </pc:cxnChg>
      </pc:sldChg>
    </pc:docChg>
  </pc:docChgLst>
  <pc:docChgLst>
    <pc:chgData name="Evan Lavandeira" userId="6be754bc7858a074" providerId="Windows Live" clId="Web-{E9A2CAD0-036A-461E-9211-890BD8E18639}"/>
    <pc:docChg chg="modSld">
      <pc:chgData name="Evan Lavandeira" userId="6be754bc7858a074" providerId="Windows Live" clId="Web-{E9A2CAD0-036A-461E-9211-890BD8E18639}" dt="2021-09-17T12:27:55.322" v="28" actId="20577"/>
      <pc:docMkLst>
        <pc:docMk/>
      </pc:docMkLst>
      <pc:sldChg chg="modSp">
        <pc:chgData name="Evan Lavandeira" userId="6be754bc7858a074" providerId="Windows Live" clId="Web-{E9A2CAD0-036A-461E-9211-890BD8E18639}" dt="2021-09-17T12:04:40.783" v="20" actId="20577"/>
        <pc:sldMkLst>
          <pc:docMk/>
          <pc:sldMk cId="3640310946" sldId="287"/>
        </pc:sldMkLst>
        <pc:spChg chg="mod">
          <ac:chgData name="Evan Lavandeira" userId="6be754bc7858a074" providerId="Windows Live" clId="Web-{E9A2CAD0-036A-461E-9211-890BD8E18639}" dt="2021-09-17T12:04:40.783" v="20" actId="20577"/>
          <ac:spMkLst>
            <pc:docMk/>
            <pc:sldMk cId="3640310946" sldId="287"/>
            <ac:spMk id="2" creationId="{D4466813-424A-45A8-AA43-10ACB2095923}"/>
          </ac:spMkLst>
        </pc:spChg>
        <pc:picChg chg="mod">
          <ac:chgData name="Evan Lavandeira" userId="6be754bc7858a074" providerId="Windows Live" clId="Web-{E9A2CAD0-036A-461E-9211-890BD8E18639}" dt="2021-09-17T12:03:23.360" v="7" actId="1076"/>
          <ac:picMkLst>
            <pc:docMk/>
            <pc:sldMk cId="3640310946" sldId="287"/>
            <ac:picMk id="5" creationId="{F11D267D-2CB3-4F26-BA5B-9E17ED5C6FD0}"/>
          </ac:picMkLst>
        </pc:picChg>
      </pc:sldChg>
      <pc:sldChg chg="modSp">
        <pc:chgData name="Evan Lavandeira" userId="6be754bc7858a074" providerId="Windows Live" clId="Web-{E9A2CAD0-036A-461E-9211-890BD8E18639}" dt="2021-09-17T12:27:55.322" v="28" actId="20577"/>
        <pc:sldMkLst>
          <pc:docMk/>
          <pc:sldMk cId="1552314826" sldId="291"/>
        </pc:sldMkLst>
        <pc:spChg chg="mod">
          <ac:chgData name="Evan Lavandeira" userId="6be754bc7858a074" providerId="Windows Live" clId="Web-{E9A2CAD0-036A-461E-9211-890BD8E18639}" dt="2021-09-17T12:27:55.322" v="28" actId="20577"/>
          <ac:spMkLst>
            <pc:docMk/>
            <pc:sldMk cId="1552314826" sldId="291"/>
            <ac:spMk id="6" creationId="{251A457F-B020-4225-9677-1BE01F09B011}"/>
          </ac:spMkLst>
        </pc:spChg>
      </pc:sldChg>
      <pc:sldChg chg="modSp">
        <pc:chgData name="Evan Lavandeira" userId="6be754bc7858a074" providerId="Windows Live" clId="Web-{E9A2CAD0-036A-461E-9211-890BD8E18639}" dt="2021-09-17T12:01:22.967" v="5" actId="20577"/>
        <pc:sldMkLst>
          <pc:docMk/>
          <pc:sldMk cId="2069672056" sldId="297"/>
        </pc:sldMkLst>
        <pc:spChg chg="mod">
          <ac:chgData name="Evan Lavandeira" userId="6be754bc7858a074" providerId="Windows Live" clId="Web-{E9A2CAD0-036A-461E-9211-890BD8E18639}" dt="2021-09-17T12:01:22.967" v="5" actId="20577"/>
          <ac:spMkLst>
            <pc:docMk/>
            <pc:sldMk cId="2069672056" sldId="297"/>
            <ac:spMk id="40" creationId="{34AA8D09-BD15-4C99-93B4-61728C0FEA48}"/>
          </ac:spMkLst>
        </pc:spChg>
      </pc:sldChg>
    </pc:docChg>
  </pc:docChgLst>
  <pc:docChgLst>
    <pc:chgData name="thibault bechard" userId="5107ee31989aa762" providerId="Windows Live" clId="Web-{D4FFA1CD-96F1-4029-863B-9568AE79AD79}"/>
    <pc:docChg chg="modSld">
      <pc:chgData name="thibault bechard" userId="5107ee31989aa762" providerId="Windows Live" clId="Web-{D4FFA1CD-96F1-4029-863B-9568AE79AD79}" dt="2021-09-17T07:45:22.668" v="4"/>
      <pc:docMkLst>
        <pc:docMk/>
      </pc:docMkLst>
      <pc:sldChg chg="modSp">
        <pc:chgData name="thibault bechard" userId="5107ee31989aa762" providerId="Windows Live" clId="Web-{D4FFA1CD-96F1-4029-863B-9568AE79AD79}" dt="2021-09-17T07:45:22.668" v="4"/>
        <pc:sldMkLst>
          <pc:docMk/>
          <pc:sldMk cId="4199083928" sldId="279"/>
        </pc:sldMkLst>
        <pc:picChg chg="mod">
          <ac:chgData name="thibault bechard" userId="5107ee31989aa762" providerId="Windows Live" clId="Web-{D4FFA1CD-96F1-4029-863B-9568AE79AD79}" dt="2021-09-17T07:45:20.075" v="3"/>
          <ac:picMkLst>
            <pc:docMk/>
            <pc:sldMk cId="4199083928" sldId="279"/>
            <ac:picMk id="3" creationId="{84923ACB-BFF7-4CAA-80C6-49458A04DF61}"/>
          </ac:picMkLst>
        </pc:picChg>
        <pc:picChg chg="mod">
          <ac:chgData name="thibault bechard" userId="5107ee31989aa762" providerId="Windows Live" clId="Web-{D4FFA1CD-96F1-4029-863B-9568AE79AD79}" dt="2021-09-17T07:45:17.371" v="2"/>
          <ac:picMkLst>
            <pc:docMk/>
            <pc:sldMk cId="4199083928" sldId="279"/>
            <ac:picMk id="5" creationId="{1FEC0969-5CAD-4B17-8681-CF236DC4AFA2}"/>
          </ac:picMkLst>
        </pc:picChg>
        <pc:picChg chg="mod">
          <ac:chgData name="thibault bechard" userId="5107ee31989aa762" providerId="Windows Live" clId="Web-{D4FFA1CD-96F1-4029-863B-9568AE79AD79}" dt="2021-09-17T07:45:22.668" v="4"/>
          <ac:picMkLst>
            <pc:docMk/>
            <pc:sldMk cId="4199083928" sldId="279"/>
            <ac:picMk id="7" creationId="{0B020804-0DD9-4A6A-BF84-6269F1FDD2B5}"/>
          </ac:picMkLst>
        </pc:picChg>
      </pc:sldChg>
      <pc:sldChg chg="modSp">
        <pc:chgData name="thibault bechard" userId="5107ee31989aa762" providerId="Windows Live" clId="Web-{D4FFA1CD-96F1-4029-863B-9568AE79AD79}" dt="2021-09-17T07:45:02.480" v="1"/>
        <pc:sldMkLst>
          <pc:docMk/>
          <pc:sldMk cId="186823960" sldId="285"/>
        </pc:sldMkLst>
        <pc:spChg chg="mod">
          <ac:chgData name="thibault bechard" userId="5107ee31989aa762" providerId="Windows Live" clId="Web-{D4FFA1CD-96F1-4029-863B-9568AE79AD79}" dt="2021-09-17T07:45:02.480" v="1"/>
          <ac:spMkLst>
            <pc:docMk/>
            <pc:sldMk cId="186823960" sldId="285"/>
            <ac:spMk id="15" creationId="{7886CEE3-F246-48FB-AD81-01B059A4A9DE}"/>
          </ac:spMkLst>
        </pc:spChg>
        <pc:picChg chg="mod">
          <ac:chgData name="thibault bechard" userId="5107ee31989aa762" providerId="Windows Live" clId="Web-{D4FFA1CD-96F1-4029-863B-9568AE79AD79}" dt="2021-09-17T07:44:57.698" v="0"/>
          <ac:picMkLst>
            <pc:docMk/>
            <pc:sldMk cId="186823960" sldId="285"/>
            <ac:picMk id="4" creationId="{6475BE4A-C75E-4C51-94F2-45BFB1A9891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8E5C3-B256-42C6-BA2B-E8ADBCF27B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E7B1BF-A5CE-4BAE-A283-E649BB95A0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Thomas : Création des schémas </a:t>
          </a:r>
          <a:endParaRPr lang="en-US"/>
        </a:p>
      </dgm:t>
    </dgm:pt>
    <dgm:pt modelId="{A5755577-0192-4EF9-BFEE-42B15FA9CAAA}" type="parTrans" cxnId="{F5C4CAAF-F5EB-462E-9FF4-EBC48A10847B}">
      <dgm:prSet/>
      <dgm:spPr/>
      <dgm:t>
        <a:bodyPr/>
        <a:lstStyle/>
        <a:p>
          <a:endParaRPr lang="en-US"/>
        </a:p>
      </dgm:t>
    </dgm:pt>
    <dgm:pt modelId="{9F1479D1-60CA-461A-852C-E3E40A82FE87}" type="sibTrans" cxnId="{F5C4CAAF-F5EB-462E-9FF4-EBC48A10847B}">
      <dgm:prSet/>
      <dgm:spPr/>
      <dgm:t>
        <a:bodyPr/>
        <a:lstStyle/>
        <a:p>
          <a:endParaRPr lang="en-US"/>
        </a:p>
      </dgm:t>
    </dgm:pt>
    <dgm:pt modelId="{717BD8D0-35FE-4015-83FB-33878620F44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Thibault : Mise en place de l’accès VPN, Mise en place de l’HYPER V et des Virtual Machines</a:t>
          </a:r>
          <a:endParaRPr lang="en-US"/>
        </a:p>
      </dgm:t>
    </dgm:pt>
    <dgm:pt modelId="{800B4B9A-590B-4354-BD36-7AC2D9F1F4A4}" type="parTrans" cxnId="{05412717-EB17-4920-82D0-A89618C75743}">
      <dgm:prSet/>
      <dgm:spPr/>
      <dgm:t>
        <a:bodyPr/>
        <a:lstStyle/>
        <a:p>
          <a:endParaRPr lang="en-US"/>
        </a:p>
      </dgm:t>
    </dgm:pt>
    <dgm:pt modelId="{25A6FAB7-7646-4B76-B6A2-DDFE6D60F2B9}" type="sibTrans" cxnId="{05412717-EB17-4920-82D0-A89618C75743}">
      <dgm:prSet/>
      <dgm:spPr/>
      <dgm:t>
        <a:bodyPr/>
        <a:lstStyle/>
        <a:p>
          <a:endParaRPr lang="en-US"/>
        </a:p>
      </dgm:t>
    </dgm:pt>
    <dgm:pt modelId="{FB1F2001-0292-4533-935C-49F30887268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Dylan : Hébergement du site Web</a:t>
          </a:r>
          <a:endParaRPr lang="en-US"/>
        </a:p>
      </dgm:t>
    </dgm:pt>
    <dgm:pt modelId="{86FE2F8E-2DC5-48F3-8604-BEB24D723E54}" type="parTrans" cxnId="{56CF0797-482B-480D-8691-C473A21FB187}">
      <dgm:prSet/>
      <dgm:spPr/>
      <dgm:t>
        <a:bodyPr/>
        <a:lstStyle/>
        <a:p>
          <a:endParaRPr lang="en-US"/>
        </a:p>
      </dgm:t>
    </dgm:pt>
    <dgm:pt modelId="{C2730D5D-A822-46A6-9715-A1490F0B5E8D}" type="sibTrans" cxnId="{56CF0797-482B-480D-8691-C473A21FB187}">
      <dgm:prSet/>
      <dgm:spPr/>
      <dgm:t>
        <a:bodyPr/>
        <a:lstStyle/>
        <a:p>
          <a:endParaRPr lang="en-US"/>
        </a:p>
      </dgm:t>
    </dgm:pt>
    <dgm:pt modelId="{61F2A546-35AE-4CB6-B3C9-AF0E8ADEF7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Evan : Mise en place de l’active directory, DHCP et DNS</a:t>
          </a:r>
          <a:endParaRPr lang="en-US"/>
        </a:p>
      </dgm:t>
    </dgm:pt>
    <dgm:pt modelId="{5984B1B8-E445-4FC7-8236-1C0B6975BC4F}" type="parTrans" cxnId="{9144969D-61DA-439E-A593-CF6B82A1DB19}">
      <dgm:prSet/>
      <dgm:spPr/>
      <dgm:t>
        <a:bodyPr/>
        <a:lstStyle/>
        <a:p>
          <a:endParaRPr lang="en-US"/>
        </a:p>
      </dgm:t>
    </dgm:pt>
    <dgm:pt modelId="{3AF57C52-17CE-4237-84D4-A6F05B6B6ED3}" type="sibTrans" cxnId="{9144969D-61DA-439E-A593-CF6B82A1DB19}">
      <dgm:prSet/>
      <dgm:spPr/>
      <dgm:t>
        <a:bodyPr/>
        <a:lstStyle/>
        <a:p>
          <a:endParaRPr lang="en-US"/>
        </a:p>
      </dgm:t>
    </dgm:pt>
    <dgm:pt modelId="{C9F45C03-B8CC-44D3-B043-8355C152E9B7}" type="pres">
      <dgm:prSet presAssocID="{AF18E5C3-B256-42C6-BA2B-E8ADBCF27BE1}" presName="root" presStyleCnt="0">
        <dgm:presLayoutVars>
          <dgm:dir/>
          <dgm:resizeHandles val="exact"/>
        </dgm:presLayoutVars>
      </dgm:prSet>
      <dgm:spPr/>
    </dgm:pt>
    <dgm:pt modelId="{185D4AC8-9F83-4B42-84DC-0EB6FCAC436A}" type="pres">
      <dgm:prSet presAssocID="{21E7B1BF-A5CE-4BAE-A283-E649BB95A05A}" presName="compNode" presStyleCnt="0"/>
      <dgm:spPr/>
    </dgm:pt>
    <dgm:pt modelId="{8FAF3B1F-2A03-4CC0-B18C-9BD06E1BEBCA}" type="pres">
      <dgm:prSet presAssocID="{21E7B1BF-A5CE-4BAE-A283-E649BB95A05A}" presName="bgRect" presStyleLbl="bgShp" presStyleIdx="0" presStyleCnt="4" custLinFactNeighborX="-128" custLinFactNeighborY="-7369"/>
      <dgm:spPr/>
    </dgm:pt>
    <dgm:pt modelId="{7684A413-2751-4DF4-9EEE-C8EFEBFA7DA3}" type="pres">
      <dgm:prSet presAssocID="{21E7B1BF-A5CE-4BAE-A283-E649BB95A0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B881F0-FAAA-46AD-8588-FF343CC20EB0}" type="pres">
      <dgm:prSet presAssocID="{21E7B1BF-A5CE-4BAE-A283-E649BB95A05A}" presName="spaceRect" presStyleCnt="0"/>
      <dgm:spPr/>
    </dgm:pt>
    <dgm:pt modelId="{DA106927-CA07-4839-BE97-C34B56DB4A89}" type="pres">
      <dgm:prSet presAssocID="{21E7B1BF-A5CE-4BAE-A283-E649BB95A05A}" presName="parTx" presStyleLbl="revTx" presStyleIdx="0" presStyleCnt="4" custLinFactNeighborX="-156" custLinFactNeighborY="-651">
        <dgm:presLayoutVars>
          <dgm:chMax val="0"/>
          <dgm:chPref val="0"/>
        </dgm:presLayoutVars>
      </dgm:prSet>
      <dgm:spPr/>
    </dgm:pt>
    <dgm:pt modelId="{5EEA0B1A-528B-4F93-8E5C-81A6BFE1A231}" type="pres">
      <dgm:prSet presAssocID="{9F1479D1-60CA-461A-852C-E3E40A82FE87}" presName="sibTrans" presStyleCnt="0"/>
      <dgm:spPr/>
    </dgm:pt>
    <dgm:pt modelId="{EF97C1A8-8C4C-4F6C-8F7A-592156FFACB9}" type="pres">
      <dgm:prSet presAssocID="{717BD8D0-35FE-4015-83FB-33878620F447}" presName="compNode" presStyleCnt="0"/>
      <dgm:spPr/>
    </dgm:pt>
    <dgm:pt modelId="{A7DC0B64-548E-4416-9D4C-BEA539824987}" type="pres">
      <dgm:prSet presAssocID="{717BD8D0-35FE-4015-83FB-33878620F447}" presName="bgRect" presStyleLbl="bgShp" presStyleIdx="1" presStyleCnt="4" custLinFactNeighborX="-128" custLinFactNeighborY="-690"/>
      <dgm:spPr/>
    </dgm:pt>
    <dgm:pt modelId="{45CBEF2A-EF0F-4171-923A-F1F536A45430}" type="pres">
      <dgm:prSet presAssocID="{717BD8D0-35FE-4015-83FB-33878620F4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AD4CBB5-411C-46DA-809B-FA6F3B5C5B57}" type="pres">
      <dgm:prSet presAssocID="{717BD8D0-35FE-4015-83FB-33878620F447}" presName="spaceRect" presStyleCnt="0"/>
      <dgm:spPr/>
    </dgm:pt>
    <dgm:pt modelId="{B45874A7-41CC-478F-B4A4-5FB8BBE0D08D}" type="pres">
      <dgm:prSet presAssocID="{717BD8D0-35FE-4015-83FB-33878620F447}" presName="parTx" presStyleLbl="revTx" presStyleIdx="1" presStyleCnt="4" custLinFactNeighborX="-156" custLinFactNeighborY="-1493">
        <dgm:presLayoutVars>
          <dgm:chMax val="0"/>
          <dgm:chPref val="0"/>
        </dgm:presLayoutVars>
      </dgm:prSet>
      <dgm:spPr/>
    </dgm:pt>
    <dgm:pt modelId="{DCD4E71F-6539-48AA-8979-4EC06AC7C8C0}" type="pres">
      <dgm:prSet presAssocID="{25A6FAB7-7646-4B76-B6A2-DDFE6D60F2B9}" presName="sibTrans" presStyleCnt="0"/>
      <dgm:spPr/>
    </dgm:pt>
    <dgm:pt modelId="{930E1DDD-9861-432A-92C0-93A7567BA3B0}" type="pres">
      <dgm:prSet presAssocID="{FB1F2001-0292-4533-935C-49F30887268D}" presName="compNode" presStyleCnt="0"/>
      <dgm:spPr/>
    </dgm:pt>
    <dgm:pt modelId="{6A969ACA-3708-4FBC-B29A-25E2FFA82FF4}" type="pres">
      <dgm:prSet presAssocID="{FB1F2001-0292-4533-935C-49F30887268D}" presName="bgRect" presStyleLbl="bgShp" presStyleIdx="2" presStyleCnt="4"/>
      <dgm:spPr/>
    </dgm:pt>
    <dgm:pt modelId="{CA09A424-46BA-4235-995F-60CE4F288EF7}" type="pres">
      <dgm:prSet presAssocID="{FB1F2001-0292-4533-935C-49F3088726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DF7CA359-CE1A-432D-B9FD-6371E46114C4}" type="pres">
      <dgm:prSet presAssocID="{FB1F2001-0292-4533-935C-49F30887268D}" presName="spaceRect" presStyleCnt="0"/>
      <dgm:spPr/>
    </dgm:pt>
    <dgm:pt modelId="{BBDB944E-3609-4127-8F25-F1FA5D916E4D}" type="pres">
      <dgm:prSet presAssocID="{FB1F2001-0292-4533-935C-49F30887268D}" presName="parTx" presStyleLbl="revTx" presStyleIdx="2" presStyleCnt="4">
        <dgm:presLayoutVars>
          <dgm:chMax val="0"/>
          <dgm:chPref val="0"/>
        </dgm:presLayoutVars>
      </dgm:prSet>
      <dgm:spPr/>
    </dgm:pt>
    <dgm:pt modelId="{E6EE0131-E5B7-4A9B-9053-B0ACD9F0ECF5}" type="pres">
      <dgm:prSet presAssocID="{C2730D5D-A822-46A6-9715-A1490F0B5E8D}" presName="sibTrans" presStyleCnt="0"/>
      <dgm:spPr/>
    </dgm:pt>
    <dgm:pt modelId="{6E579EEF-9F6D-4579-B2E0-E0F0D30BABBA}" type="pres">
      <dgm:prSet presAssocID="{61F2A546-35AE-4CB6-B3C9-AF0E8ADEF74F}" presName="compNode" presStyleCnt="0"/>
      <dgm:spPr/>
    </dgm:pt>
    <dgm:pt modelId="{493EE7AF-7349-40EF-B41C-A2EE88654FDC}" type="pres">
      <dgm:prSet presAssocID="{61F2A546-35AE-4CB6-B3C9-AF0E8ADEF74F}" presName="bgRect" presStyleLbl="bgShp" presStyleIdx="3" presStyleCnt="4"/>
      <dgm:spPr/>
    </dgm:pt>
    <dgm:pt modelId="{24290065-31A8-4D5D-A3DD-CCCEF45C1781}" type="pres">
      <dgm:prSet presAssocID="{61F2A546-35AE-4CB6-B3C9-AF0E8ADEF7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EE70B59-DA59-4A2A-AE7B-2AE7AD3E66FA}" type="pres">
      <dgm:prSet presAssocID="{61F2A546-35AE-4CB6-B3C9-AF0E8ADEF74F}" presName="spaceRect" presStyleCnt="0"/>
      <dgm:spPr/>
    </dgm:pt>
    <dgm:pt modelId="{DCF4511E-2C4D-4E92-9E27-C244D5A0FC6C}" type="pres">
      <dgm:prSet presAssocID="{61F2A546-35AE-4CB6-B3C9-AF0E8ADEF7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412717-EB17-4920-82D0-A89618C75743}" srcId="{AF18E5C3-B256-42C6-BA2B-E8ADBCF27BE1}" destId="{717BD8D0-35FE-4015-83FB-33878620F447}" srcOrd="1" destOrd="0" parTransId="{800B4B9A-590B-4354-BD36-7AC2D9F1F4A4}" sibTransId="{25A6FAB7-7646-4B76-B6A2-DDFE6D60F2B9}"/>
    <dgm:cxn modelId="{2A726239-73FE-43C0-961B-7654EA08F1BD}" type="presOf" srcId="{21E7B1BF-A5CE-4BAE-A283-E649BB95A05A}" destId="{DA106927-CA07-4839-BE97-C34B56DB4A89}" srcOrd="0" destOrd="0" presId="urn:microsoft.com/office/officeart/2018/2/layout/IconVerticalSolidList"/>
    <dgm:cxn modelId="{10C2835F-CAD5-47E2-A949-D9BAB0A06089}" type="presOf" srcId="{FB1F2001-0292-4533-935C-49F30887268D}" destId="{BBDB944E-3609-4127-8F25-F1FA5D916E4D}" srcOrd="0" destOrd="0" presId="urn:microsoft.com/office/officeart/2018/2/layout/IconVerticalSolidList"/>
    <dgm:cxn modelId="{56CF0797-482B-480D-8691-C473A21FB187}" srcId="{AF18E5C3-B256-42C6-BA2B-E8ADBCF27BE1}" destId="{FB1F2001-0292-4533-935C-49F30887268D}" srcOrd="2" destOrd="0" parTransId="{86FE2F8E-2DC5-48F3-8604-BEB24D723E54}" sibTransId="{C2730D5D-A822-46A6-9715-A1490F0B5E8D}"/>
    <dgm:cxn modelId="{9144969D-61DA-439E-A593-CF6B82A1DB19}" srcId="{AF18E5C3-B256-42C6-BA2B-E8ADBCF27BE1}" destId="{61F2A546-35AE-4CB6-B3C9-AF0E8ADEF74F}" srcOrd="3" destOrd="0" parTransId="{5984B1B8-E445-4FC7-8236-1C0B6975BC4F}" sibTransId="{3AF57C52-17CE-4237-84D4-A6F05B6B6ED3}"/>
    <dgm:cxn modelId="{F5C4CAAF-F5EB-462E-9FF4-EBC48A10847B}" srcId="{AF18E5C3-B256-42C6-BA2B-E8ADBCF27BE1}" destId="{21E7B1BF-A5CE-4BAE-A283-E649BB95A05A}" srcOrd="0" destOrd="0" parTransId="{A5755577-0192-4EF9-BFEE-42B15FA9CAAA}" sibTransId="{9F1479D1-60CA-461A-852C-E3E40A82FE87}"/>
    <dgm:cxn modelId="{00A0A4B3-F590-4B35-875B-54994D1E7E70}" type="presOf" srcId="{717BD8D0-35FE-4015-83FB-33878620F447}" destId="{B45874A7-41CC-478F-B4A4-5FB8BBE0D08D}" srcOrd="0" destOrd="0" presId="urn:microsoft.com/office/officeart/2018/2/layout/IconVerticalSolidList"/>
    <dgm:cxn modelId="{40550FCC-D04A-48BE-BD71-3CFC74F738CC}" type="presOf" srcId="{61F2A546-35AE-4CB6-B3C9-AF0E8ADEF74F}" destId="{DCF4511E-2C4D-4E92-9E27-C244D5A0FC6C}" srcOrd="0" destOrd="0" presId="urn:microsoft.com/office/officeart/2018/2/layout/IconVerticalSolidList"/>
    <dgm:cxn modelId="{DD99E9E3-ADDF-44B9-85F5-548BD12C0048}" type="presOf" srcId="{AF18E5C3-B256-42C6-BA2B-E8ADBCF27BE1}" destId="{C9F45C03-B8CC-44D3-B043-8355C152E9B7}" srcOrd="0" destOrd="0" presId="urn:microsoft.com/office/officeart/2018/2/layout/IconVerticalSolidList"/>
    <dgm:cxn modelId="{3AFF233A-4116-41FD-AAF0-D9D8EE4E21AD}" type="presParOf" srcId="{C9F45C03-B8CC-44D3-B043-8355C152E9B7}" destId="{185D4AC8-9F83-4B42-84DC-0EB6FCAC436A}" srcOrd="0" destOrd="0" presId="urn:microsoft.com/office/officeart/2018/2/layout/IconVerticalSolidList"/>
    <dgm:cxn modelId="{B4028DC6-A286-4E8B-B26E-AE21B12D18BF}" type="presParOf" srcId="{185D4AC8-9F83-4B42-84DC-0EB6FCAC436A}" destId="{8FAF3B1F-2A03-4CC0-B18C-9BD06E1BEBCA}" srcOrd="0" destOrd="0" presId="urn:microsoft.com/office/officeart/2018/2/layout/IconVerticalSolidList"/>
    <dgm:cxn modelId="{4FBFEC57-4712-442B-9770-DF2F0ABCDF67}" type="presParOf" srcId="{185D4AC8-9F83-4B42-84DC-0EB6FCAC436A}" destId="{7684A413-2751-4DF4-9EEE-C8EFEBFA7DA3}" srcOrd="1" destOrd="0" presId="urn:microsoft.com/office/officeart/2018/2/layout/IconVerticalSolidList"/>
    <dgm:cxn modelId="{D24B4E55-53DB-4EFA-A6D0-F4AF5C484AEE}" type="presParOf" srcId="{185D4AC8-9F83-4B42-84DC-0EB6FCAC436A}" destId="{59B881F0-FAAA-46AD-8588-FF343CC20EB0}" srcOrd="2" destOrd="0" presId="urn:microsoft.com/office/officeart/2018/2/layout/IconVerticalSolidList"/>
    <dgm:cxn modelId="{01BF237F-5D0C-4C37-A19F-9155FBF37C98}" type="presParOf" srcId="{185D4AC8-9F83-4B42-84DC-0EB6FCAC436A}" destId="{DA106927-CA07-4839-BE97-C34B56DB4A89}" srcOrd="3" destOrd="0" presId="urn:microsoft.com/office/officeart/2018/2/layout/IconVerticalSolidList"/>
    <dgm:cxn modelId="{F1F8D4F6-942C-45C6-9F0A-935CAED01D37}" type="presParOf" srcId="{C9F45C03-B8CC-44D3-B043-8355C152E9B7}" destId="{5EEA0B1A-528B-4F93-8E5C-81A6BFE1A231}" srcOrd="1" destOrd="0" presId="urn:microsoft.com/office/officeart/2018/2/layout/IconVerticalSolidList"/>
    <dgm:cxn modelId="{DFC893B1-648C-4942-8356-C0170513E40D}" type="presParOf" srcId="{C9F45C03-B8CC-44D3-B043-8355C152E9B7}" destId="{EF97C1A8-8C4C-4F6C-8F7A-592156FFACB9}" srcOrd="2" destOrd="0" presId="urn:microsoft.com/office/officeart/2018/2/layout/IconVerticalSolidList"/>
    <dgm:cxn modelId="{076C7A4D-E0B1-496B-B4CF-41CF0CC35DD2}" type="presParOf" srcId="{EF97C1A8-8C4C-4F6C-8F7A-592156FFACB9}" destId="{A7DC0B64-548E-4416-9D4C-BEA539824987}" srcOrd="0" destOrd="0" presId="urn:microsoft.com/office/officeart/2018/2/layout/IconVerticalSolidList"/>
    <dgm:cxn modelId="{BA1D5207-F896-4FF8-8DDD-B013E954DF5C}" type="presParOf" srcId="{EF97C1A8-8C4C-4F6C-8F7A-592156FFACB9}" destId="{45CBEF2A-EF0F-4171-923A-F1F536A45430}" srcOrd="1" destOrd="0" presId="urn:microsoft.com/office/officeart/2018/2/layout/IconVerticalSolidList"/>
    <dgm:cxn modelId="{47490B16-5761-43C6-B7B5-51D7F0BDBAB9}" type="presParOf" srcId="{EF97C1A8-8C4C-4F6C-8F7A-592156FFACB9}" destId="{EAD4CBB5-411C-46DA-809B-FA6F3B5C5B57}" srcOrd="2" destOrd="0" presId="urn:microsoft.com/office/officeart/2018/2/layout/IconVerticalSolidList"/>
    <dgm:cxn modelId="{5341BB5A-C4C5-4582-A068-C2AB538CA59A}" type="presParOf" srcId="{EF97C1A8-8C4C-4F6C-8F7A-592156FFACB9}" destId="{B45874A7-41CC-478F-B4A4-5FB8BBE0D08D}" srcOrd="3" destOrd="0" presId="urn:microsoft.com/office/officeart/2018/2/layout/IconVerticalSolidList"/>
    <dgm:cxn modelId="{3E48B371-E9AB-42AB-8103-A88A96CB731F}" type="presParOf" srcId="{C9F45C03-B8CC-44D3-B043-8355C152E9B7}" destId="{DCD4E71F-6539-48AA-8979-4EC06AC7C8C0}" srcOrd="3" destOrd="0" presId="urn:microsoft.com/office/officeart/2018/2/layout/IconVerticalSolidList"/>
    <dgm:cxn modelId="{BB5731E1-3612-4459-B395-1D741585AF88}" type="presParOf" srcId="{C9F45C03-B8CC-44D3-B043-8355C152E9B7}" destId="{930E1DDD-9861-432A-92C0-93A7567BA3B0}" srcOrd="4" destOrd="0" presId="urn:microsoft.com/office/officeart/2018/2/layout/IconVerticalSolidList"/>
    <dgm:cxn modelId="{87540AB7-62A7-480A-B52A-0340CA48136E}" type="presParOf" srcId="{930E1DDD-9861-432A-92C0-93A7567BA3B0}" destId="{6A969ACA-3708-4FBC-B29A-25E2FFA82FF4}" srcOrd="0" destOrd="0" presId="urn:microsoft.com/office/officeart/2018/2/layout/IconVerticalSolidList"/>
    <dgm:cxn modelId="{D1E0278D-CE17-4EB7-845B-579C3BFCD2A5}" type="presParOf" srcId="{930E1DDD-9861-432A-92C0-93A7567BA3B0}" destId="{CA09A424-46BA-4235-995F-60CE4F288EF7}" srcOrd="1" destOrd="0" presId="urn:microsoft.com/office/officeart/2018/2/layout/IconVerticalSolidList"/>
    <dgm:cxn modelId="{6F6801A1-4F1C-47ED-BE48-93109C7817E1}" type="presParOf" srcId="{930E1DDD-9861-432A-92C0-93A7567BA3B0}" destId="{DF7CA359-CE1A-432D-B9FD-6371E46114C4}" srcOrd="2" destOrd="0" presId="urn:microsoft.com/office/officeart/2018/2/layout/IconVerticalSolidList"/>
    <dgm:cxn modelId="{EC45AD13-413C-4E89-825F-5E26793B7D74}" type="presParOf" srcId="{930E1DDD-9861-432A-92C0-93A7567BA3B0}" destId="{BBDB944E-3609-4127-8F25-F1FA5D916E4D}" srcOrd="3" destOrd="0" presId="urn:microsoft.com/office/officeart/2018/2/layout/IconVerticalSolidList"/>
    <dgm:cxn modelId="{493AF7C2-C6FB-4EA5-AD22-B0E84C10C5FF}" type="presParOf" srcId="{C9F45C03-B8CC-44D3-B043-8355C152E9B7}" destId="{E6EE0131-E5B7-4A9B-9053-B0ACD9F0ECF5}" srcOrd="5" destOrd="0" presId="urn:microsoft.com/office/officeart/2018/2/layout/IconVerticalSolidList"/>
    <dgm:cxn modelId="{36D50A2D-F0CD-472C-9EC9-DA9986416B6E}" type="presParOf" srcId="{C9F45C03-B8CC-44D3-B043-8355C152E9B7}" destId="{6E579EEF-9F6D-4579-B2E0-E0F0D30BABBA}" srcOrd="6" destOrd="0" presId="urn:microsoft.com/office/officeart/2018/2/layout/IconVerticalSolidList"/>
    <dgm:cxn modelId="{0BEE5067-9914-4D4D-8841-F7A6BBAC9DA1}" type="presParOf" srcId="{6E579EEF-9F6D-4579-B2E0-E0F0D30BABBA}" destId="{493EE7AF-7349-40EF-B41C-A2EE88654FDC}" srcOrd="0" destOrd="0" presId="urn:microsoft.com/office/officeart/2018/2/layout/IconVerticalSolidList"/>
    <dgm:cxn modelId="{CB46D364-1D9A-49E5-9665-6A9DAE33D3D5}" type="presParOf" srcId="{6E579EEF-9F6D-4579-B2E0-E0F0D30BABBA}" destId="{24290065-31A8-4D5D-A3DD-CCCEF45C1781}" srcOrd="1" destOrd="0" presId="urn:microsoft.com/office/officeart/2018/2/layout/IconVerticalSolidList"/>
    <dgm:cxn modelId="{BB6956A7-6813-4EEF-B0B4-B242FB47E22B}" type="presParOf" srcId="{6E579EEF-9F6D-4579-B2E0-E0F0D30BABBA}" destId="{9EE70B59-DA59-4A2A-AE7B-2AE7AD3E66FA}" srcOrd="2" destOrd="0" presId="urn:microsoft.com/office/officeart/2018/2/layout/IconVerticalSolidList"/>
    <dgm:cxn modelId="{7C7ED289-1448-457E-B6F5-6CC235807948}" type="presParOf" srcId="{6E579EEF-9F6D-4579-B2E0-E0F0D30BABBA}" destId="{DCF4511E-2C4D-4E92-9E27-C244D5A0F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E893B-C328-47CA-9388-856EFFFD8E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655AC8-3565-43AC-982C-6A7F661AC1E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 serveur principal gérant un Active Directory et une base de données via un Hyper V</a:t>
          </a:r>
          <a:endParaRPr lang="en-US"/>
        </a:p>
      </dgm:t>
    </dgm:pt>
    <dgm:pt modelId="{431ED7A7-56F8-415E-B8CC-F571578B47B6}" type="parTrans" cxnId="{264AFB67-368C-4DE8-B3CD-75A178576B7C}">
      <dgm:prSet/>
      <dgm:spPr/>
      <dgm:t>
        <a:bodyPr/>
        <a:lstStyle/>
        <a:p>
          <a:endParaRPr lang="en-US"/>
        </a:p>
      </dgm:t>
    </dgm:pt>
    <dgm:pt modelId="{9C1720E3-A2A1-4320-858A-9442BAE4C224}" type="sibTrans" cxnId="{264AFB67-368C-4DE8-B3CD-75A178576B7C}">
      <dgm:prSet/>
      <dgm:spPr/>
      <dgm:t>
        <a:bodyPr/>
        <a:lstStyle/>
        <a:p>
          <a:endParaRPr lang="en-US"/>
        </a:p>
      </dgm:t>
    </dgm:pt>
    <dgm:pt modelId="{23B579CF-9D0A-4B06-A281-3B3A4B3FC2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/>
            <a:t>Un serveur de Backup avec partage en Raid 1</a:t>
          </a:r>
          <a:r>
            <a:rPr lang="fr-FR">
              <a:latin typeface="Garamond" panose="020F0302020204030204"/>
            </a:rPr>
            <a:t> a</a:t>
          </a:r>
          <a:endParaRPr lang="en-US"/>
        </a:p>
      </dgm:t>
    </dgm:pt>
    <dgm:pt modelId="{8BBA3928-F0E9-4946-8606-FC3743AC4B90}" type="parTrans" cxnId="{459DE93C-1D8E-4FF1-950B-D1092B59E8CC}">
      <dgm:prSet/>
      <dgm:spPr/>
      <dgm:t>
        <a:bodyPr/>
        <a:lstStyle/>
        <a:p>
          <a:endParaRPr lang="en-US"/>
        </a:p>
      </dgm:t>
    </dgm:pt>
    <dgm:pt modelId="{1F769D80-E5F3-4B96-BDBD-93ABDC770111}" type="sibTrans" cxnId="{459DE93C-1D8E-4FF1-950B-D1092B59E8CC}">
      <dgm:prSet/>
      <dgm:spPr/>
      <dgm:t>
        <a:bodyPr/>
        <a:lstStyle/>
        <a:p>
          <a:endParaRPr lang="en-US"/>
        </a:p>
      </dgm:t>
    </dgm:pt>
    <dgm:pt modelId="{4AFC15DB-BE80-4084-A44B-F4E7143122F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Permettre l’accès VPN a distance pour le télétravail</a:t>
          </a:r>
          <a:r>
            <a:rPr lang="fr-FR">
              <a:latin typeface="Garamond" panose="020F0302020204030204"/>
            </a:rPr>
            <a:t> </a:t>
          </a:r>
          <a:endParaRPr lang="en-US"/>
        </a:p>
      </dgm:t>
    </dgm:pt>
    <dgm:pt modelId="{AA761A0E-D30D-4DF1-903E-8C0D7677D9ED}" type="parTrans" cxnId="{9113F20A-FF6D-4BF1-83DD-7A3E18D0D99A}">
      <dgm:prSet/>
      <dgm:spPr/>
      <dgm:t>
        <a:bodyPr/>
        <a:lstStyle/>
        <a:p>
          <a:endParaRPr lang="en-US"/>
        </a:p>
      </dgm:t>
    </dgm:pt>
    <dgm:pt modelId="{A7ECFDB2-7787-4025-8E2E-D5443185B20C}" type="sibTrans" cxnId="{9113F20A-FF6D-4BF1-83DD-7A3E18D0D99A}">
      <dgm:prSet/>
      <dgm:spPr/>
      <dgm:t>
        <a:bodyPr/>
        <a:lstStyle/>
        <a:p>
          <a:endParaRPr lang="en-US"/>
        </a:p>
      </dgm:t>
    </dgm:pt>
    <dgm:pt modelId="{AFE1D6D9-A425-4B5F-85D5-856A3B49781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Un serveur pour l’hébergement du site internet de la </a:t>
          </a:r>
          <a:r>
            <a:rPr lang="fr-FR">
              <a:latin typeface="Garamond" panose="020F0302020204030204"/>
            </a:rPr>
            <a:t>bibliothéque et de la base de données</a:t>
          </a:r>
          <a:endParaRPr lang="en-US">
            <a:latin typeface="Garamond" panose="020F0302020204030204"/>
          </a:endParaRPr>
        </a:p>
      </dgm:t>
    </dgm:pt>
    <dgm:pt modelId="{8DEC824C-ACA3-471A-895D-10FF113EAEA8}" type="parTrans" cxnId="{AFB9909D-E7F2-4820-B92F-FFD11EE28163}">
      <dgm:prSet/>
      <dgm:spPr/>
      <dgm:t>
        <a:bodyPr/>
        <a:lstStyle/>
        <a:p>
          <a:endParaRPr lang="en-US"/>
        </a:p>
      </dgm:t>
    </dgm:pt>
    <dgm:pt modelId="{4674B9BE-7C86-46B6-9F36-15D892272887}" type="sibTrans" cxnId="{AFB9909D-E7F2-4820-B92F-FFD11EE28163}">
      <dgm:prSet/>
      <dgm:spPr/>
      <dgm:t>
        <a:bodyPr/>
        <a:lstStyle/>
        <a:p>
          <a:endParaRPr lang="en-US"/>
        </a:p>
      </dgm:t>
    </dgm:pt>
    <dgm:pt modelId="{A142267C-6841-44AE-B66B-66EC88AE1EB8}" type="pres">
      <dgm:prSet presAssocID="{141E893B-C328-47CA-9388-856EFFFD8E62}" presName="root" presStyleCnt="0">
        <dgm:presLayoutVars>
          <dgm:dir/>
          <dgm:resizeHandles val="exact"/>
        </dgm:presLayoutVars>
      </dgm:prSet>
      <dgm:spPr/>
    </dgm:pt>
    <dgm:pt modelId="{1890FA84-7759-49A0-A1B6-956158AB8BF1}" type="pres">
      <dgm:prSet presAssocID="{A6655AC8-3565-43AC-982C-6A7F661AC1EA}" presName="compNode" presStyleCnt="0"/>
      <dgm:spPr/>
    </dgm:pt>
    <dgm:pt modelId="{9E51E5C2-3CB4-4BC3-8409-29F8948A8087}" type="pres">
      <dgm:prSet presAssocID="{A6655AC8-3565-43AC-982C-6A7F661AC1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AF8B4B-BAD8-475A-AA85-5052DF9C85EB}" type="pres">
      <dgm:prSet presAssocID="{A6655AC8-3565-43AC-982C-6A7F661AC1EA}" presName="spaceRect" presStyleCnt="0"/>
      <dgm:spPr/>
    </dgm:pt>
    <dgm:pt modelId="{C372AC82-66E3-4DAF-9E0E-2D98D347D70A}" type="pres">
      <dgm:prSet presAssocID="{A6655AC8-3565-43AC-982C-6A7F661AC1EA}" presName="textRect" presStyleLbl="revTx" presStyleIdx="0" presStyleCnt="4">
        <dgm:presLayoutVars>
          <dgm:chMax val="1"/>
          <dgm:chPref val="1"/>
        </dgm:presLayoutVars>
      </dgm:prSet>
      <dgm:spPr/>
    </dgm:pt>
    <dgm:pt modelId="{E1E42D5B-98B1-4EBF-BDBD-7B43EBAFE7F5}" type="pres">
      <dgm:prSet presAssocID="{9C1720E3-A2A1-4320-858A-9442BAE4C224}" presName="sibTrans" presStyleCnt="0"/>
      <dgm:spPr/>
    </dgm:pt>
    <dgm:pt modelId="{55B05ADD-7CE5-4B96-A4BE-C24C93C9E75B}" type="pres">
      <dgm:prSet presAssocID="{23B579CF-9D0A-4B06-A281-3B3A4B3FC214}" presName="compNode" presStyleCnt="0"/>
      <dgm:spPr/>
    </dgm:pt>
    <dgm:pt modelId="{8520E2FF-E616-4259-865D-D05172C28B14}" type="pres">
      <dgm:prSet presAssocID="{23B579CF-9D0A-4B06-A281-3B3A4B3FC2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E19C45C-C4F8-43F9-A5C7-53410AC548AA}" type="pres">
      <dgm:prSet presAssocID="{23B579CF-9D0A-4B06-A281-3B3A4B3FC214}" presName="spaceRect" presStyleCnt="0"/>
      <dgm:spPr/>
    </dgm:pt>
    <dgm:pt modelId="{B494D9E0-B578-4F30-BAD8-3FB127409F5B}" type="pres">
      <dgm:prSet presAssocID="{23B579CF-9D0A-4B06-A281-3B3A4B3FC214}" presName="textRect" presStyleLbl="revTx" presStyleIdx="1" presStyleCnt="4">
        <dgm:presLayoutVars>
          <dgm:chMax val="1"/>
          <dgm:chPref val="1"/>
        </dgm:presLayoutVars>
      </dgm:prSet>
      <dgm:spPr/>
    </dgm:pt>
    <dgm:pt modelId="{9C8C1739-BE32-46DE-90DD-9D22737C1CA2}" type="pres">
      <dgm:prSet presAssocID="{1F769D80-E5F3-4B96-BDBD-93ABDC770111}" presName="sibTrans" presStyleCnt="0"/>
      <dgm:spPr/>
    </dgm:pt>
    <dgm:pt modelId="{8C7C21CF-1B9F-45D3-BBFD-A7B57B45B67B}" type="pres">
      <dgm:prSet presAssocID="{4AFC15DB-BE80-4084-A44B-F4E7143122F8}" presName="compNode" presStyleCnt="0"/>
      <dgm:spPr/>
    </dgm:pt>
    <dgm:pt modelId="{8073940D-5AC5-4E2C-85E6-04317833B288}" type="pres">
      <dgm:prSet presAssocID="{4AFC15DB-BE80-4084-A44B-F4E7143122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A65DADD5-45A2-404A-B3FD-64810090A10D}" type="pres">
      <dgm:prSet presAssocID="{4AFC15DB-BE80-4084-A44B-F4E7143122F8}" presName="spaceRect" presStyleCnt="0"/>
      <dgm:spPr/>
    </dgm:pt>
    <dgm:pt modelId="{B4872073-C989-4830-BB35-89BD6460C054}" type="pres">
      <dgm:prSet presAssocID="{4AFC15DB-BE80-4084-A44B-F4E7143122F8}" presName="textRect" presStyleLbl="revTx" presStyleIdx="2" presStyleCnt="4">
        <dgm:presLayoutVars>
          <dgm:chMax val="1"/>
          <dgm:chPref val="1"/>
        </dgm:presLayoutVars>
      </dgm:prSet>
      <dgm:spPr/>
    </dgm:pt>
    <dgm:pt modelId="{CEA4ECBA-00DD-4702-8D90-F478A3FEBA5D}" type="pres">
      <dgm:prSet presAssocID="{A7ECFDB2-7787-4025-8E2E-D5443185B20C}" presName="sibTrans" presStyleCnt="0"/>
      <dgm:spPr/>
    </dgm:pt>
    <dgm:pt modelId="{EDF2BCFC-0846-436E-84B2-4D67604F82BA}" type="pres">
      <dgm:prSet presAssocID="{AFE1D6D9-A425-4B5F-85D5-856A3B497812}" presName="compNode" presStyleCnt="0"/>
      <dgm:spPr/>
    </dgm:pt>
    <dgm:pt modelId="{C2127235-CE89-4F52-982C-69F7FFEB877F}" type="pres">
      <dgm:prSet presAssocID="{AFE1D6D9-A425-4B5F-85D5-856A3B497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C4E5F66-26C0-41A1-8B6D-C4501C4E760B}" type="pres">
      <dgm:prSet presAssocID="{AFE1D6D9-A425-4B5F-85D5-856A3B497812}" presName="spaceRect" presStyleCnt="0"/>
      <dgm:spPr/>
    </dgm:pt>
    <dgm:pt modelId="{FAE0F3E3-0A8E-4596-94B9-B993A6A7609E}" type="pres">
      <dgm:prSet presAssocID="{AFE1D6D9-A425-4B5F-85D5-856A3B4978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13F20A-FF6D-4BF1-83DD-7A3E18D0D99A}" srcId="{141E893B-C328-47CA-9388-856EFFFD8E62}" destId="{4AFC15DB-BE80-4084-A44B-F4E7143122F8}" srcOrd="2" destOrd="0" parTransId="{AA761A0E-D30D-4DF1-903E-8C0D7677D9ED}" sibTransId="{A7ECFDB2-7787-4025-8E2E-D5443185B20C}"/>
    <dgm:cxn modelId="{459DE93C-1D8E-4FF1-950B-D1092B59E8CC}" srcId="{141E893B-C328-47CA-9388-856EFFFD8E62}" destId="{23B579CF-9D0A-4B06-A281-3B3A4B3FC214}" srcOrd="1" destOrd="0" parTransId="{8BBA3928-F0E9-4946-8606-FC3743AC4B90}" sibTransId="{1F769D80-E5F3-4B96-BDBD-93ABDC770111}"/>
    <dgm:cxn modelId="{264AFB67-368C-4DE8-B3CD-75A178576B7C}" srcId="{141E893B-C328-47CA-9388-856EFFFD8E62}" destId="{A6655AC8-3565-43AC-982C-6A7F661AC1EA}" srcOrd="0" destOrd="0" parTransId="{431ED7A7-56F8-415E-B8CC-F571578B47B6}" sibTransId="{9C1720E3-A2A1-4320-858A-9442BAE4C224}"/>
    <dgm:cxn modelId="{DAB86983-CB77-493F-B7F6-448998CB311D}" type="presOf" srcId="{4AFC15DB-BE80-4084-A44B-F4E7143122F8}" destId="{B4872073-C989-4830-BB35-89BD6460C054}" srcOrd="0" destOrd="0" presId="urn:microsoft.com/office/officeart/2018/2/layout/IconLabelList"/>
    <dgm:cxn modelId="{96FACB86-6058-407E-BB3E-CCC4C0BDA3EB}" type="presOf" srcId="{23B579CF-9D0A-4B06-A281-3B3A4B3FC214}" destId="{B494D9E0-B578-4F30-BAD8-3FB127409F5B}" srcOrd="0" destOrd="0" presId="urn:microsoft.com/office/officeart/2018/2/layout/IconLabelList"/>
    <dgm:cxn modelId="{11E43594-1F8D-4764-BFE7-8CFAFAECEDF6}" type="presOf" srcId="{141E893B-C328-47CA-9388-856EFFFD8E62}" destId="{A142267C-6841-44AE-B66B-66EC88AE1EB8}" srcOrd="0" destOrd="0" presId="urn:microsoft.com/office/officeart/2018/2/layout/IconLabelList"/>
    <dgm:cxn modelId="{AFB9909D-E7F2-4820-B92F-FFD11EE28163}" srcId="{141E893B-C328-47CA-9388-856EFFFD8E62}" destId="{AFE1D6D9-A425-4B5F-85D5-856A3B497812}" srcOrd="3" destOrd="0" parTransId="{8DEC824C-ACA3-471A-895D-10FF113EAEA8}" sibTransId="{4674B9BE-7C86-46B6-9F36-15D892272887}"/>
    <dgm:cxn modelId="{19485DC4-3B0D-4314-9233-87139D4C99BE}" type="presOf" srcId="{AFE1D6D9-A425-4B5F-85D5-856A3B497812}" destId="{FAE0F3E3-0A8E-4596-94B9-B993A6A7609E}" srcOrd="0" destOrd="0" presId="urn:microsoft.com/office/officeart/2018/2/layout/IconLabelList"/>
    <dgm:cxn modelId="{1E6BFCD2-4D9F-429B-BA38-EEAFE8881120}" type="presOf" srcId="{A6655AC8-3565-43AC-982C-6A7F661AC1EA}" destId="{C372AC82-66E3-4DAF-9E0E-2D98D347D70A}" srcOrd="0" destOrd="0" presId="urn:microsoft.com/office/officeart/2018/2/layout/IconLabelList"/>
    <dgm:cxn modelId="{FC5B4380-B0A7-4F09-958B-214C211AEFE4}" type="presParOf" srcId="{A142267C-6841-44AE-B66B-66EC88AE1EB8}" destId="{1890FA84-7759-49A0-A1B6-956158AB8BF1}" srcOrd="0" destOrd="0" presId="urn:microsoft.com/office/officeart/2018/2/layout/IconLabelList"/>
    <dgm:cxn modelId="{514960E0-1B39-4D77-AB61-5A1AB6145915}" type="presParOf" srcId="{1890FA84-7759-49A0-A1B6-956158AB8BF1}" destId="{9E51E5C2-3CB4-4BC3-8409-29F8948A8087}" srcOrd="0" destOrd="0" presId="urn:microsoft.com/office/officeart/2018/2/layout/IconLabelList"/>
    <dgm:cxn modelId="{EC40871B-E339-411E-9D7F-00F3E806DE63}" type="presParOf" srcId="{1890FA84-7759-49A0-A1B6-956158AB8BF1}" destId="{21AF8B4B-BAD8-475A-AA85-5052DF9C85EB}" srcOrd="1" destOrd="0" presId="urn:microsoft.com/office/officeart/2018/2/layout/IconLabelList"/>
    <dgm:cxn modelId="{9EBE03A3-F861-4604-AD75-2CF49100F306}" type="presParOf" srcId="{1890FA84-7759-49A0-A1B6-956158AB8BF1}" destId="{C372AC82-66E3-4DAF-9E0E-2D98D347D70A}" srcOrd="2" destOrd="0" presId="urn:microsoft.com/office/officeart/2018/2/layout/IconLabelList"/>
    <dgm:cxn modelId="{BBD1367C-5463-4BB7-BDAF-8C0A363B876D}" type="presParOf" srcId="{A142267C-6841-44AE-B66B-66EC88AE1EB8}" destId="{E1E42D5B-98B1-4EBF-BDBD-7B43EBAFE7F5}" srcOrd="1" destOrd="0" presId="urn:microsoft.com/office/officeart/2018/2/layout/IconLabelList"/>
    <dgm:cxn modelId="{552DFEE6-4B62-497E-982B-754151B85B1E}" type="presParOf" srcId="{A142267C-6841-44AE-B66B-66EC88AE1EB8}" destId="{55B05ADD-7CE5-4B96-A4BE-C24C93C9E75B}" srcOrd="2" destOrd="0" presId="urn:microsoft.com/office/officeart/2018/2/layout/IconLabelList"/>
    <dgm:cxn modelId="{8D9B4EB4-C554-4C9D-AD0D-44B061ABE721}" type="presParOf" srcId="{55B05ADD-7CE5-4B96-A4BE-C24C93C9E75B}" destId="{8520E2FF-E616-4259-865D-D05172C28B14}" srcOrd="0" destOrd="0" presId="urn:microsoft.com/office/officeart/2018/2/layout/IconLabelList"/>
    <dgm:cxn modelId="{1226A20B-EA86-4887-9129-42233BE47C91}" type="presParOf" srcId="{55B05ADD-7CE5-4B96-A4BE-C24C93C9E75B}" destId="{7E19C45C-C4F8-43F9-A5C7-53410AC548AA}" srcOrd="1" destOrd="0" presId="urn:microsoft.com/office/officeart/2018/2/layout/IconLabelList"/>
    <dgm:cxn modelId="{BEA0B60D-80DA-40AF-A9E9-274D7129CE78}" type="presParOf" srcId="{55B05ADD-7CE5-4B96-A4BE-C24C93C9E75B}" destId="{B494D9E0-B578-4F30-BAD8-3FB127409F5B}" srcOrd="2" destOrd="0" presId="urn:microsoft.com/office/officeart/2018/2/layout/IconLabelList"/>
    <dgm:cxn modelId="{78809A1A-DCE5-4772-88D0-99721FE93A45}" type="presParOf" srcId="{A142267C-6841-44AE-B66B-66EC88AE1EB8}" destId="{9C8C1739-BE32-46DE-90DD-9D22737C1CA2}" srcOrd="3" destOrd="0" presId="urn:microsoft.com/office/officeart/2018/2/layout/IconLabelList"/>
    <dgm:cxn modelId="{6388C5A5-5AAF-4094-A0B8-349CBD42E18D}" type="presParOf" srcId="{A142267C-6841-44AE-B66B-66EC88AE1EB8}" destId="{8C7C21CF-1B9F-45D3-BBFD-A7B57B45B67B}" srcOrd="4" destOrd="0" presId="urn:microsoft.com/office/officeart/2018/2/layout/IconLabelList"/>
    <dgm:cxn modelId="{F4425918-71F0-4077-93B2-56E082C723D0}" type="presParOf" srcId="{8C7C21CF-1B9F-45D3-BBFD-A7B57B45B67B}" destId="{8073940D-5AC5-4E2C-85E6-04317833B288}" srcOrd="0" destOrd="0" presId="urn:microsoft.com/office/officeart/2018/2/layout/IconLabelList"/>
    <dgm:cxn modelId="{C8B5DD9A-3667-4B64-8C93-B64AC843B188}" type="presParOf" srcId="{8C7C21CF-1B9F-45D3-BBFD-A7B57B45B67B}" destId="{A65DADD5-45A2-404A-B3FD-64810090A10D}" srcOrd="1" destOrd="0" presId="urn:microsoft.com/office/officeart/2018/2/layout/IconLabelList"/>
    <dgm:cxn modelId="{2145909B-6251-4FBE-A602-F82898915EDA}" type="presParOf" srcId="{8C7C21CF-1B9F-45D3-BBFD-A7B57B45B67B}" destId="{B4872073-C989-4830-BB35-89BD6460C054}" srcOrd="2" destOrd="0" presId="urn:microsoft.com/office/officeart/2018/2/layout/IconLabelList"/>
    <dgm:cxn modelId="{7AEC5076-3BDF-4382-88F4-6DEC8C4B2567}" type="presParOf" srcId="{A142267C-6841-44AE-B66B-66EC88AE1EB8}" destId="{CEA4ECBA-00DD-4702-8D90-F478A3FEBA5D}" srcOrd="5" destOrd="0" presId="urn:microsoft.com/office/officeart/2018/2/layout/IconLabelList"/>
    <dgm:cxn modelId="{36F5C1BE-3166-407C-9179-0F19C93EB65A}" type="presParOf" srcId="{A142267C-6841-44AE-B66B-66EC88AE1EB8}" destId="{EDF2BCFC-0846-436E-84B2-4D67604F82BA}" srcOrd="6" destOrd="0" presId="urn:microsoft.com/office/officeart/2018/2/layout/IconLabelList"/>
    <dgm:cxn modelId="{EF0EC31E-B424-45DB-A387-C24DB9436CD4}" type="presParOf" srcId="{EDF2BCFC-0846-436E-84B2-4D67604F82BA}" destId="{C2127235-CE89-4F52-982C-69F7FFEB877F}" srcOrd="0" destOrd="0" presId="urn:microsoft.com/office/officeart/2018/2/layout/IconLabelList"/>
    <dgm:cxn modelId="{5418F471-E76E-4067-AEC8-8EB11E990635}" type="presParOf" srcId="{EDF2BCFC-0846-436E-84B2-4D67604F82BA}" destId="{9C4E5F66-26C0-41A1-8B6D-C4501C4E760B}" srcOrd="1" destOrd="0" presId="urn:microsoft.com/office/officeart/2018/2/layout/IconLabelList"/>
    <dgm:cxn modelId="{6C065188-A146-4C07-89E1-E5325E10409F}" type="presParOf" srcId="{EDF2BCFC-0846-436E-84B2-4D67604F82BA}" destId="{FAE0F3E3-0A8E-4596-94B9-B993A6A760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F3B1F-2A03-4CC0-B18C-9BD06E1BEBCA}">
      <dsp:nvSpPr>
        <dsp:cNvPr id="0" name=""/>
        <dsp:cNvSpPr/>
      </dsp:nvSpPr>
      <dsp:spPr>
        <a:xfrm>
          <a:off x="0" y="0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A413-2751-4DF4-9EEE-C8EFEBFA7DA3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6927-CA07-4839-BE97-C34B56DB4A89}">
      <dsp:nvSpPr>
        <dsp:cNvPr id="0" name=""/>
        <dsp:cNvSpPr/>
      </dsp:nvSpPr>
      <dsp:spPr>
        <a:xfrm>
          <a:off x="1218408" y="0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Thomas : Création des schémas </a:t>
          </a:r>
          <a:endParaRPr lang="en-US" sz="2200" kern="1200"/>
        </a:p>
      </dsp:txBody>
      <dsp:txXfrm>
        <a:off x="1218408" y="0"/>
        <a:ext cx="5683112" cy="1062575"/>
      </dsp:txXfrm>
    </dsp:sp>
    <dsp:sp modelId="{A7DC0B64-548E-4416-9D4C-BEA539824987}">
      <dsp:nvSpPr>
        <dsp:cNvPr id="0" name=""/>
        <dsp:cNvSpPr/>
      </dsp:nvSpPr>
      <dsp:spPr>
        <a:xfrm>
          <a:off x="0" y="132298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EF2A-EF0F-4171-923A-F1F536A45430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74A7-41CC-478F-B4A4-5FB8BBE0D08D}">
      <dsp:nvSpPr>
        <dsp:cNvPr id="0" name=""/>
        <dsp:cNvSpPr/>
      </dsp:nvSpPr>
      <dsp:spPr>
        <a:xfrm>
          <a:off x="1218408" y="1314451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Thibault : Mise en place de l’accès VPN, Mise en place de l’HYPER V et des Virtual Machines</a:t>
          </a:r>
          <a:endParaRPr lang="en-US" sz="2200" kern="1200"/>
        </a:p>
      </dsp:txBody>
      <dsp:txXfrm>
        <a:off x="1218408" y="1314451"/>
        <a:ext cx="5683112" cy="1062575"/>
      </dsp:txXfrm>
    </dsp:sp>
    <dsp:sp modelId="{6A969ACA-3708-4FBC-B29A-25E2FFA82FF4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9A424-46BA-4235-995F-60CE4F288EF7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944E-3609-4127-8F25-F1FA5D916E4D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Dylan : Hébergement du site Web</a:t>
          </a:r>
          <a:endParaRPr lang="en-US" sz="2200" kern="1200"/>
        </a:p>
      </dsp:txBody>
      <dsp:txXfrm>
        <a:off x="1227274" y="2658534"/>
        <a:ext cx="5683112" cy="1062575"/>
      </dsp:txXfrm>
    </dsp:sp>
    <dsp:sp modelId="{493EE7AF-7349-40EF-B41C-A2EE88654FDC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90065-31A8-4D5D-A3DD-CCCEF45C1781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4511E-2C4D-4E92-9E27-C244D5A0FC6C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Evan : Mise en place de l’active directory, DHCP et DNS</a:t>
          </a:r>
          <a:endParaRPr lang="en-US" sz="2200" kern="1200"/>
        </a:p>
      </dsp:txBody>
      <dsp:txXfrm>
        <a:off x="1227274" y="3986753"/>
        <a:ext cx="5683112" cy="106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1E5C2-3CB4-4BC3-8409-29F8948A8087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AC82-66E3-4DAF-9E0E-2D98D347D70A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 serveur principal gérant un Active Directory et une base de données via un Hyper V</a:t>
          </a:r>
          <a:endParaRPr lang="en-US" sz="1200" kern="1200"/>
        </a:p>
      </dsp:txBody>
      <dsp:txXfrm>
        <a:off x="372805" y="2141412"/>
        <a:ext cx="2058075" cy="720000"/>
      </dsp:txXfrm>
    </dsp:sp>
    <dsp:sp modelId="{8520E2FF-E616-4259-865D-D05172C28B14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4D9E0-B578-4F30-BAD8-3FB127409F5B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 serveur de Backup avec partage en Raid 1</a:t>
          </a:r>
          <a:r>
            <a:rPr lang="fr-FR" sz="1200" kern="1200">
              <a:latin typeface="Garamond" panose="020F0302020204030204"/>
            </a:rPr>
            <a:t> a</a:t>
          </a:r>
          <a:endParaRPr lang="en-US" sz="1200" kern="1200"/>
        </a:p>
      </dsp:txBody>
      <dsp:txXfrm>
        <a:off x="2791043" y="2141412"/>
        <a:ext cx="2058075" cy="720000"/>
      </dsp:txXfrm>
    </dsp:sp>
    <dsp:sp modelId="{8073940D-5AC5-4E2C-85E6-04317833B288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073-C989-4830-BB35-89BD6460C054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Permettre l’accès VPN a distance pour le télétravail</a:t>
          </a:r>
          <a:r>
            <a:rPr lang="fr-FR" sz="1200" kern="1200">
              <a:latin typeface="Garamond" panose="020F0302020204030204"/>
            </a:rPr>
            <a:t> </a:t>
          </a:r>
          <a:endParaRPr lang="en-US" sz="1200" kern="1200"/>
        </a:p>
      </dsp:txBody>
      <dsp:txXfrm>
        <a:off x="5209281" y="2141412"/>
        <a:ext cx="2058075" cy="720000"/>
      </dsp:txXfrm>
    </dsp:sp>
    <dsp:sp modelId="{C2127235-CE89-4F52-982C-69F7FFEB877F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0F3E3-0A8E-4596-94B9-B993A6A7609E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 serveur pour l’hébergement du site internet de la </a:t>
          </a:r>
          <a:r>
            <a:rPr lang="fr-FR" sz="1200" kern="1200">
              <a:latin typeface="Garamond" panose="020F0302020204030204"/>
            </a:rPr>
            <a:t>bibliothéque et de la base de données</a:t>
          </a:r>
          <a:endParaRPr lang="en-US" sz="1200" kern="1200">
            <a:latin typeface="Garamond" panose="020F0302020204030204"/>
          </a:endParaRPr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fr.wikipedia.org/wiki/Authentif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73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3" descr="Abstract background of dark mesh">
            <a:extLst>
              <a:ext uri="{FF2B5EF4-FFF2-40B4-BE49-F238E27FC236}">
                <a16:creationId xmlns:a16="http://schemas.microsoft.com/office/drawing/2014/main" id="{7D26C2E2-FFDE-4B58-B00D-4BD7A17CF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0" name="Rectangle 7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CDF4C1-0926-4C90-A11D-C56C75EE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fr-FR" sz="5400">
                <a:solidFill>
                  <a:schemeClr val="tx1"/>
                </a:solidFill>
              </a:rPr>
              <a:t>Mise en place d’une bibliothèque sur 3 sites.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D9C605-89A3-454F-AAEF-31296738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fr-FR"/>
              <a:t>Groupe DESMAREST</a:t>
            </a:r>
          </a:p>
        </p:txBody>
      </p:sp>
      <p:cxnSp>
        <p:nvCxnSpPr>
          <p:cNvPr id="101" name="Straight Connector 7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3533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Mise </a:t>
            </a:r>
            <a:r>
              <a:rPr lang="en-US" sz="8000" err="1">
                <a:solidFill>
                  <a:srgbClr val="FFFFFF"/>
                </a:solidFill>
              </a:rPr>
              <a:t>en</a:t>
            </a:r>
            <a:r>
              <a:rPr lang="en-US" sz="8000">
                <a:solidFill>
                  <a:srgbClr val="FFFFFF"/>
                </a:solidFill>
              </a:rPr>
              <a:t> place de la </a:t>
            </a:r>
            <a:r>
              <a:rPr lang="fr-FR" sz="8000">
                <a:solidFill>
                  <a:srgbClr val="FFFFFF"/>
                </a:solidFill>
              </a:rPr>
              <a:t>connexion</a:t>
            </a:r>
            <a:r>
              <a:rPr lang="en-US" sz="8000">
                <a:solidFill>
                  <a:srgbClr val="FFFFFF"/>
                </a:solidFill>
              </a:rPr>
              <a:t> </a:t>
            </a:r>
            <a:r>
              <a:rPr lang="en-US" sz="8000" err="1">
                <a:solidFill>
                  <a:srgbClr val="FFFFFF"/>
                </a:solidFill>
              </a:rPr>
              <a:t>extérieure</a:t>
            </a:r>
            <a:r>
              <a:rPr lang="en-US" sz="8000">
                <a:solidFill>
                  <a:srgbClr val="FFFFFF"/>
                </a:solidFill>
              </a:rPr>
              <a:t> via VPN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031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63F2C-37E2-49EB-ABDE-52FBAB37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Accès VPN via Draytek Vigor 2926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84923ACB-BFF7-4CAA-80C6-49458A04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5" y="640080"/>
            <a:ext cx="2833090" cy="36027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équipement électronique, radio-réveil&#10;&#10;Description générée automatiquement">
            <a:extLst>
              <a:ext uri="{FF2B5EF4-FFF2-40B4-BE49-F238E27FC236}">
                <a16:creationId xmlns:a16="http://schemas.microsoft.com/office/drawing/2014/main" id="{0B020804-0DD9-4A6A-BF84-6269F1FD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7100" b="-4"/>
          <a:stretch/>
        </p:blipFill>
        <p:spPr>
          <a:xfrm>
            <a:off x="4432874" y="1358261"/>
            <a:ext cx="3312785" cy="21663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EC0969-5CAD-4B17-8681-CF236DC4A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6" r="-3" b="19418"/>
          <a:stretch/>
        </p:blipFill>
        <p:spPr>
          <a:xfrm>
            <a:off x="8230289" y="1358273"/>
            <a:ext cx="3312784" cy="21663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08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Hébergement du site web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74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548D7-8D77-43B8-9AD8-22C260D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Mise en place de l'IIS et de l'extension PHP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A28ED0B-F930-4584-8AD9-F2A89F06C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4606" y="2699247"/>
            <a:ext cx="5720980" cy="284693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1A457F-B020-4225-9677-1BE01F09B011}"/>
              </a:ext>
            </a:extLst>
          </p:cNvPr>
          <p:cNvSpPr txBox="1">
            <a:spLocks/>
          </p:cNvSpPr>
          <p:nvPr/>
        </p:nvSpPr>
        <p:spPr>
          <a:xfrm>
            <a:off x="1097280" y="2826027"/>
            <a:ext cx="4899329" cy="3043065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Le rôle IIS (</a:t>
            </a:r>
            <a:r>
              <a:rPr lang="fr-FR">
                <a:ea typeface="+mn-lt"/>
                <a:cs typeface="+mn-lt"/>
              </a:rPr>
              <a:t>Internet Information </a:t>
            </a:r>
            <a:r>
              <a:rPr lang="fr-FR" b="1">
                <a:ea typeface="+mn-lt"/>
                <a:cs typeface="+mn-lt"/>
              </a:rPr>
              <a:t>Services</a:t>
            </a:r>
            <a:r>
              <a:rPr lang="fr-FR">
                <a:ea typeface="+mn-lt"/>
                <a:cs typeface="+mn-lt"/>
              </a:rPr>
              <a:t>) sur notre serveur web pour lire les formats html, CSS, …</a:t>
            </a:r>
          </a:p>
          <a:p>
            <a:r>
              <a:rPr lang="fr-FR"/>
              <a:t>Manque prise en charge PHP pour nos collègues programmeurs.</a:t>
            </a:r>
          </a:p>
          <a:p>
            <a:r>
              <a:rPr lang="fr-FR"/>
              <a:t>On installe via Web Platform installer &gt; module PHP. </a:t>
            </a:r>
          </a:p>
          <a:p>
            <a:r>
              <a:rPr lang="fr-FR"/>
              <a:t>Ensuite on leur donne un accès à distance sur notre serveur pour l'hébergement du site.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31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Mise </a:t>
            </a:r>
            <a:r>
              <a:rPr lang="en-US" sz="8000" err="1">
                <a:solidFill>
                  <a:srgbClr val="FFFFFF"/>
                </a:solidFill>
              </a:rPr>
              <a:t>en</a:t>
            </a:r>
            <a:r>
              <a:rPr lang="en-US" sz="8000">
                <a:solidFill>
                  <a:srgbClr val="FFFFFF"/>
                </a:solidFill>
              </a:rPr>
              <a:t> place de </a:t>
            </a:r>
            <a:r>
              <a:rPr lang="en-US" sz="8000" err="1">
                <a:solidFill>
                  <a:srgbClr val="FFFFFF"/>
                </a:solidFill>
              </a:rPr>
              <a:t>l'Active</a:t>
            </a:r>
            <a:r>
              <a:rPr lang="en-US" sz="8000">
                <a:solidFill>
                  <a:srgbClr val="FFFFFF"/>
                </a:solidFill>
              </a:rPr>
              <a:t> Directory, du DNS et du DHCP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28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548D7-8D77-43B8-9AD8-22C260D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place de l'active directory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E029C-5CC9-4976-A1F1-F1C2EA16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26027"/>
            <a:ext cx="4998720" cy="30430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L'objectif principal d'</a:t>
            </a:r>
            <a:r>
              <a:rPr lang="fr-FR" i="1">
                <a:ea typeface="+mn-lt"/>
                <a:cs typeface="+mn-lt"/>
              </a:rPr>
              <a:t>Active Directory</a:t>
            </a:r>
            <a:r>
              <a:rPr lang="fr-FR">
                <a:ea typeface="+mn-lt"/>
                <a:cs typeface="+mn-lt"/>
              </a:rPr>
              <a:t> est de fournir des services centralisés d'identification et d'</a:t>
            </a:r>
            <a:r>
              <a:rPr lang="fr-FR">
                <a:ea typeface="+mn-lt"/>
                <a:cs typeface="+mn-lt"/>
                <a:hlinkClick r:id="rId2"/>
              </a:rPr>
              <a:t>authentification</a:t>
            </a:r>
            <a:r>
              <a:rPr lang="fr-FR">
                <a:ea typeface="+mn-lt"/>
                <a:cs typeface="+mn-lt"/>
              </a:rPr>
              <a:t> à un réseau d'ordinateurs utilisant le système Windows, </a:t>
            </a:r>
            <a:r>
              <a:rPr lang="fr-FR" err="1">
                <a:ea typeface="+mn-lt"/>
                <a:cs typeface="+mn-lt"/>
              </a:rPr>
              <a:t>macOS</a:t>
            </a:r>
            <a:r>
              <a:rPr lang="fr-FR">
                <a:ea typeface="+mn-lt"/>
                <a:cs typeface="+mn-lt"/>
              </a:rPr>
              <a:t> et encore Linux.</a:t>
            </a:r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674E07E-91A9-4ED1-BB87-8A72C8BB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86" y="2870852"/>
            <a:ext cx="4942620" cy="1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548D7-8D77-43B8-9AD8-22C260D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place du DNS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E029C-5CC9-4976-A1F1-F1C2EA16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351" y="3234635"/>
            <a:ext cx="5062329" cy="263445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Le </a:t>
            </a:r>
            <a:r>
              <a:rPr lang="fr-FR" b="1">
                <a:ea typeface="+mn-lt"/>
                <a:cs typeface="+mn-lt"/>
              </a:rPr>
              <a:t>serveur DNS </a:t>
            </a:r>
            <a:r>
              <a:rPr lang="fr-FR">
                <a:ea typeface="+mn-lt"/>
                <a:cs typeface="+mn-lt"/>
              </a:rPr>
              <a:t>est un service dont la principale fonction est de traduire </a:t>
            </a:r>
            <a:r>
              <a:rPr lang="fr-FR" u="sng">
                <a:ea typeface="+mn-lt"/>
                <a:cs typeface="+mn-lt"/>
              </a:rPr>
              <a:t>un nom de domaine</a:t>
            </a:r>
            <a:r>
              <a:rPr lang="fr-FR">
                <a:ea typeface="+mn-lt"/>
                <a:cs typeface="+mn-lt"/>
              </a:rPr>
              <a:t> en </a:t>
            </a:r>
            <a:r>
              <a:rPr lang="fr-FR" u="sng">
                <a:ea typeface="+mn-lt"/>
                <a:cs typeface="+mn-lt"/>
              </a:rPr>
              <a:t>adresse IP</a:t>
            </a:r>
            <a:r>
              <a:rPr lang="fr-FR">
                <a:ea typeface="+mn-lt"/>
                <a:cs typeface="+mn-lt"/>
              </a:rPr>
              <a:t>.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90A1E9D-1915-4ED6-95C3-A9DD30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6" y="2484698"/>
            <a:ext cx="4632960" cy="26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548D7-8D77-43B8-9AD8-22C260D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Mise en place du DHCP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E029C-5CC9-4976-A1F1-F1C2EA16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70200"/>
            <a:ext cx="5022574" cy="299889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Le DHCP un protocole réseau dont le rôle est d’assurer la configuration automatique des paramètres IP d'une machine, en lui attribuant automatiquement une adresse IP et un masque de sous-réseau.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DA19F8C-6E8F-4C86-94B3-E4D950F1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13" y="2112618"/>
            <a:ext cx="3781287" cy="38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Ameliorations possibles et continuité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47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MERCI 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0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33" descr="Sphère de filet et boutons">
            <a:extLst>
              <a:ext uri="{FF2B5EF4-FFF2-40B4-BE49-F238E27FC236}">
                <a16:creationId xmlns:a16="http://schemas.microsoft.com/office/drawing/2014/main" id="{3256F661-E744-441D-8212-7CAF30801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77" b="22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19E4A4-D928-4909-803B-86FCF3F5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</a:rPr>
              <a:t>L’équipe</a:t>
            </a:r>
            <a:r>
              <a:rPr lang="en-US" sz="8000">
                <a:solidFill>
                  <a:srgbClr val="FFFFFF"/>
                </a:solidFill>
              </a:rPr>
              <a:t> </a:t>
            </a:r>
            <a:r>
              <a:rPr lang="en-US" sz="8000" err="1">
                <a:solidFill>
                  <a:srgbClr val="FFFFFF"/>
                </a:solidFill>
              </a:rPr>
              <a:t>informatique</a:t>
            </a:r>
            <a:endParaRPr lang="en-US" sz="8000">
              <a:solidFill>
                <a:srgbClr val="FFFFFF"/>
              </a:solidFill>
            </a:endParaRPr>
          </a:p>
        </p:txBody>
      </p:sp>
      <p:cxnSp>
        <p:nvCxnSpPr>
          <p:cNvPr id="66" name="Straight Connector 4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886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1A512-6727-498D-AEB5-03059A72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fr-FR" dirty="0"/>
              <a:t>Équipe 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9269DD3A-5E50-4267-B200-1B46A636C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122829"/>
              </p:ext>
            </p:extLst>
          </p:nvPr>
        </p:nvGraphicFramePr>
        <p:xfrm>
          <a:off x="385533" y="38270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58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2C7A9-48C5-4F30-8562-8E611CF3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/>
              <a:t>Objectifs</a:t>
            </a:r>
          </a:p>
        </p:txBody>
      </p:sp>
      <p:cxnSp>
        <p:nvCxnSpPr>
          <p:cNvPr id="70" name="Straight Connector 6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Espace réservé du contenu 2">
            <a:extLst>
              <a:ext uri="{FF2B5EF4-FFF2-40B4-BE49-F238E27FC236}">
                <a16:creationId xmlns:a16="http://schemas.microsoft.com/office/drawing/2014/main" id="{1E4C1FB5-8BA9-4921-8482-C2D8C460A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203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19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33" descr="Sphère de filet et boutons">
            <a:extLst>
              <a:ext uri="{FF2B5EF4-FFF2-40B4-BE49-F238E27FC236}">
                <a16:creationId xmlns:a16="http://schemas.microsoft.com/office/drawing/2014/main" id="{3256F661-E744-441D-8212-7CAF30801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19E4A4-D928-4909-803B-86FCF3F5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</a:rPr>
              <a:t>Schéma</a:t>
            </a:r>
            <a:r>
              <a:rPr lang="en-US" sz="8000">
                <a:solidFill>
                  <a:srgbClr val="FFFFFF"/>
                </a:solidFill>
              </a:rPr>
              <a:t> physique et logique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132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236968-C7AD-4237-8A45-11F94B47AAA5}"/>
              </a:ext>
            </a:extLst>
          </p:cNvPr>
          <p:cNvSpPr/>
          <p:nvPr/>
        </p:nvSpPr>
        <p:spPr>
          <a:xfrm>
            <a:off x="133352" y="124120"/>
            <a:ext cx="3703819" cy="7557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/>
              <a:t>Serveur principal backup </a:t>
            </a:r>
            <a:endParaRPr lang="fr-FR"/>
          </a:p>
          <a:p>
            <a:pPr algn="ctr"/>
            <a:r>
              <a:rPr lang="fr-FR" sz="1400"/>
              <a:t>des fichiers</a:t>
            </a:r>
            <a:endParaRPr lang="fr-FR"/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578FCB05-A910-468F-B637-366EB640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66" y="254918"/>
            <a:ext cx="499703" cy="493458"/>
          </a:xfrm>
          <a:prstGeom prst="rect">
            <a:avLst/>
          </a:prstGeom>
        </p:spPr>
      </p:pic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0D54FCB2-5C42-40BF-A8E5-1E383AAF449E}"/>
              </a:ext>
            </a:extLst>
          </p:cNvPr>
          <p:cNvSpPr/>
          <p:nvPr/>
        </p:nvSpPr>
        <p:spPr>
          <a:xfrm>
            <a:off x="3841562" y="261045"/>
            <a:ext cx="1692302" cy="496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VPN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CD9E4-9A22-48FE-8EBB-E0188F87C3A2}"/>
              </a:ext>
            </a:extLst>
          </p:cNvPr>
          <p:cNvSpPr/>
          <p:nvPr/>
        </p:nvSpPr>
        <p:spPr>
          <a:xfrm>
            <a:off x="8362952" y="124120"/>
            <a:ext cx="3703819" cy="7557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1400"/>
          </a:p>
        </p:txBody>
      </p:sp>
      <p:sp>
        <p:nvSpPr>
          <p:cNvPr id="15" name="Flèche : double flèche horizontale 14">
            <a:extLst>
              <a:ext uri="{FF2B5EF4-FFF2-40B4-BE49-F238E27FC236}">
                <a16:creationId xmlns:a16="http://schemas.microsoft.com/office/drawing/2014/main" id="{809DC775-3DB7-4787-A87D-0610C4BF5E6B}"/>
              </a:ext>
            </a:extLst>
          </p:cNvPr>
          <p:cNvSpPr/>
          <p:nvPr/>
        </p:nvSpPr>
        <p:spPr>
          <a:xfrm>
            <a:off x="6666042" y="301685"/>
            <a:ext cx="1692302" cy="496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/>
              <a:t>VPN</a:t>
            </a:r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8EEDAE43-EBD0-49D9-BDBC-28CDC6C4E5E5}"/>
              </a:ext>
            </a:extLst>
          </p:cNvPr>
          <p:cNvSpPr/>
          <p:nvPr/>
        </p:nvSpPr>
        <p:spPr>
          <a:xfrm>
            <a:off x="5701284" y="1063244"/>
            <a:ext cx="782320" cy="1645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E2F9A3E-5226-4380-88E9-C607893E5D37}"/>
              </a:ext>
            </a:extLst>
          </p:cNvPr>
          <p:cNvSpPr txBox="1"/>
          <p:nvPr/>
        </p:nvSpPr>
        <p:spPr>
          <a:xfrm>
            <a:off x="5243195" y="1717675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VPN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fr-FR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Flèche : double flèche verticale 17">
            <a:extLst>
              <a:ext uri="{FF2B5EF4-FFF2-40B4-BE49-F238E27FC236}">
                <a16:creationId xmlns:a16="http://schemas.microsoft.com/office/drawing/2014/main" id="{F4343145-BCE0-4498-83D3-6813BFD5FD7E}"/>
              </a:ext>
            </a:extLst>
          </p:cNvPr>
          <p:cNvSpPr/>
          <p:nvPr/>
        </p:nvSpPr>
        <p:spPr>
          <a:xfrm rot="4200000">
            <a:off x="3415881" y="-166714"/>
            <a:ext cx="487680" cy="39522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9" name="Flèche : double flèche verticale 18">
            <a:extLst>
              <a:ext uri="{FF2B5EF4-FFF2-40B4-BE49-F238E27FC236}">
                <a16:creationId xmlns:a16="http://schemas.microsoft.com/office/drawing/2014/main" id="{58D65F0B-5657-4C70-8785-1D3F99AE2896}"/>
              </a:ext>
            </a:extLst>
          </p:cNvPr>
          <p:cNvSpPr/>
          <p:nvPr/>
        </p:nvSpPr>
        <p:spPr>
          <a:xfrm rot="17400000">
            <a:off x="8262201" y="-166715"/>
            <a:ext cx="487680" cy="39522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1200"/>
          </a:p>
        </p:txBody>
      </p:sp>
      <p:pic>
        <p:nvPicPr>
          <p:cNvPr id="20" name="Image 5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56AB7703-BEF2-494D-90EA-B3D18E02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0" y="2607426"/>
            <a:ext cx="1136805" cy="102033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46C500-246D-423B-9DB7-93174B6A06CD}"/>
              </a:ext>
            </a:extLst>
          </p:cNvPr>
          <p:cNvSpPr txBox="1"/>
          <p:nvPr/>
        </p:nvSpPr>
        <p:spPr>
          <a:xfrm rot="1200000">
            <a:off x="7458074" y="1575434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VPN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fr-FR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fr-FR">
              <a:solidFill>
                <a:schemeClr val="bg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C151D6-D687-4CDB-993C-36D1307919CD}"/>
              </a:ext>
            </a:extLst>
          </p:cNvPr>
          <p:cNvSpPr txBox="1"/>
          <p:nvPr/>
        </p:nvSpPr>
        <p:spPr>
          <a:xfrm rot="20400000">
            <a:off x="2814953" y="1656713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VPN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fr-FR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fr-FR">
              <a:solidFill>
                <a:schemeClr val="bg1"/>
              </a:solidFill>
            </a:endParaRPr>
          </a:p>
        </p:txBody>
      </p:sp>
      <p:pic>
        <p:nvPicPr>
          <p:cNvPr id="25" name="Image 5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F72D935B-425A-4073-9197-BEB3D6B6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40" y="2576946"/>
            <a:ext cx="1136805" cy="1020337"/>
          </a:xfrm>
          <a:prstGeom prst="rect">
            <a:avLst/>
          </a:prstGeom>
        </p:spPr>
      </p:pic>
      <p:pic>
        <p:nvPicPr>
          <p:cNvPr id="26" name="Image 5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AD7BCE4-6B0E-47A6-BEFE-EBF09165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220" y="2526146"/>
            <a:ext cx="1136805" cy="1020337"/>
          </a:xfrm>
          <a:prstGeom prst="rect">
            <a:avLst/>
          </a:prstGeom>
        </p:spPr>
      </p:pic>
      <p:pic>
        <p:nvPicPr>
          <p:cNvPr id="28" name="Image 14">
            <a:extLst>
              <a:ext uri="{FF2B5EF4-FFF2-40B4-BE49-F238E27FC236}">
                <a16:creationId xmlns:a16="http://schemas.microsoft.com/office/drawing/2014/main" id="{82E3A271-EFFD-46FB-B40F-2E1D1242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7" y="4438805"/>
            <a:ext cx="1367883" cy="136788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CD15AFA-0F83-48B6-B670-C6EC7940C20D}"/>
              </a:ext>
            </a:extLst>
          </p:cNvPr>
          <p:cNvSpPr/>
          <p:nvPr/>
        </p:nvSpPr>
        <p:spPr>
          <a:xfrm>
            <a:off x="449182" y="3872352"/>
            <a:ext cx="1798819" cy="241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14">
            <a:extLst>
              <a:ext uri="{FF2B5EF4-FFF2-40B4-BE49-F238E27FC236}">
                <a16:creationId xmlns:a16="http://schemas.microsoft.com/office/drawing/2014/main" id="{05E6E262-3D86-4AF4-ACE3-2ADB1374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60" y="4747185"/>
            <a:ext cx="580900" cy="574654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599C5E29-13BD-44AC-B68B-326309910D4C}"/>
              </a:ext>
            </a:extLst>
          </p:cNvPr>
          <p:cNvSpPr txBox="1"/>
          <p:nvPr/>
        </p:nvSpPr>
        <p:spPr>
          <a:xfrm>
            <a:off x="581046" y="4709862"/>
            <a:ext cx="8631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Serveur de fichier</a:t>
            </a:r>
          </a:p>
          <a:p>
            <a:r>
              <a:rPr lang="fr-FR" sz="1400">
                <a:solidFill>
                  <a:schemeClr val="bg1"/>
                </a:solidFill>
              </a:rPr>
              <a:t>Site 1</a:t>
            </a:r>
          </a:p>
        </p:txBody>
      </p:sp>
      <p:pic>
        <p:nvPicPr>
          <p:cNvPr id="36" name="Graphique 6" descr="Computer avec un remplissage uni">
            <a:extLst>
              <a:ext uri="{FF2B5EF4-FFF2-40B4-BE49-F238E27FC236}">
                <a16:creationId xmlns:a16="http://schemas.microsoft.com/office/drawing/2014/main" id="{6BB47164-4E3B-4D5B-A01F-6E741156A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034" y="5632137"/>
            <a:ext cx="533400" cy="527155"/>
          </a:xfrm>
          <a:prstGeom prst="rect">
            <a:avLst/>
          </a:prstGeom>
        </p:spPr>
      </p:pic>
      <p:pic>
        <p:nvPicPr>
          <p:cNvPr id="38" name="Graphique 6" descr="Computer avec un remplissage uni">
            <a:extLst>
              <a:ext uri="{FF2B5EF4-FFF2-40B4-BE49-F238E27FC236}">
                <a16:creationId xmlns:a16="http://schemas.microsoft.com/office/drawing/2014/main" id="{16C159F0-902A-483C-8793-DC3C0D721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4378" y="5632136"/>
            <a:ext cx="533400" cy="52715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34AA8D09-BD15-4C99-93B4-61728C0FEA48}"/>
              </a:ext>
            </a:extLst>
          </p:cNvPr>
          <p:cNvSpPr txBox="1"/>
          <p:nvPr/>
        </p:nvSpPr>
        <p:spPr>
          <a:xfrm>
            <a:off x="624809" y="5381854"/>
            <a:ext cx="1581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192.168.10.1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5F894-992B-4385-9E34-EAEA848745FC}"/>
              </a:ext>
            </a:extLst>
          </p:cNvPr>
          <p:cNvSpPr/>
          <p:nvPr/>
        </p:nvSpPr>
        <p:spPr>
          <a:xfrm>
            <a:off x="5156262" y="3878600"/>
            <a:ext cx="1798819" cy="241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14">
            <a:extLst>
              <a:ext uri="{FF2B5EF4-FFF2-40B4-BE49-F238E27FC236}">
                <a16:creationId xmlns:a16="http://schemas.microsoft.com/office/drawing/2014/main" id="{5397517C-98FB-45F7-A4B4-3B958219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26" y="4737024"/>
            <a:ext cx="580900" cy="574654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98773E8B-1350-4706-AE66-691B8BDEBF20}"/>
              </a:ext>
            </a:extLst>
          </p:cNvPr>
          <p:cNvSpPr txBox="1"/>
          <p:nvPr/>
        </p:nvSpPr>
        <p:spPr>
          <a:xfrm>
            <a:off x="5268636" y="4737177"/>
            <a:ext cx="8631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Serveur de fichier</a:t>
            </a:r>
          </a:p>
          <a:p>
            <a:r>
              <a:rPr lang="fr-FR" sz="140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48" name="Graphique 6" descr="Computer avec un remplissage uni">
            <a:extLst>
              <a:ext uri="{FF2B5EF4-FFF2-40B4-BE49-F238E27FC236}">
                <a16:creationId xmlns:a16="http://schemas.microsoft.com/office/drawing/2014/main" id="{995F5929-4074-48EA-B8E9-93C4DB00A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112" y="5744563"/>
            <a:ext cx="533400" cy="527155"/>
          </a:xfrm>
          <a:prstGeom prst="rect">
            <a:avLst/>
          </a:prstGeom>
        </p:spPr>
      </p:pic>
      <p:pic>
        <p:nvPicPr>
          <p:cNvPr id="50" name="Graphique 6" descr="Computer avec un remplissage uni">
            <a:extLst>
              <a:ext uri="{FF2B5EF4-FFF2-40B4-BE49-F238E27FC236}">
                <a16:creationId xmlns:a16="http://schemas.microsoft.com/office/drawing/2014/main" id="{2E1B6DE8-FEAC-485E-8A37-AC5A9FC3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1456" y="5744562"/>
            <a:ext cx="533400" cy="527155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F332065-BD36-4771-9DB7-745303315DC7}"/>
              </a:ext>
            </a:extLst>
          </p:cNvPr>
          <p:cNvSpPr txBox="1"/>
          <p:nvPr/>
        </p:nvSpPr>
        <p:spPr>
          <a:xfrm>
            <a:off x="5345128" y="5446727"/>
            <a:ext cx="1581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192.168.10.2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D36129-B56C-4D96-A3D9-B9CD42A7292A}"/>
              </a:ext>
            </a:extLst>
          </p:cNvPr>
          <p:cNvSpPr/>
          <p:nvPr/>
        </p:nvSpPr>
        <p:spPr>
          <a:xfrm>
            <a:off x="10185461" y="3858280"/>
            <a:ext cx="1798819" cy="241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14">
            <a:extLst>
              <a:ext uri="{FF2B5EF4-FFF2-40B4-BE49-F238E27FC236}">
                <a16:creationId xmlns:a16="http://schemas.microsoft.com/office/drawing/2014/main" id="{05503565-E82C-47CB-B4DE-8F57D161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66" y="4747184"/>
            <a:ext cx="580900" cy="574654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5816421C-298D-48E4-BDBE-DDD5D510A478}"/>
              </a:ext>
            </a:extLst>
          </p:cNvPr>
          <p:cNvSpPr txBox="1"/>
          <p:nvPr/>
        </p:nvSpPr>
        <p:spPr>
          <a:xfrm>
            <a:off x="10338476" y="4747337"/>
            <a:ext cx="8631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Serveur de fichier</a:t>
            </a:r>
          </a:p>
          <a:p>
            <a:r>
              <a:rPr lang="fr-FR" sz="1400">
                <a:solidFill>
                  <a:schemeClr val="bg1"/>
                </a:solidFill>
              </a:rPr>
              <a:t>Site 3</a:t>
            </a:r>
          </a:p>
        </p:txBody>
      </p:sp>
      <p:pic>
        <p:nvPicPr>
          <p:cNvPr id="56" name="Graphique 6" descr="Computer avec un remplissage uni">
            <a:extLst>
              <a:ext uri="{FF2B5EF4-FFF2-40B4-BE49-F238E27FC236}">
                <a16:creationId xmlns:a16="http://schemas.microsoft.com/office/drawing/2014/main" id="{F7D798F6-D873-4B55-B30E-DEC5B0BC4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1312" y="5724242"/>
            <a:ext cx="533400" cy="527155"/>
          </a:xfrm>
          <a:prstGeom prst="rect">
            <a:avLst/>
          </a:prstGeom>
        </p:spPr>
      </p:pic>
      <p:pic>
        <p:nvPicPr>
          <p:cNvPr id="57" name="Graphique 6" descr="Computer avec un remplissage uni">
            <a:extLst>
              <a:ext uri="{FF2B5EF4-FFF2-40B4-BE49-F238E27FC236}">
                <a16:creationId xmlns:a16="http://schemas.microsoft.com/office/drawing/2014/main" id="{A8EF93BC-5987-42EF-BC71-07F18E90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0656" y="5724242"/>
            <a:ext cx="533400" cy="52715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17AE40F9-68AA-47D7-90F6-0DF9D86514E6}"/>
              </a:ext>
            </a:extLst>
          </p:cNvPr>
          <p:cNvSpPr txBox="1"/>
          <p:nvPr/>
        </p:nvSpPr>
        <p:spPr>
          <a:xfrm>
            <a:off x="10374328" y="5446727"/>
            <a:ext cx="1581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192.168.10.3</a:t>
            </a:r>
          </a:p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60" name="Image 15">
            <a:extLst>
              <a:ext uri="{FF2B5EF4-FFF2-40B4-BE49-F238E27FC236}">
                <a16:creationId xmlns:a16="http://schemas.microsoft.com/office/drawing/2014/main" id="{20A6C785-448B-4F4F-BD53-B6E9F6605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572" y="168664"/>
            <a:ext cx="1091085" cy="769515"/>
          </a:xfrm>
          <a:prstGeom prst="rect">
            <a:avLst/>
          </a:prstGeom>
        </p:spPr>
      </p:pic>
      <p:pic>
        <p:nvPicPr>
          <p:cNvPr id="61" name="Image 14">
            <a:extLst>
              <a:ext uri="{FF2B5EF4-FFF2-40B4-BE49-F238E27FC236}">
                <a16:creationId xmlns:a16="http://schemas.microsoft.com/office/drawing/2014/main" id="{DFB25D8F-6FE1-4033-B5AE-D8969F2F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606" y="254917"/>
            <a:ext cx="499703" cy="493458"/>
          </a:xfrm>
          <a:prstGeom prst="rect">
            <a:avLst/>
          </a:prstGeom>
        </p:spPr>
      </p:pic>
      <p:pic>
        <p:nvPicPr>
          <p:cNvPr id="62" name="Image 15">
            <a:extLst>
              <a:ext uri="{FF2B5EF4-FFF2-40B4-BE49-F238E27FC236}">
                <a16:creationId xmlns:a16="http://schemas.microsoft.com/office/drawing/2014/main" id="{F63D790B-BCC8-42AC-8DD9-5078A94BC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92" y="3917704"/>
            <a:ext cx="1091085" cy="769515"/>
          </a:xfrm>
          <a:prstGeom prst="rect">
            <a:avLst/>
          </a:prstGeom>
        </p:spPr>
      </p:pic>
      <p:pic>
        <p:nvPicPr>
          <p:cNvPr id="63" name="Image 15">
            <a:extLst>
              <a:ext uri="{FF2B5EF4-FFF2-40B4-BE49-F238E27FC236}">
                <a16:creationId xmlns:a16="http://schemas.microsoft.com/office/drawing/2014/main" id="{DFFE8613-1C29-4581-8E89-50A046140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932" y="3917704"/>
            <a:ext cx="1091085" cy="769515"/>
          </a:xfrm>
          <a:prstGeom prst="rect">
            <a:avLst/>
          </a:prstGeom>
        </p:spPr>
      </p:pic>
      <p:pic>
        <p:nvPicPr>
          <p:cNvPr id="64" name="Image 15">
            <a:extLst>
              <a:ext uri="{FF2B5EF4-FFF2-40B4-BE49-F238E27FC236}">
                <a16:creationId xmlns:a16="http://schemas.microsoft.com/office/drawing/2014/main" id="{F8E56314-F9B4-4D21-8FBD-8C708FCB6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6132" y="3917704"/>
            <a:ext cx="1091085" cy="769515"/>
          </a:xfrm>
          <a:prstGeom prst="rect">
            <a:avLst/>
          </a:prstGeom>
        </p:spPr>
      </p:pic>
      <p:sp>
        <p:nvSpPr>
          <p:cNvPr id="65" name="Flèche : double flèche verticale 64">
            <a:extLst>
              <a:ext uri="{FF2B5EF4-FFF2-40B4-BE49-F238E27FC236}">
                <a16:creationId xmlns:a16="http://schemas.microsoft.com/office/drawing/2014/main" id="{7804DBA0-59CF-4312-849F-36E4F00F14F7}"/>
              </a:ext>
            </a:extLst>
          </p:cNvPr>
          <p:cNvSpPr/>
          <p:nvPr/>
        </p:nvSpPr>
        <p:spPr>
          <a:xfrm>
            <a:off x="1220724" y="3582924"/>
            <a:ext cx="223520" cy="55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ouble flèche verticale 65">
            <a:extLst>
              <a:ext uri="{FF2B5EF4-FFF2-40B4-BE49-F238E27FC236}">
                <a16:creationId xmlns:a16="http://schemas.microsoft.com/office/drawing/2014/main" id="{749073A6-4710-4CB9-A944-996C9D55E8FA}"/>
              </a:ext>
            </a:extLst>
          </p:cNvPr>
          <p:cNvSpPr/>
          <p:nvPr/>
        </p:nvSpPr>
        <p:spPr>
          <a:xfrm>
            <a:off x="5945123" y="3593084"/>
            <a:ext cx="223520" cy="55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 : double flèche verticale 66">
            <a:extLst>
              <a:ext uri="{FF2B5EF4-FFF2-40B4-BE49-F238E27FC236}">
                <a16:creationId xmlns:a16="http://schemas.microsoft.com/office/drawing/2014/main" id="{02BEEF59-0D2E-4CB8-A8F0-4EB43C49193D}"/>
              </a:ext>
            </a:extLst>
          </p:cNvPr>
          <p:cNvSpPr/>
          <p:nvPr/>
        </p:nvSpPr>
        <p:spPr>
          <a:xfrm>
            <a:off x="10974323" y="3582924"/>
            <a:ext cx="223520" cy="558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D0C6F35B-98C6-453A-8DB0-372A3206B156}"/>
              </a:ext>
            </a:extLst>
          </p:cNvPr>
          <p:cNvSpPr txBox="1"/>
          <p:nvPr/>
        </p:nvSpPr>
        <p:spPr>
          <a:xfrm>
            <a:off x="5050155" y="3312793"/>
            <a:ext cx="2032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Routeur + Firewall</a:t>
            </a:r>
            <a:endParaRPr lang="en-US">
              <a:ea typeface="+mn-lt"/>
              <a:cs typeface="+mn-lt"/>
            </a:endParaRPr>
          </a:p>
          <a:p>
            <a:pPr algn="ctr"/>
            <a:endParaRPr lang="fr-FR">
              <a:ea typeface="+mn-lt"/>
              <a:cs typeface="+mn-lt"/>
            </a:endParaRPr>
          </a:p>
          <a:p>
            <a:pPr algn="l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59A7F8-37CC-4ECD-ADE8-4E8FDF3931A2}"/>
              </a:ext>
            </a:extLst>
          </p:cNvPr>
          <p:cNvSpPr txBox="1"/>
          <p:nvPr/>
        </p:nvSpPr>
        <p:spPr>
          <a:xfrm>
            <a:off x="305434" y="3312792"/>
            <a:ext cx="2032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Routeur + Firewall</a:t>
            </a:r>
            <a:endParaRPr lang="en-US"/>
          </a:p>
          <a:p>
            <a:pPr algn="ctr"/>
            <a:endParaRPr lang="fr-FR"/>
          </a:p>
          <a:p>
            <a:pPr algn="l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B5B3F1A-D854-48A2-8AAA-1BDF745E0E86}"/>
              </a:ext>
            </a:extLst>
          </p:cNvPr>
          <p:cNvSpPr txBox="1"/>
          <p:nvPr/>
        </p:nvSpPr>
        <p:spPr>
          <a:xfrm>
            <a:off x="10069193" y="3312791"/>
            <a:ext cx="2032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Routeur + Firewall</a:t>
            </a:r>
            <a:endParaRPr lang="en-US"/>
          </a:p>
          <a:p>
            <a:pPr algn="ctr"/>
            <a:endParaRPr lang="fr-FR"/>
          </a:p>
          <a:p>
            <a:pPr algn="l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03FC905-E53A-4C8C-BB74-7C6DAEB60145}"/>
              </a:ext>
            </a:extLst>
          </p:cNvPr>
          <p:cNvSpPr txBox="1"/>
          <p:nvPr/>
        </p:nvSpPr>
        <p:spPr>
          <a:xfrm>
            <a:off x="8361680" y="172720"/>
            <a:ext cx="2956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>
                <a:solidFill>
                  <a:schemeClr val="bg1"/>
                </a:solidFill>
                <a:ea typeface="+mn-lt"/>
                <a:cs typeface="+mn-lt"/>
              </a:rPr>
              <a:t>Serveur Principal AD / DHCP / DNS</a:t>
            </a:r>
            <a:br>
              <a:rPr lang="fr-FR" sz="14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fr-FR" sz="1400">
                <a:solidFill>
                  <a:schemeClr val="bg1"/>
                </a:solidFill>
                <a:ea typeface="+mn-lt"/>
                <a:cs typeface="+mn-lt"/>
              </a:rPr>
              <a:t>Serveur WEB</a:t>
            </a:r>
            <a:br>
              <a:rPr lang="fr-FR" sz="14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fr-FR" sz="1400">
                <a:solidFill>
                  <a:schemeClr val="bg1"/>
                </a:solidFill>
                <a:ea typeface="+mn-lt"/>
                <a:cs typeface="+mn-lt"/>
              </a:rPr>
              <a:t>Serveur </a:t>
            </a:r>
            <a:r>
              <a:rPr lang="fr-FR" sz="1400" err="1">
                <a:solidFill>
                  <a:schemeClr val="bg1"/>
                </a:solidFill>
                <a:ea typeface="+mn-lt"/>
                <a:cs typeface="+mn-lt"/>
              </a:rPr>
              <a:t>Database</a:t>
            </a:r>
            <a:endParaRPr lang="fr-FR" sz="1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106EAD5-FC90-41CA-AC91-6CEAA32D3E58}"/>
              </a:ext>
            </a:extLst>
          </p:cNvPr>
          <p:cNvSpPr txBox="1"/>
          <p:nvPr/>
        </p:nvSpPr>
        <p:spPr>
          <a:xfrm>
            <a:off x="2205355" y="3861435"/>
            <a:ext cx="9855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ea typeface="+mn-lt"/>
                <a:cs typeface="+mn-lt"/>
              </a:rPr>
              <a:t>Serveur </a:t>
            </a:r>
            <a:endParaRPr lang="en-US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Backup 1</a:t>
            </a:r>
            <a:endParaRPr lang="en-US" sz="1400">
              <a:ea typeface="+mn-lt"/>
              <a:cs typeface="+mn-lt"/>
            </a:endParaRP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 </a:t>
            </a:r>
            <a:endParaRPr lang="en-US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Principal 1</a:t>
            </a:r>
            <a:endParaRPr lang="en-US" sz="1400">
              <a:ea typeface="+mn-lt"/>
              <a:cs typeface="+mn-lt"/>
            </a:endParaRP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 WEB 1</a:t>
            </a: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 </a:t>
            </a:r>
            <a:endParaRPr lang="en-US" sz="1400">
              <a:ea typeface="+mn-lt"/>
              <a:cs typeface="+mn-lt"/>
            </a:endParaRPr>
          </a:p>
          <a:p>
            <a:r>
              <a:rPr lang="fr-FR" sz="1400" err="1">
                <a:ea typeface="+mn-lt"/>
                <a:cs typeface="+mn-lt"/>
              </a:rPr>
              <a:t>Database</a:t>
            </a:r>
            <a:r>
              <a:rPr lang="fr-FR" sz="1400">
                <a:ea typeface="+mn-lt"/>
                <a:cs typeface="+mn-lt"/>
              </a:rPr>
              <a:t> 1</a:t>
            </a:r>
            <a:endParaRPr lang="en-US" sz="1400">
              <a:ea typeface="+mn-lt"/>
              <a:cs typeface="+mn-lt"/>
            </a:endParaRPr>
          </a:p>
          <a:p>
            <a:endParaRPr lang="fr-FR" sz="140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17D1CAA-1186-416F-AAAB-D6B9F0F1DCD3}"/>
              </a:ext>
            </a:extLst>
          </p:cNvPr>
          <p:cNvSpPr txBox="1"/>
          <p:nvPr/>
        </p:nvSpPr>
        <p:spPr>
          <a:xfrm>
            <a:off x="6939914" y="3881754"/>
            <a:ext cx="114808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/>
              <a:t>Serveur Backup 2</a:t>
            </a:r>
          </a:p>
          <a:p>
            <a:endParaRPr lang="fr-FR" sz="1400"/>
          </a:p>
          <a:p>
            <a:r>
              <a:rPr lang="fr-FR" sz="1400"/>
              <a:t>Serveur Principal 2</a:t>
            </a:r>
          </a:p>
          <a:p>
            <a:endParaRPr lang="fr-FR" sz="1400"/>
          </a:p>
          <a:p>
            <a:r>
              <a:rPr lang="fr-FR" sz="1400"/>
              <a:t>Serveur WEB 2</a:t>
            </a:r>
          </a:p>
          <a:p>
            <a:endParaRPr lang="fr-FR" sz="1400"/>
          </a:p>
          <a:p>
            <a:r>
              <a:rPr lang="fr-FR" sz="1400"/>
              <a:t>Serveur </a:t>
            </a:r>
            <a:r>
              <a:rPr lang="fr-FR" sz="1400" err="1"/>
              <a:t>Database</a:t>
            </a:r>
            <a:r>
              <a:rPr lang="fr-FR" sz="1400"/>
              <a:t> 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FF83DE4-D8FF-4029-90AE-8E602AD22E20}"/>
              </a:ext>
            </a:extLst>
          </p:cNvPr>
          <p:cNvSpPr txBox="1"/>
          <p:nvPr/>
        </p:nvSpPr>
        <p:spPr>
          <a:xfrm>
            <a:off x="9205594" y="3851274"/>
            <a:ext cx="97536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>
                <a:ea typeface="+mn-lt"/>
                <a:cs typeface="+mn-lt"/>
              </a:rPr>
              <a:t>Serveur </a:t>
            </a:r>
            <a:endParaRPr lang="en-US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Backup 3</a:t>
            </a:r>
            <a:endParaRPr lang="en-US" sz="1400">
              <a:ea typeface="+mn-lt"/>
              <a:cs typeface="+mn-lt"/>
            </a:endParaRP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 </a:t>
            </a:r>
            <a:endParaRPr lang="en-US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Principal 3</a:t>
            </a:r>
            <a:endParaRPr lang="en-US" sz="1400">
              <a:ea typeface="+mn-lt"/>
              <a:cs typeface="+mn-lt"/>
            </a:endParaRP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</a:t>
            </a:r>
            <a:endParaRPr lang="en-US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WEB 3</a:t>
            </a:r>
            <a:endParaRPr lang="en-US" sz="1400">
              <a:ea typeface="+mn-lt"/>
              <a:cs typeface="+mn-lt"/>
            </a:endParaRPr>
          </a:p>
          <a:p>
            <a:endParaRPr lang="fr-FR" sz="1400">
              <a:ea typeface="+mn-lt"/>
              <a:cs typeface="+mn-lt"/>
            </a:endParaRPr>
          </a:p>
          <a:p>
            <a:r>
              <a:rPr lang="fr-FR" sz="1400">
                <a:ea typeface="+mn-lt"/>
                <a:cs typeface="+mn-lt"/>
              </a:rPr>
              <a:t>Serveur</a:t>
            </a:r>
            <a:endParaRPr lang="en-US" sz="1400">
              <a:ea typeface="+mn-lt"/>
              <a:cs typeface="+mn-lt"/>
            </a:endParaRPr>
          </a:p>
          <a:p>
            <a:r>
              <a:rPr lang="fr-FR" sz="1400" err="1">
                <a:ea typeface="+mn-lt"/>
                <a:cs typeface="+mn-lt"/>
              </a:rPr>
              <a:t>Database</a:t>
            </a:r>
            <a:r>
              <a:rPr lang="fr-FR" sz="1400">
                <a:ea typeface="+mn-lt"/>
                <a:cs typeface="+mn-lt"/>
              </a:rPr>
              <a:t> 3</a:t>
            </a:r>
            <a:endParaRPr lang="en-US" sz="1400">
              <a:ea typeface="+mn-lt"/>
              <a:cs typeface="+mn-lt"/>
            </a:endParaRPr>
          </a:p>
          <a:p>
            <a:endParaRPr lang="fr-FR" sz="140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8F14F2E-A263-4097-8190-EA346F7A5FD4}"/>
              </a:ext>
            </a:extLst>
          </p:cNvPr>
          <p:cNvSpPr txBox="1"/>
          <p:nvPr/>
        </p:nvSpPr>
        <p:spPr>
          <a:xfrm>
            <a:off x="488315" y="3627754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VPN</a:t>
            </a:r>
            <a:endParaRPr lang="en-US">
              <a:ea typeface="+mn-lt"/>
              <a:cs typeface="+mn-lt"/>
            </a:endParaRPr>
          </a:p>
          <a:p>
            <a:pPr algn="ctr"/>
            <a:endParaRPr lang="fr-FR">
              <a:ea typeface="+mn-lt"/>
              <a:cs typeface="+mn-lt"/>
            </a:endParaRPr>
          </a:p>
          <a:p>
            <a:pPr algn="l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257CDCA-5E52-4D1D-BE3C-415DCC3A2569}"/>
              </a:ext>
            </a:extLst>
          </p:cNvPr>
          <p:cNvSpPr txBox="1"/>
          <p:nvPr/>
        </p:nvSpPr>
        <p:spPr>
          <a:xfrm>
            <a:off x="5212715" y="3627753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VPN</a:t>
            </a:r>
            <a:endParaRPr lang="en-US">
              <a:ea typeface="+mn-lt"/>
              <a:cs typeface="+mn-lt"/>
            </a:endParaRPr>
          </a:p>
          <a:p>
            <a:pPr algn="ctr"/>
            <a:endParaRPr lang="fr-FR">
              <a:ea typeface="+mn-lt"/>
              <a:cs typeface="+mn-lt"/>
            </a:endParaRPr>
          </a:p>
          <a:p>
            <a:pPr algn="l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67CE843-92BC-418F-AA49-B6B8708DA2B6}"/>
              </a:ext>
            </a:extLst>
          </p:cNvPr>
          <p:cNvSpPr txBox="1"/>
          <p:nvPr/>
        </p:nvSpPr>
        <p:spPr>
          <a:xfrm>
            <a:off x="10262235" y="3597273"/>
            <a:ext cx="1696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VPN</a:t>
            </a:r>
            <a:endParaRPr lang="en-US">
              <a:ea typeface="+mn-lt"/>
              <a:cs typeface="+mn-lt"/>
            </a:endParaRPr>
          </a:p>
          <a:p>
            <a:pPr algn="ctr"/>
            <a:endParaRPr lang="fr-FR">
              <a:ea typeface="+mn-lt"/>
              <a:cs typeface="+mn-lt"/>
            </a:endParaRPr>
          </a:p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7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8B1D07-0DE6-4911-8E64-20B6A0FF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24" y="905933"/>
            <a:ext cx="958215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imprimé électronique">
            <a:extLst>
              <a:ext uri="{FF2B5EF4-FFF2-40B4-BE49-F238E27FC236}">
                <a16:creationId xmlns:a16="http://schemas.microsoft.com/office/drawing/2014/main" id="{F11D267D-2CB3-4F26-BA5B-9E17ED5C6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66813-424A-45A8-AA43-10ACB209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Mise </a:t>
            </a:r>
            <a:r>
              <a:rPr lang="en-US" sz="8000" err="1">
                <a:solidFill>
                  <a:srgbClr val="FFFFFF"/>
                </a:solidFill>
              </a:rPr>
              <a:t>en</a:t>
            </a:r>
            <a:r>
              <a:rPr lang="en-US" sz="8000">
                <a:solidFill>
                  <a:srgbClr val="FFFFFF"/>
                </a:solidFill>
              </a:rPr>
              <a:t> place de </a:t>
            </a:r>
            <a:r>
              <a:rPr lang="en-US" sz="8000" err="1">
                <a:solidFill>
                  <a:srgbClr val="FFFFFF"/>
                </a:solidFill>
              </a:rPr>
              <a:t>l’Hyper</a:t>
            </a:r>
            <a:r>
              <a:rPr lang="en-US" sz="8000">
                <a:solidFill>
                  <a:srgbClr val="FFFFFF"/>
                </a:solidFill>
              </a:rPr>
              <a:t> V et des machines virtuelles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61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64036-59C9-46E9-A654-C9AD8C9C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L’Hyper-V et les machines virtuelles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75BE4A-C75E-4C51-94F2-45BFB1A9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66" y="2095709"/>
            <a:ext cx="6686028" cy="3760891"/>
          </a:xfrm>
          <a:ln>
            <a:solidFill>
              <a:schemeClr val="tx1"/>
            </a:solidFill>
          </a:ln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57A6C960-960A-4170-920E-4C7997E0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41" y="3765874"/>
            <a:ext cx="3929921" cy="169969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EE1213E-9492-4433-AA13-31A9837C4909}"/>
              </a:ext>
            </a:extLst>
          </p:cNvPr>
          <p:cNvCxnSpPr/>
          <p:nvPr/>
        </p:nvCxnSpPr>
        <p:spPr>
          <a:xfrm flipH="1" flipV="1">
            <a:off x="2618282" y="2811905"/>
            <a:ext cx="4925518" cy="1740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54C97A-A127-4FA5-9B4D-F5C3A04FAE59}"/>
              </a:ext>
            </a:extLst>
          </p:cNvPr>
          <p:cNvCxnSpPr/>
          <p:nvPr/>
        </p:nvCxnSpPr>
        <p:spPr>
          <a:xfrm flipV="1">
            <a:off x="7821351" y="4810663"/>
            <a:ext cx="1773835" cy="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053131B-3B41-4BB7-BFCE-8B65FDD336AC}"/>
              </a:ext>
            </a:extLst>
          </p:cNvPr>
          <p:cNvCxnSpPr>
            <a:cxnSpLocks/>
          </p:cNvCxnSpPr>
          <p:nvPr/>
        </p:nvCxnSpPr>
        <p:spPr>
          <a:xfrm flipV="1">
            <a:off x="7821350" y="4648269"/>
            <a:ext cx="1773835" cy="1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86CEE3-F246-48FB-AD81-01B059A4A9DE}"/>
              </a:ext>
            </a:extLst>
          </p:cNvPr>
          <p:cNvSpPr txBox="1"/>
          <p:nvPr/>
        </p:nvSpPr>
        <p:spPr>
          <a:xfrm>
            <a:off x="7691204" y="2094875"/>
            <a:ext cx="402985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latin typeface="inherit"/>
              </a:rPr>
              <a:t>Serveurs</a:t>
            </a:r>
            <a:r>
              <a:rPr lang="en-US" sz="1600" b="1">
                <a:latin typeface="inherit"/>
              </a:rPr>
              <a:t> : </a:t>
            </a:r>
            <a:endParaRPr lang="fr-FR" sz="1600">
              <a:latin typeface="Garamond" panose="020F0502020204030204"/>
            </a:endParaRPr>
          </a:p>
          <a:p>
            <a:r>
              <a:rPr lang="en-US" sz="1600">
                <a:latin typeface="inherit"/>
              </a:rPr>
              <a:t>AD-BIBLIO 192.168.10.3 </a:t>
            </a:r>
            <a:endParaRPr lang="fr-FR" sz="1600">
              <a:latin typeface="Garamond" panose="020F0502020204030204"/>
            </a:endParaRPr>
          </a:p>
          <a:p>
            <a:endParaRPr lang="en-US" sz="1600">
              <a:latin typeface="inherit"/>
            </a:endParaRPr>
          </a:p>
          <a:p>
            <a:r>
              <a:rPr lang="en-US" sz="1600">
                <a:latin typeface="inherit"/>
              </a:rPr>
              <a:t>WEB-BIBLIO 192.168.10.11 </a:t>
            </a:r>
            <a:endParaRPr lang="fr-FR" sz="1600"/>
          </a:p>
          <a:p>
            <a:endParaRPr lang="en-US" sz="1600">
              <a:latin typeface="inherit"/>
            </a:endParaRPr>
          </a:p>
          <a:p>
            <a:r>
              <a:rPr lang="en-US" sz="1600">
                <a:latin typeface="inherit"/>
              </a:rPr>
              <a:t>DATA-BIBLIO 192.168.10.2</a:t>
            </a: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inherit"/>
            </a:endParaRPr>
          </a:p>
          <a:p>
            <a:endParaRPr lang="en-US" sz="1600">
              <a:latin typeface="Whitney"/>
            </a:endParaRPr>
          </a:p>
          <a:p>
            <a:endParaRPr lang="en-US" sz="160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86823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D2F"/>
      </a:dk2>
      <a:lt2>
        <a:srgbClr val="F0F3F2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5F5DC9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RetrospectVTI</vt:lpstr>
      <vt:lpstr>Mise en place d’une bibliothèque sur 3 sites.</vt:lpstr>
      <vt:lpstr>L’équipe informatique</vt:lpstr>
      <vt:lpstr>Équipe </vt:lpstr>
      <vt:lpstr>Objectifs</vt:lpstr>
      <vt:lpstr>Schéma physique et logique</vt:lpstr>
      <vt:lpstr>Présentation PowerPoint</vt:lpstr>
      <vt:lpstr>Présentation PowerPoint</vt:lpstr>
      <vt:lpstr>Mise en place de l’Hyper V et des machines virtuelles</vt:lpstr>
      <vt:lpstr>L’Hyper-V et les machines virtuelles</vt:lpstr>
      <vt:lpstr>Mise en place de la connexion extérieure via VPN</vt:lpstr>
      <vt:lpstr>Accès VPN via Draytek Vigor 2926</vt:lpstr>
      <vt:lpstr>Hébergement du site web</vt:lpstr>
      <vt:lpstr>Mise en place de l'IIS et de l'extension PHP</vt:lpstr>
      <vt:lpstr>Mise en place de l'Active Directory, du DNS et du DHCP</vt:lpstr>
      <vt:lpstr>Mise en place de l'active directory</vt:lpstr>
      <vt:lpstr>Mise en place du DNS</vt:lpstr>
      <vt:lpstr>Mise en place du DHCP</vt:lpstr>
      <vt:lpstr>Ameliorations possibles et continuité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Réseau</dc:title>
  <dc:creator>thibault bechard</dc:creator>
  <cp:revision>4</cp:revision>
  <dcterms:created xsi:type="dcterms:W3CDTF">2021-03-16T16:01:47Z</dcterms:created>
  <dcterms:modified xsi:type="dcterms:W3CDTF">2021-10-13T13:36:30Z</dcterms:modified>
</cp:coreProperties>
</file>