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33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07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8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1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2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2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1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2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4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2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0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2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62CF24-B1A9-41B6-ABD3-CCA5FD118096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D0C0-421A-40D0-AC43-4E0B803F62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cbsystematics.com/ua/webinars/snake-game-csharp" TargetMode="External"/><Relationship Id="rId2" Type="http://schemas.openxmlformats.org/officeDocument/2006/relationships/hyperlink" Target="https://lucid.app/documents#/documents?folder_id=recen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Курсовий</a:t>
            </a:r>
            <a:r>
              <a:rPr lang="ru-RU" dirty="0"/>
              <a:t>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Виконав</a:t>
            </a:r>
            <a:r>
              <a:rPr lang="ru-RU" dirty="0"/>
              <a:t>: </a:t>
            </a:r>
            <a:r>
              <a:rPr lang="ru-RU" dirty="0" err="1" smtClean="0"/>
              <a:t>Рахліс</a:t>
            </a:r>
            <a:r>
              <a:rPr lang="ru-RU" dirty="0" smtClean="0"/>
              <a:t> Д.С.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6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Побудова</a:t>
            </a:r>
            <a:r>
              <a:rPr lang="ru-RU" dirty="0"/>
              <a:t> д</a:t>
            </a:r>
            <a:r>
              <a:rPr lang="en-US" dirty="0" err="1"/>
              <a:t>i</a:t>
            </a:r>
            <a:r>
              <a:rPr lang="ru-RU" dirty="0" err="1"/>
              <a:t>аграми</a:t>
            </a:r>
            <a:r>
              <a:rPr lang="ru-RU" dirty="0"/>
              <a:t> </a:t>
            </a:r>
            <a:r>
              <a:rPr lang="ru-RU" dirty="0" err="1"/>
              <a:t>класу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DC381A-5951-E03B-F7B8-01D9BD86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19" y="1713845"/>
            <a:ext cx="9874107" cy="45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21674"/>
            <a:ext cx="10353761" cy="1123120"/>
          </a:xfrm>
        </p:spPr>
        <p:txBody>
          <a:bodyPr/>
          <a:lstStyle/>
          <a:p>
            <a:r>
              <a:rPr lang="en-US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 РЕАЛІЗАЦІЇ ІНТЕРФЕЙСУ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59345"/>
            <a:ext cx="10353762" cy="5227782"/>
          </a:xfrm>
        </p:spPr>
        <p:txBody>
          <a:bodyPr>
            <a:normAutofit/>
          </a:bodyPr>
          <a:lstStyle/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ідей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створюваної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представлення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alt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створено </a:t>
            </a:r>
            <a:r>
              <a:rPr lang="ru-RU" altLang="ru-RU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прототип.</a:t>
            </a:r>
            <a:endParaRPr lang="ru-RU" altLang="ru-RU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050" dirty="0" smtClean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050" dirty="0">
              <a:effectLst/>
              <a:latin typeface="Arial" panose="020B0604020202020204" pitchFamily="34" charset="0"/>
            </a:endParaRPr>
          </a:p>
          <a:p>
            <a:pPr marL="0" lvl="0" indent="4508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800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F9C6609-7E41-21EF-D24D-253D8C1C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4" y="2434763"/>
            <a:ext cx="5421630" cy="3851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ED9F50D-527E-BBDF-A99F-F83B9D2F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4" y="2429260"/>
            <a:ext cx="5425158" cy="385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73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228436"/>
          </a:xfrm>
        </p:spPr>
        <p:txBody>
          <a:bodyPr/>
          <a:lstStyle/>
          <a:p>
            <a:r>
              <a:rPr lang="ru-RU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Програмна реалізація класів предметної області і їх тестування</a:t>
            </a:r>
            <a:endParaRPr lang="ru-RU" dirty="0"/>
          </a:p>
        </p:txBody>
      </p:sp>
      <p:pic>
        <p:nvPicPr>
          <p:cNvPr id="3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D4137AB-E95E-BF16-DA8A-CFDC8D887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71" y="1126837"/>
            <a:ext cx="5101530" cy="2530763"/>
          </a:xfrm>
          <a:prstGeom prst="rect">
            <a:avLst/>
          </a:prstGeom>
        </p:spPr>
      </p:pic>
      <p:pic>
        <p:nvPicPr>
          <p:cNvPr id="5" name="Объект 11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446067E-F62F-5F0A-BEFC-E29C8E44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1" y="3921424"/>
            <a:ext cx="5117550" cy="2571604"/>
          </a:xfrm>
          <a:prstGeom prst="rect">
            <a:avLst/>
          </a:prstGeom>
        </p:spPr>
      </p:pic>
      <p:pic>
        <p:nvPicPr>
          <p:cNvPr id="6" name="Объект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D145D6D-CBC8-CBFE-DB11-ECC87A5C2D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0" t="-556" r="1897"/>
          <a:stretch/>
        </p:blipFill>
        <p:spPr>
          <a:xfrm>
            <a:off x="6090675" y="1012192"/>
            <a:ext cx="5018705" cy="262693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73B1CCE-5F7D-7D17-C4B4-21DE741594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" t="-54" r="33375" b="507"/>
          <a:stretch/>
        </p:blipFill>
        <p:spPr>
          <a:xfrm>
            <a:off x="6034447" y="3830447"/>
            <a:ext cx="5074933" cy="27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7818" y="277092"/>
            <a:ext cx="7120429" cy="40640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endParaRPr lang="ru-RU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4655" y="1227593"/>
            <a:ext cx="1212734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Базовий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загальні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атрибути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всіх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типів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користувачів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зареєстрованого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Успадковується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має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додаткові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атрибути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методи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такі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як список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бронювань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функції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роботи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ними.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адміністратора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Також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успадковується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має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функції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для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управління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користувачами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властивостями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бронюваннями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гостя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Також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успадковується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але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має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обмежені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функції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та доступ до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нерухомість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доступну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інформацію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назву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розташування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ціну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тощо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Клас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представляє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окреме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інформацію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його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статус.</a:t>
            </a:r>
          </a:p>
        </p:txBody>
      </p:sp>
    </p:spTree>
    <p:extLst>
      <p:ext uri="{BB962C8B-B14F-4D97-AF65-F5344CB8AC3E}">
        <p14:creationId xmlns:p14="http://schemas.microsoft.com/office/powerpoint/2010/main" val="28395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8668" y="350983"/>
            <a:ext cx="10353761" cy="868218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Функціональне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02661" y="1321330"/>
            <a:ext cx="540381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Реєстрація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вхід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систему: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Успішна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реєстрація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нового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Вхід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систему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зареєстрованим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користувачем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некоректних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реєстрації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вході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систему.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Пошук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житла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Пошук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різними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критеріями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Правильне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результатів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пошуку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житла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Обирання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житла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Правильне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заповнення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Підтвердження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його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Оплата та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платіжна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система: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Здійснення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оплати через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платіжні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платіжних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транзакцій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статусу.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6737206" y="1736828"/>
            <a:ext cx="51315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Зворотній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зв'язок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Надсилання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запитів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повідомлень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відносно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оплати.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відповідь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Скасування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Можливість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скасувати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підтвердження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Зміна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деталей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деяких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деталей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повідомлень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Отримання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повідомлень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 статус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оплату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інші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події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обробка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повідомлень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системі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type="title"/>
          </p:nvPr>
        </p:nvSpPr>
        <p:spPr>
          <a:xfrm>
            <a:off x="913795" y="184728"/>
            <a:ext cx="10353761" cy="1126836"/>
          </a:xfrm>
        </p:spPr>
        <p:txBody>
          <a:bodyPr/>
          <a:lstStyle/>
          <a:p>
            <a:r>
              <a:rPr lang="ru-RU" dirty="0" smtClean="0"/>
              <a:t>                              </a:t>
            </a:r>
            <a:r>
              <a:rPr lang="ru-RU" dirty="0" err="1" smtClean="0"/>
              <a:t>Підсумок</a:t>
            </a:r>
            <a:endParaRPr lang="ru-RU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-5325" y="1318022"/>
            <a:ext cx="12192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Курсовий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проект 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двигуні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мові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успішно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завершено.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Протягом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проекту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проектування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механіки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реалізацію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гравцями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м'ячем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налагодження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взаємодії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об'єктів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екрані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забезпечення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стійкості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Результатом є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красивий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зручний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інтерфейс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пройшов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успішне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тестування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розробці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використано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інструменти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технології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дозволило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покращити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навички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роботи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C#. Проведено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детальне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тестування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перевірено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аспекти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включаючи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запуск,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екрану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рух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м'яча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графіку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стійкість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час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тестування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виявлено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деякі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помилки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недоліки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були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виправлені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подальшій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розробці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Зокрема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виправлено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реакцією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гравця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рухом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м'яча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шляхом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внесення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код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Курсовий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проект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корисним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досвідом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роботи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C#,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дозволило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розвинути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знання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навички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розробці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відеоігор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10353762" cy="3702881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sz="2400" b="1" u="sng" kern="0" cap="all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ПЕРЕЛІК ПОСИЛАНЬ.</a:t>
            </a:r>
            <a:endParaRPr lang="ru-RU" sz="2400" b="1" kern="0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https://lucid.app/documents#/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documents?folder_id=recent</a:t>
            </a:r>
            <a:endParaRPr lang="uk-UA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://www.visual-paradigm.com/tutorials/ – UML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діаграми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посібник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edu.cbsystematics.com/ua/webinars/snake-game-csharp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https://visualstudio.microsoft.com/ru/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Youtube.com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Wikipedia.com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394036"/>
          </a:xfrm>
        </p:spPr>
        <p:txBody>
          <a:bodyPr/>
          <a:lstStyle/>
          <a:p>
            <a:r>
              <a:rPr lang="ru-RU" sz="3600" dirty="0" smtClean="0"/>
              <a:t>                   </a:t>
            </a:r>
            <a:r>
              <a:rPr lang="ru-RU" sz="3600" dirty="0" err="1" smtClean="0"/>
              <a:t>Дякую</a:t>
            </a:r>
            <a:r>
              <a:rPr lang="uk-UA" sz="3600" dirty="0" smtClean="0"/>
              <a:t> Вам</a:t>
            </a:r>
            <a:r>
              <a:rPr lang="ru-RU" sz="3600" dirty="0" smtClean="0"/>
              <a:t> </a:t>
            </a:r>
            <a:r>
              <a:rPr lang="ru-RU" sz="3600" dirty="0"/>
              <a:t>за </a:t>
            </a:r>
            <a:r>
              <a:rPr lang="ru-RU" sz="3600" dirty="0" err="1"/>
              <a:t>увагу</a:t>
            </a:r>
            <a:r>
              <a:rPr lang="ru-RU" sz="3600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528</Words>
  <Application>Microsoft Office PowerPoint</Application>
  <PresentationFormat>Широкоэкранный</PresentationFormat>
  <Paragraphs>84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Century Gothic</vt:lpstr>
      <vt:lpstr>Times New Roman</vt:lpstr>
      <vt:lpstr>Wingdings 3</vt:lpstr>
      <vt:lpstr>Ион</vt:lpstr>
      <vt:lpstr>Курсовий Проект</vt:lpstr>
      <vt:lpstr>Побудова дiаграми класу</vt:lpstr>
      <vt:lpstr>ОПИС РЕАЛІЗАЦІЇ ІНТЕРФЕЙСУ</vt:lpstr>
      <vt:lpstr>Програмна реалізація класів предметної області і їх тестування</vt:lpstr>
      <vt:lpstr>Список класiв</vt:lpstr>
      <vt:lpstr>Функціональне тестування програмного забезпечення </vt:lpstr>
      <vt:lpstr>                              Підсумок</vt:lpstr>
      <vt:lpstr>Презентация PowerPoint</vt:lpstr>
      <vt:lpstr>                   Дякую Вам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</dc:title>
  <dc:creator>Данил Рахлис</dc:creator>
  <cp:lastModifiedBy>Данил Рахлис</cp:lastModifiedBy>
  <cp:revision>15</cp:revision>
  <dcterms:created xsi:type="dcterms:W3CDTF">2023-06-01T18:15:50Z</dcterms:created>
  <dcterms:modified xsi:type="dcterms:W3CDTF">2024-06-03T22:16:45Z</dcterms:modified>
</cp:coreProperties>
</file>