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lan of work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04725" y="1210050"/>
            <a:ext cx="6986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Data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 the three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tables provided with the label being estimated_stock_pct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Model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Create a regression model to predict the label (stock level of the product)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	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