
<file path=[Content_Types].xml><?xml version="1.0" encoding="utf-8"?>
<Types xmlns="http://schemas.openxmlformats.org/package/2006/content-types">
  <Default Extension="png" ContentType="image/png"/>
  <Default Extension="bin"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59" r:id="rId6"/>
    <p:sldId id="269" r:id="rId7"/>
    <p:sldId id="270" r:id="rId8"/>
    <p:sldId id="260" r:id="rId9"/>
    <p:sldId id="268" r:id="rId10"/>
    <p:sldId id="261" r:id="rId11"/>
    <p:sldId id="262" r:id="rId12"/>
    <p:sldId id="263" r:id="rId13"/>
    <p:sldId id="264" r:id="rId14"/>
    <p:sldId id="272" r:id="rId15"/>
    <p:sldId id="271" r:id="rId16"/>
    <p:sldId id="273"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58" d="100"/>
          <a:sy n="58" d="100"/>
        </p:scale>
        <p:origin x="8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Al-Rasbi" userId="e7118db3-f824-4867-9ec9-7687e44d6e04" providerId="ADAL" clId="{389390CB-DF86-4D05-9457-2A601D0F6824}"/>
    <pc:docChg chg="undo custSel addSld modSld modMainMaster">
      <pc:chgData name="Sara Al-Rasbi" userId="e7118db3-f824-4867-9ec9-7687e44d6e04" providerId="ADAL" clId="{389390CB-DF86-4D05-9457-2A601D0F6824}" dt="2017-11-09T10:42:36.028" v="1085"/>
      <pc:docMkLst>
        <pc:docMk/>
      </pc:docMkLst>
      <pc:sldChg chg="addSp modSp setBg">
        <pc:chgData name="Sara Al-Rasbi" userId="e7118db3-f824-4867-9ec9-7687e44d6e04" providerId="ADAL" clId="{389390CB-DF86-4D05-9457-2A601D0F6824}" dt="2017-11-09T10:42:36.028" v="1085"/>
        <pc:sldMkLst>
          <pc:docMk/>
          <pc:sldMk cId="375254631" sldId="258"/>
        </pc:sldMkLst>
        <pc:spChg chg="mod">
          <ac:chgData name="Sara Al-Rasbi" userId="e7118db3-f824-4867-9ec9-7687e44d6e04" providerId="ADAL" clId="{389390CB-DF86-4D05-9457-2A601D0F6824}" dt="2017-11-09T09:55:38.050" v="30" actId="14100"/>
          <ac:spMkLst>
            <pc:docMk/>
            <pc:sldMk cId="375254631" sldId="258"/>
            <ac:spMk id="2" creationId="{00000000-0000-0000-0000-000000000000}"/>
          </ac:spMkLst>
        </pc:spChg>
        <pc:spChg chg="mod">
          <ac:chgData name="Sara Al-Rasbi" userId="e7118db3-f824-4867-9ec9-7687e44d6e04" providerId="ADAL" clId="{389390CB-DF86-4D05-9457-2A601D0F6824}" dt="2017-11-09T09:56:38.082" v="124" actId="20577"/>
          <ac:spMkLst>
            <pc:docMk/>
            <pc:sldMk cId="375254631" sldId="258"/>
            <ac:spMk id="3" creationId="{00000000-0000-0000-0000-000000000000}"/>
          </ac:spMkLst>
        </pc:spChg>
        <pc:picChg chg="add mod">
          <ac:chgData name="Sara Al-Rasbi" userId="e7118db3-f824-4867-9ec9-7687e44d6e04" providerId="ADAL" clId="{389390CB-DF86-4D05-9457-2A601D0F6824}" dt="2017-11-09T09:57:12.467" v="127" actId="1076"/>
          <ac:picMkLst>
            <pc:docMk/>
            <pc:sldMk cId="375254631" sldId="258"/>
            <ac:picMk id="1026" creationId="{1E64308D-B2FF-43C3-AE23-CF2FFED2A903}"/>
          </ac:picMkLst>
        </pc:picChg>
      </pc:sldChg>
      <pc:sldChg chg="setBg">
        <pc:chgData name="Sara Al-Rasbi" userId="e7118db3-f824-4867-9ec9-7687e44d6e04" providerId="ADAL" clId="{389390CB-DF86-4D05-9457-2A601D0F6824}" dt="2017-11-09T10:41:50.384" v="1083"/>
        <pc:sldMkLst>
          <pc:docMk/>
          <pc:sldMk cId="3960035007" sldId="259"/>
        </pc:sldMkLst>
      </pc:sldChg>
      <pc:sldChg chg="modSp setBg">
        <pc:chgData name="Sara Al-Rasbi" userId="e7118db3-f824-4867-9ec9-7687e44d6e04" providerId="ADAL" clId="{389390CB-DF86-4D05-9457-2A601D0F6824}" dt="2017-11-09T10:42:36.028" v="1085"/>
        <pc:sldMkLst>
          <pc:docMk/>
          <pc:sldMk cId="1774520679" sldId="260"/>
        </pc:sldMkLst>
        <pc:spChg chg="mod">
          <ac:chgData name="Sara Al-Rasbi" userId="e7118db3-f824-4867-9ec9-7687e44d6e04" providerId="ADAL" clId="{389390CB-DF86-4D05-9457-2A601D0F6824}" dt="2017-11-09T10:22:33.627" v="475" actId="121"/>
          <ac:spMkLst>
            <pc:docMk/>
            <pc:sldMk cId="1774520679" sldId="260"/>
            <ac:spMk id="2" creationId="{00000000-0000-0000-0000-000000000000}"/>
          </ac:spMkLst>
        </pc:spChg>
        <pc:spChg chg="mod">
          <ac:chgData name="Sara Al-Rasbi" userId="e7118db3-f824-4867-9ec9-7687e44d6e04" providerId="ADAL" clId="{389390CB-DF86-4D05-9457-2A601D0F6824}" dt="2017-11-09T10:26:25.059" v="589" actId="20577"/>
          <ac:spMkLst>
            <pc:docMk/>
            <pc:sldMk cId="1774520679" sldId="260"/>
            <ac:spMk id="3" creationId="{00000000-0000-0000-0000-000000000000}"/>
          </ac:spMkLst>
        </pc:spChg>
      </pc:sldChg>
      <pc:sldChg chg="setBg">
        <pc:chgData name="Sara Al-Rasbi" userId="e7118db3-f824-4867-9ec9-7687e44d6e04" providerId="ADAL" clId="{389390CB-DF86-4D05-9457-2A601D0F6824}" dt="2017-11-09T10:42:36.028" v="1085"/>
        <pc:sldMkLst>
          <pc:docMk/>
          <pc:sldMk cId="2930526733" sldId="261"/>
        </pc:sldMkLst>
      </pc:sldChg>
      <pc:sldChg chg="setBg">
        <pc:chgData name="Sara Al-Rasbi" userId="e7118db3-f824-4867-9ec9-7687e44d6e04" providerId="ADAL" clId="{389390CB-DF86-4D05-9457-2A601D0F6824}" dt="2017-11-09T10:42:36.028" v="1085"/>
        <pc:sldMkLst>
          <pc:docMk/>
          <pc:sldMk cId="1461780220" sldId="262"/>
        </pc:sldMkLst>
      </pc:sldChg>
      <pc:sldChg chg="setBg">
        <pc:chgData name="Sara Al-Rasbi" userId="e7118db3-f824-4867-9ec9-7687e44d6e04" providerId="ADAL" clId="{389390CB-DF86-4D05-9457-2A601D0F6824}" dt="2017-11-09T10:42:36.028" v="1085"/>
        <pc:sldMkLst>
          <pc:docMk/>
          <pc:sldMk cId="3985855153" sldId="263"/>
        </pc:sldMkLst>
      </pc:sldChg>
      <pc:sldChg chg="setBg">
        <pc:chgData name="Sara Al-Rasbi" userId="e7118db3-f824-4867-9ec9-7687e44d6e04" providerId="ADAL" clId="{389390CB-DF86-4D05-9457-2A601D0F6824}" dt="2017-11-09T10:42:36.028" v="1085"/>
        <pc:sldMkLst>
          <pc:docMk/>
          <pc:sldMk cId="4208191649" sldId="264"/>
        </pc:sldMkLst>
      </pc:sldChg>
      <pc:sldChg chg="setBg">
        <pc:chgData name="Sara Al-Rasbi" userId="e7118db3-f824-4867-9ec9-7687e44d6e04" providerId="ADAL" clId="{389390CB-DF86-4D05-9457-2A601D0F6824}" dt="2017-11-09T10:42:36.028" v="1085"/>
        <pc:sldMkLst>
          <pc:docMk/>
          <pc:sldMk cId="1301194542" sldId="265"/>
        </pc:sldMkLst>
      </pc:sldChg>
      <pc:sldChg chg="setBg">
        <pc:chgData name="Sara Al-Rasbi" userId="e7118db3-f824-4867-9ec9-7687e44d6e04" providerId="ADAL" clId="{389390CB-DF86-4D05-9457-2A601D0F6824}" dt="2017-11-09T10:42:36.028" v="1085"/>
        <pc:sldMkLst>
          <pc:docMk/>
          <pc:sldMk cId="2069989616" sldId="266"/>
        </pc:sldMkLst>
      </pc:sldChg>
      <pc:sldChg chg="setBg">
        <pc:chgData name="Sara Al-Rasbi" userId="e7118db3-f824-4867-9ec9-7687e44d6e04" providerId="ADAL" clId="{389390CB-DF86-4D05-9457-2A601D0F6824}" dt="2017-11-09T10:42:36.028" v="1085"/>
        <pc:sldMkLst>
          <pc:docMk/>
          <pc:sldMk cId="3109218852" sldId="267"/>
        </pc:sldMkLst>
      </pc:sldChg>
      <pc:sldChg chg="addSp delSp modSp add mod setBg delDesignElem modNotesTx">
        <pc:chgData name="Sara Al-Rasbi" userId="e7118db3-f824-4867-9ec9-7687e44d6e04" providerId="ADAL" clId="{389390CB-DF86-4D05-9457-2A601D0F6824}" dt="2017-11-09T10:42:36.028" v="1085"/>
        <pc:sldMkLst>
          <pc:docMk/>
          <pc:sldMk cId="4224082333" sldId="268"/>
        </pc:sldMkLst>
        <pc:spChg chg="mod">
          <ac:chgData name="Sara Al-Rasbi" userId="e7118db3-f824-4867-9ec9-7687e44d6e04" providerId="ADAL" clId="{389390CB-DF86-4D05-9457-2A601D0F6824}" dt="2017-11-09T10:25:18.190" v="498" actId="120"/>
          <ac:spMkLst>
            <pc:docMk/>
            <pc:sldMk cId="4224082333" sldId="268"/>
            <ac:spMk id="2" creationId="{4EA9158D-CABB-4B88-8DA9-62C063E84DC2}"/>
          </ac:spMkLst>
        </pc:spChg>
        <pc:spChg chg="add del mod">
          <ac:chgData name="Sara Al-Rasbi" userId="e7118db3-f824-4867-9ec9-7687e44d6e04" providerId="ADAL" clId="{389390CB-DF86-4D05-9457-2A601D0F6824}" dt="2017-11-09T10:23:54.136" v="486" actId="26606"/>
          <ac:spMkLst>
            <pc:docMk/>
            <pc:sldMk cId="4224082333" sldId="268"/>
            <ac:spMk id="3" creationId="{69427EB2-4759-4D17-B1AD-B45C44716CDB}"/>
          </ac:spMkLst>
        </pc:spChg>
        <pc:spChg chg="add del mod">
          <ac:chgData name="Sara Al-Rasbi" userId="e7118db3-f824-4867-9ec9-7687e44d6e04" providerId="ADAL" clId="{389390CB-DF86-4D05-9457-2A601D0F6824}" dt="2017-11-09T10:24:04.524" v="489"/>
          <ac:spMkLst>
            <pc:docMk/>
            <pc:sldMk cId="4224082333" sldId="268"/>
            <ac:spMk id="4" creationId="{CDD797F6-4375-4B52-8455-0F3E38A23193}"/>
          </ac:spMkLst>
        </pc:spChg>
        <pc:spChg chg="add del mod">
          <ac:chgData name="Sara Al-Rasbi" userId="e7118db3-f824-4867-9ec9-7687e44d6e04" providerId="ADAL" clId="{389390CB-DF86-4D05-9457-2A601D0F6824}" dt="2017-11-09T10:24:04.524" v="489"/>
          <ac:spMkLst>
            <pc:docMk/>
            <pc:sldMk cId="4224082333" sldId="268"/>
            <ac:spMk id="5" creationId="{BE081F08-E7AB-4A56-8DC5-9E6323499E99}"/>
          </ac:spMkLst>
        </pc:spChg>
        <pc:spChg chg="add del mod">
          <ac:chgData name="Sara Al-Rasbi" userId="e7118db3-f824-4867-9ec9-7687e44d6e04" providerId="ADAL" clId="{389390CB-DF86-4D05-9457-2A601D0F6824}" dt="2017-11-09T10:24:04.524" v="489"/>
          <ac:spMkLst>
            <pc:docMk/>
            <pc:sldMk cId="4224082333" sldId="268"/>
            <ac:spMk id="6" creationId="{AEDFAFD6-6806-4520-9732-E80E5E4AAF23}"/>
          </ac:spMkLst>
        </pc:spChg>
        <pc:spChg chg="add del mod">
          <ac:chgData name="Sara Al-Rasbi" userId="e7118db3-f824-4867-9ec9-7687e44d6e04" providerId="ADAL" clId="{389390CB-DF86-4D05-9457-2A601D0F6824}" dt="2017-11-09T10:24:04.524" v="489"/>
          <ac:spMkLst>
            <pc:docMk/>
            <pc:sldMk cId="4224082333" sldId="268"/>
            <ac:spMk id="7" creationId="{302F2821-447A-4DE2-9F19-5E29F099B9C7}"/>
          </ac:spMkLst>
        </pc:spChg>
        <pc:spChg chg="add del">
          <ac:chgData name="Sara Al-Rasbi" userId="e7118db3-f824-4867-9ec9-7687e44d6e04" providerId="ADAL" clId="{389390CB-DF86-4D05-9457-2A601D0F6824}" dt="2017-11-09T10:23:54.136" v="486" actId="26606"/>
          <ac:spMkLst>
            <pc:docMk/>
            <pc:sldMk cId="4224082333" sldId="268"/>
            <ac:spMk id="8" creationId="{8D70B121-56F4-4848-B38B-182089D909FA}"/>
          </ac:spMkLst>
        </pc:spChg>
        <pc:spChg chg="add del mod">
          <ac:chgData name="Sara Al-Rasbi" userId="e7118db3-f824-4867-9ec9-7687e44d6e04" providerId="ADAL" clId="{389390CB-DF86-4D05-9457-2A601D0F6824}" dt="2017-11-09T10:25:08.514" v="496"/>
          <ac:spMkLst>
            <pc:docMk/>
            <pc:sldMk cId="4224082333" sldId="268"/>
            <ac:spMk id="9" creationId="{AB10E0C1-0BA4-4525-8787-124C37FD2AE3}"/>
          </ac:spMkLst>
        </pc:spChg>
        <pc:spChg chg="add del mod">
          <ac:chgData name="Sara Al-Rasbi" userId="e7118db3-f824-4867-9ec9-7687e44d6e04" providerId="ADAL" clId="{389390CB-DF86-4D05-9457-2A601D0F6824}" dt="2017-11-09T10:25:12.837" v="497"/>
          <ac:spMkLst>
            <pc:docMk/>
            <pc:sldMk cId="4224082333" sldId="268"/>
            <ac:spMk id="11" creationId="{1385D9EA-D9C5-4514-AC4F-A99BE8E5B2C6}"/>
          </ac:spMkLst>
        </pc:spChg>
        <pc:spChg chg="add mod">
          <ac:chgData name="Sara Al-Rasbi" userId="e7118db3-f824-4867-9ec9-7687e44d6e04" providerId="ADAL" clId="{389390CB-DF86-4D05-9457-2A601D0F6824}" dt="2017-11-09T10:40:28.708" v="1045" actId="313"/>
          <ac:spMkLst>
            <pc:docMk/>
            <pc:sldMk cId="4224082333" sldId="268"/>
            <ac:spMk id="12" creationId="{24798D3E-A03D-4C36-9FBF-C3CD3902E0AB}"/>
          </ac:spMkLst>
        </pc:spChg>
        <pc:spChg chg="add del">
          <ac:chgData name="Sara Al-Rasbi" userId="e7118db3-f824-4867-9ec9-7687e44d6e04" providerId="ADAL" clId="{389390CB-DF86-4D05-9457-2A601D0F6824}" dt="2017-11-09T10:24:45.410" v="491" actId="26606"/>
          <ac:spMkLst>
            <pc:docMk/>
            <pc:sldMk cId="4224082333" sldId="268"/>
            <ac:spMk id="14" creationId="{8D70B121-56F4-4848-B38B-182089D909FA}"/>
          </ac:spMkLst>
        </pc:spChg>
        <pc:spChg chg="add del">
          <ac:chgData name="Sara Al-Rasbi" userId="e7118db3-f824-4867-9ec9-7687e44d6e04" providerId="ADAL" clId="{389390CB-DF86-4D05-9457-2A601D0F6824}" dt="2017-11-09T10:23:43.162" v="479" actId="26606"/>
          <ac:spMkLst>
            <pc:docMk/>
            <pc:sldMk cId="4224082333" sldId="268"/>
            <ac:spMk id="15" creationId="{6F9EB9F2-07E2-4D64-BBD8-BB5B217F1218}"/>
          </ac:spMkLst>
        </pc:spChg>
        <pc:spChg chg="add del">
          <ac:chgData name="Sara Al-Rasbi" userId="e7118db3-f824-4867-9ec9-7687e44d6e04" providerId="ADAL" clId="{389390CB-DF86-4D05-9457-2A601D0F6824}" dt="2017-11-09T10:25:01.004" v="493" actId="26606"/>
          <ac:spMkLst>
            <pc:docMk/>
            <pc:sldMk cId="4224082333" sldId="268"/>
            <ac:spMk id="18" creationId="{8AAB0B1E-BB97-40E0-8DCD-D1197A0E1D6A}"/>
          </ac:spMkLst>
        </pc:spChg>
        <pc:spChg chg="add del">
          <ac:chgData name="Sara Al-Rasbi" userId="e7118db3-f824-4867-9ec9-7687e44d6e04" providerId="ADAL" clId="{389390CB-DF86-4D05-9457-2A601D0F6824}" dt="2017-11-09T10:23:50.137" v="482" actId="26606"/>
          <ac:spMkLst>
            <pc:docMk/>
            <pc:sldMk cId="4224082333" sldId="268"/>
            <ac:spMk id="19" creationId="{8D70B121-56F4-4848-B38B-182089D909FA}"/>
          </ac:spMkLst>
        </pc:spChg>
        <pc:spChg chg="add del">
          <ac:chgData name="Sara Al-Rasbi" userId="e7118db3-f824-4867-9ec9-7687e44d6e04" providerId="ADAL" clId="{389390CB-DF86-4D05-9457-2A601D0F6824}" dt="2017-11-09T10:23:50.137" v="482" actId="26606"/>
          <ac:spMkLst>
            <pc:docMk/>
            <pc:sldMk cId="4224082333" sldId="268"/>
            <ac:spMk id="21" creationId="{69427EB2-4759-4D17-B1AD-B45C44716CDB}"/>
          </ac:spMkLst>
        </pc:spChg>
        <pc:spChg chg="add del">
          <ac:chgData name="Sara Al-Rasbi" userId="e7118db3-f824-4867-9ec9-7687e44d6e04" providerId="ADAL" clId="{389390CB-DF86-4D05-9457-2A601D0F6824}" dt="2017-11-09T10:25:01.004" v="493" actId="26606"/>
          <ac:spMkLst>
            <pc:docMk/>
            <pc:sldMk cId="4224082333" sldId="268"/>
            <ac:spMk id="22" creationId="{6D6CDB20-394C-4D51-9C5B-8751E21338DC}"/>
          </ac:spMkLst>
        </pc:spChg>
        <pc:spChg chg="add del">
          <ac:chgData name="Sara Al-Rasbi" userId="e7118db3-f824-4867-9ec9-7687e44d6e04" providerId="ADAL" clId="{389390CB-DF86-4D05-9457-2A601D0F6824}" dt="2017-11-09T10:23:54.128" v="485" actId="26606"/>
          <ac:spMkLst>
            <pc:docMk/>
            <pc:sldMk cId="4224082333" sldId="268"/>
            <ac:spMk id="23" creationId="{3B854194-185D-494D-905C-7C7CB2E30F6E}"/>
          </ac:spMkLst>
        </pc:spChg>
        <pc:spChg chg="add del">
          <ac:chgData name="Sara Al-Rasbi" userId="e7118db3-f824-4867-9ec9-7687e44d6e04" providerId="ADAL" clId="{389390CB-DF86-4D05-9457-2A601D0F6824}" dt="2017-11-09T10:23:54.128" v="485" actId="26606"/>
          <ac:spMkLst>
            <pc:docMk/>
            <pc:sldMk cId="4224082333" sldId="268"/>
            <ac:spMk id="24" creationId="{B4F5FA0D-0104-4987-8241-EFF7C85B88DE}"/>
          </ac:spMkLst>
        </pc:spChg>
        <pc:spChg chg="add del">
          <ac:chgData name="Sara Al-Rasbi" userId="e7118db3-f824-4867-9ec9-7687e44d6e04" providerId="ADAL" clId="{389390CB-DF86-4D05-9457-2A601D0F6824}" dt="2017-11-09T10:25:01.004" v="493" actId="26606"/>
          <ac:spMkLst>
            <pc:docMk/>
            <pc:sldMk cId="4224082333" sldId="268"/>
            <ac:spMk id="26" creationId="{46DFD1E0-DCA7-47E6-B78B-6ECDDF873DD6}"/>
          </ac:spMkLst>
        </pc:spChg>
        <pc:spChg chg="add del">
          <ac:chgData name="Sara Al-Rasbi" userId="e7118db3-f824-4867-9ec9-7687e44d6e04" providerId="ADAL" clId="{389390CB-DF86-4D05-9457-2A601D0F6824}" dt="2017-11-09T10:24:00.808" v="488"/>
          <ac:spMkLst>
            <pc:docMk/>
            <pc:sldMk cId="4224082333" sldId="268"/>
            <ac:spMk id="27" creationId="{6F9EB9F2-07E2-4D64-BBD8-BB5B217F1218}"/>
          </ac:spMkLst>
        </pc:spChg>
        <pc:spChg chg="add del">
          <ac:chgData name="Sara Al-Rasbi" userId="e7118db3-f824-4867-9ec9-7687e44d6e04" providerId="ADAL" clId="{389390CB-DF86-4D05-9457-2A601D0F6824}" dt="2017-11-09T10:25:08.514" v="496"/>
          <ac:spMkLst>
            <pc:docMk/>
            <pc:sldMk cId="4224082333" sldId="268"/>
            <ac:spMk id="29" creationId="{8D70B121-56F4-4848-B38B-182089D909FA}"/>
          </ac:spMkLst>
        </pc:spChg>
        <pc:picChg chg="add del">
          <ac:chgData name="Sara Al-Rasbi" userId="e7118db3-f824-4867-9ec9-7687e44d6e04" providerId="ADAL" clId="{389390CB-DF86-4D05-9457-2A601D0F6824}" dt="2017-11-09T10:23:54.128" v="485" actId="26606"/>
          <ac:picMkLst>
            <pc:docMk/>
            <pc:sldMk cId="4224082333" sldId="268"/>
            <ac:picMk id="25" creationId="{1DAFC6F0-EF5A-4DEA-ADBF-DBF8258BF04A}"/>
          </ac:picMkLst>
        </pc:picChg>
        <pc:cxnChg chg="add del">
          <ac:chgData name="Sara Al-Rasbi" userId="e7118db3-f824-4867-9ec9-7687e44d6e04" providerId="ADAL" clId="{389390CB-DF86-4D05-9457-2A601D0F6824}" dt="2017-11-09T10:23:54.136" v="486" actId="26606"/>
          <ac:cxnSpMkLst>
            <pc:docMk/>
            <pc:sldMk cId="4224082333" sldId="268"/>
            <ac:cxnSpMk id="10" creationId="{2D72A2C9-F3CA-4216-8BAD-FA4C970C3C4E}"/>
          </ac:cxnSpMkLst>
        </pc:cxnChg>
        <pc:cxnChg chg="add del">
          <ac:chgData name="Sara Al-Rasbi" userId="e7118db3-f824-4867-9ec9-7687e44d6e04" providerId="ADAL" clId="{389390CB-DF86-4D05-9457-2A601D0F6824}" dt="2017-11-09T10:24:45.410" v="491" actId="26606"/>
          <ac:cxnSpMkLst>
            <pc:docMk/>
            <pc:sldMk cId="4224082333" sldId="268"/>
            <ac:cxnSpMk id="16" creationId="{2D72A2C9-F3CA-4216-8BAD-FA4C970C3C4E}"/>
          </ac:cxnSpMkLst>
        </pc:cxnChg>
        <pc:cxnChg chg="add del">
          <ac:chgData name="Sara Al-Rasbi" userId="e7118db3-f824-4867-9ec9-7687e44d6e04" providerId="ADAL" clId="{389390CB-DF86-4D05-9457-2A601D0F6824}" dt="2017-11-09T10:23:43.162" v="479" actId="26606"/>
          <ac:cxnSpMkLst>
            <pc:docMk/>
            <pc:sldMk cId="4224082333" sldId="268"/>
            <ac:cxnSpMk id="17" creationId="{F0C57C7C-DFE9-4A1E-B7A9-DF40E63366BB}"/>
          </ac:cxnSpMkLst>
        </pc:cxnChg>
        <pc:cxnChg chg="add del">
          <ac:chgData name="Sara Al-Rasbi" userId="e7118db3-f824-4867-9ec9-7687e44d6e04" providerId="ADAL" clId="{389390CB-DF86-4D05-9457-2A601D0F6824}" dt="2017-11-09T10:23:50.137" v="482" actId="26606"/>
          <ac:cxnSpMkLst>
            <pc:docMk/>
            <pc:sldMk cId="4224082333" sldId="268"/>
            <ac:cxnSpMk id="20" creationId="{2D72A2C9-F3CA-4216-8BAD-FA4C970C3C4E}"/>
          </ac:cxnSpMkLst>
        </pc:cxnChg>
        <pc:cxnChg chg="add del">
          <ac:chgData name="Sara Al-Rasbi" userId="e7118db3-f824-4867-9ec9-7687e44d6e04" providerId="ADAL" clId="{389390CB-DF86-4D05-9457-2A601D0F6824}" dt="2017-11-09T10:24:00.808" v="488"/>
          <ac:cxnSpMkLst>
            <pc:docMk/>
            <pc:sldMk cId="4224082333" sldId="268"/>
            <ac:cxnSpMk id="28" creationId="{F0C57C7C-DFE9-4A1E-B7A9-DF40E63366BB}"/>
          </ac:cxnSpMkLst>
        </pc:cxnChg>
        <pc:cxnChg chg="add del">
          <ac:chgData name="Sara Al-Rasbi" userId="e7118db3-f824-4867-9ec9-7687e44d6e04" providerId="ADAL" clId="{389390CB-DF86-4D05-9457-2A601D0F6824}" dt="2017-11-09T10:25:08.514" v="496"/>
          <ac:cxnSpMkLst>
            <pc:docMk/>
            <pc:sldMk cId="4224082333" sldId="268"/>
            <ac:cxnSpMk id="30" creationId="{2D72A2C9-F3CA-4216-8BAD-FA4C970C3C4E}"/>
          </ac:cxnSpMkLst>
        </pc:cxnChg>
      </pc:sldChg>
      <pc:sldMasterChg chg="setBg modSldLayout">
        <pc:chgData name="Sara Al-Rasbi" userId="e7118db3-f824-4867-9ec9-7687e44d6e04" providerId="ADAL" clId="{389390CB-DF86-4D05-9457-2A601D0F6824}" dt="2017-11-09T10:42:36.028" v="1085"/>
        <pc:sldMasterMkLst>
          <pc:docMk/>
          <pc:sldMasterMk cId="1443503287" sldId="2147483648"/>
        </pc:sldMasterMkLst>
        <pc:sldLayoutChg chg="setBg">
          <pc:chgData name="Sara Al-Rasbi" userId="e7118db3-f824-4867-9ec9-7687e44d6e04" providerId="ADAL" clId="{389390CB-DF86-4D05-9457-2A601D0F6824}" dt="2017-11-09T10:42:36.028" v="1085"/>
          <pc:sldLayoutMkLst>
            <pc:docMk/>
            <pc:sldMasterMk cId="1443503287" sldId="2147483648"/>
            <pc:sldLayoutMk cId="1728930594" sldId="2147483649"/>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2081304824" sldId="2147483650"/>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4036214576" sldId="2147483651"/>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1010913811" sldId="2147483652"/>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67207890" sldId="2147483653"/>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215722710" sldId="2147483654"/>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2463090514" sldId="2147483655"/>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2197589163" sldId="2147483656"/>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1128741747" sldId="2147483657"/>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3595179586" sldId="2147483658"/>
          </pc:sldLayoutMkLst>
        </pc:sldLayoutChg>
        <pc:sldLayoutChg chg="setBg">
          <pc:chgData name="Sara Al-Rasbi" userId="e7118db3-f824-4867-9ec9-7687e44d6e04" providerId="ADAL" clId="{389390CB-DF86-4D05-9457-2A601D0F6824}" dt="2017-11-09T10:42:36.028" v="1085"/>
          <pc:sldLayoutMkLst>
            <pc:docMk/>
            <pc:sldMasterMk cId="1443503287" sldId="2147483648"/>
            <pc:sldLayoutMk cId="2369463388" sldId="2147483659"/>
          </pc:sldLayoutMkLst>
        </pc:sldLayoutChg>
      </pc:sldMasterChg>
      <pc:sldMasterChg chg="setBg modSldLayout">
        <pc:chgData name="Sara Al-Rasbi" userId="e7118db3-f824-4867-9ec9-7687e44d6e04" providerId="ADAL" clId="{389390CB-DF86-4D05-9457-2A601D0F6824}" dt="2017-11-09T10:42:36.028" v="1085"/>
        <pc:sldMasterMkLst>
          <pc:docMk/>
          <pc:sldMasterMk cId="3184122265" sldId="2147483660"/>
        </pc:sldMasterMkLst>
        <pc:sldLayoutChg chg="setBg">
          <pc:chgData name="Sara Al-Rasbi" userId="e7118db3-f824-4867-9ec9-7687e44d6e04" providerId="ADAL" clId="{389390CB-DF86-4D05-9457-2A601D0F6824}" dt="2017-11-09T10:42:36.028" v="1085"/>
          <pc:sldLayoutMkLst>
            <pc:docMk/>
            <pc:sldMasterMk cId="3184122265" sldId="2147483660"/>
            <pc:sldLayoutMk cId="188552520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9826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98267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54628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31325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argues that other consider the metrics in isolation</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60088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95746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198726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51624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44350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Scalability"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commons.wikimedia.org/wiki/File:Virginia_tech_xserve_cluster.jpg" TargetMode="External"/><Relationship Id="rId2" Type="http://schemas.openxmlformats.org/officeDocument/2006/relationships/image" Target="../media/image4.bin"/><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creativecommons.org/licenses/by-sa/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Scalability is the capability of a system, network, or process to handle a growing amount of work, or its potential to be enlarged to accommodate that growth. For example, a system is considered scalable if it is capable of increasing its total output under an increased load when resources are added. An analogous meaning is implied when the word is used in an economic context, where a company's scalability implies that the underlying business model offers the potential for economic growth within the company.</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Queuing theory </a:t>
            </a:r>
          </a:p>
        </p:txBody>
      </p: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46178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Reinforcement Learning</a:t>
            </a:r>
          </a:p>
        </p:txBody>
      </p: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398585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Time Series Analysis </a:t>
            </a:r>
          </a:p>
        </p:txBody>
      </p:sp>
      <p:sp>
        <p:nvSpPr>
          <p:cNvPr id="3" name="Content Placeholder 2"/>
          <p:cNvSpPr>
            <a:spLocks noGrp="1"/>
          </p:cNvSpPr>
          <p:nvPr>
            <p:ph idx="1"/>
          </p:nvPr>
        </p:nvSpPr>
        <p:spPr>
          <a:xfrm>
            <a:off x="4976031" y="963876"/>
            <a:ext cx="6723880" cy="5205569"/>
          </a:xfrm>
        </p:spPr>
        <p:txBody>
          <a:bodyPr anchor="ctr">
            <a:normAutofit/>
          </a:bodyPr>
          <a:lstStyle/>
          <a:p>
            <a:pPr lvl="1"/>
            <a:r>
              <a:rPr lang="en-US" b="1" dirty="0"/>
              <a:t>Sampling </a:t>
            </a:r>
          </a:p>
          <a:p>
            <a:pPr marL="457200" lvl="1" indent="0">
              <a:buNone/>
            </a:pPr>
            <a:r>
              <a:rPr lang="en-US" dirty="0"/>
              <a:t>performance metrics are periodically sampled at fixed time intervals.</a:t>
            </a:r>
          </a:p>
          <a:p>
            <a:pPr marL="457200" lvl="1" indent="0">
              <a:buNone/>
            </a:pPr>
            <a:endParaRPr lang="en-US" dirty="0"/>
          </a:p>
          <a:p>
            <a:pPr lvl="1"/>
            <a:r>
              <a:rPr lang="en-US" b="1" dirty="0"/>
              <a:t>Predicting values </a:t>
            </a:r>
          </a:p>
          <a:p>
            <a:pPr marL="457200" lvl="1" indent="0">
              <a:buNone/>
            </a:pPr>
            <a:r>
              <a:rPr lang="en-US" dirty="0"/>
              <a:t>Identification of pattern followed by the time series and extrapolate it to predict future values. </a:t>
            </a:r>
          </a:p>
          <a:p>
            <a:pPr marL="457200" lvl="1" indent="0">
              <a:buNone/>
            </a:pPr>
            <a:endParaRPr lang="en-US" dirty="0"/>
          </a:p>
          <a:p>
            <a:pPr lvl="1"/>
            <a:r>
              <a:rPr lang="en-US" b="1" dirty="0"/>
              <a:t>Resource Allocation </a:t>
            </a:r>
          </a:p>
          <a:p>
            <a:pPr marL="457200" lvl="1" indent="0">
              <a:buNone/>
            </a:pPr>
            <a:r>
              <a:rPr lang="en-US" dirty="0"/>
              <a:t>The predicted values are used  to make the final decision of allocating resources </a:t>
            </a:r>
          </a:p>
          <a:p>
            <a:endParaRPr sz="2400" dirty="0"/>
          </a:p>
        </p:txBody>
      </p:sp>
    </p:spTree>
    <p:extLst>
      <p:ext uri="{BB962C8B-B14F-4D97-AF65-F5344CB8AC3E}">
        <p14:creationId xmlns:p14="http://schemas.microsoft.com/office/powerpoint/2010/main" val="420819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dirty="0">
                <a:solidFill>
                  <a:schemeClr val="accent1"/>
                </a:solidFill>
              </a:rPr>
              <a:t>Introduction </a:t>
            </a:r>
            <a:endParaRPr lang="en-US" kern="1200" dirty="0">
              <a:solidFill>
                <a:schemeClr val="accent1"/>
              </a:solidFill>
              <a:latin typeface="+mj-lt"/>
              <a:ea typeface="+mj-ea"/>
              <a:cs typeface="+mj-cs"/>
            </a:endParaRP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p:txBody>
          <a:bodyPr>
            <a:normAutofit/>
          </a:bodyPr>
          <a:lstStyle/>
          <a:p>
            <a:r>
              <a:rPr lang="en-US" b="1" dirty="0"/>
              <a:t>Workload &amp; resource usage prediction  </a:t>
            </a:r>
          </a:p>
          <a:p>
            <a:endParaRPr lang="en-US" i="1" dirty="0"/>
          </a:p>
          <a:p>
            <a:r>
              <a:rPr lang="en-US" dirty="0"/>
              <a:t>Three main markets associated to cloud computing : </a:t>
            </a:r>
          </a:p>
          <a:p>
            <a:pPr lvl="1"/>
            <a:r>
              <a:rPr lang="en-US" dirty="0"/>
              <a:t>Infrastructure-as-Service (IaaS)</a:t>
            </a:r>
          </a:p>
          <a:p>
            <a:pPr lvl="1"/>
            <a:r>
              <a:rPr lang="en-US" dirty="0"/>
              <a:t>Platform-as-Service (PaaS)</a:t>
            </a:r>
          </a:p>
          <a:p>
            <a:pPr lvl="1"/>
            <a:r>
              <a:rPr lang="en-US" dirty="0"/>
              <a:t>Software-as-Service (SaaS)</a:t>
            </a:r>
          </a:p>
          <a:p>
            <a:r>
              <a:rPr lang="en-US" dirty="0"/>
              <a:t>Auto-scaling </a:t>
            </a:r>
          </a:p>
          <a:p>
            <a:pPr lvl="1"/>
            <a:r>
              <a:rPr lang="en-US" dirty="0"/>
              <a:t>Reactive </a:t>
            </a:r>
          </a:p>
          <a:p>
            <a:pPr lvl="1"/>
            <a:r>
              <a:rPr lang="en-US" dirty="0"/>
              <a:t>Proactive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8769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dirty="0" err="1">
                <a:solidFill>
                  <a:schemeClr val="accent1"/>
                </a:solidFill>
              </a:rPr>
              <a:t>Defini</a:t>
            </a:r>
            <a:r>
              <a:rPr lang="en-US" dirty="0">
                <a:solidFill>
                  <a:schemeClr val="accent1"/>
                </a:solidFill>
              </a:rPr>
              <a:t>  </a:t>
            </a:r>
            <a:endParaRPr lang="en-US" kern="1200" dirty="0">
              <a:solidFill>
                <a:schemeClr val="accent1"/>
              </a:solidFill>
              <a:latin typeface="+mj-lt"/>
              <a:ea typeface="+mj-ea"/>
              <a:cs typeface="+mj-cs"/>
            </a:endParaRP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a:xfrm>
            <a:off x="838199" y="1825625"/>
            <a:ext cx="11060017" cy="4351338"/>
          </a:xfrm>
        </p:spPr>
        <p:txBody>
          <a:bodyPr>
            <a:normAutofit/>
          </a:bodyPr>
          <a:lstStyle/>
          <a:p>
            <a:r>
              <a:rPr lang="en-US" b="1" dirty="0"/>
              <a:t>Workload &amp; resource usage prediction  </a:t>
            </a:r>
          </a:p>
          <a:p>
            <a:pPr marL="0" indent="0">
              <a:buNone/>
            </a:pPr>
            <a:endParaRPr lang="en-US" b="1" dirty="0"/>
          </a:p>
          <a:p>
            <a:pPr lvl="1"/>
            <a:r>
              <a:rPr lang="en-US" b="1" dirty="0"/>
              <a:t>Direct prediction </a:t>
            </a:r>
          </a:p>
          <a:p>
            <a:pPr lvl="2"/>
            <a:r>
              <a:rPr lang="en-US" dirty="0"/>
              <a:t>Averaging methods </a:t>
            </a:r>
          </a:p>
          <a:p>
            <a:pPr lvl="2"/>
            <a:r>
              <a:rPr lang="en-US" dirty="0"/>
              <a:t>Auto regression </a:t>
            </a:r>
          </a:p>
          <a:p>
            <a:pPr lvl="2"/>
            <a:r>
              <a:rPr lang="en-US" dirty="0"/>
              <a:t>Auto-regression moving average </a:t>
            </a:r>
          </a:p>
          <a:p>
            <a:pPr lvl="1"/>
            <a:r>
              <a:rPr lang="en-US" b="1" dirty="0"/>
              <a:t>Indirect prediction </a:t>
            </a:r>
          </a:p>
          <a:p>
            <a:pPr lvl="2"/>
            <a:r>
              <a:rPr lang="en-US" dirty="0"/>
              <a:t>Pattern matching</a:t>
            </a:r>
          </a:p>
          <a:p>
            <a:pPr lvl="2"/>
            <a:r>
              <a:rPr lang="en-US" dirty="0"/>
              <a:t>Signal processing </a:t>
            </a:r>
          </a:p>
          <a:p>
            <a:pPr lvl="2"/>
            <a:r>
              <a:rPr lang="en-US" dirty="0"/>
              <a:t>Auto correlation </a:t>
            </a:r>
          </a:p>
          <a:p>
            <a:pPr marL="4572" lvl="1" indent="0">
              <a:buNone/>
            </a:pPr>
            <a:endParaRPr lang="en-US" dirty="0"/>
          </a:p>
          <a:p>
            <a:endParaRPr lang="en-US" dirty="0"/>
          </a:p>
        </p:txBody>
      </p:sp>
    </p:spTree>
    <p:extLst>
      <p:ext uri="{BB962C8B-B14F-4D97-AF65-F5344CB8AC3E}">
        <p14:creationId xmlns:p14="http://schemas.microsoft.com/office/powerpoint/2010/main" val="296373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dirty="0">
                <a:solidFill>
                  <a:schemeClr val="accent1"/>
                </a:solidFill>
              </a:rPr>
              <a:t>Example   </a:t>
            </a:r>
            <a:endParaRPr lang="en-US" kern="1200" dirty="0">
              <a:solidFill>
                <a:schemeClr val="accent1"/>
              </a:solidFill>
              <a:latin typeface="+mj-lt"/>
              <a:ea typeface="+mj-ea"/>
              <a:cs typeface="+mj-cs"/>
            </a:endParaRP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a:xfrm>
            <a:off x="838199" y="1825625"/>
            <a:ext cx="11060017" cy="4351338"/>
          </a:xfrm>
        </p:spPr>
        <p:txBody>
          <a:bodyPr>
            <a:normAutofit/>
          </a:bodyPr>
          <a:lstStyle/>
          <a:p>
            <a:pPr marL="4572" lvl="1" indent="0">
              <a:buNone/>
            </a:pPr>
            <a:endParaRPr lang="en-US" dirty="0"/>
          </a:p>
          <a:p>
            <a:endParaRPr lang="en-US" dirty="0"/>
          </a:p>
        </p:txBody>
      </p:sp>
    </p:spTree>
    <p:extLst>
      <p:ext uri="{BB962C8B-B14F-4D97-AF65-F5344CB8AC3E}">
        <p14:creationId xmlns:p14="http://schemas.microsoft.com/office/powerpoint/2010/main" val="305064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err="1">
                <a:solidFill>
                  <a:schemeClr val="accent1"/>
                </a:solidFill>
              </a:rPr>
              <a:t>Comparsions</a:t>
            </a:r>
            <a:r>
              <a:rPr lang="en-US" dirty="0">
                <a:solidFill>
                  <a:schemeClr val="accent1"/>
                </a:solidFill>
              </a:rPr>
              <a:t> </a:t>
            </a:r>
          </a:p>
        </p:txBody>
      </p: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30119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Evaluation </a:t>
            </a:r>
          </a:p>
        </p:txBody>
      </p: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06998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Conclusion </a:t>
            </a:r>
          </a:p>
        </p:txBody>
      </p:sp>
      <p:sp>
        <p:nvSpPr>
          <p:cNvPr id="3" name="Content Placeholder 2"/>
          <p:cNvSpPr>
            <a:spLocks noGrp="1"/>
          </p:cNvSpPr>
          <p:nvPr>
            <p:ph type="body"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310921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4978408" cy="4351338"/>
          </a:xfrm>
        </p:spPr>
        <p:txBody>
          <a:bodyPr/>
          <a:lstStyle/>
          <a:p>
            <a:r>
              <a:rPr lang="en-US" dirty="0">
                <a:latin typeface="Segoe UI Semilight" panose="020B0702040204020203" pitchFamily="34" charset="0"/>
                <a:ea typeface="Segoe UI Semilight" panose="020B0702040204020203" pitchFamily="34" charset="0"/>
                <a:cs typeface="Segoe UI" panose="020B0502040204020203" pitchFamily="34" charset="0"/>
              </a:rPr>
              <a:t>NonStop</a:t>
            </a:r>
          </a:p>
          <a:p>
            <a:r>
              <a:rPr lang="en-US" dirty="0">
                <a:latin typeface="Segoe UI Semilight" panose="020B0702040204020203" pitchFamily="34" charset="0"/>
                <a:ea typeface="Segoe UI Semilight" panose="020B0702040204020203" pitchFamily="34" charset="0"/>
                <a:cs typeface="Segoe UI" panose="020B0502040204020203" pitchFamily="34" charset="0"/>
              </a:rPr>
              <a:t>Neil J. Gunther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System Administrator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Memory hierarchy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Random-access memory</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Single-core</a:t>
            </a:r>
          </a:p>
          <a:p>
            <a:r>
              <a:rPr lang="en-US" dirty="0">
                <a:latin typeface="Segoe UI Semilight" panose="020B0702040204020203" pitchFamily="34" charset="0"/>
                <a:ea typeface="Segoe UI Semilight" panose="020B0702040204020203" pitchFamily="34" charset="0"/>
                <a:cs typeface="Segoe UI" panose="020B0502040204020203" pitchFamily="34" charset="0"/>
              </a:rPr>
              <a:t>Single instruction, multiple threads</a:t>
            </a:r>
          </a:p>
          <a:p>
            <a:r>
              <a:rPr lang="en-US" dirty="0">
                <a:latin typeface="Segoe UI Semilight" panose="020B0702040204020203" pitchFamily="34" charset="0"/>
                <a:ea typeface="Segoe UI Semilight" panose="020B0702040204020203" pitchFamily="34" charset="0"/>
                <a:cs typeface="Segoe UI" panose="020B0502040204020203" pitchFamily="34" charset="0"/>
              </a:rPr>
              <a:t>Manycore processor</a:t>
            </a:r>
          </a:p>
          <a:p>
            <a:r>
              <a:rPr lang="en-US" dirty="0">
                <a:latin typeface="Segoe UI Semilight" panose="020B0702040204020203" pitchFamily="34" charset="0"/>
                <a:ea typeface="Segoe UI Semilight" panose="020B0702040204020203" pitchFamily="34" charset="0"/>
                <a:cs typeface="Segoe UI" panose="020B0502040204020203" pitchFamily="34" charset="0"/>
              </a:rPr>
              <a:t>Integration appliance</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23909"/>
            <a:chOff x="5943601" y="1609726"/>
            <a:chExt cx="5406259" cy="2023909"/>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3657" y="2228149"/>
              <a:ext cx="188600" cy="246221"/>
              <a:chOff x="5978838" y="2209102"/>
              <a:chExt cx="188600"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7" y="2563905"/>
              <a:ext cx="188600" cy="246221"/>
              <a:chOff x="5978838" y="2209102"/>
              <a:chExt cx="188600"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7" y="2902042"/>
              <a:ext cx="188600" cy="246221"/>
              <a:chOff x="5978838" y="2209102"/>
              <a:chExt cx="188600" cy="246221"/>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1" name="Picture 19" descr="Smart Lookup button in the context menu">
              <a:extLst>
                <a:ext uri="{FF2B5EF4-FFF2-40B4-BE49-F238E27FC236}">
                  <a16:creationId xmlns:a16="http://schemas.microsoft.com/office/drawing/2014/main" id="{5C48F155-F4FF-4D72-879B-DE6D7269D894}"/>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558F58E-93BA-44A3-BCDA-585AFF2E4F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Xserve cluster System X at the Virginia Tech University."/>
          <p:cNvPicPr>
            <a:picLocks noChangeAspect="1"/>
          </p:cNvPicPr>
          <p:nvPr/>
        </p:nvPicPr>
        <p:blipFill rotWithShape="1">
          <a:blip r:embed="rId2">
            <a:extLst>
              <a:ext uri="{28A0092B-C50C-407E-A947-70E740481C1C}">
                <a14:useLocalDpi xmlns:a14="http://schemas.microsoft.com/office/drawing/2010/main" val="0"/>
              </a:ext>
            </a:extLst>
          </a:blip>
          <a:srcRect t="1879" r="7" b="16209"/>
          <a:stretch/>
        </p:blipFill>
        <p:spPr>
          <a:xfrm>
            <a:off x="5913123" y="1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cxnSp>
        <p:nvCxnSpPr>
          <p:cNvPr id="13" name="Straight Arrow Connector 12">
            <a:extLst>
              <a:ext uri="{FF2B5EF4-FFF2-40B4-BE49-F238E27FC236}">
                <a16:creationId xmlns:a16="http://schemas.microsoft.com/office/drawing/2014/main" id="{BCD0BBC1-A7D4-445D-98AC-95A6A45D8E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55320" y="2631125"/>
            <a:ext cx="5440680" cy="2397443"/>
          </a:xfrm>
        </p:spPr>
        <p:txBody>
          <a:bodyPr anchor="t">
            <a:normAutofit fontScale="90000"/>
          </a:bodyPr>
          <a:lstStyle/>
          <a:p>
            <a:pPr algn="l"/>
            <a:r>
              <a:rPr lang="en-US" dirty="0"/>
              <a:t>Auto-Scalability of Web Applications</a:t>
            </a:r>
          </a:p>
        </p:txBody>
      </p:sp>
      <p:sp>
        <p:nvSpPr>
          <p:cNvPr id="3" name="Content Placeholder 2"/>
          <p:cNvSpPr>
            <a:spLocks noGrp="1"/>
          </p:cNvSpPr>
          <p:nvPr>
            <p:ph type="subTitle" idx="1"/>
          </p:nvPr>
        </p:nvSpPr>
        <p:spPr>
          <a:xfrm>
            <a:off x="792482" y="4443308"/>
            <a:ext cx="6351268" cy="1499975"/>
          </a:xfrm>
        </p:spPr>
        <p:txBody>
          <a:bodyPr anchor="b">
            <a:normAutofit/>
          </a:bodyPr>
          <a:lstStyle/>
          <a:p>
            <a:pPr algn="l"/>
            <a:r>
              <a:rPr lang="en-US" dirty="0"/>
              <a:t>Done By: Sara Al-Rasbi   	 200909464</a:t>
            </a:r>
          </a:p>
          <a:p>
            <a:pPr algn="l"/>
            <a:r>
              <a:rPr lang="en-US" dirty="0"/>
              <a:t>	   </a:t>
            </a:r>
            <a:r>
              <a:rPr lang="en-US" dirty="0" err="1"/>
              <a:t>Rahma</a:t>
            </a:r>
            <a:r>
              <a:rPr lang="en-US" dirty="0"/>
              <a:t> Ali    	   </a:t>
            </a:r>
          </a:p>
          <a:p>
            <a:pPr algn="l"/>
            <a:r>
              <a:rPr lang="en-US" dirty="0"/>
              <a:t>	   Nada Aboueata          200900288 </a:t>
            </a:r>
            <a:endParaRPr dirty="0"/>
          </a:p>
        </p:txBody>
      </p:sp>
      <p:sp>
        <p:nvSpPr>
          <p:cNvPr id="5" name="Footer PlaceHolder 3"/>
          <p:cNvSpPr>
            <a:spLocks noGrp="1"/>
          </p:cNvSpPr>
          <p:nvPr>
            <p:ph type="ftr" sz="quarter" idx="11"/>
          </p:nvPr>
        </p:nvSpPr>
        <p:spPr>
          <a:xfrm>
            <a:off x="655320" y="6356350"/>
            <a:ext cx="4114800" cy="365125"/>
          </a:xfrm>
        </p:spPr>
        <p:txBody>
          <a:bodyPr>
            <a:normAutofit/>
          </a:bodyPr>
          <a:lstStyle/>
          <a:p>
            <a:pPr algn="l">
              <a:spcAft>
                <a:spcPts val="600"/>
              </a:spcAft>
            </a:pPr>
            <a:r>
              <a:rPr lang="en-US" dirty="0">
                <a:hlinkClick r:id="rId3"/>
              </a:rPr>
              <a:t>Photo</a:t>
            </a:r>
            <a:r>
              <a:rPr lang="en-US" dirty="0"/>
              <a:t> by Christopher Bowns / </a:t>
            </a:r>
            <a:r>
              <a:rPr lang="en-US" dirty="0">
                <a:hlinkClick r:id="rId4"/>
              </a:rPr>
              <a:t>CC BY-SA 2.0</a:t>
            </a:r>
          </a:p>
        </p:txBody>
      </p:sp>
      <p:pic>
        <p:nvPicPr>
          <p:cNvPr id="1026" name="Picture 2" descr="Image result for QU logo">
            <a:extLst>
              <a:ext uri="{FF2B5EF4-FFF2-40B4-BE49-F238E27FC236}">
                <a16:creationId xmlns:a16="http://schemas.microsoft.com/office/drawing/2014/main" id="{1E64308D-B2FF-43C3-AE23-CF2FFED2A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0225" cy="163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Contents</a:t>
            </a:r>
          </a:p>
        </p:txBody>
      </p: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Measures</a:t>
            </a:r>
          </a:p>
          <a:p>
            <a:r>
              <a:rPr lang="en-US" sz="2400" dirty="0"/>
              <a:t>Examples</a:t>
            </a:r>
          </a:p>
          <a:p>
            <a:r>
              <a:rPr lang="en-US" sz="2400" dirty="0"/>
              <a:t>Horizontal and vertical scaling</a:t>
            </a:r>
          </a:p>
          <a:p>
            <a:r>
              <a:rPr lang="en-US" sz="2400" dirty="0"/>
              <a:t>Database scalability</a:t>
            </a:r>
          </a:p>
          <a:p>
            <a:r>
              <a:rPr lang="en-US" sz="2400" dirty="0"/>
              <a:t>Strong versus eventual consistency (storage)</a:t>
            </a:r>
          </a:p>
          <a:p>
            <a:r>
              <a:rPr lang="en-US" sz="2400" dirty="0"/>
              <a:t>Performance tuning versus hardware scalability</a:t>
            </a:r>
          </a:p>
          <a:p>
            <a:r>
              <a:rPr lang="en-US" sz="2400" dirty="0"/>
              <a:t>Weak versus strong scaling</a:t>
            </a:r>
          </a:p>
        </p:txBody>
      </p:sp>
    </p:spTree>
    <p:extLst>
      <p:ext uri="{BB962C8B-B14F-4D97-AF65-F5344CB8AC3E}">
        <p14:creationId xmlns:p14="http://schemas.microsoft.com/office/powerpoint/2010/main" val="396003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dirty="0">
                <a:solidFill>
                  <a:schemeClr val="accent1"/>
                </a:solidFill>
              </a:rPr>
              <a:t>Introduction </a:t>
            </a:r>
            <a:endParaRPr lang="en-US" kern="1200" dirty="0">
              <a:solidFill>
                <a:schemeClr val="accent1"/>
              </a:solidFill>
              <a:latin typeface="+mj-lt"/>
              <a:ea typeface="+mj-ea"/>
              <a:cs typeface="+mj-cs"/>
            </a:endParaRP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p:txBody>
          <a:bodyPr>
            <a:normAutofit/>
          </a:bodyPr>
          <a:lstStyle/>
          <a:p>
            <a:r>
              <a:rPr lang="en-US" dirty="0"/>
              <a:t>Keys characteristics of Cloud computing is </a:t>
            </a:r>
            <a:r>
              <a:rPr lang="en-US" i="1" dirty="0"/>
              <a:t>Elasticity</a:t>
            </a:r>
          </a:p>
          <a:p>
            <a:r>
              <a:rPr lang="en-US" dirty="0"/>
              <a:t>Three main markets associated to cloud computing : </a:t>
            </a:r>
          </a:p>
          <a:p>
            <a:pPr lvl="1"/>
            <a:r>
              <a:rPr lang="en-US" dirty="0"/>
              <a:t>Infrastructure-as-Service (IaaS)</a:t>
            </a:r>
          </a:p>
          <a:p>
            <a:pPr lvl="1"/>
            <a:r>
              <a:rPr lang="en-US" dirty="0"/>
              <a:t>Platform-as-Service (PaaS)</a:t>
            </a:r>
          </a:p>
          <a:p>
            <a:pPr lvl="1"/>
            <a:r>
              <a:rPr lang="en-US" dirty="0"/>
              <a:t>Software-as-Service (SaaS)</a:t>
            </a:r>
          </a:p>
          <a:p>
            <a:r>
              <a:rPr lang="en-US" dirty="0"/>
              <a:t>Auto-scaling </a:t>
            </a:r>
          </a:p>
          <a:p>
            <a:pPr lvl="1"/>
            <a:r>
              <a:rPr lang="en-US" dirty="0"/>
              <a:t>Reactive </a:t>
            </a:r>
          </a:p>
          <a:p>
            <a:pPr lvl="1"/>
            <a:r>
              <a:rPr lang="en-US" dirty="0"/>
              <a:t>Proactive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967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dirty="0">
                <a:solidFill>
                  <a:schemeClr val="accent1"/>
                </a:solidFill>
              </a:rPr>
              <a:t>Background  </a:t>
            </a:r>
            <a:endParaRPr lang="en-US" kern="1200" dirty="0">
              <a:solidFill>
                <a:schemeClr val="accent1"/>
              </a:solidFill>
              <a:latin typeface="+mj-lt"/>
              <a:ea typeface="+mj-ea"/>
              <a:cs typeface="+mj-cs"/>
            </a:endParaRP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a:xfrm>
            <a:off x="838199" y="1825625"/>
            <a:ext cx="11060017" cy="4351338"/>
          </a:xfrm>
        </p:spPr>
        <p:txBody>
          <a:bodyPr>
            <a:normAutofit/>
          </a:bodyPr>
          <a:lstStyle/>
          <a:p>
            <a:r>
              <a:rPr lang="en-US" dirty="0"/>
              <a:t>Resource Scaling</a:t>
            </a:r>
          </a:p>
          <a:p>
            <a:pPr lvl="1"/>
            <a:r>
              <a:rPr lang="en-US" b="1" dirty="0"/>
              <a:t>Horizontal scaling</a:t>
            </a:r>
          </a:p>
          <a:p>
            <a:pPr marL="457200" lvl="1" indent="0">
              <a:buNone/>
            </a:pPr>
            <a:r>
              <a:rPr lang="en-US" dirty="0"/>
              <a:t>    Add or remove server replica that’s running on a VM </a:t>
            </a:r>
          </a:p>
          <a:p>
            <a:pPr lvl="1"/>
            <a:r>
              <a:rPr lang="en-US" b="1" dirty="0"/>
              <a:t>Vertical scaling</a:t>
            </a:r>
          </a:p>
          <a:p>
            <a:pPr marL="457200" lvl="1" indent="0">
              <a:buNone/>
            </a:pPr>
            <a:r>
              <a:rPr lang="en-US" dirty="0"/>
              <a:t>	Adjusting number of resources allocated to an already running virtual machines. </a:t>
            </a:r>
          </a:p>
          <a:p>
            <a:r>
              <a:rPr lang="en-US" dirty="0"/>
              <a:t>Quality of Services. </a:t>
            </a:r>
          </a:p>
          <a:p>
            <a:r>
              <a:rPr lang="en-US" dirty="0"/>
              <a:t>Service Level agreement. </a:t>
            </a:r>
          </a:p>
          <a:p>
            <a:r>
              <a:rPr lang="en-US" dirty="0"/>
              <a:t>MAPE loop Autonomous </a:t>
            </a:r>
          </a:p>
          <a:p>
            <a:endParaRPr lang="en-US" dirty="0"/>
          </a:p>
        </p:txBody>
      </p:sp>
    </p:spTree>
    <p:extLst>
      <p:ext uri="{BB962C8B-B14F-4D97-AF65-F5344CB8AC3E}">
        <p14:creationId xmlns:p14="http://schemas.microsoft.com/office/powerpoint/2010/main" val="235532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3056" y="963877"/>
            <a:ext cx="4059506" cy="4930246"/>
          </a:xfrm>
        </p:spPr>
        <p:txBody>
          <a:bodyPr>
            <a:normAutofit/>
          </a:bodyPr>
          <a:lstStyle/>
          <a:p>
            <a:pPr algn="r"/>
            <a:r>
              <a:rPr lang="en-US" b="1" dirty="0">
                <a:solidFill>
                  <a:schemeClr val="accent1"/>
                </a:solidFill>
              </a:rPr>
              <a:t>Threshold-based Rules</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dirty="0"/>
              <a:t>Used to be very popular with cloud providers.</a:t>
            </a:r>
          </a:p>
          <a:p>
            <a:r>
              <a:rPr lang="en-US" sz="2400" dirty="0"/>
              <a:t>Simple: defines policies and rules that trigger the scaling process</a:t>
            </a:r>
          </a:p>
          <a:p>
            <a:r>
              <a:rPr lang="en-US" sz="2400" dirty="0"/>
              <a:t>Two threshold: Upper Threshold (</a:t>
            </a:r>
            <a:r>
              <a:rPr lang="en-US" sz="2400" dirty="0" err="1"/>
              <a:t>ThrU</a:t>
            </a:r>
            <a:r>
              <a:rPr lang="en-US" sz="2400" dirty="0"/>
              <a:t>), lower Threshold (</a:t>
            </a:r>
            <a:r>
              <a:rPr lang="en-US" sz="2400" dirty="0" err="1"/>
              <a:t>ThrL</a:t>
            </a:r>
            <a:r>
              <a:rPr lang="en-US" sz="2400" dirty="0"/>
              <a:t>)</a:t>
            </a:r>
          </a:p>
          <a:p>
            <a:r>
              <a:rPr lang="en-US" sz="2400" dirty="0"/>
              <a:t>Rules: conditions -&gt; consequence </a:t>
            </a:r>
          </a:p>
          <a:p>
            <a:pPr lvl="1"/>
            <a:r>
              <a:rPr lang="en-US" sz="2000" dirty="0"/>
              <a:t>Conditions include performance metrics (</a:t>
            </a:r>
            <a:r>
              <a:rPr lang="en-US" sz="2000" dirty="0" err="1"/>
              <a:t>e.g</a:t>
            </a:r>
            <a:r>
              <a:rPr lang="en-US" sz="2000" dirty="0"/>
              <a:t> CPU load, requests arrival rate)</a:t>
            </a:r>
          </a:p>
          <a:p>
            <a:pPr lvl="1"/>
            <a:r>
              <a:rPr lang="en-US" sz="2000" dirty="0"/>
              <a:t>Consequences includes the scaling action.</a:t>
            </a:r>
          </a:p>
          <a:p>
            <a:r>
              <a:rPr lang="en-US" sz="2400" dirty="0"/>
              <a:t>May include a duration to monitor the state if the condition is met</a:t>
            </a:r>
            <a:endParaRPr sz="2400" dirty="0"/>
          </a:p>
        </p:txBody>
      </p:sp>
    </p:spTree>
    <p:extLst>
      <p:ext uri="{BB962C8B-B14F-4D97-AF65-F5344CB8AC3E}">
        <p14:creationId xmlns:p14="http://schemas.microsoft.com/office/powerpoint/2010/main" val="177452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158D-CABB-4B88-8DA9-62C063E84DC2}"/>
              </a:ext>
            </a:extLst>
          </p:cNvPr>
          <p:cNvSpPr>
            <a:spLocks noGrp="1"/>
          </p:cNvSpPr>
          <p:nvPr>
            <p:ph type="title"/>
          </p:nvPr>
        </p:nvSpPr>
        <p:spPr/>
        <p:txBody>
          <a:bodyPr vert="horz" lIns="91440" tIns="45720" rIns="91440" bIns="45720" rtlCol="0">
            <a:normAutofit/>
          </a:bodyPr>
          <a:lstStyle/>
          <a:p>
            <a:r>
              <a:rPr lang="en-US" kern="1200" dirty="0">
                <a:solidFill>
                  <a:schemeClr val="accent1"/>
                </a:solidFill>
                <a:latin typeface="+mj-lt"/>
                <a:ea typeface="+mj-ea"/>
                <a:cs typeface="+mj-cs"/>
              </a:rPr>
              <a:t>Example</a:t>
            </a:r>
          </a:p>
        </p:txBody>
      </p:sp>
      <p:sp>
        <p:nvSpPr>
          <p:cNvPr id="12" name="Content Placeholder 11">
            <a:extLst>
              <a:ext uri="{FF2B5EF4-FFF2-40B4-BE49-F238E27FC236}">
                <a16:creationId xmlns:a16="http://schemas.microsoft.com/office/drawing/2014/main" id="{24798D3E-A03D-4C36-9FBF-C3CD3902E0AB}"/>
              </a:ext>
            </a:extLst>
          </p:cNvPr>
          <p:cNvSpPr>
            <a:spLocks noGrp="1"/>
          </p:cNvSpPr>
          <p:nvPr>
            <p:ph idx="1"/>
          </p:nvPr>
        </p:nvSpPr>
        <p:spPr/>
        <p:txBody>
          <a:bodyPr/>
          <a:lstStyle/>
          <a:p>
            <a:r>
              <a:rPr lang="en-US" dirty="0"/>
              <a:t>M. Z. Hasan et.al. proposed an Integrated and Autonomic Cloud Resources Scaler (IACRS). </a:t>
            </a:r>
          </a:p>
          <a:p>
            <a:r>
              <a:rPr lang="en-US" dirty="0"/>
              <a:t>Considers performance metrics from different domains (storage, network, and storage) in combination.</a:t>
            </a:r>
          </a:p>
          <a:p>
            <a:r>
              <a:rPr lang="en-US" dirty="0"/>
              <a:t>System inputs:</a:t>
            </a:r>
          </a:p>
          <a:p>
            <a:pPr lvl="1"/>
            <a:r>
              <a:rPr lang="en-US" dirty="0"/>
              <a:t>Resource to be monitored and scaled when needed.</a:t>
            </a:r>
          </a:p>
          <a:p>
            <a:pPr lvl="1"/>
            <a:r>
              <a:rPr lang="en-US" dirty="0"/>
              <a:t>Performance metrics to be monitored</a:t>
            </a:r>
          </a:p>
          <a:p>
            <a:pPr lvl="1"/>
            <a:r>
              <a:rPr lang="en-US" dirty="0"/>
              <a:t>Group ID of the resource</a:t>
            </a:r>
          </a:p>
          <a:p>
            <a:pPr lvl="1"/>
            <a:r>
              <a:rPr lang="en-US" dirty="0"/>
              <a:t>Threshold and scaling policies.</a:t>
            </a:r>
          </a:p>
          <a:p>
            <a:endParaRPr lang="en-US" dirty="0"/>
          </a:p>
          <a:p>
            <a:endParaRPr lang="en-US" dirty="0"/>
          </a:p>
        </p:txBody>
      </p:sp>
    </p:spTree>
    <p:extLst>
      <p:ext uri="{BB962C8B-B14F-4D97-AF65-F5344CB8AC3E}">
        <p14:creationId xmlns:p14="http://schemas.microsoft.com/office/powerpoint/2010/main" val="422408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Control Theory </a:t>
            </a:r>
          </a:p>
        </p:txBody>
      </p: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930526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Web70CE</Template>
  <TotalTime>227</TotalTime>
  <Words>559</Words>
  <Application>Microsoft Office PowerPoint</Application>
  <PresentationFormat>Widescreen</PresentationFormat>
  <Paragraphs>117</Paragraphs>
  <Slides>18</Slides>
  <Notes>7</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Segoe UI</vt:lpstr>
      <vt:lpstr>Segoe UI Light</vt:lpstr>
      <vt:lpstr>Segoe UI Semibold</vt:lpstr>
      <vt:lpstr>Segoe UI Semilight</vt:lpstr>
      <vt:lpstr>Segoe UI Symbol</vt:lpstr>
      <vt:lpstr>Office Theme</vt:lpstr>
      <vt:lpstr>QuickStarter Theme</vt:lpstr>
      <vt:lpstr>Here's your outline to get started</vt:lpstr>
      <vt:lpstr>Related topics to research</vt:lpstr>
      <vt:lpstr>Auto-Scalability of Web Applications</vt:lpstr>
      <vt:lpstr>Contents</vt:lpstr>
      <vt:lpstr>Introduction </vt:lpstr>
      <vt:lpstr>Background  </vt:lpstr>
      <vt:lpstr>Threshold-based Rules</vt:lpstr>
      <vt:lpstr>Example</vt:lpstr>
      <vt:lpstr>Control Theory </vt:lpstr>
      <vt:lpstr>Queuing theory </vt:lpstr>
      <vt:lpstr>Reinforcement Learning</vt:lpstr>
      <vt:lpstr>Time Series Analysis </vt:lpstr>
      <vt:lpstr>Introduction </vt:lpstr>
      <vt:lpstr>Defini  </vt:lpstr>
      <vt:lpstr>Example   </vt:lpstr>
      <vt:lpstr>Comparsions </vt:lpstr>
      <vt:lpstr>Evaluation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Sara Yaqoob Al-Rasbi</dc:creator>
  <cp:lastModifiedBy>Nada Mahmoud Aboueata</cp:lastModifiedBy>
  <cp:revision>9</cp:revision>
  <dcterms:created xsi:type="dcterms:W3CDTF">2017-11-09T05:41:14Z</dcterms:created>
  <dcterms:modified xsi:type="dcterms:W3CDTF">2017-11-09T13:54:18Z</dcterms:modified>
</cp:coreProperties>
</file>