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C57C0-5290-420B-B1C8-8C47E0A70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development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ED9775-3EBE-477C-A488-7C2C12BCB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Rahma Ismail</a:t>
            </a:r>
          </a:p>
          <a:p>
            <a:r>
              <a:rPr lang="fr-FR"/>
              <a:t>GoMyCode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1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67CBF-418B-4FDC-B2E0-27895EBE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How does the web work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?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C625-6346-460D-8EB9-A1A18980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World-Wide Web (WWW or </a:t>
            </a:r>
            <a:r>
              <a:rPr lang="fr-FR" dirty="0" err="1"/>
              <a:t>simply</a:t>
            </a:r>
            <a:r>
              <a:rPr lang="fr-FR" dirty="0"/>
              <a:t> the Web)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 </a:t>
            </a:r>
            <a:r>
              <a:rPr lang="fr-FR" dirty="0" err="1"/>
              <a:t>subset</a:t>
            </a:r>
            <a:r>
              <a:rPr lang="fr-FR" dirty="0"/>
              <a:t> of the Internet.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89179E-22A0-47A5-8F19-8A107BAA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45" y="3288806"/>
            <a:ext cx="324847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7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76473-D4B6-4A57-BD50-26740FE7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How does the web work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A23E1-3CF6-456D-8BFD-F40800E7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+mj-lt"/>
              </a:rPr>
              <a:t>The web is a system for publishing pages of information on the internet, and for linking pages together using links.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+mj-lt"/>
              </a:rPr>
              <a:t>Anyone can publish a page by uploading it to a web server.</a:t>
            </a:r>
            <a:endParaRPr lang="en-US" dirty="0">
              <a:solidFill>
                <a:srgbClr val="505050"/>
              </a:solidFill>
              <a:latin typeface="+mj-lt"/>
            </a:endParaRPr>
          </a:p>
          <a:p>
            <a:r>
              <a:rPr lang="en-US" dirty="0">
                <a:solidFill>
                  <a:srgbClr val="505050"/>
                </a:solidFill>
                <a:latin typeface="+mj-lt"/>
              </a:rPr>
              <a:t>Anyone can</a:t>
            </a:r>
            <a:r>
              <a:rPr lang="en-US" b="0" i="0" dirty="0">
                <a:solidFill>
                  <a:srgbClr val="505050"/>
                </a:solidFill>
                <a:effectLst/>
                <a:latin typeface="+mj-lt"/>
              </a:rPr>
              <a:t> type the precise address - the URL (uniform resource locator) - for every page he wanted to search</a:t>
            </a:r>
            <a:r>
              <a:rPr lang="en-US" b="0" i="0" dirty="0">
                <a:solidFill>
                  <a:srgbClr val="505050"/>
                </a:solidFill>
                <a:effectLst/>
                <a:latin typeface="Helvetica" panose="020B060402020202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6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8F459-CFBE-447E-9F10-2FBBDD8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What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do you need</a:t>
            </a:r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 to be a web developer?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A9CCC-FDFC-4739-8283-E86576E2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D22"/>
                </a:solidFill>
                <a:latin typeface="+mj-lt"/>
              </a:rPr>
              <a:t>A</a:t>
            </a:r>
            <a:r>
              <a:rPr lang="en-US" b="0" i="0" dirty="0">
                <a:solidFill>
                  <a:srgbClr val="191D22"/>
                </a:solidFill>
                <a:effectLst/>
                <a:latin typeface="+mj-lt"/>
              </a:rPr>
              <a:t> numerate degree in a subject such as </a:t>
            </a:r>
            <a:r>
              <a:rPr lang="en-US" b="0" i="0" dirty="0" err="1">
                <a:solidFill>
                  <a:srgbClr val="191D22"/>
                </a:solidFill>
                <a:effectLst/>
                <a:latin typeface="+mj-lt"/>
              </a:rPr>
              <a:t>maths</a:t>
            </a:r>
            <a:r>
              <a:rPr lang="en-US" b="0" i="0" dirty="0">
                <a:solidFill>
                  <a:srgbClr val="191D22"/>
                </a:solidFill>
                <a:effectLst/>
                <a:latin typeface="+mj-lt"/>
              </a:rPr>
              <a:t> or science will be useful.</a:t>
            </a:r>
          </a:p>
          <a:p>
            <a:endParaRPr lang="en-US" b="0" i="0" dirty="0">
              <a:solidFill>
                <a:srgbClr val="191D22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191D22"/>
                </a:solidFill>
                <a:latin typeface="+mj-lt"/>
              </a:rPr>
              <a:t>A web developer</a:t>
            </a:r>
            <a:r>
              <a:rPr lang="en-US" b="0" i="0" dirty="0">
                <a:solidFill>
                  <a:srgbClr val="191D22"/>
                </a:solidFill>
                <a:effectLst/>
                <a:latin typeface="+mj-lt"/>
              </a:rPr>
              <a:t> should have an experience of elements such as:</a:t>
            </a:r>
            <a:endParaRPr lang="en-US" dirty="0">
              <a:solidFill>
                <a:srgbClr val="191D22"/>
              </a:solidFill>
              <a:latin typeface="+mj-lt"/>
            </a:endParaRPr>
          </a:p>
          <a:p>
            <a:r>
              <a:rPr lang="fr-FR" dirty="0">
                <a:latin typeface="+mj-lt"/>
              </a:rPr>
              <a:t>User </a:t>
            </a:r>
            <a:r>
              <a:rPr lang="fr-FR" dirty="0" err="1">
                <a:latin typeface="+mj-lt"/>
              </a:rPr>
              <a:t>experience</a:t>
            </a:r>
            <a:r>
              <a:rPr lang="fr-FR" dirty="0">
                <a:latin typeface="+mj-lt"/>
              </a:rPr>
              <a:t> (UX)</a:t>
            </a:r>
          </a:p>
          <a:p>
            <a:r>
              <a:rPr lang="fr-FR" dirty="0">
                <a:latin typeface="+mj-lt"/>
              </a:rPr>
              <a:t>User interface (UI)</a:t>
            </a:r>
          </a:p>
          <a:p>
            <a:r>
              <a:rPr lang="fr-FR" dirty="0">
                <a:latin typeface="+mj-lt"/>
              </a:rPr>
              <a:t>Visual design</a:t>
            </a:r>
          </a:p>
          <a:p>
            <a:r>
              <a:rPr lang="fr-FR" dirty="0">
                <a:latin typeface="+mj-lt"/>
              </a:rPr>
              <a:t>Coding </a:t>
            </a:r>
            <a:r>
              <a:rPr lang="fr-FR" dirty="0" err="1">
                <a:latin typeface="+mj-lt"/>
              </a:rPr>
              <a:t>languages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including</a:t>
            </a:r>
            <a:r>
              <a:rPr lang="fr-FR" dirty="0">
                <a:latin typeface="+mj-lt"/>
              </a:rPr>
              <a:t> HTML and CSS</a:t>
            </a:r>
          </a:p>
        </p:txBody>
      </p:sp>
    </p:spTree>
    <p:extLst>
      <p:ext uri="{BB962C8B-B14F-4D97-AF65-F5344CB8AC3E}">
        <p14:creationId xmlns:p14="http://schemas.microsoft.com/office/powerpoint/2010/main" val="63858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4400-8B72-41A8-968E-916A8985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What 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do you need</a:t>
            </a:r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 to be a web developer?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07016-FA0E-4D92-B7A4-44D0F892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 web programing languages and skills such as JavaScript, Ajax and web animation techniques</a:t>
            </a:r>
          </a:p>
          <a:p>
            <a:r>
              <a:rPr lang="en-US" dirty="0"/>
              <a:t>Backend web programing languages such as C# or Java, PHP and Ruby</a:t>
            </a:r>
          </a:p>
          <a:p>
            <a:r>
              <a:rPr lang="en-US" dirty="0"/>
              <a:t>Design software like Photoshop and Illustrator and Sketch</a:t>
            </a:r>
          </a:p>
          <a:p>
            <a:r>
              <a:rPr lang="en-US" dirty="0"/>
              <a:t>An understanding of SEO</a:t>
            </a:r>
          </a:p>
          <a:p>
            <a:r>
              <a:rPr lang="en-US" dirty="0"/>
              <a:t>Web servers and how they function</a:t>
            </a:r>
          </a:p>
        </p:txBody>
      </p:sp>
    </p:spTree>
    <p:extLst>
      <p:ext uri="{BB962C8B-B14F-4D97-AF65-F5344CB8AC3E}">
        <p14:creationId xmlns:p14="http://schemas.microsoft.com/office/powerpoint/2010/main" val="12691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37A02-1F7A-4CA6-804D-4271984C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/>
              </a:rPr>
              <a:t>What is the role of a web developer?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1D603-2EFC-4B0E-BF88-865C0EB9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91D22"/>
                </a:solidFill>
                <a:latin typeface="+mj-lt"/>
              </a:rPr>
              <a:t>A w</a:t>
            </a:r>
            <a:r>
              <a:rPr lang="en-US" b="0" i="0" dirty="0">
                <a:solidFill>
                  <a:srgbClr val="191D22"/>
                </a:solidFill>
                <a:effectLst/>
                <a:latin typeface="+mj-lt"/>
              </a:rPr>
              <a:t>eb developer essentially makes a website work by building the functionality, interactivity and visible structure of the site, normally based on the vision of designers and other key roles.</a:t>
            </a:r>
          </a:p>
          <a:p>
            <a:r>
              <a:rPr lang="fr-FR" dirty="0">
                <a:latin typeface="+mj-lt"/>
              </a:rPr>
              <a:t>He </a:t>
            </a:r>
            <a:r>
              <a:rPr lang="fr-FR" dirty="0" err="1">
                <a:latin typeface="+mj-lt"/>
              </a:rPr>
              <a:t>is</a:t>
            </a:r>
            <a:r>
              <a:rPr lang="fr-FR" dirty="0">
                <a:latin typeface="+mj-lt"/>
              </a:rPr>
              <a:t> </a:t>
            </a:r>
            <a:r>
              <a:rPr lang="en-US" b="0" i="0" dirty="0">
                <a:solidFill>
                  <a:srgbClr val="191D22"/>
                </a:solidFill>
                <a:effectLst/>
                <a:latin typeface="+mj-lt"/>
              </a:rPr>
              <a:t>also responsible for ensuring a site functions correctly on all browsers - both desktop and mobile - through testing.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24801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66</TotalTime>
  <Words>269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Helvetica</vt:lpstr>
      <vt:lpstr>inherit</vt:lpstr>
      <vt:lpstr>Montserrat</vt:lpstr>
      <vt:lpstr>Colis</vt:lpstr>
      <vt:lpstr>Web development</vt:lpstr>
      <vt:lpstr>How does the web work?</vt:lpstr>
      <vt:lpstr>How does the web work?</vt:lpstr>
      <vt:lpstr>What do you need to be a web developer?</vt:lpstr>
      <vt:lpstr>What do you need to be a web developer?</vt:lpstr>
      <vt:lpstr>What is the role of a web developer?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user</dc:creator>
  <cp:lastModifiedBy>user</cp:lastModifiedBy>
  <cp:revision>12</cp:revision>
  <dcterms:created xsi:type="dcterms:W3CDTF">2021-08-05T09:21:52Z</dcterms:created>
  <dcterms:modified xsi:type="dcterms:W3CDTF">2021-08-05T10:27:57Z</dcterms:modified>
</cp:coreProperties>
</file>