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7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946" y="13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Bus Trip Data Mart Documentation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 smtClean="0"/>
              <a:t> </a:t>
            </a:r>
            <a:r>
              <a:rPr dirty="0"/>
              <a:t>Business Process, Grain, Dimensions &amp; Fact Table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Fact Table Measures – Additivity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dirty="0"/>
          </a:p>
          <a:p>
            <a:pPr>
              <a:defRPr sz="1800"/>
            </a:pPr>
            <a:r>
              <a:rPr dirty="0"/>
              <a:t>Additive Measures</a:t>
            </a:r>
          </a:p>
          <a:p>
            <a:pPr>
              <a:defRPr sz="1800"/>
            </a:pPr>
            <a:r>
              <a:rPr dirty="0" err="1"/>
              <a:t>distance_covered</a:t>
            </a:r>
            <a:r>
              <a:rPr dirty="0"/>
              <a:t> </a:t>
            </a:r>
          </a:p>
          <a:p>
            <a:pPr>
              <a:defRPr sz="1800"/>
            </a:pPr>
            <a:r>
              <a:rPr dirty="0"/>
              <a:t>Type: Fully Additive</a:t>
            </a:r>
          </a:p>
          <a:p>
            <a:pPr>
              <a:defRPr sz="1800"/>
            </a:pPr>
            <a:r>
              <a:rPr dirty="0"/>
              <a:t>Why: Can be meaningfully summed across any dimension (e.g., route, driver, date).</a:t>
            </a:r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Semi-Additive Measures</a:t>
            </a:r>
          </a:p>
          <a:p>
            <a:pPr>
              <a:defRPr sz="1800"/>
            </a:pPr>
            <a:r>
              <a:rPr dirty="0"/>
              <a:t>duration </a:t>
            </a:r>
          </a:p>
          <a:p>
            <a:pPr>
              <a:defRPr sz="1800"/>
            </a:pPr>
            <a:r>
              <a:rPr dirty="0"/>
              <a:t>Why: Cannot be summed across overlapping buses or time periods (e.g., would double-count if summed).</a:t>
            </a:r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Non-Additive Measures</a:t>
            </a:r>
          </a:p>
          <a:p>
            <a:pPr>
              <a:defRPr sz="1800"/>
            </a:pPr>
            <a:r>
              <a:rPr dirty="0" err="1"/>
              <a:t>is_completed</a:t>
            </a:r>
            <a:r>
              <a:rPr dirty="0"/>
              <a:t> </a:t>
            </a:r>
          </a:p>
          <a:p>
            <a:pPr>
              <a:defRPr sz="1800"/>
            </a:pPr>
            <a:r>
              <a:rPr dirty="0"/>
              <a:t>Type: Non-Additive</a:t>
            </a:r>
          </a:p>
          <a:p>
            <a:pPr>
              <a:defRPr sz="1800"/>
            </a:pPr>
            <a:r>
              <a:rPr dirty="0"/>
              <a:t>Why: Boolean values can't be summed, but can be counted for completion rates.</a:t>
            </a:r>
          </a:p>
          <a:p>
            <a:pPr>
              <a:defRPr sz="1800"/>
            </a:pPr>
            <a:r>
              <a:rPr dirty="0" err="1"/>
              <a:t>duration_category</a:t>
            </a:r>
            <a:r>
              <a:rPr/>
              <a:t> </a:t>
            </a:r>
            <a:endParaRPr dirty="0"/>
          </a:p>
          <a:p>
            <a:pPr>
              <a:defRPr sz="1800"/>
            </a:pPr>
            <a:r>
              <a:rPr dirty="0"/>
              <a:t>Type: Non-Additive</a:t>
            </a:r>
          </a:p>
          <a:p>
            <a:pPr>
              <a:defRPr sz="1800"/>
            </a:pPr>
            <a:r>
              <a:rPr dirty="0"/>
              <a:t>Why: Categorical values cannot be mathematically aggregated.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6942"/>
            <a:ext cx="9144000" cy="62641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Business Statement – Bus Transit Data Mart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800"/>
            </a:pPr>
            <a:r>
              <a:rPr dirty="0"/>
              <a:t>This data mart enables transit managers to monitor and optimize operational efficiency by analyzing trip completion rates, driver performance, route utilization, and bus allocation.</a:t>
            </a:r>
          </a:p>
          <a:p>
            <a:pPr>
              <a:defRPr sz="1800"/>
            </a:pPr>
            <a:r>
              <a:rPr dirty="0"/>
              <a:t>Key metrics include:</a:t>
            </a:r>
          </a:p>
          <a:p>
            <a:pPr>
              <a:defRPr sz="1800"/>
            </a:pPr>
            <a:r>
              <a:rPr dirty="0"/>
              <a:t>- On-time completion percentages</a:t>
            </a:r>
          </a:p>
          <a:p>
            <a:pPr>
              <a:defRPr sz="1800"/>
            </a:pPr>
            <a:r>
              <a:rPr dirty="0"/>
              <a:t>- Total distance traveled</a:t>
            </a:r>
          </a:p>
          <a:p>
            <a:pPr>
              <a:defRPr sz="1800"/>
            </a:pPr>
            <a:r>
              <a:rPr dirty="0"/>
              <a:t>- Average trip duration</a:t>
            </a:r>
          </a:p>
          <a:p>
            <a:pPr>
              <a:defRPr sz="1800"/>
            </a:pPr>
            <a:r>
              <a:rPr dirty="0"/>
              <a:t>These metrics help identify bottlenecks, improve scheduling, and enhance service reliability for passengers.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Process &amp; Grain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Business Process:</a:t>
            </a:r>
          </a:p>
          <a:p>
            <a:r>
              <a:rPr dirty="0"/>
              <a:t>Recording Individual Bus Trips: tracking each trip made by a specific bus and driver at a precise time and date. Includes route, duration, distance, completion status, and duration category.</a:t>
            </a:r>
          </a:p>
          <a:p>
            <a:endParaRPr dirty="0"/>
          </a:p>
          <a:p>
            <a:r>
              <a:rPr dirty="0"/>
              <a:t>Grain:</a:t>
            </a:r>
          </a:p>
          <a:p>
            <a:r>
              <a:rPr dirty="0"/>
              <a:t>A single trip occurrence executed by a specific driver, using a specific bus, at a precise time and date, with recorded trip attributes.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Dimension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 smtClean="0"/>
              <a:t>dim_bus</a:t>
            </a:r>
            <a:r>
              <a:rPr dirty="0"/>
              <a:t>: Type 2 - Slowly changing attributes (e.g., agency assignment).</a:t>
            </a:r>
          </a:p>
          <a:p>
            <a:r>
              <a:rPr dirty="0"/>
              <a:t>dim_driver: Type </a:t>
            </a:r>
            <a:r>
              <a:rPr lang="en-US" dirty="0" smtClean="0"/>
              <a:t>2 </a:t>
            </a:r>
            <a:r>
              <a:rPr dirty="0" smtClean="0"/>
              <a:t>- </a:t>
            </a:r>
            <a:r>
              <a:rPr dirty="0"/>
              <a:t>Slowly changing attributes (e.g., contact info).</a:t>
            </a:r>
          </a:p>
          <a:p>
            <a:r>
              <a:rPr dirty="0"/>
              <a:t>dim_time: </a:t>
            </a:r>
            <a:r>
              <a:rPr dirty="0" smtClean="0"/>
              <a:t>- </a:t>
            </a:r>
            <a:r>
              <a:rPr dirty="0"/>
              <a:t>Static reference data (time).</a:t>
            </a:r>
          </a:p>
          <a:p>
            <a:r>
              <a:rPr dirty="0"/>
              <a:t>dim_date: </a:t>
            </a:r>
            <a:r>
              <a:rPr dirty="0" smtClean="0"/>
              <a:t> </a:t>
            </a:r>
            <a:r>
              <a:rPr dirty="0"/>
              <a:t>- Static reference data (calendar).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Fact_trip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Stores each </a:t>
            </a:r>
            <a:r>
              <a:rPr dirty="0" smtClean="0"/>
              <a:t>individual bus trip.</a:t>
            </a:r>
          </a:p>
          <a:p>
            <a:r>
              <a:rPr dirty="0" smtClean="0"/>
              <a:t>- </a:t>
            </a:r>
            <a:r>
              <a:rPr dirty="0" err="1" smtClean="0"/>
              <a:t>trip_key</a:t>
            </a:r>
            <a:r>
              <a:rPr lang="en-US" dirty="0" smtClean="0"/>
              <a:t>(SK),</a:t>
            </a:r>
            <a:r>
              <a:rPr dirty="0" err="1" smtClean="0"/>
              <a:t>driver_key</a:t>
            </a:r>
            <a:r>
              <a:rPr lang="en-US" dirty="0" smtClean="0"/>
              <a:t>(FK)</a:t>
            </a:r>
            <a:r>
              <a:rPr dirty="0" smtClean="0"/>
              <a:t>, </a:t>
            </a:r>
            <a:r>
              <a:rPr dirty="0" err="1" smtClean="0"/>
              <a:t>bus_key</a:t>
            </a:r>
            <a:r>
              <a:rPr lang="en-US" dirty="0" smtClean="0"/>
              <a:t>(FK)</a:t>
            </a:r>
            <a:r>
              <a:rPr dirty="0" smtClean="0"/>
              <a:t>, </a:t>
            </a:r>
            <a:r>
              <a:rPr dirty="0" err="1" smtClean="0"/>
              <a:t>date_key</a:t>
            </a:r>
            <a:r>
              <a:rPr lang="en-US" dirty="0" smtClean="0"/>
              <a:t>(FK)</a:t>
            </a:r>
            <a:r>
              <a:rPr dirty="0" smtClean="0"/>
              <a:t>, </a:t>
            </a:r>
            <a:r>
              <a:rPr dirty="0" err="1" smtClean="0"/>
              <a:t>time_key</a:t>
            </a:r>
            <a:r>
              <a:rPr lang="en-US" dirty="0" smtClean="0"/>
              <a:t>(FK)</a:t>
            </a:r>
          </a:p>
          <a:p>
            <a:r>
              <a:rPr lang="en-US" dirty="0" smtClean="0"/>
              <a:t>Measures:-</a:t>
            </a:r>
            <a:endParaRPr dirty="0" smtClean="0"/>
          </a:p>
          <a:p>
            <a:r>
              <a:rPr dirty="0" smtClean="0"/>
              <a:t>- </a:t>
            </a:r>
            <a:r>
              <a:rPr dirty="0"/>
              <a:t>Duration, </a:t>
            </a:r>
            <a:r>
              <a:rPr dirty="0" err="1"/>
              <a:t>Distance_Covered</a:t>
            </a:r>
            <a:r>
              <a:rPr dirty="0"/>
              <a:t>, </a:t>
            </a:r>
            <a:r>
              <a:rPr dirty="0" err="1"/>
              <a:t>Is_completed</a:t>
            </a:r>
            <a:r>
              <a:rPr dirty="0"/>
              <a:t>, </a:t>
            </a:r>
            <a:r>
              <a:rPr dirty="0" err="1"/>
              <a:t>Duration_Category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dim_bus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Describes buses used in trips.</a:t>
            </a:r>
          </a:p>
          <a:p>
            <a:r>
              <a:rPr dirty="0"/>
              <a:t>- </a:t>
            </a:r>
            <a:r>
              <a:rPr lang="en-US" dirty="0" err="1"/>
              <a:t>bus_key</a:t>
            </a:r>
            <a:r>
              <a:rPr lang="en-US" dirty="0"/>
              <a:t>, </a:t>
            </a:r>
            <a:r>
              <a:rPr lang="en-US" dirty="0" err="1"/>
              <a:t>bus_id</a:t>
            </a:r>
            <a:r>
              <a:rPr lang="en-US" dirty="0"/>
              <a:t>, </a:t>
            </a:r>
            <a:r>
              <a:rPr lang="en-US" dirty="0" err="1"/>
              <a:t>bus_code</a:t>
            </a:r>
            <a:r>
              <a:rPr lang="en-US" dirty="0"/>
              <a:t>, </a:t>
            </a:r>
            <a:r>
              <a:rPr lang="en-US" dirty="0" err="1"/>
              <a:t>bus_frequency</a:t>
            </a:r>
            <a:r>
              <a:rPr lang="en-US" dirty="0"/>
              <a:t>, </a:t>
            </a:r>
            <a:r>
              <a:rPr lang="en-US" dirty="0" err="1"/>
              <a:t>agency_name</a:t>
            </a:r>
            <a:r>
              <a:rPr lang="en-US" dirty="0"/>
              <a:t>, </a:t>
            </a:r>
            <a:r>
              <a:rPr lang="en-US" dirty="0" err="1"/>
              <a:t>assigned_to</a:t>
            </a:r>
            <a:r>
              <a:rPr lang="en-US" dirty="0"/>
              <a:t>,</a:t>
            </a:r>
          </a:p>
          <a:p>
            <a:r>
              <a:rPr lang="en-US" dirty="0"/>
              <a:t>  </a:t>
            </a:r>
            <a:r>
              <a:rPr lang="en-US" dirty="0" err="1"/>
              <a:t>driver_id</a:t>
            </a:r>
            <a:r>
              <a:rPr lang="en-US" dirty="0"/>
              <a:t>, </a:t>
            </a:r>
            <a:r>
              <a:rPr lang="en-US" dirty="0" err="1"/>
              <a:t>route_id</a:t>
            </a:r>
            <a:r>
              <a:rPr lang="en-US" dirty="0"/>
              <a:t>, </a:t>
            </a:r>
            <a:r>
              <a:rPr lang="en-US" dirty="0" err="1"/>
              <a:t>route_short_name</a:t>
            </a:r>
            <a:r>
              <a:rPr lang="en-US" dirty="0"/>
              <a:t>, </a:t>
            </a:r>
            <a:r>
              <a:rPr lang="en-US" dirty="0" err="1"/>
              <a:t>start_stop</a:t>
            </a:r>
            <a:r>
              <a:rPr lang="en-US" dirty="0"/>
              <a:t>, </a:t>
            </a:r>
            <a:r>
              <a:rPr lang="en-US" dirty="0" err="1"/>
              <a:t>end_stop</a:t>
            </a:r>
            <a:r>
              <a:rPr lang="en-US" dirty="0"/>
              <a:t>,</a:t>
            </a:r>
          </a:p>
          <a:p>
            <a:r>
              <a:rPr lang="en-US" dirty="0"/>
              <a:t>  </a:t>
            </a:r>
            <a:r>
              <a:rPr lang="en-US" dirty="0" err="1"/>
              <a:t>effective_date</a:t>
            </a:r>
            <a:r>
              <a:rPr lang="en-US" dirty="0"/>
              <a:t>, </a:t>
            </a:r>
            <a:r>
              <a:rPr lang="en-US" dirty="0" err="1"/>
              <a:t>end_date</a:t>
            </a:r>
            <a:r>
              <a:rPr lang="en-US" dirty="0"/>
              <a:t>, </a:t>
            </a:r>
            <a:r>
              <a:rPr lang="en-US" dirty="0" err="1"/>
              <a:t>is_current</a:t>
            </a:r>
            <a:r>
              <a:rPr lang="en-US" dirty="0"/>
              <a:t>, </a:t>
            </a:r>
            <a:r>
              <a:rPr lang="en-US" dirty="0" err="1"/>
              <a:t>created_date</a:t>
            </a:r>
            <a:r>
              <a:rPr lang="en-US" dirty="0"/>
              <a:t>, checksum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dim_driver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Describes drivers who conduct trips.</a:t>
            </a:r>
          </a:p>
          <a:p>
            <a:r>
              <a:rPr dirty="0"/>
              <a:t>- </a:t>
            </a:r>
            <a:r>
              <a:rPr lang="en-US" dirty="0" smtClean="0"/>
              <a:t> </a:t>
            </a:r>
            <a:r>
              <a:rPr lang="en-US" dirty="0" err="1"/>
              <a:t>driver_key</a:t>
            </a:r>
            <a:r>
              <a:rPr lang="en-US" dirty="0"/>
              <a:t>, </a:t>
            </a:r>
            <a:r>
              <a:rPr lang="en-US" dirty="0" err="1"/>
              <a:t>driver_id</a:t>
            </a:r>
            <a:r>
              <a:rPr lang="en-US" dirty="0"/>
              <a:t>, </a:t>
            </a:r>
            <a:r>
              <a:rPr lang="en-US" dirty="0" err="1"/>
              <a:t>driver_username</a:t>
            </a:r>
            <a:r>
              <a:rPr lang="en-US" dirty="0"/>
              <a:t>, </a:t>
            </a:r>
            <a:r>
              <a:rPr lang="en-US" dirty="0" err="1"/>
              <a:t>full_name</a:t>
            </a:r>
            <a:r>
              <a:rPr lang="en-US" dirty="0"/>
              <a:t>, </a:t>
            </a:r>
            <a:r>
              <a:rPr lang="en-US" dirty="0" err="1"/>
              <a:t>hire_date</a:t>
            </a:r>
            <a:r>
              <a:rPr lang="en-US" dirty="0"/>
              <a:t>, </a:t>
            </a:r>
            <a:r>
              <a:rPr lang="en-US" dirty="0" err="1"/>
              <a:t>contact_number</a:t>
            </a:r>
            <a:r>
              <a:rPr lang="en-US" dirty="0"/>
              <a:t>,</a:t>
            </a:r>
          </a:p>
          <a:p>
            <a:r>
              <a:rPr lang="en-US" dirty="0"/>
              <a:t>  email, </a:t>
            </a:r>
            <a:r>
              <a:rPr lang="en-US" dirty="0" err="1"/>
              <a:t>effective_date</a:t>
            </a:r>
            <a:r>
              <a:rPr lang="en-US" dirty="0"/>
              <a:t>, </a:t>
            </a:r>
            <a:r>
              <a:rPr lang="en-US" dirty="0" err="1"/>
              <a:t>end_date</a:t>
            </a:r>
            <a:r>
              <a:rPr lang="en-US" dirty="0"/>
              <a:t>, </a:t>
            </a:r>
            <a:r>
              <a:rPr lang="en-US" dirty="0" err="1"/>
              <a:t>is_current</a:t>
            </a:r>
            <a:r>
              <a:rPr lang="en-US" dirty="0"/>
              <a:t>, </a:t>
            </a:r>
            <a:r>
              <a:rPr lang="en-US" dirty="0" err="1"/>
              <a:t>created_date</a:t>
            </a:r>
            <a:r>
              <a:rPr lang="en-US" dirty="0"/>
              <a:t>, checksum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dim_time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Describes time dimension of the trip.</a:t>
            </a:r>
          </a:p>
          <a:p>
            <a:r>
              <a:t>- time_key (PK), time_value, hour, minute, second, am_pm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dim_date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Describes date dimension of the trip.</a:t>
            </a:r>
          </a:p>
          <a:p>
            <a:r>
              <a:t>- date_key (PK), full_date, day_of_week, day_number, month, month_number, quarter, year, is_weekend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454</Words>
  <Application>Microsoft Office PowerPoint</Application>
  <PresentationFormat>On-screen Show (4:3)</PresentationFormat>
  <Paragraphs>59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Bus Trip Data Mart Documentation</vt:lpstr>
      <vt:lpstr>Business Statement – Bus Transit Data Mart</vt:lpstr>
      <vt:lpstr>Business Process &amp; Grain</vt:lpstr>
      <vt:lpstr>Dimension Types</vt:lpstr>
      <vt:lpstr>Fact_trip Table</vt:lpstr>
      <vt:lpstr>dim_bus Table</vt:lpstr>
      <vt:lpstr>dim_driver Table</vt:lpstr>
      <vt:lpstr>dim_time Table</vt:lpstr>
      <vt:lpstr>dim_date Table</vt:lpstr>
      <vt:lpstr>Fact Table Measures – Additivity Types</vt:lpstr>
      <vt:lpstr>PowerPoint Presentation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 Trip Data Mart Documentation</dc:title>
  <dc:creator>TECH</dc:creator>
  <dc:description>generated using python-pptx</dc:description>
  <cp:lastModifiedBy>TECH</cp:lastModifiedBy>
  <cp:revision>8</cp:revision>
  <dcterms:created xsi:type="dcterms:W3CDTF">2013-01-27T09:14:16Z</dcterms:created>
  <dcterms:modified xsi:type="dcterms:W3CDTF">2025-06-03T20:03:28Z</dcterms:modified>
</cp:coreProperties>
</file>