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74" r:id="rId8"/>
    <p:sldId id="263" r:id="rId9"/>
    <p:sldId id="269" r:id="rId10"/>
    <p:sldId id="265" r:id="rId11"/>
    <p:sldId id="262" r:id="rId12"/>
    <p:sldId id="275" r:id="rId13"/>
    <p:sldId id="272" r:id="rId14"/>
    <p:sldId id="266" r:id="rId15"/>
    <p:sldId id="273" r:id="rId16"/>
    <p:sldId id="259" r:id="rId17"/>
    <p:sldId id="267" r:id="rId18"/>
    <p:sldId id="264" r:id="rId19"/>
  </p:sldIdLst>
  <p:sldSz cx="18288000" cy="10287000"/>
  <p:notesSz cx="6858000" cy="9144000"/>
  <p:embeddedFontLst>
    <p:embeddedFont>
      <p:font typeface="Abadi Extra Light" panose="020B0204020104020204" pitchFamily="34" charset="0"/>
      <p:regular r:id="rId20"/>
    </p:embeddedFont>
    <p:embeddedFont>
      <p:font typeface="Adirek Sans Bold" panose="020B0604020202020204" charset="-34"/>
      <p:regular r:id="rId21"/>
    </p:embeddedFont>
    <p:embeddedFont>
      <p:font typeface="Adirek Sans Heavy" panose="020B0604020202020204" charset="-34"/>
      <p:regular r:id="rId22"/>
    </p:embeddedFont>
    <p:embeddedFont>
      <p:font typeface="Aileron" panose="020B0604020202020204" charset="0"/>
      <p:regular r:id="rId23"/>
    </p:embeddedFont>
    <p:embeddedFont>
      <p:font typeface="Aileron Bold" panose="020B0604020202020204" charset="0"/>
      <p:regular r:id="rId24"/>
    </p:embeddedFont>
    <p:embeddedFont>
      <p:font typeface="Aileron Italics" panose="020B0604020202020204" charset="0"/>
      <p:regular r:id="rId25"/>
    </p:embeddedFont>
    <p:embeddedFont>
      <p:font typeface="Aileron Ultra-Bold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 Bold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old" panose="02000000000000000000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516"/>
    <a:srgbClr val="06094E"/>
    <a:srgbClr val="5B544C"/>
    <a:srgbClr val="30304C"/>
    <a:srgbClr val="CBCBCB"/>
    <a:srgbClr val="E7E7E7"/>
    <a:srgbClr val="FAF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516D5-3FC4-4172-A98E-2E43207774AC}" v="147" dt="2024-08-19T20:46:0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kbashy, Rahma" userId="961eedd1-ea10-47cf-8dac-1bb446b02fc7" providerId="ADAL" clId="{68C516D5-3FC4-4172-A98E-2E43207774AC}"/>
    <pc:docChg chg="undo redo custSel addSld delSld modSld sldOrd">
      <pc:chgData name="Albekbashy, Rahma" userId="961eedd1-ea10-47cf-8dac-1bb446b02fc7" providerId="ADAL" clId="{68C516D5-3FC4-4172-A98E-2E43207774AC}" dt="2024-08-19T20:46:55.051" v="2323" actId="1076"/>
      <pc:docMkLst>
        <pc:docMk/>
      </pc:docMkLst>
      <pc:sldChg chg="modSp mod">
        <pc:chgData name="Albekbashy, Rahma" userId="961eedd1-ea10-47cf-8dac-1bb446b02fc7" providerId="ADAL" clId="{68C516D5-3FC4-4172-A98E-2E43207774AC}" dt="2024-08-19T19:45:27.080" v="1926" actId="20577"/>
        <pc:sldMkLst>
          <pc:docMk/>
          <pc:sldMk cId="0" sldId="257"/>
        </pc:sldMkLst>
        <pc:spChg chg="mod">
          <ac:chgData name="Albekbashy, Rahma" userId="961eedd1-ea10-47cf-8dac-1bb446b02fc7" providerId="ADAL" clId="{68C516D5-3FC4-4172-A98E-2E43207774AC}" dt="2024-08-19T19:45:27.080" v="1926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Albekbashy, Rahma" userId="961eedd1-ea10-47cf-8dac-1bb446b02fc7" providerId="ADAL" clId="{68C516D5-3FC4-4172-A98E-2E43207774AC}" dt="2024-08-19T19:45:20.468" v="1924" actId="20577"/>
        <pc:sldMkLst>
          <pc:docMk/>
          <pc:sldMk cId="0" sldId="258"/>
        </pc:sldMkLst>
        <pc:spChg chg="mod">
          <ac:chgData name="Albekbashy, Rahma" userId="961eedd1-ea10-47cf-8dac-1bb446b02fc7" providerId="ADAL" clId="{68C516D5-3FC4-4172-A98E-2E43207774AC}" dt="2024-08-19T19:45:20.468" v="1924" actId="20577"/>
          <ac:spMkLst>
            <pc:docMk/>
            <pc:sldMk cId="0" sldId="258"/>
            <ac:spMk id="30" creationId="{CD047EF0-377B-1BF4-8BFB-E5BCCD918AC5}"/>
          </ac:spMkLst>
        </pc:spChg>
      </pc:sldChg>
      <pc:sldChg chg="addSp delSp modSp mod modTransition modAnim">
        <pc:chgData name="Albekbashy, Rahma" userId="961eedd1-ea10-47cf-8dac-1bb446b02fc7" providerId="ADAL" clId="{68C516D5-3FC4-4172-A98E-2E43207774AC}" dt="2024-08-19T19:45:04.715" v="1916" actId="20577"/>
        <pc:sldMkLst>
          <pc:docMk/>
          <pc:sldMk cId="0" sldId="260"/>
        </pc:sldMkLst>
        <pc:spChg chg="del mod">
          <ac:chgData name="Albekbashy, Rahma" userId="961eedd1-ea10-47cf-8dac-1bb446b02fc7" providerId="ADAL" clId="{68C516D5-3FC4-4172-A98E-2E43207774AC}" dt="2024-08-14T08:44:21.727" v="423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9:00:19.152" v="566" actId="20577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8:44:21.729" v="425"/>
          <ac:spMkLst>
            <pc:docMk/>
            <pc:sldMk cId="0" sldId="260"/>
            <ac:spMk id="14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9:45:04.715" v="1916" actId="20577"/>
          <ac:spMkLst>
            <pc:docMk/>
            <pc:sldMk cId="0" sldId="260"/>
            <ac:spMk id="64" creationId="{940BF257-89D3-C61C-FD2F-7F5DD39B4F9A}"/>
          </ac:spMkLst>
        </pc:spChg>
        <pc:spChg chg="mod topLvl">
          <ac:chgData name="Albekbashy, Rahma" userId="961eedd1-ea10-47cf-8dac-1bb446b02fc7" providerId="ADAL" clId="{68C516D5-3FC4-4172-A98E-2E43207774AC}" dt="2024-08-19T12:55:23.714" v="1622" actId="165"/>
          <ac:spMkLst>
            <pc:docMk/>
            <pc:sldMk cId="0" sldId="260"/>
            <ac:spMk id="73" creationId="{519E4408-4BBB-95EB-0067-A5240D5FC893}"/>
          </ac:spMkLst>
        </pc:spChg>
        <pc:spChg chg="mod ord">
          <ac:chgData name="Albekbashy, Rahma" userId="961eedd1-ea10-47cf-8dac-1bb446b02fc7" providerId="ADAL" clId="{68C516D5-3FC4-4172-A98E-2E43207774AC}" dt="2024-08-14T09:00:25.196" v="576" actId="1036"/>
          <ac:spMkLst>
            <pc:docMk/>
            <pc:sldMk cId="0" sldId="260"/>
            <ac:spMk id="76" creationId="{EC75F03D-A9AE-7251-35AE-8A3F6AB0C8AB}"/>
          </ac:spMkLst>
        </pc:spChg>
        <pc:spChg chg="mod topLvl">
          <ac:chgData name="Albekbashy, Rahma" userId="961eedd1-ea10-47cf-8dac-1bb446b02fc7" providerId="ADAL" clId="{68C516D5-3FC4-4172-A98E-2E43207774AC}" dt="2024-08-19T12:55:23.714" v="1622" actId="165"/>
          <ac:spMkLst>
            <pc:docMk/>
            <pc:sldMk cId="0" sldId="260"/>
            <ac:spMk id="90" creationId="{8EC5EB26-5B57-B49A-F3BF-6B893700FE56}"/>
          </ac:spMkLst>
        </pc:spChg>
        <pc:spChg chg="add mod topLvl">
          <ac:chgData name="Albekbashy, Rahma" userId="961eedd1-ea10-47cf-8dac-1bb446b02fc7" providerId="ADAL" clId="{68C516D5-3FC4-4172-A98E-2E43207774AC}" dt="2024-08-19T12:55:23.714" v="1622" actId="165"/>
          <ac:spMkLst>
            <pc:docMk/>
            <pc:sldMk cId="0" sldId="260"/>
            <ac:spMk id="100" creationId="{C5525C77-9B99-BE0A-B595-F705BA74E02E}"/>
          </ac:spMkLst>
        </pc:spChg>
        <pc:spChg chg="add mod topLvl">
          <ac:chgData name="Albekbashy, Rahma" userId="961eedd1-ea10-47cf-8dac-1bb446b02fc7" providerId="ADAL" clId="{68C516D5-3FC4-4172-A98E-2E43207774AC}" dt="2024-08-19T12:55:23.714" v="1622" actId="165"/>
          <ac:spMkLst>
            <pc:docMk/>
            <pc:sldMk cId="0" sldId="260"/>
            <ac:spMk id="101" creationId="{E232A974-B937-DED5-94BA-FDC20FD20454}"/>
          </ac:spMkLst>
        </pc:spChg>
        <pc:spChg chg="add del mod modCrop">
          <ac:chgData name="Albekbashy, Rahma" userId="961eedd1-ea10-47cf-8dac-1bb446b02fc7" providerId="ADAL" clId="{68C516D5-3FC4-4172-A98E-2E43207774AC}" dt="2024-08-14T08:40:17.445" v="340" actId="478"/>
          <ac:spMkLst>
            <pc:docMk/>
            <pc:sldMk cId="0" sldId="260"/>
            <ac:spMk id="103" creationId="{AC3FCEE4-2A51-4BB4-51C4-93AC149C20E5}"/>
          </ac:spMkLst>
        </pc:spChg>
        <pc:grpChg chg="add del mod">
          <ac:chgData name="Albekbashy, Rahma" userId="961eedd1-ea10-47cf-8dac-1bb446b02fc7" providerId="ADAL" clId="{68C516D5-3FC4-4172-A98E-2E43207774AC}" dt="2024-08-19T12:55:23.714" v="1622" actId="165"/>
          <ac:grpSpMkLst>
            <pc:docMk/>
            <pc:sldMk cId="0" sldId="260"/>
            <ac:grpSpMk id="104" creationId="{CC6FF641-5F19-D8B7-B4D5-C75B23DEA72F}"/>
          </ac:grpSpMkLst>
        </pc:grpChg>
        <pc:graphicFrameChg chg="del mod">
          <ac:chgData name="Albekbashy, Rahma" userId="961eedd1-ea10-47cf-8dac-1bb446b02fc7" providerId="ADAL" clId="{68C516D5-3FC4-4172-A98E-2E43207774AC}" dt="2024-08-14T08:38:06.366" v="311" actId="478"/>
          <ac:graphicFrameMkLst>
            <pc:docMk/>
            <pc:sldMk cId="0" sldId="260"/>
            <ac:graphicFrameMk id="69" creationId="{18599445-B719-B4F9-871F-8B82D57121EE}"/>
          </ac:graphicFrameMkLst>
        </pc:graphicFrameChg>
        <pc:cxnChg chg="mod topLvl">
          <ac:chgData name="Albekbashy, Rahma" userId="961eedd1-ea10-47cf-8dac-1bb446b02fc7" providerId="ADAL" clId="{68C516D5-3FC4-4172-A98E-2E43207774AC}" dt="2024-08-19T12:55:23.714" v="1622" actId="165"/>
          <ac:cxnSpMkLst>
            <pc:docMk/>
            <pc:sldMk cId="0" sldId="260"/>
            <ac:cxnSpMk id="71" creationId="{83A8262F-C849-A8B8-DF45-EFA777A35E90}"/>
          </ac:cxnSpMkLst>
        </pc:cxnChg>
        <pc:cxnChg chg="mod">
          <ac:chgData name="Albekbashy, Rahma" userId="961eedd1-ea10-47cf-8dac-1bb446b02fc7" providerId="ADAL" clId="{68C516D5-3FC4-4172-A98E-2E43207774AC}" dt="2024-08-14T09:00:29.422" v="586" actId="1036"/>
          <ac:cxnSpMkLst>
            <pc:docMk/>
            <pc:sldMk cId="0" sldId="260"/>
            <ac:cxnSpMk id="92" creationId="{F8C86DBA-3376-D75C-FD6C-B73329FF0B8B}"/>
          </ac:cxnSpMkLst>
        </pc:cxnChg>
        <pc:cxnChg chg="add del">
          <ac:chgData name="Albekbashy, Rahma" userId="961eedd1-ea10-47cf-8dac-1bb446b02fc7" providerId="ADAL" clId="{68C516D5-3FC4-4172-A98E-2E43207774AC}" dt="2024-08-14T08:36:27.572" v="292" actId="478"/>
          <ac:cxnSpMkLst>
            <pc:docMk/>
            <pc:sldMk cId="0" sldId="260"/>
            <ac:cxnSpMk id="98" creationId="{6ECB89A9-91FF-702A-5B71-510A62C3556D}"/>
          </ac:cxnSpMkLst>
        </pc:cxnChg>
      </pc:sldChg>
      <pc:sldChg chg="addSp delSp modSp mod">
        <pc:chgData name="Albekbashy, Rahma" userId="961eedd1-ea10-47cf-8dac-1bb446b02fc7" providerId="ADAL" clId="{68C516D5-3FC4-4172-A98E-2E43207774AC}" dt="2024-08-19T19:44:59.194" v="1914" actId="20577"/>
        <pc:sldMkLst>
          <pc:docMk/>
          <pc:sldMk cId="0" sldId="261"/>
        </pc:sldMkLst>
        <pc:spChg chg="del mod">
          <ac:chgData name="Albekbashy, Rahma" userId="961eedd1-ea10-47cf-8dac-1bb446b02fc7" providerId="ADAL" clId="{68C516D5-3FC4-4172-A98E-2E43207774AC}" dt="2024-08-14T08:51:14.587" v="497" actId="478"/>
          <ac:spMkLst>
            <pc:docMk/>
            <pc:sldMk cId="0" sldId="261"/>
            <ac:spMk id="6" creationId="{00000000-0000-0000-0000-000000000000}"/>
          </ac:spMkLst>
        </pc:spChg>
        <pc:spChg chg="mod ord modCrop">
          <ac:chgData name="Albekbashy, Rahma" userId="961eedd1-ea10-47cf-8dac-1bb446b02fc7" providerId="ADAL" clId="{68C516D5-3FC4-4172-A98E-2E43207774AC}" dt="2024-08-14T08:51:51.926" v="507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8:52:02.903" v="514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9:44:59.194" v="1914" actId="20577"/>
          <ac:spMkLst>
            <pc:docMk/>
            <pc:sldMk cId="0" sldId="261"/>
            <ac:spMk id="13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8:50:49.107" v="491" actId="478"/>
          <ac:spMkLst>
            <pc:docMk/>
            <pc:sldMk cId="0" sldId="261"/>
            <ac:spMk id="65" creationId="{C227378F-6A95-332C-5604-00908E34E11A}"/>
          </ac:spMkLst>
        </pc:spChg>
        <pc:spChg chg="add del mod">
          <ac:chgData name="Albekbashy, Rahma" userId="961eedd1-ea10-47cf-8dac-1bb446b02fc7" providerId="ADAL" clId="{68C516D5-3FC4-4172-A98E-2E43207774AC}" dt="2024-08-14T08:48:06.670" v="449"/>
          <ac:spMkLst>
            <pc:docMk/>
            <pc:sldMk cId="0" sldId="261"/>
            <ac:spMk id="75" creationId="{AADF57D5-EC8E-B66F-F9DE-A45D8FD3B2ED}"/>
          </ac:spMkLst>
        </pc:spChg>
        <pc:spChg chg="add del mod">
          <ac:chgData name="Albekbashy, Rahma" userId="961eedd1-ea10-47cf-8dac-1bb446b02fc7" providerId="ADAL" clId="{68C516D5-3FC4-4172-A98E-2E43207774AC}" dt="2024-08-14T08:48:06.670" v="449"/>
          <ac:spMkLst>
            <pc:docMk/>
            <pc:sldMk cId="0" sldId="261"/>
            <ac:spMk id="76" creationId="{F9274EBB-C65D-AE4A-1B2A-D35614E00EEC}"/>
          </ac:spMkLst>
        </pc:spChg>
        <pc:spChg chg="add del mod">
          <ac:chgData name="Albekbashy, Rahma" userId="961eedd1-ea10-47cf-8dac-1bb446b02fc7" providerId="ADAL" clId="{68C516D5-3FC4-4172-A98E-2E43207774AC}" dt="2024-08-14T08:48:06.670" v="449"/>
          <ac:spMkLst>
            <pc:docMk/>
            <pc:sldMk cId="0" sldId="261"/>
            <ac:spMk id="77" creationId="{C72E4252-7803-0011-CF48-976865AA6046}"/>
          </ac:spMkLst>
        </pc:spChg>
        <pc:spChg chg="add del mod">
          <ac:chgData name="Albekbashy, Rahma" userId="961eedd1-ea10-47cf-8dac-1bb446b02fc7" providerId="ADAL" clId="{68C516D5-3FC4-4172-A98E-2E43207774AC}" dt="2024-08-14T08:48:06.670" v="449"/>
          <ac:spMkLst>
            <pc:docMk/>
            <pc:sldMk cId="0" sldId="261"/>
            <ac:spMk id="78" creationId="{160D44A7-2B5B-188C-F465-82495E9B9EF4}"/>
          </ac:spMkLst>
        </pc:spChg>
        <pc:spChg chg="del mod">
          <ac:chgData name="Albekbashy, Rahma" userId="961eedd1-ea10-47cf-8dac-1bb446b02fc7" providerId="ADAL" clId="{68C516D5-3FC4-4172-A98E-2E43207774AC}" dt="2024-08-14T08:48:53.676" v="461" actId="478"/>
          <ac:spMkLst>
            <pc:docMk/>
            <pc:sldMk cId="0" sldId="261"/>
            <ac:spMk id="81" creationId="{DAF941FD-2599-CAC1-9FE0-D39E660CF9AA}"/>
          </ac:spMkLst>
        </pc:spChg>
        <pc:spChg chg="mod">
          <ac:chgData name="Albekbashy, Rahma" userId="961eedd1-ea10-47cf-8dac-1bb446b02fc7" providerId="ADAL" clId="{68C516D5-3FC4-4172-A98E-2E43207774AC}" dt="2024-08-14T08:51:36.110" v="503" actId="1076"/>
          <ac:spMkLst>
            <pc:docMk/>
            <pc:sldMk cId="0" sldId="261"/>
            <ac:spMk id="82" creationId="{078F7FE9-EE55-795B-AC55-468DD477AFAD}"/>
          </ac:spMkLst>
        </pc:spChg>
        <pc:spChg chg="mod">
          <ac:chgData name="Albekbashy, Rahma" userId="961eedd1-ea10-47cf-8dac-1bb446b02fc7" providerId="ADAL" clId="{68C516D5-3FC4-4172-A98E-2E43207774AC}" dt="2024-08-14T08:51:51.926" v="507" actId="1076"/>
          <ac:spMkLst>
            <pc:docMk/>
            <pc:sldMk cId="0" sldId="261"/>
            <ac:spMk id="83" creationId="{C01E53E7-63B0-87B4-BC2B-4A9513EFDFA5}"/>
          </ac:spMkLst>
        </pc:spChg>
        <pc:spChg chg="mod">
          <ac:chgData name="Albekbashy, Rahma" userId="961eedd1-ea10-47cf-8dac-1bb446b02fc7" providerId="ADAL" clId="{68C516D5-3FC4-4172-A98E-2E43207774AC}" dt="2024-08-14T08:51:58.432" v="512" actId="1035"/>
          <ac:spMkLst>
            <pc:docMk/>
            <pc:sldMk cId="0" sldId="261"/>
            <ac:spMk id="84" creationId="{B58D7C92-064A-873B-11A0-DE670B54B2B6}"/>
          </ac:spMkLst>
        </pc:spChg>
        <pc:grpChg chg="add mod">
          <ac:chgData name="Albekbashy, Rahma" userId="961eedd1-ea10-47cf-8dac-1bb446b02fc7" providerId="ADAL" clId="{68C516D5-3FC4-4172-A98E-2E43207774AC}" dt="2024-08-14T08:50:33.983" v="487" actId="164"/>
          <ac:grpSpMkLst>
            <pc:docMk/>
            <pc:sldMk cId="0" sldId="261"/>
            <ac:grpSpMk id="79" creationId="{D6823AAF-CAE3-16C6-0CAE-AA41DEF92218}"/>
          </ac:grpSpMkLst>
        </pc:grpChg>
        <pc:grpChg chg="add del mod">
          <ac:chgData name="Albekbashy, Rahma" userId="961eedd1-ea10-47cf-8dac-1bb446b02fc7" providerId="ADAL" clId="{68C516D5-3FC4-4172-A98E-2E43207774AC}" dt="2024-08-19T12:54:20.867" v="1610" actId="478"/>
          <ac:grpSpMkLst>
            <pc:docMk/>
            <pc:sldMk cId="0" sldId="261"/>
            <ac:grpSpMk id="85" creationId="{3D81A2A7-00D2-3DB7-6215-7CCFDA5582BB}"/>
          </ac:grpSpMkLst>
        </pc:grpChg>
        <pc:cxnChg chg="del mod">
          <ac:chgData name="Albekbashy, Rahma" userId="961eedd1-ea10-47cf-8dac-1bb446b02fc7" providerId="ADAL" clId="{68C516D5-3FC4-4172-A98E-2E43207774AC}" dt="2024-08-14T08:50:43.036" v="490" actId="478"/>
          <ac:cxnSpMkLst>
            <pc:docMk/>
            <pc:sldMk cId="0" sldId="261"/>
            <ac:cxnSpMk id="66" creationId="{ECB2121B-96A1-222A-36D6-9F1E04D4980B}"/>
          </ac:cxnSpMkLst>
        </pc:cxnChg>
        <pc:cxnChg chg="add del mod">
          <ac:chgData name="Albekbashy, Rahma" userId="961eedd1-ea10-47cf-8dac-1bb446b02fc7" providerId="ADAL" clId="{68C516D5-3FC4-4172-A98E-2E43207774AC}" dt="2024-08-14T08:48:06.670" v="449"/>
          <ac:cxnSpMkLst>
            <pc:docMk/>
            <pc:sldMk cId="0" sldId="261"/>
            <ac:cxnSpMk id="74" creationId="{124C5E69-6752-6B82-42F8-55A9B4D7B434}"/>
          </ac:cxnSpMkLst>
        </pc:cxnChg>
        <pc:cxnChg chg="mod">
          <ac:chgData name="Albekbashy, Rahma" userId="961eedd1-ea10-47cf-8dac-1bb446b02fc7" providerId="ADAL" clId="{68C516D5-3FC4-4172-A98E-2E43207774AC}" dt="2024-08-19T12:54:20.867" v="1610" actId="478"/>
          <ac:cxnSpMkLst>
            <pc:docMk/>
            <pc:sldMk cId="0" sldId="261"/>
            <ac:cxnSpMk id="80" creationId="{789F7D31-8600-C0EF-D5B5-9547C94E7179}"/>
          </ac:cxnSpMkLst>
        </pc:cxnChg>
      </pc:sldChg>
      <pc:sldChg chg="addSp delSp modSp mod ord">
        <pc:chgData name="Albekbashy, Rahma" userId="961eedd1-ea10-47cf-8dac-1bb446b02fc7" providerId="ADAL" clId="{68C516D5-3FC4-4172-A98E-2E43207774AC}" dt="2024-08-19T20:13:01.914" v="2025"/>
        <pc:sldMkLst>
          <pc:docMk/>
          <pc:sldMk cId="0" sldId="262"/>
        </pc:sldMkLst>
        <pc:spChg chg="add mod">
          <ac:chgData name="Albekbashy, Rahma" userId="961eedd1-ea10-47cf-8dac-1bb446b02fc7" providerId="ADAL" clId="{68C516D5-3FC4-4172-A98E-2E43207774AC}" dt="2024-08-19T12:53:52.157" v="1608" actId="164"/>
          <ac:spMkLst>
            <pc:docMk/>
            <pc:sldMk cId="0" sldId="262"/>
            <ac:spMk id="6" creationId="{17C69ED1-B4B5-3FEA-004A-212CD192C7C4}"/>
          </ac:spMkLst>
        </pc:spChg>
        <pc:spChg chg="add del mod">
          <ac:chgData name="Albekbashy, Rahma" userId="961eedd1-ea10-47cf-8dac-1bb446b02fc7" providerId="ADAL" clId="{68C516D5-3FC4-4172-A98E-2E43207774AC}" dt="2024-08-19T20:03:37.323" v="1941" actId="478"/>
          <ac:spMkLst>
            <pc:docMk/>
            <pc:sldMk cId="0" sldId="262"/>
            <ac:spMk id="6" creationId="{325AF0D6-D1BB-4B8D-2951-8F79F99D3573}"/>
          </ac:spMkLst>
        </pc:spChg>
        <pc:spChg chg="add mod">
          <ac:chgData name="Albekbashy, Rahma" userId="961eedd1-ea10-47cf-8dac-1bb446b02fc7" providerId="ADAL" clId="{68C516D5-3FC4-4172-A98E-2E43207774AC}" dt="2024-08-19T12:53:52.157" v="1608" actId="164"/>
          <ac:spMkLst>
            <pc:docMk/>
            <pc:sldMk cId="0" sldId="262"/>
            <ac:spMk id="7" creationId="{0B2CDBA7-C3BC-7659-E670-2EEEA3127A58}"/>
          </ac:spMkLst>
        </pc:spChg>
        <pc:spChg chg="add del mod">
          <ac:chgData name="Albekbashy, Rahma" userId="961eedd1-ea10-47cf-8dac-1bb446b02fc7" providerId="ADAL" clId="{68C516D5-3FC4-4172-A98E-2E43207774AC}" dt="2024-08-19T20:06:09.712" v="1970"/>
          <ac:spMkLst>
            <pc:docMk/>
            <pc:sldMk cId="0" sldId="262"/>
            <ac:spMk id="7" creationId="{F6FC6CA5-357D-72A1-70D1-8377C46621A3}"/>
          </ac:spMkLst>
        </pc:spChg>
        <pc:spChg chg="add mod">
          <ac:chgData name="Albekbashy, Rahma" userId="961eedd1-ea10-47cf-8dac-1bb446b02fc7" providerId="ADAL" clId="{68C516D5-3FC4-4172-A98E-2E43207774AC}" dt="2024-08-19T20:13:01.914" v="2025"/>
          <ac:spMkLst>
            <pc:docMk/>
            <pc:sldMk cId="0" sldId="262"/>
            <ac:spMk id="8" creationId="{454CB107-5296-86D2-35C6-EF1008F8A312}"/>
          </ac:spMkLst>
        </pc:spChg>
        <pc:spChg chg="add del mod">
          <ac:chgData name="Albekbashy, Rahma" userId="961eedd1-ea10-47cf-8dac-1bb446b02fc7" providerId="ADAL" clId="{68C516D5-3FC4-4172-A98E-2E43207774AC}" dt="2024-08-19T20:12:28.560" v="2016" actId="478"/>
          <ac:spMkLst>
            <pc:docMk/>
            <pc:sldMk cId="0" sldId="262"/>
            <ac:spMk id="9" creationId="{ED71F71F-712C-C2AF-EAE9-1FB1997A523A}"/>
          </ac:spMkLst>
        </pc:spChg>
        <pc:spChg chg="mod">
          <ac:chgData name="Albekbashy, Rahma" userId="961eedd1-ea10-47cf-8dac-1bb446b02fc7" providerId="ADAL" clId="{68C516D5-3FC4-4172-A98E-2E43207774AC}" dt="2024-08-19T19:44:07.082" v="1897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9:44:25.950" v="1904" actId="20577"/>
          <ac:spMkLst>
            <pc:docMk/>
            <pc:sldMk cId="0" sldId="262"/>
            <ac:spMk id="12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8:20:32.399" v="54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9T19:43:36.971" v="1878" actId="478"/>
          <ac:spMkLst>
            <pc:docMk/>
            <pc:sldMk cId="0" sldId="262"/>
            <ac:spMk id="15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18" creationId="{728F2694-0B16-DF03-884E-2C65E9CC7637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19" creationId="{43163EC0-48E1-3B75-02DC-3C54A938B080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20" creationId="{8BF3017E-0FE3-8FAE-FE76-5F373F35CE3A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21" creationId="{D6E4FB13-6E1F-FE67-B947-3542D81F0BDB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22" creationId="{A5056157-1B3D-19E4-9BBB-84E2DA1FBA8A}"/>
          </ac:spMkLst>
        </pc:spChg>
        <pc:spChg chg="mod">
          <ac:chgData name="Albekbashy, Rahma" userId="961eedd1-ea10-47cf-8dac-1bb446b02fc7" providerId="ADAL" clId="{68C516D5-3FC4-4172-A98E-2E43207774AC}" dt="2024-08-14T08:27:05.144" v="216" actId="164"/>
          <ac:spMkLst>
            <pc:docMk/>
            <pc:sldMk cId="0" sldId="262"/>
            <ac:spMk id="23" creationId="{FE39E694-C0EB-A1B2-0886-E353F6BDA4A5}"/>
          </ac:spMkLst>
        </pc:spChg>
        <pc:spChg chg="add del mod">
          <ac:chgData name="Albekbashy, Rahma" userId="961eedd1-ea10-47cf-8dac-1bb446b02fc7" providerId="ADAL" clId="{68C516D5-3FC4-4172-A98E-2E43207774AC}" dt="2024-08-19T20:06:46.421" v="1988" actId="478"/>
          <ac:spMkLst>
            <pc:docMk/>
            <pc:sldMk cId="0" sldId="262"/>
            <ac:spMk id="24" creationId="{93CC3032-A671-CC0F-67C3-A210CE05AF9E}"/>
          </ac:spMkLst>
        </pc:spChg>
        <pc:grpChg chg="mod">
          <ac:chgData name="Albekbashy, Rahma" userId="961eedd1-ea10-47cf-8dac-1bb446b02fc7" providerId="ADAL" clId="{68C516D5-3FC4-4172-A98E-2E43207774AC}" dt="2024-08-19T20:12:54.271" v="2018" actId="1076"/>
          <ac:grpSpMkLst>
            <pc:docMk/>
            <pc:sldMk cId="0" sldId="262"/>
            <ac:grpSpMk id="2" creationId="{00000000-0000-0000-0000-000000000000}"/>
          </ac:grpSpMkLst>
        </pc:grpChg>
        <pc:grpChg chg="del mod">
          <ac:chgData name="Albekbashy, Rahma" userId="961eedd1-ea10-47cf-8dac-1bb446b02fc7" providerId="ADAL" clId="{68C516D5-3FC4-4172-A98E-2E43207774AC}" dt="2024-08-14T08:16:09.151" v="12" actId="478"/>
          <ac:grpSpMkLst>
            <pc:docMk/>
            <pc:sldMk cId="0" sldId="262"/>
            <ac:grpSpMk id="8" creationId="{00000000-0000-0000-0000-000000000000}"/>
          </ac:grpSpMkLst>
        </pc:grpChg>
        <pc:grpChg chg="add del mod">
          <ac:chgData name="Albekbashy, Rahma" userId="961eedd1-ea10-47cf-8dac-1bb446b02fc7" providerId="ADAL" clId="{68C516D5-3FC4-4172-A98E-2E43207774AC}" dt="2024-08-19T19:44:10.606" v="1898" actId="478"/>
          <ac:grpSpMkLst>
            <pc:docMk/>
            <pc:sldMk cId="0" sldId="262"/>
            <ac:grpSpMk id="8" creationId="{E6C1D8FD-56D3-E8A0-A5E7-01A14C300C88}"/>
          </ac:grpSpMkLst>
        </pc:grpChg>
        <pc:grpChg chg="add del mod">
          <ac:chgData name="Albekbashy, Rahma" userId="961eedd1-ea10-47cf-8dac-1bb446b02fc7" providerId="ADAL" clId="{68C516D5-3FC4-4172-A98E-2E43207774AC}" dt="2024-08-19T19:44:14.391" v="1899" actId="478"/>
          <ac:grpSpMkLst>
            <pc:docMk/>
            <pc:sldMk cId="0" sldId="262"/>
            <ac:grpSpMk id="40" creationId="{E0869A7D-54B7-410B-EE9D-AEA54657B3D1}"/>
          </ac:grpSpMkLst>
        </pc:grpChg>
        <pc:picChg chg="add mod">
          <ac:chgData name="Albekbashy, Rahma" userId="961eedd1-ea10-47cf-8dac-1bb446b02fc7" providerId="ADAL" clId="{68C516D5-3FC4-4172-A98E-2E43207774AC}" dt="2024-08-19T20:12:18.512" v="2015" actId="1076"/>
          <ac:picMkLst>
            <pc:docMk/>
            <pc:sldMk cId="0" sldId="262"/>
            <ac:picMk id="14" creationId="{E0A188F1-61B7-25CD-F943-7C439AB973E0}"/>
          </ac:picMkLst>
        </pc:picChg>
        <pc:picChg chg="add mod">
          <ac:chgData name="Albekbashy, Rahma" userId="961eedd1-ea10-47cf-8dac-1bb446b02fc7" providerId="ADAL" clId="{68C516D5-3FC4-4172-A98E-2E43207774AC}" dt="2024-08-19T12:53:52.157" v="1608" actId="164"/>
          <ac:picMkLst>
            <pc:docMk/>
            <pc:sldMk cId="0" sldId="262"/>
            <ac:picMk id="26" creationId="{2F5E283A-AA12-4E39-41B4-39A6D3ABBF39}"/>
          </ac:picMkLst>
        </pc:picChg>
        <pc:picChg chg="add del mod">
          <ac:chgData name="Albekbashy, Rahma" userId="961eedd1-ea10-47cf-8dac-1bb446b02fc7" providerId="ADAL" clId="{68C516D5-3FC4-4172-A98E-2E43207774AC}" dt="2024-08-14T08:16:12.691" v="15" actId="478"/>
          <ac:picMkLst>
            <pc:docMk/>
            <pc:sldMk cId="0" sldId="262"/>
            <ac:picMk id="28" creationId="{426125B7-0AB3-09EB-64C2-4CFDCF1D16B2}"/>
          </ac:picMkLst>
        </pc:picChg>
        <pc:picChg chg="add mod">
          <ac:chgData name="Albekbashy, Rahma" userId="961eedd1-ea10-47cf-8dac-1bb446b02fc7" providerId="ADAL" clId="{68C516D5-3FC4-4172-A98E-2E43207774AC}" dt="2024-08-19T12:53:52.157" v="1608" actId="164"/>
          <ac:picMkLst>
            <pc:docMk/>
            <pc:sldMk cId="0" sldId="262"/>
            <ac:picMk id="30" creationId="{DBB3B4B3-78F8-92AB-31E1-8742CA46B8AA}"/>
          </ac:picMkLst>
        </pc:picChg>
        <pc:picChg chg="add del mod">
          <ac:chgData name="Albekbashy, Rahma" userId="961eedd1-ea10-47cf-8dac-1bb446b02fc7" providerId="ADAL" clId="{68C516D5-3FC4-4172-A98E-2E43207774AC}" dt="2024-08-14T08:17:08.506" v="29" actId="478"/>
          <ac:picMkLst>
            <pc:docMk/>
            <pc:sldMk cId="0" sldId="262"/>
            <ac:picMk id="32" creationId="{1880D152-4CA3-ADB6-4D60-38C74EFA43C1}"/>
          </ac:picMkLst>
        </pc:picChg>
        <pc:picChg chg="add del mod">
          <ac:chgData name="Albekbashy, Rahma" userId="961eedd1-ea10-47cf-8dac-1bb446b02fc7" providerId="ADAL" clId="{68C516D5-3FC4-4172-A98E-2E43207774AC}" dt="2024-08-14T08:17:18.268" v="31" actId="478"/>
          <ac:picMkLst>
            <pc:docMk/>
            <pc:sldMk cId="0" sldId="262"/>
            <ac:picMk id="34" creationId="{987FAE24-5319-2EA3-4820-E0EFC17B0024}"/>
          </ac:picMkLst>
        </pc:picChg>
        <pc:picChg chg="add mod modCrop">
          <ac:chgData name="Albekbashy, Rahma" userId="961eedd1-ea10-47cf-8dac-1bb446b02fc7" providerId="ADAL" clId="{68C516D5-3FC4-4172-A98E-2E43207774AC}" dt="2024-08-19T12:53:52.157" v="1608" actId="164"/>
          <ac:picMkLst>
            <pc:docMk/>
            <pc:sldMk cId="0" sldId="262"/>
            <ac:picMk id="36" creationId="{55028F45-C957-C3C8-C7FF-E4A8703D9367}"/>
          </ac:picMkLst>
        </pc:picChg>
        <pc:cxnChg chg="add mod">
          <ac:chgData name="Albekbashy, Rahma" userId="961eedd1-ea10-47cf-8dac-1bb446b02fc7" providerId="ADAL" clId="{68C516D5-3FC4-4172-A98E-2E43207774AC}" dt="2024-08-19T12:53:52.157" v="1608" actId="164"/>
          <ac:cxnSpMkLst>
            <pc:docMk/>
            <pc:sldMk cId="0" sldId="262"/>
            <ac:cxnSpMk id="38" creationId="{7B77E179-2A2B-D0F4-99A4-B014026DF152}"/>
          </ac:cxnSpMkLst>
        </pc:cxnChg>
        <pc:cxnChg chg="add mod">
          <ac:chgData name="Albekbashy, Rahma" userId="961eedd1-ea10-47cf-8dac-1bb446b02fc7" providerId="ADAL" clId="{68C516D5-3FC4-4172-A98E-2E43207774AC}" dt="2024-08-19T12:53:52.157" v="1608" actId="164"/>
          <ac:cxnSpMkLst>
            <pc:docMk/>
            <pc:sldMk cId="0" sldId="262"/>
            <ac:cxnSpMk id="39" creationId="{8DDE021B-9E0D-D8AA-4293-F72B6915F046}"/>
          </ac:cxnSpMkLst>
        </pc:cxnChg>
      </pc:sldChg>
      <pc:sldChg chg="addSp delSp modSp mod">
        <pc:chgData name="Albekbashy, Rahma" userId="961eedd1-ea10-47cf-8dac-1bb446b02fc7" providerId="ADAL" clId="{68C516D5-3FC4-4172-A98E-2E43207774AC}" dt="2024-08-19T19:44:45.656" v="1910" actId="20577"/>
        <pc:sldMkLst>
          <pc:docMk/>
          <pc:sldMk cId="0" sldId="263"/>
        </pc:sldMkLst>
        <pc:spChg chg="del mod">
          <ac:chgData name="Albekbashy, Rahma" userId="961eedd1-ea10-47cf-8dac-1bb446b02fc7" providerId="ADAL" clId="{68C516D5-3FC4-4172-A98E-2E43207774AC}" dt="2024-08-14T08:31:21.194" v="233" actId="478"/>
          <ac:spMkLst>
            <pc:docMk/>
            <pc:sldMk cId="0" sldId="263"/>
            <ac:spMk id="6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9:44:45.656" v="1910" actId="20577"/>
          <ac:spMkLst>
            <pc:docMk/>
            <pc:sldMk cId="0" sldId="263"/>
            <ac:spMk id="8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8:26:44.899" v="215" actId="478"/>
          <ac:spMkLst>
            <pc:docMk/>
            <pc:sldMk cId="0" sldId="263"/>
            <ac:spMk id="9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9:07:46.462" v="69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2:35:56.676" v="1591" actId="20577"/>
          <ac:spMkLst>
            <pc:docMk/>
            <pc:sldMk cId="0" sldId="263"/>
            <ac:spMk id="11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8:26:34.307" v="212" actId="1076"/>
          <ac:spMkLst>
            <pc:docMk/>
            <pc:sldMk cId="0" sldId="263"/>
            <ac:spMk id="12" creationId="{00000000-0000-0000-0000-000000000000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4" creationId="{197DA6AB-1E88-C39B-CC88-5DDAFB3C13D3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5" creationId="{3F7099C7-2E69-16F9-56F0-D1029A0F75E3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6" creationId="{09450187-C0C3-2D40-8BCE-E4379E1E4975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7" creationId="{A1A0A6FD-FB40-19C9-A2B7-2E5494785609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8" creationId="{0ED495E4-1848-4814-45DE-1C561977679F}"/>
          </ac:spMkLst>
        </pc:spChg>
        <pc:spChg chg="mod topLvl">
          <ac:chgData name="Albekbashy, Rahma" userId="961eedd1-ea10-47cf-8dac-1bb446b02fc7" providerId="ADAL" clId="{68C516D5-3FC4-4172-A98E-2E43207774AC}" dt="2024-08-14T08:28:03.202" v="223" actId="164"/>
          <ac:spMkLst>
            <pc:docMk/>
            <pc:sldMk cId="0" sldId="263"/>
            <ac:spMk id="19" creationId="{7F376A74-3BD7-DFB5-4842-FB6E2D2670CA}"/>
          </ac:spMkLst>
        </pc:spChg>
        <pc:spChg chg="add del mod topLvl">
          <ac:chgData name="Albekbashy, Rahma" userId="961eedd1-ea10-47cf-8dac-1bb446b02fc7" providerId="ADAL" clId="{68C516D5-3FC4-4172-A98E-2E43207774AC}" dt="2024-08-19T11:59:31.008" v="1567" actId="20577"/>
          <ac:spMkLst>
            <pc:docMk/>
            <pc:sldMk cId="0" sldId="263"/>
            <ac:spMk id="28" creationId="{19325FC9-B2E4-4DAA-85FC-BABE32ADCDAD}"/>
          </ac:spMkLst>
        </pc:spChg>
        <pc:spChg chg="add del mod ord topLvl">
          <ac:chgData name="Albekbashy, Rahma" userId="961eedd1-ea10-47cf-8dac-1bb446b02fc7" providerId="ADAL" clId="{68C516D5-3FC4-4172-A98E-2E43207774AC}" dt="2024-08-19T11:59:44.119" v="1575" actId="1035"/>
          <ac:spMkLst>
            <pc:docMk/>
            <pc:sldMk cId="0" sldId="263"/>
            <ac:spMk id="29" creationId="{EC639F0C-1EAE-378F-6B45-5B39C7324FE4}"/>
          </ac:spMkLst>
        </pc:spChg>
        <pc:spChg chg="add del mod topLvl">
          <ac:chgData name="Albekbashy, Rahma" userId="961eedd1-ea10-47cf-8dac-1bb446b02fc7" providerId="ADAL" clId="{68C516D5-3FC4-4172-A98E-2E43207774AC}" dt="2024-08-19T11:59:22.654" v="1565" actId="164"/>
          <ac:spMkLst>
            <pc:docMk/>
            <pc:sldMk cId="0" sldId="263"/>
            <ac:spMk id="31" creationId="{63F173EA-8904-4962-BEA5-6A6E7BD338DC}"/>
          </ac:spMkLst>
        </pc:spChg>
        <pc:spChg chg="add del mod topLvl">
          <ac:chgData name="Albekbashy, Rahma" userId="961eedd1-ea10-47cf-8dac-1bb446b02fc7" providerId="ADAL" clId="{68C516D5-3FC4-4172-A98E-2E43207774AC}" dt="2024-08-19T11:57:16.693" v="1547" actId="478"/>
          <ac:spMkLst>
            <pc:docMk/>
            <pc:sldMk cId="0" sldId="263"/>
            <ac:spMk id="36" creationId="{737D8760-CD98-4450-3DDB-19425D956EF2}"/>
          </ac:spMkLst>
        </pc:spChg>
        <pc:spChg chg="add del mod">
          <ac:chgData name="Albekbashy, Rahma" userId="961eedd1-ea10-47cf-8dac-1bb446b02fc7" providerId="ADAL" clId="{68C516D5-3FC4-4172-A98E-2E43207774AC}" dt="2024-08-19T12:52:44.123" v="1593"/>
          <ac:spMkLst>
            <pc:docMk/>
            <pc:sldMk cId="0" sldId="263"/>
            <ac:spMk id="37" creationId="{70EC5D5D-3904-4C3B-E800-D7ACE3E932FA}"/>
          </ac:spMkLst>
        </pc:spChg>
        <pc:spChg chg="add del mod ord topLvl">
          <ac:chgData name="Albekbashy, Rahma" userId="961eedd1-ea10-47cf-8dac-1bb446b02fc7" providerId="ADAL" clId="{68C516D5-3FC4-4172-A98E-2E43207774AC}" dt="2024-08-19T12:35:32.707" v="1578" actId="14100"/>
          <ac:spMkLst>
            <pc:docMk/>
            <pc:sldMk cId="0" sldId="263"/>
            <ac:spMk id="40" creationId="{5497A31A-4B7B-8D77-8127-9B0C6376B09C}"/>
          </ac:spMkLst>
        </pc:spChg>
        <pc:grpChg chg="add del mod">
          <ac:chgData name="Albekbashy, Rahma" userId="961eedd1-ea10-47cf-8dac-1bb446b02fc7" providerId="ADAL" clId="{68C516D5-3FC4-4172-A98E-2E43207774AC}" dt="2024-08-14T08:27:19.663" v="218" actId="165"/>
          <ac:grpSpMkLst>
            <pc:docMk/>
            <pc:sldMk cId="0" sldId="263"/>
            <ac:grpSpMk id="13" creationId="{F29B6E12-E305-E2E9-7DDC-9A2857B3D676}"/>
          </ac:grpSpMkLst>
        </pc:grpChg>
        <pc:grpChg chg="add mod">
          <ac:chgData name="Albekbashy, Rahma" userId="961eedd1-ea10-47cf-8dac-1bb446b02fc7" providerId="ADAL" clId="{68C516D5-3FC4-4172-A98E-2E43207774AC}" dt="2024-08-14T08:28:05.851" v="224" actId="1076"/>
          <ac:grpSpMkLst>
            <pc:docMk/>
            <pc:sldMk cId="0" sldId="263"/>
            <ac:grpSpMk id="20" creationId="{F35A15AD-BFE3-3FF0-D742-D07AEED095C7}"/>
          </ac:grpSpMkLst>
        </pc:grpChg>
        <pc:grpChg chg="add mod">
          <ac:chgData name="Albekbashy, Rahma" userId="961eedd1-ea10-47cf-8dac-1bb446b02fc7" providerId="ADAL" clId="{68C516D5-3FC4-4172-A98E-2E43207774AC}" dt="2024-08-19T12:35:28.008" v="1577" actId="1076"/>
          <ac:grpSpMkLst>
            <pc:docMk/>
            <pc:sldMk cId="0" sldId="263"/>
            <ac:grpSpMk id="27" creationId="{A822564A-3355-EE84-9619-DB94BE6DA11E}"/>
          </ac:grpSpMkLst>
        </pc:grpChg>
        <pc:grpChg chg="add del mod">
          <ac:chgData name="Albekbashy, Rahma" userId="961eedd1-ea10-47cf-8dac-1bb446b02fc7" providerId="ADAL" clId="{68C516D5-3FC4-4172-A98E-2E43207774AC}" dt="2024-08-19T11:57:06.956" v="1541" actId="165"/>
          <ac:grpSpMkLst>
            <pc:docMk/>
            <pc:sldMk cId="0" sldId="263"/>
            <ac:grpSpMk id="42" creationId="{F9925F59-4132-9194-125E-8E28FF1AFF76}"/>
          </ac:grpSpMkLst>
        </pc:grpChg>
        <pc:picChg chg="add del mod topLvl">
          <ac:chgData name="Albekbashy, Rahma" userId="961eedd1-ea10-47cf-8dac-1bb446b02fc7" providerId="ADAL" clId="{68C516D5-3FC4-4172-A98E-2E43207774AC}" dt="2024-08-19T11:59:22.654" v="1565" actId="164"/>
          <ac:picMkLst>
            <pc:docMk/>
            <pc:sldMk cId="0" sldId="263"/>
            <ac:picMk id="21" creationId="{889EB38B-9DA9-FAF2-55EF-C25603AE324C}"/>
          </ac:picMkLst>
        </pc:picChg>
        <pc:picChg chg="add del mod topLvl">
          <ac:chgData name="Albekbashy, Rahma" userId="961eedd1-ea10-47cf-8dac-1bb446b02fc7" providerId="ADAL" clId="{68C516D5-3FC4-4172-A98E-2E43207774AC}" dt="2024-08-19T11:59:22.654" v="1565" actId="164"/>
          <ac:picMkLst>
            <pc:docMk/>
            <pc:sldMk cId="0" sldId="263"/>
            <ac:picMk id="22" creationId="{6CF992BB-B25C-6240-AC38-60A800EE5808}"/>
          </ac:picMkLst>
        </pc:picChg>
        <pc:picChg chg="add del mod topLvl">
          <ac:chgData name="Albekbashy, Rahma" userId="961eedd1-ea10-47cf-8dac-1bb446b02fc7" providerId="ADAL" clId="{68C516D5-3FC4-4172-A98E-2E43207774AC}" dt="2024-08-19T11:59:22.654" v="1565" actId="164"/>
          <ac:picMkLst>
            <pc:docMk/>
            <pc:sldMk cId="0" sldId="263"/>
            <ac:picMk id="23" creationId="{F353BB96-F722-6A6B-2A63-BD0134D5B4FD}"/>
          </ac:picMkLst>
        </pc:picChg>
        <pc:picChg chg="add del mod ord">
          <ac:chgData name="Albekbashy, Rahma" userId="961eedd1-ea10-47cf-8dac-1bb446b02fc7" providerId="ADAL" clId="{68C516D5-3FC4-4172-A98E-2E43207774AC}" dt="2024-08-19T11:56:34.864" v="1533" actId="478"/>
          <ac:picMkLst>
            <pc:docMk/>
            <pc:sldMk cId="0" sldId="263"/>
            <ac:picMk id="33" creationId="{823B5531-2483-F1D4-B1D8-0C9BE98DFFAF}"/>
          </ac:picMkLst>
        </pc:picChg>
        <pc:picChg chg="add del mod topLvl">
          <ac:chgData name="Albekbashy, Rahma" userId="961eedd1-ea10-47cf-8dac-1bb446b02fc7" providerId="ADAL" clId="{68C516D5-3FC4-4172-A98E-2E43207774AC}" dt="2024-08-19T11:57:13.287" v="1545" actId="478"/>
          <ac:picMkLst>
            <pc:docMk/>
            <pc:sldMk cId="0" sldId="263"/>
            <ac:picMk id="34" creationId="{80071A76-FA89-2E1E-9FE9-F023F9FF8F98}"/>
          </ac:picMkLst>
        </pc:picChg>
        <pc:cxnChg chg="add del mod topLvl">
          <ac:chgData name="Albekbashy, Rahma" userId="961eedd1-ea10-47cf-8dac-1bb446b02fc7" providerId="ADAL" clId="{68C516D5-3FC4-4172-A98E-2E43207774AC}" dt="2024-08-19T11:59:37.058" v="1570" actId="1035"/>
          <ac:cxnSpMkLst>
            <pc:docMk/>
            <pc:sldMk cId="0" sldId="263"/>
            <ac:cxnSpMk id="24" creationId="{2EBF3F88-21D4-5F59-9C05-F934B5775B75}"/>
          </ac:cxnSpMkLst>
        </pc:cxnChg>
        <pc:cxnChg chg="add del mod topLvl">
          <ac:chgData name="Albekbashy, Rahma" userId="961eedd1-ea10-47cf-8dac-1bb446b02fc7" providerId="ADAL" clId="{68C516D5-3FC4-4172-A98E-2E43207774AC}" dt="2024-08-19T11:59:22.654" v="1565" actId="164"/>
          <ac:cxnSpMkLst>
            <pc:docMk/>
            <pc:sldMk cId="0" sldId="263"/>
            <ac:cxnSpMk id="25" creationId="{89E1C1A4-CC6A-4278-AA01-FF581106F539}"/>
          </ac:cxnSpMkLst>
        </pc:cxnChg>
        <pc:cxnChg chg="add del mod topLvl">
          <ac:chgData name="Albekbashy, Rahma" userId="961eedd1-ea10-47cf-8dac-1bb446b02fc7" providerId="ADAL" clId="{68C516D5-3FC4-4172-A98E-2E43207774AC}" dt="2024-08-19T11:59:22.654" v="1565" actId="164"/>
          <ac:cxnSpMkLst>
            <pc:docMk/>
            <pc:sldMk cId="0" sldId="263"/>
            <ac:cxnSpMk id="30" creationId="{16E34C58-164E-F90B-4F51-183C16DE19DF}"/>
          </ac:cxnSpMkLst>
        </pc:cxnChg>
        <pc:cxnChg chg="add del mod topLvl">
          <ac:chgData name="Albekbashy, Rahma" userId="961eedd1-ea10-47cf-8dac-1bb446b02fc7" providerId="ADAL" clId="{68C516D5-3FC4-4172-A98E-2E43207774AC}" dt="2024-08-19T11:57:18.015" v="1548" actId="478"/>
          <ac:cxnSpMkLst>
            <pc:docMk/>
            <pc:sldMk cId="0" sldId="263"/>
            <ac:cxnSpMk id="35" creationId="{D3E9F3C7-D2A3-D66E-7A6A-1074AC14776D}"/>
          </ac:cxnSpMkLst>
        </pc:cxnChg>
      </pc:sldChg>
      <pc:sldChg chg="mod ord modShow">
        <pc:chgData name="Albekbashy, Rahma" userId="961eedd1-ea10-47cf-8dac-1bb446b02fc7" providerId="ADAL" clId="{68C516D5-3FC4-4172-A98E-2E43207774AC}" dt="2024-08-14T09:17:14.294" v="868" actId="729"/>
        <pc:sldMkLst>
          <pc:docMk/>
          <pc:sldMk cId="0" sldId="264"/>
        </pc:sldMkLst>
      </pc:sldChg>
      <pc:sldChg chg="addSp delSp modSp mod">
        <pc:chgData name="Albekbashy, Rahma" userId="961eedd1-ea10-47cf-8dac-1bb446b02fc7" providerId="ADAL" clId="{68C516D5-3FC4-4172-A98E-2E43207774AC}" dt="2024-08-19T20:46:55.051" v="2323" actId="1076"/>
        <pc:sldMkLst>
          <pc:docMk/>
          <pc:sldMk cId="0" sldId="265"/>
        </pc:sldMkLst>
        <pc:spChg chg="del">
          <ac:chgData name="Albekbashy, Rahma" userId="961eedd1-ea10-47cf-8dac-1bb446b02fc7" providerId="ADAL" clId="{68C516D5-3FC4-4172-A98E-2E43207774AC}" dt="2024-08-14T09:17:26.778" v="870" actId="478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Albekbashy, Rahma" userId="961eedd1-ea10-47cf-8dac-1bb446b02fc7" providerId="ADAL" clId="{68C516D5-3FC4-4172-A98E-2E43207774AC}" dt="2024-08-19T20:41:40.480" v="2287" actId="478"/>
          <ac:spMkLst>
            <pc:docMk/>
            <pc:sldMk cId="0" sldId="265"/>
            <ac:spMk id="6" creationId="{DD80C752-6EA0-2E49-7355-C86A8D3875BD}"/>
          </ac:spMkLst>
        </pc:spChg>
        <pc:spChg chg="del">
          <ac:chgData name="Albekbashy, Rahma" userId="961eedd1-ea10-47cf-8dac-1bb446b02fc7" providerId="ADAL" clId="{68C516D5-3FC4-4172-A98E-2E43207774AC}" dt="2024-08-14T09:17:27.735" v="871" actId="478"/>
          <ac:spMkLst>
            <pc:docMk/>
            <pc:sldMk cId="0" sldId="265"/>
            <ac:spMk id="7" creationId="{00000000-0000-0000-0000-000000000000}"/>
          </ac:spMkLst>
        </pc:spChg>
        <pc:spChg chg="del mod ord">
          <ac:chgData name="Albekbashy, Rahma" userId="961eedd1-ea10-47cf-8dac-1bb446b02fc7" providerId="ADAL" clId="{68C516D5-3FC4-4172-A98E-2E43207774AC}" dt="2024-08-19T20:44:48.415" v="2307" actId="478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9:18:00.864" v="881" actId="478"/>
          <ac:spMkLst>
            <pc:docMk/>
            <pc:sldMk cId="0" sldId="265"/>
            <ac:spMk id="11" creationId="{00000000-0000-0000-0000-000000000000}"/>
          </ac:spMkLst>
        </pc:spChg>
        <pc:spChg chg="add mod">
          <ac:chgData name="Albekbashy, Rahma" userId="961eedd1-ea10-47cf-8dac-1bb446b02fc7" providerId="ADAL" clId="{68C516D5-3FC4-4172-A98E-2E43207774AC}" dt="2024-08-19T20:43:08.604" v="2300" actId="208"/>
          <ac:spMkLst>
            <pc:docMk/>
            <pc:sldMk cId="0" sldId="265"/>
            <ac:spMk id="11" creationId="{A541BEEC-B142-CBB4-E205-BF3104446CA7}"/>
          </ac:spMkLst>
        </pc:spChg>
        <pc:spChg chg="mod">
          <ac:chgData name="Albekbashy, Rahma" userId="961eedd1-ea10-47cf-8dac-1bb446b02fc7" providerId="ADAL" clId="{68C516D5-3FC4-4172-A98E-2E43207774AC}" dt="2024-08-19T19:44:30.728" v="1906" actId="20577"/>
          <ac:spMkLst>
            <pc:docMk/>
            <pc:sldMk cId="0" sldId="265"/>
            <ac:spMk id="12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9:17:29.544" v="872" actId="478"/>
          <ac:spMkLst>
            <pc:docMk/>
            <pc:sldMk cId="0" sldId="265"/>
            <ac:spMk id="13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20:46:55.051" v="2323" actId="1076"/>
          <ac:spMkLst>
            <pc:docMk/>
            <pc:sldMk cId="0" sldId="265"/>
            <ac:spMk id="14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9:17:30.894" v="873"/>
          <ac:spMkLst>
            <pc:docMk/>
            <pc:sldMk cId="0" sldId="265"/>
            <ac:spMk id="16" creationId="{ADC10FFC-D1E8-3561-C732-E14898548E94}"/>
          </ac:spMkLst>
        </pc:spChg>
        <pc:spChg chg="mod">
          <ac:chgData name="Albekbashy, Rahma" userId="961eedd1-ea10-47cf-8dac-1bb446b02fc7" providerId="ADAL" clId="{68C516D5-3FC4-4172-A98E-2E43207774AC}" dt="2024-08-14T09:17:30.894" v="873"/>
          <ac:spMkLst>
            <pc:docMk/>
            <pc:sldMk cId="0" sldId="265"/>
            <ac:spMk id="17" creationId="{2B227049-DA4C-0D9C-04BA-082023C1BDF6}"/>
          </ac:spMkLst>
        </pc:spChg>
        <pc:spChg chg="mod">
          <ac:chgData name="Albekbashy, Rahma" userId="961eedd1-ea10-47cf-8dac-1bb446b02fc7" providerId="ADAL" clId="{68C516D5-3FC4-4172-A98E-2E43207774AC}" dt="2024-08-14T09:17:30.894" v="873"/>
          <ac:spMkLst>
            <pc:docMk/>
            <pc:sldMk cId="0" sldId="265"/>
            <ac:spMk id="18" creationId="{DE2E56F4-294F-2870-3A90-D959D9B9E179}"/>
          </ac:spMkLst>
        </pc:spChg>
        <pc:spChg chg="mod">
          <ac:chgData name="Albekbashy, Rahma" userId="961eedd1-ea10-47cf-8dac-1bb446b02fc7" providerId="ADAL" clId="{68C516D5-3FC4-4172-A98E-2E43207774AC}" dt="2024-08-14T09:17:30.894" v="873"/>
          <ac:spMkLst>
            <pc:docMk/>
            <pc:sldMk cId="0" sldId="265"/>
            <ac:spMk id="19" creationId="{2CB58D75-BC4C-1F12-F30D-3FCB263AB76A}"/>
          </ac:spMkLst>
        </pc:spChg>
        <pc:spChg chg="mod">
          <ac:chgData name="Albekbashy, Rahma" userId="961eedd1-ea10-47cf-8dac-1bb446b02fc7" providerId="ADAL" clId="{68C516D5-3FC4-4172-A98E-2E43207774AC}" dt="2024-08-14T09:17:37.521" v="874" actId="207"/>
          <ac:spMkLst>
            <pc:docMk/>
            <pc:sldMk cId="0" sldId="265"/>
            <ac:spMk id="20" creationId="{974D1FA7-7C2B-8911-45C3-FA19363AFCAA}"/>
          </ac:spMkLst>
        </pc:spChg>
        <pc:spChg chg="mod">
          <ac:chgData name="Albekbashy, Rahma" userId="961eedd1-ea10-47cf-8dac-1bb446b02fc7" providerId="ADAL" clId="{68C516D5-3FC4-4172-A98E-2E43207774AC}" dt="2024-08-14T09:17:50.122" v="876" actId="207"/>
          <ac:spMkLst>
            <pc:docMk/>
            <pc:sldMk cId="0" sldId="265"/>
            <ac:spMk id="21" creationId="{267B3170-F7AA-FE70-2E8C-087474E76934}"/>
          </ac:spMkLst>
        </pc:spChg>
        <pc:spChg chg="add mod">
          <ac:chgData name="Albekbashy, Rahma" userId="961eedd1-ea10-47cf-8dac-1bb446b02fc7" providerId="ADAL" clId="{68C516D5-3FC4-4172-A98E-2E43207774AC}" dt="2024-08-14T09:18:31.471" v="895" actId="20577"/>
          <ac:spMkLst>
            <pc:docMk/>
            <pc:sldMk cId="0" sldId="265"/>
            <ac:spMk id="22" creationId="{CBC68822-0AAF-09DF-7784-6405EDFD0499}"/>
          </ac:spMkLst>
        </pc:spChg>
        <pc:spChg chg="add mod">
          <ac:chgData name="Albekbashy, Rahma" userId="961eedd1-ea10-47cf-8dac-1bb446b02fc7" providerId="ADAL" clId="{68C516D5-3FC4-4172-A98E-2E43207774AC}" dt="2024-08-14T09:18:27.004" v="888" actId="20577"/>
          <ac:spMkLst>
            <pc:docMk/>
            <pc:sldMk cId="0" sldId="265"/>
            <ac:spMk id="23" creationId="{09665ABA-1FBF-9D95-A064-4D6EA8F9C08A}"/>
          </ac:spMkLst>
        </pc:spChg>
        <pc:spChg chg="add mod">
          <ac:chgData name="Albekbashy, Rahma" userId="961eedd1-ea10-47cf-8dac-1bb446b02fc7" providerId="ADAL" clId="{68C516D5-3FC4-4172-A98E-2E43207774AC}" dt="2024-08-14T09:39:35.006" v="959" actId="164"/>
          <ac:spMkLst>
            <pc:docMk/>
            <pc:sldMk cId="0" sldId="265"/>
            <ac:spMk id="40" creationId="{7ADD0348-0237-83A8-6089-B99EF9FD90DF}"/>
          </ac:spMkLst>
        </pc:spChg>
        <pc:spChg chg="add del mod">
          <ac:chgData name="Albekbashy, Rahma" userId="961eedd1-ea10-47cf-8dac-1bb446b02fc7" providerId="ADAL" clId="{68C516D5-3FC4-4172-A98E-2E43207774AC}" dt="2024-08-19T20:35:51.043" v="2277" actId="478"/>
          <ac:spMkLst>
            <pc:docMk/>
            <pc:sldMk cId="0" sldId="265"/>
            <ac:spMk id="42" creationId="{6ECBA392-0706-5128-91BB-F461DF154B80}"/>
          </ac:spMkLst>
        </pc:spChg>
        <pc:grpChg chg="add mod">
          <ac:chgData name="Albekbashy, Rahma" userId="961eedd1-ea10-47cf-8dac-1bb446b02fc7" providerId="ADAL" clId="{68C516D5-3FC4-4172-A98E-2E43207774AC}" dt="2024-08-14T09:17:30.894" v="873"/>
          <ac:grpSpMkLst>
            <pc:docMk/>
            <pc:sldMk cId="0" sldId="265"/>
            <ac:grpSpMk id="15" creationId="{CD6311CE-5288-7D19-3CEC-2391DD9D4C24}"/>
          </ac:grpSpMkLst>
        </pc:grpChg>
        <pc:grpChg chg="add mod">
          <ac:chgData name="Albekbashy, Rahma" userId="961eedd1-ea10-47cf-8dac-1bb446b02fc7" providerId="ADAL" clId="{68C516D5-3FC4-4172-A98E-2E43207774AC}" dt="2024-08-19T20:41:57.537" v="2291" actId="14100"/>
          <ac:grpSpMkLst>
            <pc:docMk/>
            <pc:sldMk cId="0" sldId="265"/>
            <ac:grpSpMk id="41" creationId="{FE8D2A8F-A386-963B-95A3-BC57BE28AF28}"/>
          </ac:grpSpMkLst>
        </pc:grpChg>
        <pc:picChg chg="del">
          <ac:chgData name="Albekbashy, Rahma" userId="961eedd1-ea10-47cf-8dac-1bb446b02fc7" providerId="ADAL" clId="{68C516D5-3FC4-4172-A98E-2E43207774AC}" dt="2024-08-14T09:17:25.812" v="869" actId="478"/>
          <ac:picMkLst>
            <pc:docMk/>
            <pc:sldMk cId="0" sldId="265"/>
            <ac:picMk id="8" creationId="{00000000-0000-0000-0000-000000000000}"/>
          </ac:picMkLst>
        </pc:picChg>
        <pc:picChg chg="add mod modCrop">
          <ac:chgData name="Albekbashy, Rahma" userId="961eedd1-ea10-47cf-8dac-1bb446b02fc7" providerId="ADAL" clId="{68C516D5-3FC4-4172-A98E-2E43207774AC}" dt="2024-08-19T20:42:27.375" v="2294" actId="732"/>
          <ac:picMkLst>
            <pc:docMk/>
            <pc:sldMk cId="0" sldId="265"/>
            <ac:picMk id="8" creationId="{47E93EB5-51E4-F587-1296-64C0D76F2F75}"/>
          </ac:picMkLst>
        </pc:picChg>
        <pc:picChg chg="add mod">
          <ac:chgData name="Albekbashy, Rahma" userId="961eedd1-ea10-47cf-8dac-1bb446b02fc7" providerId="ADAL" clId="{68C516D5-3FC4-4172-A98E-2E43207774AC}" dt="2024-08-19T20:43:28.921" v="2304" actId="1076"/>
          <ac:picMkLst>
            <pc:docMk/>
            <pc:sldMk cId="0" sldId="265"/>
            <ac:picMk id="13" creationId="{FD0FB2DB-F986-0DB2-956E-0B9564125B59}"/>
          </ac:picMkLst>
        </pc:picChg>
        <pc:picChg chg="add del mod">
          <ac:chgData name="Albekbashy, Rahma" userId="961eedd1-ea10-47cf-8dac-1bb446b02fc7" providerId="ADAL" clId="{68C516D5-3FC4-4172-A98E-2E43207774AC}" dt="2024-08-19T20:45:33.990" v="2312" actId="478"/>
          <ac:picMkLst>
            <pc:docMk/>
            <pc:sldMk cId="0" sldId="265"/>
            <ac:picMk id="25" creationId="{451AC924-EBEC-8A10-AEEB-D4986019263E}"/>
          </ac:picMkLst>
        </pc:picChg>
        <pc:picChg chg="add del mod">
          <ac:chgData name="Albekbashy, Rahma" userId="961eedd1-ea10-47cf-8dac-1bb446b02fc7" providerId="ADAL" clId="{68C516D5-3FC4-4172-A98E-2E43207774AC}" dt="2024-08-14T09:28:28.044" v="901" actId="478"/>
          <ac:picMkLst>
            <pc:docMk/>
            <pc:sldMk cId="0" sldId="265"/>
            <ac:picMk id="25" creationId="{65FF4361-3662-AE29-4829-FC9AF933BA49}"/>
          </ac:picMkLst>
        </pc:picChg>
        <pc:picChg chg="add del mod">
          <ac:chgData name="Albekbashy, Rahma" userId="961eedd1-ea10-47cf-8dac-1bb446b02fc7" providerId="ADAL" clId="{68C516D5-3FC4-4172-A98E-2E43207774AC}" dt="2024-08-14T09:33:39.700" v="927" actId="478"/>
          <ac:picMkLst>
            <pc:docMk/>
            <pc:sldMk cId="0" sldId="265"/>
            <ac:picMk id="27" creationId="{8189117D-9BE2-F704-E086-9DA0A70B8064}"/>
          </ac:picMkLst>
        </pc:picChg>
        <pc:picChg chg="add mod">
          <ac:chgData name="Albekbashy, Rahma" userId="961eedd1-ea10-47cf-8dac-1bb446b02fc7" providerId="ADAL" clId="{68C516D5-3FC4-4172-A98E-2E43207774AC}" dt="2024-08-19T20:46:01.094" v="2318" actId="1076"/>
          <ac:picMkLst>
            <pc:docMk/>
            <pc:sldMk cId="0" sldId="265"/>
            <ac:picMk id="27" creationId="{A01D4AB3-9E66-A18A-E9F4-6816E888788C}"/>
          </ac:picMkLst>
        </pc:picChg>
        <pc:picChg chg="add mod">
          <ac:chgData name="Albekbashy, Rahma" userId="961eedd1-ea10-47cf-8dac-1bb446b02fc7" providerId="ADAL" clId="{68C516D5-3FC4-4172-A98E-2E43207774AC}" dt="2024-08-19T20:46:16.341" v="2322" actId="1076"/>
          <ac:picMkLst>
            <pc:docMk/>
            <pc:sldMk cId="0" sldId="265"/>
            <ac:picMk id="28" creationId="{7C26F012-2B45-F10E-51AA-F6B6F5837E45}"/>
          </ac:picMkLst>
        </pc:picChg>
        <pc:picChg chg="add del mod modCrop">
          <ac:chgData name="Albekbashy, Rahma" userId="961eedd1-ea10-47cf-8dac-1bb446b02fc7" providerId="ADAL" clId="{68C516D5-3FC4-4172-A98E-2E43207774AC}" dt="2024-08-14T09:32:37.607" v="921" actId="478"/>
          <ac:picMkLst>
            <pc:docMk/>
            <pc:sldMk cId="0" sldId="265"/>
            <ac:picMk id="29" creationId="{D64BDDEB-D38A-62DB-6695-77027A77ECB1}"/>
          </ac:picMkLst>
        </pc:picChg>
        <pc:picChg chg="add del mod">
          <ac:chgData name="Albekbashy, Rahma" userId="961eedd1-ea10-47cf-8dac-1bb446b02fc7" providerId="ADAL" clId="{68C516D5-3FC4-4172-A98E-2E43207774AC}" dt="2024-08-14T09:33:37.325" v="926" actId="478"/>
          <ac:picMkLst>
            <pc:docMk/>
            <pc:sldMk cId="0" sldId="265"/>
            <ac:picMk id="31" creationId="{FE37382D-C9E3-1D51-5983-2AB68B350A80}"/>
          </ac:picMkLst>
        </pc:picChg>
        <pc:picChg chg="add del mod">
          <ac:chgData name="Albekbashy, Rahma" userId="961eedd1-ea10-47cf-8dac-1bb446b02fc7" providerId="ADAL" clId="{68C516D5-3FC4-4172-A98E-2E43207774AC}" dt="2024-08-14T09:35:52.461" v="935" actId="478"/>
          <ac:picMkLst>
            <pc:docMk/>
            <pc:sldMk cId="0" sldId="265"/>
            <ac:picMk id="33" creationId="{5CE906E6-FECF-EAAD-AB17-78D106E726EB}"/>
          </ac:picMkLst>
        </pc:picChg>
        <pc:picChg chg="add del">
          <ac:chgData name="Albekbashy, Rahma" userId="961eedd1-ea10-47cf-8dac-1bb446b02fc7" providerId="ADAL" clId="{68C516D5-3FC4-4172-A98E-2E43207774AC}" dt="2024-08-14T09:35:35.387" v="934" actId="478"/>
          <ac:picMkLst>
            <pc:docMk/>
            <pc:sldMk cId="0" sldId="265"/>
            <ac:picMk id="35" creationId="{C82D5492-AD5B-6E52-95AB-73D3DE238817}"/>
          </ac:picMkLst>
        </pc:picChg>
        <pc:picChg chg="add mod">
          <ac:chgData name="Albekbashy, Rahma" userId="961eedd1-ea10-47cf-8dac-1bb446b02fc7" providerId="ADAL" clId="{68C516D5-3FC4-4172-A98E-2E43207774AC}" dt="2024-08-14T09:36:03.446" v="941" actId="1076"/>
          <ac:picMkLst>
            <pc:docMk/>
            <pc:sldMk cId="0" sldId="265"/>
            <ac:picMk id="37" creationId="{630C5DC3-DEB7-3A29-B61E-15FC2209D865}"/>
          </ac:picMkLst>
        </pc:picChg>
        <pc:picChg chg="add mod">
          <ac:chgData name="Albekbashy, Rahma" userId="961eedd1-ea10-47cf-8dac-1bb446b02fc7" providerId="ADAL" clId="{68C516D5-3FC4-4172-A98E-2E43207774AC}" dt="2024-08-14T09:39:35.006" v="959" actId="164"/>
          <ac:picMkLst>
            <pc:docMk/>
            <pc:sldMk cId="0" sldId="265"/>
            <ac:picMk id="39" creationId="{178C10EC-E6D4-207A-D9A3-B4CC252778C1}"/>
          </ac:picMkLst>
        </pc:picChg>
      </pc:sldChg>
      <pc:sldChg chg="addSp delSp modSp mod ord modShow">
        <pc:chgData name="Albekbashy, Rahma" userId="961eedd1-ea10-47cf-8dac-1bb446b02fc7" providerId="ADAL" clId="{68C516D5-3FC4-4172-A98E-2E43207774AC}" dt="2024-08-19T19:42:11.330" v="1873" actId="729"/>
        <pc:sldMkLst>
          <pc:docMk/>
          <pc:sldMk cId="0" sldId="266"/>
        </pc:sldMkLst>
        <pc:spChg chg="del mod">
          <ac:chgData name="Albekbashy, Rahma" userId="961eedd1-ea10-47cf-8dac-1bb446b02fc7" providerId="ADAL" clId="{68C516D5-3FC4-4172-A98E-2E43207774AC}" dt="2024-08-14T09:54:51.662" v="1060" actId="478"/>
          <ac:spMkLst>
            <pc:docMk/>
            <pc:sldMk cId="0" sldId="266"/>
            <ac:spMk id="5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9:51:29.433" v="1012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9:41:25.767" v="969" actId="478"/>
          <ac:spMkLst>
            <pc:docMk/>
            <pc:sldMk cId="0" sldId="266"/>
            <ac:spMk id="7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9:51:28.639" v="1011" actId="478"/>
          <ac:spMkLst>
            <pc:docMk/>
            <pc:sldMk cId="0" sldId="266"/>
            <ac:spMk id="8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9:51:31.086" v="1014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9:51:32.334" v="1015" actId="478"/>
          <ac:spMkLst>
            <pc:docMk/>
            <pc:sldMk cId="0" sldId="266"/>
            <ac:spMk id="11" creationId="{00000000-0000-0000-0000-000000000000}"/>
          </ac:spMkLst>
        </pc:spChg>
        <pc:spChg chg="add mod">
          <ac:chgData name="Albekbashy, Rahma" userId="961eedd1-ea10-47cf-8dac-1bb446b02fc7" providerId="ADAL" clId="{68C516D5-3FC4-4172-A98E-2E43207774AC}" dt="2024-08-14T09:51:45.820" v="1019"/>
          <ac:spMkLst>
            <pc:docMk/>
            <pc:sldMk cId="0" sldId="266"/>
            <ac:spMk id="14" creationId="{387C5778-7218-A9DE-3EF8-7C481BBE8F10}"/>
          </ac:spMkLst>
        </pc:spChg>
        <pc:spChg chg="add mod">
          <ac:chgData name="Albekbashy, Rahma" userId="961eedd1-ea10-47cf-8dac-1bb446b02fc7" providerId="ADAL" clId="{68C516D5-3FC4-4172-A98E-2E43207774AC}" dt="2024-08-14T09:51:45.820" v="1019"/>
          <ac:spMkLst>
            <pc:docMk/>
            <pc:sldMk cId="0" sldId="266"/>
            <ac:spMk id="15" creationId="{9E20F1CE-5D2C-952D-05DF-AD097841A6C6}"/>
          </ac:spMkLst>
        </pc:spChg>
        <pc:spChg chg="add mod">
          <ac:chgData name="Albekbashy, Rahma" userId="961eedd1-ea10-47cf-8dac-1bb446b02fc7" providerId="ADAL" clId="{68C516D5-3FC4-4172-A98E-2E43207774AC}" dt="2024-08-14T09:51:57.532" v="1020"/>
          <ac:spMkLst>
            <pc:docMk/>
            <pc:sldMk cId="0" sldId="266"/>
            <ac:spMk id="16" creationId="{BCCBDDB7-AB32-936B-ED63-E7104A5BB5B1}"/>
          </ac:spMkLst>
        </pc:spChg>
        <pc:spChg chg="add mod">
          <ac:chgData name="Albekbashy, Rahma" userId="961eedd1-ea10-47cf-8dac-1bb446b02fc7" providerId="ADAL" clId="{68C516D5-3FC4-4172-A98E-2E43207774AC}" dt="2024-08-14T09:51:57.532" v="1020"/>
          <ac:spMkLst>
            <pc:docMk/>
            <pc:sldMk cId="0" sldId="266"/>
            <ac:spMk id="17" creationId="{EF68F220-EB33-8C18-F6AB-926BE81C4104}"/>
          </ac:spMkLst>
        </pc:spChg>
        <pc:spChg chg="add mod">
          <ac:chgData name="Albekbashy, Rahma" userId="961eedd1-ea10-47cf-8dac-1bb446b02fc7" providerId="ADAL" clId="{68C516D5-3FC4-4172-A98E-2E43207774AC}" dt="2024-08-14T09:51:57.532" v="1020"/>
          <ac:spMkLst>
            <pc:docMk/>
            <pc:sldMk cId="0" sldId="266"/>
            <ac:spMk id="18" creationId="{3D2E51B9-6E34-57AB-76B7-02C42FC3AFA1}"/>
          </ac:spMkLst>
        </pc:spChg>
        <pc:spChg chg="add del mod">
          <ac:chgData name="Albekbashy, Rahma" userId="961eedd1-ea10-47cf-8dac-1bb446b02fc7" providerId="ADAL" clId="{68C516D5-3FC4-4172-A98E-2E43207774AC}" dt="2024-08-14T09:53:56.335" v="1044" actId="478"/>
          <ac:spMkLst>
            <pc:docMk/>
            <pc:sldMk cId="0" sldId="266"/>
            <ac:spMk id="19" creationId="{52AAF40A-A74D-66CE-F900-220C675D2F56}"/>
          </ac:spMkLst>
        </pc:spChg>
        <pc:spChg chg="add del mod">
          <ac:chgData name="Albekbashy, Rahma" userId="961eedd1-ea10-47cf-8dac-1bb446b02fc7" providerId="ADAL" clId="{68C516D5-3FC4-4172-A98E-2E43207774AC}" dt="2024-08-14T09:54:18.489" v="1048"/>
          <ac:spMkLst>
            <pc:docMk/>
            <pc:sldMk cId="0" sldId="266"/>
            <ac:spMk id="20" creationId="{1A1E935A-E966-1C9F-FE42-6A6A5B2FD68A}"/>
          </ac:spMkLst>
        </pc:spChg>
        <pc:spChg chg="add del mod">
          <ac:chgData name="Albekbashy, Rahma" userId="961eedd1-ea10-47cf-8dac-1bb446b02fc7" providerId="ADAL" clId="{68C516D5-3FC4-4172-A98E-2E43207774AC}" dt="2024-08-14T09:54:18.489" v="1048"/>
          <ac:spMkLst>
            <pc:docMk/>
            <pc:sldMk cId="0" sldId="266"/>
            <ac:spMk id="21" creationId="{E84EE011-E406-1631-3D72-50D3962D3749}"/>
          </ac:spMkLst>
        </pc:spChg>
        <pc:spChg chg="add del mod">
          <ac:chgData name="Albekbashy, Rahma" userId="961eedd1-ea10-47cf-8dac-1bb446b02fc7" providerId="ADAL" clId="{68C516D5-3FC4-4172-A98E-2E43207774AC}" dt="2024-08-14T09:54:18.489" v="1048"/>
          <ac:spMkLst>
            <pc:docMk/>
            <pc:sldMk cId="0" sldId="266"/>
            <ac:spMk id="22" creationId="{F454A2E2-5FDF-96F4-99B8-A8AF2F72EE5F}"/>
          </ac:spMkLst>
        </pc:spChg>
        <pc:spChg chg="add mod">
          <ac:chgData name="Albekbashy, Rahma" userId="961eedd1-ea10-47cf-8dac-1bb446b02fc7" providerId="ADAL" clId="{68C516D5-3FC4-4172-A98E-2E43207774AC}" dt="2024-08-14T12:00:14.657" v="1492" actId="692"/>
          <ac:spMkLst>
            <pc:docMk/>
            <pc:sldMk cId="0" sldId="266"/>
            <ac:spMk id="25" creationId="{295AAC8A-4CE4-5C11-D0BA-A4DE3E07C161}"/>
          </ac:spMkLst>
        </pc:spChg>
        <pc:spChg chg="add mod">
          <ac:chgData name="Albekbashy, Rahma" userId="961eedd1-ea10-47cf-8dac-1bb446b02fc7" providerId="ADAL" clId="{68C516D5-3FC4-4172-A98E-2E43207774AC}" dt="2024-08-14T09:55:24.705" v="1083" actId="115"/>
          <ac:spMkLst>
            <pc:docMk/>
            <pc:sldMk cId="0" sldId="266"/>
            <ac:spMk id="26" creationId="{A03D9F41-C3C9-ED65-A27C-A8F9E5B45559}"/>
          </ac:spMkLst>
        </pc:spChg>
        <pc:spChg chg="mod topLvl">
          <ac:chgData name="Albekbashy, Rahma" userId="961eedd1-ea10-47cf-8dac-1bb446b02fc7" providerId="ADAL" clId="{68C516D5-3FC4-4172-A98E-2E43207774AC}" dt="2024-08-14T09:57:22.848" v="1122" actId="14100"/>
          <ac:spMkLst>
            <pc:docMk/>
            <pc:sldMk cId="0" sldId="266"/>
            <ac:spMk id="28" creationId="{143F77FC-E2B5-1D6E-8BE4-0F14D9B42C68}"/>
          </ac:spMkLst>
        </pc:spChg>
        <pc:spChg chg="del mod topLvl">
          <ac:chgData name="Albekbashy, Rahma" userId="961eedd1-ea10-47cf-8dac-1bb446b02fc7" providerId="ADAL" clId="{68C516D5-3FC4-4172-A98E-2E43207774AC}" dt="2024-08-14T12:01:18.410" v="1505" actId="478"/>
          <ac:spMkLst>
            <pc:docMk/>
            <pc:sldMk cId="0" sldId="266"/>
            <ac:spMk id="29" creationId="{16306256-1477-AC5C-C578-45081F899D1C}"/>
          </ac:spMkLst>
        </pc:spChg>
        <pc:spChg chg="mod topLvl">
          <ac:chgData name="Albekbashy, Rahma" userId="961eedd1-ea10-47cf-8dac-1bb446b02fc7" providerId="ADAL" clId="{68C516D5-3FC4-4172-A98E-2E43207774AC}" dt="2024-08-14T09:57:48.857" v="1133" actId="1037"/>
          <ac:spMkLst>
            <pc:docMk/>
            <pc:sldMk cId="0" sldId="266"/>
            <ac:spMk id="30" creationId="{19210622-3DED-A96B-9D8D-D2218922B61D}"/>
          </ac:spMkLst>
        </pc:spChg>
        <pc:spChg chg="del mod topLvl">
          <ac:chgData name="Albekbashy, Rahma" userId="961eedd1-ea10-47cf-8dac-1bb446b02fc7" providerId="ADAL" clId="{68C516D5-3FC4-4172-A98E-2E43207774AC}" dt="2024-08-14T12:01:19.631" v="1507" actId="478"/>
          <ac:spMkLst>
            <pc:docMk/>
            <pc:sldMk cId="0" sldId="266"/>
            <ac:spMk id="31" creationId="{91D1857F-F734-B6FF-4B82-B2C27A9ACB77}"/>
          </ac:spMkLst>
        </pc:spChg>
        <pc:spChg chg="mod topLvl">
          <ac:chgData name="Albekbashy, Rahma" userId="961eedd1-ea10-47cf-8dac-1bb446b02fc7" providerId="ADAL" clId="{68C516D5-3FC4-4172-A98E-2E43207774AC}" dt="2024-08-14T12:02:18.249" v="1531" actId="1076"/>
          <ac:spMkLst>
            <pc:docMk/>
            <pc:sldMk cId="0" sldId="266"/>
            <ac:spMk id="32" creationId="{1AEC09E3-2858-A412-229F-C71C21A10CA1}"/>
          </ac:spMkLst>
        </pc:spChg>
        <pc:spChg chg="mod topLvl">
          <ac:chgData name="Albekbashy, Rahma" userId="961eedd1-ea10-47cf-8dac-1bb446b02fc7" providerId="ADAL" clId="{68C516D5-3FC4-4172-A98E-2E43207774AC}" dt="2024-08-14T12:01:53.102" v="1519" actId="1076"/>
          <ac:spMkLst>
            <pc:docMk/>
            <pc:sldMk cId="0" sldId="266"/>
            <ac:spMk id="33" creationId="{0A33C5D5-D51F-85E5-62A4-A94E5B2C7383}"/>
          </ac:spMkLst>
        </pc:spChg>
        <pc:spChg chg="del mod topLvl">
          <ac:chgData name="Albekbashy, Rahma" userId="961eedd1-ea10-47cf-8dac-1bb446b02fc7" providerId="ADAL" clId="{68C516D5-3FC4-4172-A98E-2E43207774AC}" dt="2024-08-14T12:02:06.906" v="1525" actId="478"/>
          <ac:spMkLst>
            <pc:docMk/>
            <pc:sldMk cId="0" sldId="266"/>
            <ac:spMk id="34" creationId="{114DAA11-2785-AE03-F6CA-6DCCBC9A2E5D}"/>
          </ac:spMkLst>
        </pc:spChg>
        <pc:spChg chg="del mod topLvl">
          <ac:chgData name="Albekbashy, Rahma" userId="961eedd1-ea10-47cf-8dac-1bb446b02fc7" providerId="ADAL" clId="{68C516D5-3FC4-4172-A98E-2E43207774AC}" dt="2024-08-14T12:01:18.967" v="1506" actId="478"/>
          <ac:spMkLst>
            <pc:docMk/>
            <pc:sldMk cId="0" sldId="266"/>
            <ac:spMk id="35" creationId="{4344D17B-91FA-14EA-2AC7-4C12EF368329}"/>
          </ac:spMkLst>
        </pc:spChg>
        <pc:spChg chg="mod topLvl">
          <ac:chgData name="Albekbashy, Rahma" userId="961eedd1-ea10-47cf-8dac-1bb446b02fc7" providerId="ADAL" clId="{68C516D5-3FC4-4172-A98E-2E43207774AC}" dt="2024-08-14T12:01:36.813" v="1511" actId="1076"/>
          <ac:spMkLst>
            <pc:docMk/>
            <pc:sldMk cId="0" sldId="266"/>
            <ac:spMk id="36" creationId="{F6C298B5-F02E-4D19-4CF4-BE2046463A18}"/>
          </ac:spMkLst>
        </pc:spChg>
        <pc:spChg chg="mod topLvl">
          <ac:chgData name="Albekbashy, Rahma" userId="961eedd1-ea10-47cf-8dac-1bb446b02fc7" providerId="ADAL" clId="{68C516D5-3FC4-4172-A98E-2E43207774AC}" dt="2024-08-14T12:02:04.570" v="1523" actId="1076"/>
          <ac:spMkLst>
            <pc:docMk/>
            <pc:sldMk cId="0" sldId="266"/>
            <ac:spMk id="37" creationId="{74020B6B-C619-C749-AD5E-5937887B1DCB}"/>
          </ac:spMkLst>
        </pc:spChg>
        <pc:spChg chg="del mod topLvl">
          <ac:chgData name="Albekbashy, Rahma" userId="961eedd1-ea10-47cf-8dac-1bb446b02fc7" providerId="ADAL" clId="{68C516D5-3FC4-4172-A98E-2E43207774AC}" dt="2024-08-14T12:01:43.536" v="1513" actId="478"/>
          <ac:spMkLst>
            <pc:docMk/>
            <pc:sldMk cId="0" sldId="266"/>
            <ac:spMk id="38" creationId="{E7FF877D-0B8D-FE4E-A1C1-3F0B38317AFE}"/>
          </ac:spMkLst>
        </pc:spChg>
        <pc:spChg chg="del mod topLvl">
          <ac:chgData name="Albekbashy, Rahma" userId="961eedd1-ea10-47cf-8dac-1bb446b02fc7" providerId="ADAL" clId="{68C516D5-3FC4-4172-A98E-2E43207774AC}" dt="2024-08-14T12:01:20.607" v="1508" actId="478"/>
          <ac:spMkLst>
            <pc:docMk/>
            <pc:sldMk cId="0" sldId="266"/>
            <ac:spMk id="39" creationId="{85BEDA14-B5C9-EF57-21AD-E0C7C8CB99B5}"/>
          </ac:spMkLst>
        </pc:spChg>
        <pc:spChg chg="del mod topLvl">
          <ac:chgData name="Albekbashy, Rahma" userId="961eedd1-ea10-47cf-8dac-1bb446b02fc7" providerId="ADAL" clId="{68C516D5-3FC4-4172-A98E-2E43207774AC}" dt="2024-08-14T12:01:45.520" v="1515" actId="478"/>
          <ac:spMkLst>
            <pc:docMk/>
            <pc:sldMk cId="0" sldId="266"/>
            <ac:spMk id="40" creationId="{4FFACB9A-E41A-6013-ED30-9B96E5D8AE7E}"/>
          </ac:spMkLst>
        </pc:spChg>
        <pc:spChg chg="add mod">
          <ac:chgData name="Albekbashy, Rahma" userId="961eedd1-ea10-47cf-8dac-1bb446b02fc7" providerId="ADAL" clId="{68C516D5-3FC4-4172-A98E-2E43207774AC}" dt="2024-08-14T09:55:48.423" v="1089" actId="1076"/>
          <ac:spMkLst>
            <pc:docMk/>
            <pc:sldMk cId="0" sldId="266"/>
            <ac:spMk id="41" creationId="{B6DB6382-2287-D876-F08B-E8B62C9AFE3D}"/>
          </ac:spMkLst>
        </pc:spChg>
        <pc:spChg chg="add del mod">
          <ac:chgData name="Albekbashy, Rahma" userId="961eedd1-ea10-47cf-8dac-1bb446b02fc7" providerId="ADAL" clId="{68C516D5-3FC4-4172-A98E-2E43207774AC}" dt="2024-08-14T09:55:54.722" v="1092" actId="478"/>
          <ac:spMkLst>
            <pc:docMk/>
            <pc:sldMk cId="0" sldId="266"/>
            <ac:spMk id="42" creationId="{53664292-9390-E6AC-2093-B698CF12406D}"/>
          </ac:spMkLst>
        </pc:spChg>
        <pc:spChg chg="add del mod">
          <ac:chgData name="Albekbashy, Rahma" userId="961eedd1-ea10-47cf-8dac-1bb446b02fc7" providerId="ADAL" clId="{68C516D5-3FC4-4172-A98E-2E43207774AC}" dt="2024-08-14T12:01:17.482" v="1504" actId="478"/>
          <ac:spMkLst>
            <pc:docMk/>
            <pc:sldMk cId="0" sldId="266"/>
            <ac:spMk id="43" creationId="{CA944B24-99C0-A72C-72DE-7031E0964918}"/>
          </ac:spMkLst>
        </pc:spChg>
        <pc:spChg chg="add mod">
          <ac:chgData name="Albekbashy, Rahma" userId="961eedd1-ea10-47cf-8dac-1bb446b02fc7" providerId="ADAL" clId="{68C516D5-3FC4-4172-A98E-2E43207774AC}" dt="2024-08-14T09:56:37.960" v="1106" actId="14100"/>
          <ac:spMkLst>
            <pc:docMk/>
            <pc:sldMk cId="0" sldId="266"/>
            <ac:spMk id="44" creationId="{FB9D8034-DBDE-311E-0719-2D58FA01D41D}"/>
          </ac:spMkLst>
        </pc:spChg>
        <pc:spChg chg="add mod">
          <ac:chgData name="Albekbashy, Rahma" userId="961eedd1-ea10-47cf-8dac-1bb446b02fc7" providerId="ADAL" clId="{68C516D5-3FC4-4172-A98E-2E43207774AC}" dt="2024-08-14T09:57:24.929" v="1123" actId="1076"/>
          <ac:spMkLst>
            <pc:docMk/>
            <pc:sldMk cId="0" sldId="266"/>
            <ac:spMk id="45" creationId="{FDEF3E3A-0E04-7B3F-E1B2-535B93421542}"/>
          </ac:spMkLst>
        </pc:spChg>
        <pc:spChg chg="add del mod">
          <ac:chgData name="Albekbashy, Rahma" userId="961eedd1-ea10-47cf-8dac-1bb446b02fc7" providerId="ADAL" clId="{68C516D5-3FC4-4172-A98E-2E43207774AC}" dt="2024-08-14T09:56:54.929" v="1113" actId="478"/>
          <ac:spMkLst>
            <pc:docMk/>
            <pc:sldMk cId="0" sldId="266"/>
            <ac:spMk id="46" creationId="{2570D89A-09CD-ECD2-93BB-685C4474FF5A}"/>
          </ac:spMkLst>
        </pc:spChg>
        <pc:spChg chg="add del mod">
          <ac:chgData name="Albekbashy, Rahma" userId="961eedd1-ea10-47cf-8dac-1bb446b02fc7" providerId="ADAL" clId="{68C516D5-3FC4-4172-A98E-2E43207774AC}" dt="2024-08-14T09:56:58.487" v="1115" actId="478"/>
          <ac:spMkLst>
            <pc:docMk/>
            <pc:sldMk cId="0" sldId="266"/>
            <ac:spMk id="47" creationId="{8DC28B2D-C395-86D2-1DEB-0304E7B916F2}"/>
          </ac:spMkLst>
        </pc:spChg>
        <pc:spChg chg="add del mod">
          <ac:chgData name="Albekbashy, Rahma" userId="961eedd1-ea10-47cf-8dac-1bb446b02fc7" providerId="ADAL" clId="{68C516D5-3FC4-4172-A98E-2E43207774AC}" dt="2024-08-14T12:00:43.040" v="1497" actId="478"/>
          <ac:spMkLst>
            <pc:docMk/>
            <pc:sldMk cId="0" sldId="266"/>
            <ac:spMk id="50" creationId="{47BD7394-C829-3714-4DEA-97AA068733F6}"/>
          </ac:spMkLst>
        </pc:spChg>
        <pc:spChg chg="add del mod">
          <ac:chgData name="Albekbashy, Rahma" userId="961eedd1-ea10-47cf-8dac-1bb446b02fc7" providerId="ADAL" clId="{68C516D5-3FC4-4172-A98E-2E43207774AC}" dt="2024-08-14T12:00:44.309" v="1498" actId="478"/>
          <ac:spMkLst>
            <pc:docMk/>
            <pc:sldMk cId="0" sldId="266"/>
            <ac:spMk id="51" creationId="{571BBD78-5D6C-6BF5-8252-DC4C72E335BB}"/>
          </ac:spMkLst>
        </pc:spChg>
        <pc:spChg chg="add mod modCrop">
          <ac:chgData name="Albekbashy, Rahma" userId="961eedd1-ea10-47cf-8dac-1bb446b02fc7" providerId="ADAL" clId="{68C516D5-3FC4-4172-A98E-2E43207774AC}" dt="2024-08-14T12:01:15.752" v="1503" actId="1076"/>
          <ac:spMkLst>
            <pc:docMk/>
            <pc:sldMk cId="0" sldId="266"/>
            <ac:spMk id="52" creationId="{9D0157B2-2A59-4363-172A-20ED213D1192}"/>
          </ac:spMkLst>
        </pc:spChg>
        <pc:grpChg chg="del">
          <ac:chgData name="Albekbashy, Rahma" userId="961eedd1-ea10-47cf-8dac-1bb446b02fc7" providerId="ADAL" clId="{68C516D5-3FC4-4172-A98E-2E43207774AC}" dt="2024-08-14T09:51:33.008" v="1016" actId="478"/>
          <ac:grpSpMkLst>
            <pc:docMk/>
            <pc:sldMk cId="0" sldId="266"/>
            <ac:grpSpMk id="2" creationId="{00000000-0000-0000-0000-000000000000}"/>
          </ac:grpSpMkLst>
        </pc:grpChg>
        <pc:grpChg chg="add del mod">
          <ac:chgData name="Albekbashy, Rahma" userId="961eedd1-ea10-47cf-8dac-1bb446b02fc7" providerId="ADAL" clId="{68C516D5-3FC4-4172-A98E-2E43207774AC}" dt="2024-08-14T09:57:09.307" v="1118" actId="165"/>
          <ac:grpSpMkLst>
            <pc:docMk/>
            <pc:sldMk cId="0" sldId="266"/>
            <ac:grpSpMk id="27" creationId="{8A064862-DFA5-3551-7BF9-16A82C3430B0}"/>
          </ac:grpSpMkLst>
        </pc:grpChg>
        <pc:picChg chg="add del mod">
          <ac:chgData name="Albekbashy, Rahma" userId="961eedd1-ea10-47cf-8dac-1bb446b02fc7" providerId="ADAL" clId="{68C516D5-3FC4-4172-A98E-2E43207774AC}" dt="2024-08-14T09:51:27.341" v="1009" actId="478"/>
          <ac:picMkLst>
            <pc:docMk/>
            <pc:sldMk cId="0" sldId="266"/>
            <ac:picMk id="13" creationId="{B288EB0A-0577-23A7-77E6-36274B1F1076}"/>
          </ac:picMkLst>
        </pc:picChg>
        <pc:cxnChg chg="add del">
          <ac:chgData name="Albekbashy, Rahma" userId="961eedd1-ea10-47cf-8dac-1bb446b02fc7" providerId="ADAL" clId="{68C516D5-3FC4-4172-A98E-2E43207774AC}" dt="2024-08-14T09:54:28.110" v="1050" actId="11529"/>
          <ac:cxnSpMkLst>
            <pc:docMk/>
            <pc:sldMk cId="0" sldId="266"/>
            <ac:cxnSpMk id="24" creationId="{58F21560-53CC-EF76-E01E-9EF06AB615B5}"/>
          </ac:cxnSpMkLst>
        </pc:cxnChg>
        <pc:cxnChg chg="add mod">
          <ac:chgData name="Albekbashy, Rahma" userId="961eedd1-ea10-47cf-8dac-1bb446b02fc7" providerId="ADAL" clId="{68C516D5-3FC4-4172-A98E-2E43207774AC}" dt="2024-08-14T10:01:52.490" v="1204" actId="1076"/>
          <ac:cxnSpMkLst>
            <pc:docMk/>
            <pc:sldMk cId="0" sldId="266"/>
            <ac:cxnSpMk id="49" creationId="{66B8101B-E0A3-D535-3AD3-90C56B8B2C1E}"/>
          </ac:cxnSpMkLst>
        </pc:cxnChg>
        <pc:cxnChg chg="add mod">
          <ac:chgData name="Albekbashy, Rahma" userId="961eedd1-ea10-47cf-8dac-1bb446b02fc7" providerId="ADAL" clId="{68C516D5-3FC4-4172-A98E-2E43207774AC}" dt="2024-08-14T12:01:31.992" v="1510" actId="1076"/>
          <ac:cxnSpMkLst>
            <pc:docMk/>
            <pc:sldMk cId="0" sldId="266"/>
            <ac:cxnSpMk id="53" creationId="{F8CFECC5-F2FC-73E7-DFC7-8A4D4CD95C68}"/>
          </ac:cxnSpMkLst>
        </pc:cxnChg>
        <pc:cxnChg chg="add mod">
          <ac:chgData name="Albekbashy, Rahma" userId="961eedd1-ea10-47cf-8dac-1bb446b02fc7" providerId="ADAL" clId="{68C516D5-3FC4-4172-A98E-2E43207774AC}" dt="2024-08-14T12:01:55.295" v="1520" actId="1076"/>
          <ac:cxnSpMkLst>
            <pc:docMk/>
            <pc:sldMk cId="0" sldId="266"/>
            <ac:cxnSpMk id="54" creationId="{7A893F8C-44C4-9280-9B0E-EFE00C801BBA}"/>
          </ac:cxnSpMkLst>
        </pc:cxnChg>
        <pc:cxnChg chg="add mod">
          <ac:chgData name="Albekbashy, Rahma" userId="961eedd1-ea10-47cf-8dac-1bb446b02fc7" providerId="ADAL" clId="{68C516D5-3FC4-4172-A98E-2E43207774AC}" dt="2024-08-14T12:02:02.265" v="1522" actId="1076"/>
          <ac:cxnSpMkLst>
            <pc:docMk/>
            <pc:sldMk cId="0" sldId="266"/>
            <ac:cxnSpMk id="55" creationId="{D95E6B5E-5399-E9ED-9C18-8E5584AD7771}"/>
          </ac:cxnSpMkLst>
        </pc:cxnChg>
        <pc:cxnChg chg="add mod">
          <ac:chgData name="Albekbashy, Rahma" userId="961eedd1-ea10-47cf-8dac-1bb446b02fc7" providerId="ADAL" clId="{68C516D5-3FC4-4172-A98E-2E43207774AC}" dt="2024-08-14T12:02:17.066" v="1530" actId="1076"/>
          <ac:cxnSpMkLst>
            <pc:docMk/>
            <pc:sldMk cId="0" sldId="266"/>
            <ac:cxnSpMk id="56" creationId="{6FAEC1D2-CE01-22B2-FDE2-F56693F7AAC2}"/>
          </ac:cxnSpMkLst>
        </pc:cxnChg>
      </pc:sldChg>
      <pc:sldChg chg="modSp mod">
        <pc:chgData name="Albekbashy, Rahma" userId="961eedd1-ea10-47cf-8dac-1bb446b02fc7" providerId="ADAL" clId="{68C516D5-3FC4-4172-A98E-2E43207774AC}" dt="2024-08-19T19:45:15.608" v="1922" actId="1036"/>
        <pc:sldMkLst>
          <pc:docMk/>
          <pc:sldMk cId="783918562" sldId="268"/>
        </pc:sldMkLst>
        <pc:spChg chg="mod">
          <ac:chgData name="Albekbashy, Rahma" userId="961eedd1-ea10-47cf-8dac-1bb446b02fc7" providerId="ADAL" clId="{68C516D5-3FC4-4172-A98E-2E43207774AC}" dt="2024-08-19T19:45:09.446" v="1918" actId="20577"/>
          <ac:spMkLst>
            <pc:docMk/>
            <pc:sldMk cId="783918562" sldId="268"/>
            <ac:spMk id="54" creationId="{09579DB5-5A22-8173-E76F-51A02711025F}"/>
          </ac:spMkLst>
        </pc:spChg>
        <pc:grpChg chg="mod">
          <ac:chgData name="Albekbashy, Rahma" userId="961eedd1-ea10-47cf-8dac-1bb446b02fc7" providerId="ADAL" clId="{68C516D5-3FC4-4172-A98E-2E43207774AC}" dt="2024-08-19T19:45:15.608" v="1922" actId="1036"/>
          <ac:grpSpMkLst>
            <pc:docMk/>
            <pc:sldMk cId="783918562" sldId="268"/>
            <ac:grpSpMk id="2" creationId="{00000000-0000-0000-0000-000000000000}"/>
          </ac:grpSpMkLst>
        </pc:grpChg>
      </pc:sldChg>
      <pc:sldChg chg="addSp delSp modSp add mod ord">
        <pc:chgData name="Albekbashy, Rahma" userId="961eedd1-ea10-47cf-8dac-1bb446b02fc7" providerId="ADAL" clId="{68C516D5-3FC4-4172-A98E-2E43207774AC}" dt="2024-08-19T20:06:13.833" v="1971" actId="571"/>
        <pc:sldMkLst>
          <pc:docMk/>
          <pc:sldMk cId="331013406" sldId="269"/>
        </pc:sldMkLst>
        <pc:spChg chg="add mod">
          <ac:chgData name="Albekbashy, Rahma" userId="961eedd1-ea10-47cf-8dac-1bb446b02fc7" providerId="ADAL" clId="{68C516D5-3FC4-4172-A98E-2E43207774AC}" dt="2024-08-14T09:09:49.792" v="713" actId="1076"/>
          <ac:spMkLst>
            <pc:docMk/>
            <pc:sldMk cId="331013406" sldId="269"/>
            <ac:spMk id="3" creationId="{9FC84100-3158-7123-CA19-52D16DF258CE}"/>
          </ac:spMkLst>
        </pc:spChg>
        <pc:spChg chg="add mod">
          <ac:chgData name="Albekbashy, Rahma" userId="961eedd1-ea10-47cf-8dac-1bb446b02fc7" providerId="ADAL" clId="{68C516D5-3FC4-4172-A98E-2E43207774AC}" dt="2024-08-14T09:09:49.792" v="713" actId="1076"/>
          <ac:spMkLst>
            <pc:docMk/>
            <pc:sldMk cId="331013406" sldId="269"/>
            <ac:spMk id="4" creationId="{FB97DDC4-534E-ADEB-AC5F-3342D8A62C51}"/>
          </ac:spMkLst>
        </pc:spChg>
        <pc:spChg chg="add mod modCrop">
          <ac:chgData name="Albekbashy, Rahma" userId="961eedd1-ea10-47cf-8dac-1bb446b02fc7" providerId="ADAL" clId="{68C516D5-3FC4-4172-A98E-2E43207774AC}" dt="2024-08-14T09:11:56.525" v="797" actId="1076"/>
          <ac:spMkLst>
            <pc:docMk/>
            <pc:sldMk cId="331013406" sldId="269"/>
            <ac:spMk id="5" creationId="{0C4BD661-BF0A-A01D-A1CD-2F22F3B4A5FD}"/>
          </ac:spMkLst>
        </pc:spChg>
        <pc:spChg chg="add mod">
          <ac:chgData name="Albekbashy, Rahma" userId="961eedd1-ea10-47cf-8dac-1bb446b02fc7" providerId="ADAL" clId="{68C516D5-3FC4-4172-A98E-2E43207774AC}" dt="2024-08-19T20:06:13.833" v="1971" actId="571"/>
          <ac:spMkLst>
            <pc:docMk/>
            <pc:sldMk cId="331013406" sldId="269"/>
            <ac:spMk id="6" creationId="{56F7C9B0-70E0-23CD-CEE0-E4DCF5DC703B}"/>
          </ac:spMkLst>
        </pc:spChg>
        <pc:spChg chg="add del mod">
          <ac:chgData name="Albekbashy, Rahma" userId="961eedd1-ea10-47cf-8dac-1bb446b02fc7" providerId="ADAL" clId="{68C516D5-3FC4-4172-A98E-2E43207774AC}" dt="2024-08-14T09:15:37.746" v="849" actId="478"/>
          <ac:spMkLst>
            <pc:docMk/>
            <pc:sldMk cId="331013406" sldId="269"/>
            <ac:spMk id="6" creationId="{F480F17C-4A93-9CFF-4587-CEA7A096F009}"/>
          </ac:spMkLst>
        </pc:spChg>
        <pc:spChg chg="del mod">
          <ac:chgData name="Albekbashy, Rahma" userId="961eedd1-ea10-47cf-8dac-1bb446b02fc7" providerId="ADAL" clId="{68C516D5-3FC4-4172-A98E-2E43207774AC}" dt="2024-08-14T09:14:49.434" v="843" actId="478"/>
          <ac:spMkLst>
            <pc:docMk/>
            <pc:sldMk cId="331013406" sldId="269"/>
            <ac:spMk id="7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9:09:42.992" v="710" actId="478"/>
          <ac:spMkLst>
            <pc:docMk/>
            <pc:sldMk cId="331013406" sldId="269"/>
            <ac:spMk id="9" creationId="{00000000-0000-0000-0000-000000000000}"/>
          </ac:spMkLst>
        </pc:spChg>
        <pc:spChg chg="del mod">
          <ac:chgData name="Albekbashy, Rahma" userId="961eedd1-ea10-47cf-8dac-1bb446b02fc7" providerId="ADAL" clId="{68C516D5-3FC4-4172-A98E-2E43207774AC}" dt="2024-08-14T09:13:32.164" v="820" actId="478"/>
          <ac:spMkLst>
            <pc:docMk/>
            <pc:sldMk cId="331013406" sldId="269"/>
            <ac:spMk id="10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4T09:09:44.531" v="711" actId="478"/>
          <ac:spMkLst>
            <pc:docMk/>
            <pc:sldMk cId="331013406" sldId="269"/>
            <ac:spMk id="12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19:44:35.791" v="1908" actId="20577"/>
          <ac:spMkLst>
            <pc:docMk/>
            <pc:sldMk cId="331013406" sldId="269"/>
            <ac:spMk id="13" creationId="{00000000-0000-0000-0000-000000000000}"/>
          </ac:spMkLst>
        </pc:spChg>
        <pc:spChg chg="add mod">
          <ac:chgData name="Albekbashy, Rahma" userId="961eedd1-ea10-47cf-8dac-1bb446b02fc7" providerId="ADAL" clId="{68C516D5-3FC4-4172-A98E-2E43207774AC}" dt="2024-08-14T09:16:44.262" v="865" actId="207"/>
          <ac:spMkLst>
            <pc:docMk/>
            <pc:sldMk cId="331013406" sldId="269"/>
            <ac:spMk id="14" creationId="{7787BBC8-A7FD-F2F5-EB60-0C0ACF37B21D}"/>
          </ac:spMkLst>
        </pc:spChg>
        <pc:spChg chg="add mod">
          <ac:chgData name="Albekbashy, Rahma" userId="961eedd1-ea10-47cf-8dac-1bb446b02fc7" providerId="ADAL" clId="{68C516D5-3FC4-4172-A98E-2E43207774AC}" dt="2024-08-14T09:16:15.919" v="855" actId="1035"/>
          <ac:spMkLst>
            <pc:docMk/>
            <pc:sldMk cId="331013406" sldId="269"/>
            <ac:spMk id="15" creationId="{51534F9B-7FA1-3758-7770-682E9A5956CE}"/>
          </ac:spMkLst>
        </pc:spChg>
        <pc:spChg chg="add mod">
          <ac:chgData name="Albekbashy, Rahma" userId="961eedd1-ea10-47cf-8dac-1bb446b02fc7" providerId="ADAL" clId="{68C516D5-3FC4-4172-A98E-2E43207774AC}" dt="2024-08-14T09:16:30.147" v="863" actId="20577"/>
          <ac:spMkLst>
            <pc:docMk/>
            <pc:sldMk cId="331013406" sldId="269"/>
            <ac:spMk id="16" creationId="{64F179CD-1AE6-3EEA-734C-E044AF1C9F0A}"/>
          </ac:spMkLst>
        </pc:spChg>
        <pc:spChg chg="add mod">
          <ac:chgData name="Albekbashy, Rahma" userId="961eedd1-ea10-47cf-8dac-1bb446b02fc7" providerId="ADAL" clId="{68C516D5-3FC4-4172-A98E-2E43207774AC}" dt="2024-08-14T09:16:11.725" v="852" actId="14100"/>
          <ac:spMkLst>
            <pc:docMk/>
            <pc:sldMk cId="331013406" sldId="269"/>
            <ac:spMk id="17" creationId="{F6DCE2C6-1C64-62FD-880D-C33599100E2E}"/>
          </ac:spMkLst>
        </pc:spChg>
        <pc:spChg chg="add mod">
          <ac:chgData name="Albekbashy, Rahma" userId="961eedd1-ea10-47cf-8dac-1bb446b02fc7" providerId="ADAL" clId="{68C516D5-3FC4-4172-A98E-2E43207774AC}" dt="2024-08-14T09:14:45.087" v="841" actId="1035"/>
          <ac:spMkLst>
            <pc:docMk/>
            <pc:sldMk cId="331013406" sldId="269"/>
            <ac:spMk id="18" creationId="{6B046BE9-D346-14BE-8BFD-05291B2BC586}"/>
          </ac:spMkLst>
        </pc:spChg>
        <pc:spChg chg="mod">
          <ac:chgData name="Albekbashy, Rahma" userId="961eedd1-ea10-47cf-8dac-1bb446b02fc7" providerId="ADAL" clId="{68C516D5-3FC4-4172-A98E-2E43207774AC}" dt="2024-08-14T09:08:53.557" v="703" actId="207"/>
          <ac:spMkLst>
            <pc:docMk/>
            <pc:sldMk cId="331013406" sldId="269"/>
            <ac:spMk id="25" creationId="{FEBE3070-A096-E60A-8079-4C9AD4C88909}"/>
          </ac:spMkLst>
        </pc:spChg>
        <pc:spChg chg="mod">
          <ac:chgData name="Albekbashy, Rahma" userId="961eedd1-ea10-47cf-8dac-1bb446b02fc7" providerId="ADAL" clId="{68C516D5-3FC4-4172-A98E-2E43207774AC}" dt="2024-08-14T09:09:16.665" v="707" actId="207"/>
          <ac:spMkLst>
            <pc:docMk/>
            <pc:sldMk cId="331013406" sldId="269"/>
            <ac:spMk id="28" creationId="{E094AE26-1919-3D5E-05D5-17B4E552D940}"/>
          </ac:spMkLst>
        </pc:spChg>
        <pc:grpChg chg="del">
          <ac:chgData name="Albekbashy, Rahma" userId="961eedd1-ea10-47cf-8dac-1bb446b02fc7" providerId="ADAL" clId="{68C516D5-3FC4-4172-A98E-2E43207774AC}" dt="2024-08-14T09:09:54.463" v="715" actId="478"/>
          <ac:grpSpMkLst>
            <pc:docMk/>
            <pc:sldMk cId="331013406" sldId="269"/>
            <ac:grpSpMk id="60" creationId="{E7438CEA-9CAB-FE66-C5BA-955EC9A36323}"/>
          </ac:grpSpMkLst>
        </pc:grpChg>
        <pc:grpChg chg="del">
          <ac:chgData name="Albekbashy, Rahma" userId="961eedd1-ea10-47cf-8dac-1bb446b02fc7" providerId="ADAL" clId="{68C516D5-3FC4-4172-A98E-2E43207774AC}" dt="2024-08-14T09:09:54.463" v="715" actId="478"/>
          <ac:grpSpMkLst>
            <pc:docMk/>
            <pc:sldMk cId="331013406" sldId="269"/>
            <ac:grpSpMk id="61" creationId="{60652101-6020-9DE6-FB2B-86D92C8B0C73}"/>
          </ac:grpSpMkLst>
        </pc:grpChg>
        <pc:grpChg chg="del">
          <ac:chgData name="Albekbashy, Rahma" userId="961eedd1-ea10-47cf-8dac-1bb446b02fc7" providerId="ADAL" clId="{68C516D5-3FC4-4172-A98E-2E43207774AC}" dt="2024-08-14T09:13:19.589" v="819" actId="478"/>
          <ac:grpSpMkLst>
            <pc:docMk/>
            <pc:sldMk cId="331013406" sldId="269"/>
            <ac:grpSpMk id="85" creationId="{3D81A2A7-00D2-3DB7-6215-7CCFDA5582BB}"/>
          </ac:grpSpMkLst>
        </pc:grpChg>
        <pc:picChg chg="del">
          <ac:chgData name="Albekbashy, Rahma" userId="961eedd1-ea10-47cf-8dac-1bb446b02fc7" providerId="ADAL" clId="{68C516D5-3FC4-4172-A98E-2E43207774AC}" dt="2024-08-14T09:09:51.476" v="714" actId="478"/>
          <ac:picMkLst>
            <pc:docMk/>
            <pc:sldMk cId="331013406" sldId="269"/>
            <ac:picMk id="37" creationId="{C4B3A771-3318-333D-D1D1-E25BFC954406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0" creationId="{8E33F612-0C25-8CD4-45BB-8F702320FE16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3" creationId="{D0585B42-9674-BFB3-E2BC-F27CDD638DF1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4" creationId="{DA1E7A32-316F-BC84-BBC4-233B669C8413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5" creationId="{32DEDEB8-5883-418F-C14A-BC5BBF0CD2A4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6" creationId="{96602147-EFCB-863F-6CD9-18E39AC8D5CE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7" creationId="{3285B67F-3E40-5818-86E8-C6C04BADC7E2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8" creationId="{EB7AC149-441A-B0D2-F01A-5BD064EB3835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49" creationId="{833166AF-F09B-1D0F-73B3-99C6D03EEFC1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50" creationId="{DCC74DAE-8785-F15C-753F-50DC10764A8C}"/>
          </ac:picMkLst>
        </pc:picChg>
        <pc:picChg chg="del">
          <ac:chgData name="Albekbashy, Rahma" userId="961eedd1-ea10-47cf-8dac-1bb446b02fc7" providerId="ADAL" clId="{68C516D5-3FC4-4172-A98E-2E43207774AC}" dt="2024-08-14T09:09:54.463" v="715" actId="478"/>
          <ac:picMkLst>
            <pc:docMk/>
            <pc:sldMk cId="331013406" sldId="269"/>
            <ac:picMk id="51" creationId="{B162CAB6-2533-43CB-B9F7-DA4F8C6B9C77}"/>
          </ac:picMkLst>
        </pc:picChg>
        <pc:cxnChg chg="mod">
          <ac:chgData name="Albekbashy, Rahma" userId="961eedd1-ea10-47cf-8dac-1bb446b02fc7" providerId="ADAL" clId="{68C516D5-3FC4-4172-A98E-2E43207774AC}" dt="2024-08-14T09:13:19.589" v="819" actId="478"/>
          <ac:cxnSpMkLst>
            <pc:docMk/>
            <pc:sldMk cId="331013406" sldId="269"/>
            <ac:cxnSpMk id="80" creationId="{789F7D31-8600-C0EF-D5B5-9547C94E7179}"/>
          </ac:cxnSpMkLst>
        </pc:cxnChg>
      </pc:sldChg>
      <pc:sldChg chg="new del">
        <pc:chgData name="Albekbashy, Rahma" userId="961eedd1-ea10-47cf-8dac-1bb446b02fc7" providerId="ADAL" clId="{68C516D5-3FC4-4172-A98E-2E43207774AC}" dt="2024-08-14T09:50:54.262" v="985" actId="2696"/>
        <pc:sldMkLst>
          <pc:docMk/>
          <pc:sldMk cId="3215221778" sldId="270"/>
        </pc:sldMkLst>
      </pc:sldChg>
      <pc:sldChg chg="addSp delSp modSp add del mod setBg">
        <pc:chgData name="Albekbashy, Rahma" userId="961eedd1-ea10-47cf-8dac-1bb446b02fc7" providerId="ADAL" clId="{68C516D5-3FC4-4172-A98E-2E43207774AC}" dt="2024-08-14T09:52:01.036" v="1021" actId="2696"/>
        <pc:sldMkLst>
          <pc:docMk/>
          <pc:sldMk cId="1257724669" sldId="271"/>
        </pc:sldMkLst>
        <pc:spChg chg="add del mod">
          <ac:chgData name="Albekbashy, Rahma" userId="961eedd1-ea10-47cf-8dac-1bb446b02fc7" providerId="ADAL" clId="{68C516D5-3FC4-4172-A98E-2E43207774AC}" dt="2024-08-14T09:51:37.560" v="1018" actId="478"/>
          <ac:spMkLst>
            <pc:docMk/>
            <pc:sldMk cId="1257724669" sldId="271"/>
            <ac:spMk id="12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4T09:51:14.071" v="1007" actId="20577"/>
          <ac:spMkLst>
            <pc:docMk/>
            <pc:sldMk cId="1257724669" sldId="271"/>
            <ac:spMk id="30" creationId="{CD047EF0-377B-1BF4-8BFB-E5BCCD918AC5}"/>
          </ac:spMkLst>
        </pc:spChg>
        <pc:grpChg chg="del">
          <ac:chgData name="Albekbashy, Rahma" userId="961eedd1-ea10-47cf-8dac-1bb446b02fc7" providerId="ADAL" clId="{68C516D5-3FC4-4172-A98E-2E43207774AC}" dt="2024-08-14T09:50:56.492" v="986" actId="478"/>
          <ac:grpSpMkLst>
            <pc:docMk/>
            <pc:sldMk cId="1257724669" sldId="271"/>
            <ac:grpSpMk id="22" creationId="{1DCAE702-2E3E-0476-2AF7-5BD22121AA98}"/>
          </ac:grpSpMkLst>
        </pc:grpChg>
      </pc:sldChg>
      <pc:sldChg chg="addSp delSp modSp add mod">
        <pc:chgData name="Albekbashy, Rahma" userId="961eedd1-ea10-47cf-8dac-1bb446b02fc7" providerId="ADAL" clId="{68C516D5-3FC4-4172-A98E-2E43207774AC}" dt="2024-08-19T20:43:15.458" v="2301" actId="1076"/>
        <pc:sldMkLst>
          <pc:docMk/>
          <pc:sldMk cId="2640871460" sldId="272"/>
        </pc:sldMkLst>
        <pc:spChg chg="del">
          <ac:chgData name="Albekbashy, Rahma" userId="961eedd1-ea10-47cf-8dac-1bb446b02fc7" providerId="ADAL" clId="{68C516D5-3FC4-4172-A98E-2E43207774AC}" dt="2024-08-19T20:24:55.922" v="2119" actId="478"/>
          <ac:spMkLst>
            <pc:docMk/>
            <pc:sldMk cId="2640871460" sldId="272"/>
            <ac:spMk id="6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20:25:03.384" v="2143" actId="1035"/>
          <ac:spMkLst>
            <pc:docMk/>
            <pc:sldMk cId="2640871460" sldId="272"/>
            <ac:spMk id="8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20:35:12.808" v="2275" actId="1076"/>
          <ac:spMkLst>
            <pc:docMk/>
            <pc:sldMk cId="2640871460" sldId="272"/>
            <ac:spMk id="9" creationId="{00000000-0000-0000-0000-000000000000}"/>
          </ac:spMkLst>
        </pc:spChg>
        <pc:picChg chg="add mod">
          <ac:chgData name="Albekbashy, Rahma" userId="961eedd1-ea10-47cf-8dac-1bb446b02fc7" providerId="ADAL" clId="{68C516D5-3FC4-4172-A98E-2E43207774AC}" dt="2024-08-19T20:34:50.290" v="2271" actId="1076"/>
          <ac:picMkLst>
            <pc:docMk/>
            <pc:sldMk cId="2640871460" sldId="272"/>
            <ac:picMk id="12" creationId="{8804F229-F148-6F85-1847-33BBBD38DB76}"/>
          </ac:picMkLst>
        </pc:picChg>
        <pc:picChg chg="mod">
          <ac:chgData name="Albekbashy, Rahma" userId="961eedd1-ea10-47cf-8dac-1bb446b02fc7" providerId="ADAL" clId="{68C516D5-3FC4-4172-A98E-2E43207774AC}" dt="2024-08-19T20:43:15.458" v="2301" actId="1076"/>
          <ac:picMkLst>
            <pc:docMk/>
            <pc:sldMk cId="2640871460" sldId="272"/>
            <ac:picMk id="13" creationId="{B288EB0A-0577-23A7-77E6-36274B1F1076}"/>
          </ac:picMkLst>
        </pc:picChg>
      </pc:sldChg>
      <pc:sldChg chg="new del">
        <pc:chgData name="Albekbashy, Rahma" userId="961eedd1-ea10-47cf-8dac-1bb446b02fc7" providerId="ADAL" clId="{68C516D5-3FC4-4172-A98E-2E43207774AC}" dt="2024-08-14T11:59:49.288" v="1444" actId="2696"/>
        <pc:sldMkLst>
          <pc:docMk/>
          <pc:sldMk cId="1181980999" sldId="273"/>
        </pc:sldMkLst>
      </pc:sldChg>
      <pc:sldChg chg="new del">
        <pc:chgData name="Albekbashy, Rahma" userId="961eedd1-ea10-47cf-8dac-1bb446b02fc7" providerId="ADAL" clId="{68C516D5-3FC4-4172-A98E-2E43207774AC}" dt="2024-08-19T19:29:37.835" v="1650" actId="2696"/>
        <pc:sldMkLst>
          <pc:docMk/>
          <pc:sldMk cId="1400896400" sldId="273"/>
        </pc:sldMkLst>
      </pc:sldChg>
      <pc:sldChg chg="addSp delSp modSp add mod ord modShow">
        <pc:chgData name="Albekbashy, Rahma" userId="961eedd1-ea10-47cf-8dac-1bb446b02fc7" providerId="ADAL" clId="{68C516D5-3FC4-4172-A98E-2E43207774AC}" dt="2024-08-19T19:42:04.128" v="1870"/>
        <pc:sldMkLst>
          <pc:docMk/>
          <pc:sldMk cId="1715964589" sldId="273"/>
        </pc:sldMkLst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5" creationId="{00000000-0000-0000-0000-000000000000}"/>
          </ac:spMkLst>
        </pc:spChg>
        <pc:spChg chg="add del mod">
          <ac:chgData name="Albekbashy, Rahma" userId="961eedd1-ea10-47cf-8dac-1bb446b02fc7" providerId="ADAL" clId="{68C516D5-3FC4-4172-A98E-2E43207774AC}" dt="2024-08-19T19:30:35.112" v="1657" actId="478"/>
          <ac:spMkLst>
            <pc:docMk/>
            <pc:sldMk cId="1715964589" sldId="273"/>
            <ac:spMk id="6" creationId="{82991A57-5C93-2206-D3F2-74E5AF234684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7" creationId="{5A433B21-5947-916B-516B-15A912527820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8" creationId="{264A3A09-4460-3452-1324-7CE52466AE53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9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10" creationId="{00000000-0000-0000-0000-000000000000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11" creationId="{EA802305-E548-FC82-93A9-9C2A9DADED32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12" creationId="{00000000-0000-0000-0000-000000000000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13" creationId="{2C6E8C24-3CD1-525A-A701-81686F372AFD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14" creationId="{00000000-0000-0000-0000-000000000000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22" creationId="{CBC68822-0AAF-09DF-7784-6405EDFD0499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23" creationId="{09665ABA-1FBF-9D95-A064-4D6EA8F9C08A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24" creationId="{3393EDF6-23BD-A29C-3AF8-96FA08D87B93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25" creationId="{90C1DF93-DCD8-EE09-73C2-E487DE044ABB}"/>
          </ac:spMkLst>
        </pc:spChg>
        <pc:spChg chg="add mod or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26" creationId="{40307476-9318-9F6D-FD63-334811CB15BF}"/>
          </ac:spMkLst>
        </pc:spChg>
        <pc:spChg chg="add mod topLvl">
          <ac:chgData name="Albekbashy, Rahma" userId="961eedd1-ea10-47cf-8dac-1bb446b02fc7" providerId="ADAL" clId="{68C516D5-3FC4-4172-A98E-2E43207774AC}" dt="2024-08-19T19:38:13.771" v="1786" actId="165"/>
          <ac:spMkLst>
            <pc:docMk/>
            <pc:sldMk cId="1715964589" sldId="273"/>
            <ac:spMk id="27" creationId="{BD4259A4-D449-A8B9-2F44-41B133B52AB6}"/>
          </ac:spMkLst>
        </pc:spChg>
        <pc:spChg chg="add del mod ord">
          <ac:chgData name="Albekbashy, Rahma" userId="961eedd1-ea10-47cf-8dac-1bb446b02fc7" providerId="ADAL" clId="{68C516D5-3FC4-4172-A98E-2E43207774AC}" dt="2024-08-19T19:35:18.134" v="1732" actId="478"/>
          <ac:spMkLst>
            <pc:docMk/>
            <pc:sldMk cId="1715964589" sldId="273"/>
            <ac:spMk id="30" creationId="{C7270191-96B8-20CD-0BE1-A172D4892EBE}"/>
          </ac:spMkLst>
        </pc:spChg>
        <pc:spChg chg="add mod topLvl">
          <ac:chgData name="Albekbashy, Rahma" userId="961eedd1-ea10-47cf-8dac-1bb446b02fc7" providerId="ADAL" clId="{68C516D5-3FC4-4172-A98E-2E43207774AC}" dt="2024-08-19T19:38:40.271" v="1802" actId="1076"/>
          <ac:spMkLst>
            <pc:docMk/>
            <pc:sldMk cId="1715964589" sldId="273"/>
            <ac:spMk id="31" creationId="{9DB74F0D-EED9-76D6-6231-40416CD791F3}"/>
          </ac:spMkLst>
        </pc:spChg>
        <pc:spChg chg="add mod topLvl">
          <ac:chgData name="Albekbashy, Rahma" userId="961eedd1-ea10-47cf-8dac-1bb446b02fc7" providerId="ADAL" clId="{68C516D5-3FC4-4172-A98E-2E43207774AC}" dt="2024-08-19T19:38:28.051" v="1789" actId="1076"/>
          <ac:spMkLst>
            <pc:docMk/>
            <pc:sldMk cId="1715964589" sldId="273"/>
            <ac:spMk id="32" creationId="{22F842CA-7DAA-0508-A8EA-DC26A7ABD3C9}"/>
          </ac:spMkLst>
        </pc:spChg>
        <pc:spChg chg="add mod ord topLvl">
          <ac:chgData name="Albekbashy, Rahma" userId="961eedd1-ea10-47cf-8dac-1bb446b02fc7" providerId="ADAL" clId="{68C516D5-3FC4-4172-A98E-2E43207774AC}" dt="2024-08-19T19:38:24.046" v="1788" actId="14100"/>
          <ac:spMkLst>
            <pc:docMk/>
            <pc:sldMk cId="1715964589" sldId="273"/>
            <ac:spMk id="34" creationId="{9BD3F309-91F2-34B4-B9C4-864B256A4728}"/>
          </ac:spMkLst>
        </pc:spChg>
        <pc:spChg chg="add del mod ord topLvl">
          <ac:chgData name="Albekbashy, Rahma" userId="961eedd1-ea10-47cf-8dac-1bb446b02fc7" providerId="ADAL" clId="{68C516D5-3FC4-4172-A98E-2E43207774AC}" dt="2024-08-19T19:39:13.017" v="1812" actId="478"/>
          <ac:spMkLst>
            <pc:docMk/>
            <pc:sldMk cId="1715964589" sldId="273"/>
            <ac:spMk id="36" creationId="{6831354D-E4B5-E535-B079-E68D322BAE72}"/>
          </ac:spMkLst>
        </pc:spChg>
        <pc:spChg chg="add mod ord topLvl">
          <ac:chgData name="Albekbashy, Rahma" userId="961eedd1-ea10-47cf-8dac-1bb446b02fc7" providerId="ADAL" clId="{68C516D5-3FC4-4172-A98E-2E43207774AC}" dt="2024-08-19T19:41:51.582" v="1867" actId="1035"/>
          <ac:spMkLst>
            <pc:docMk/>
            <pc:sldMk cId="1715964589" sldId="273"/>
            <ac:spMk id="38" creationId="{551E8FF2-62FC-3F0D-714F-47F9ED3DF040}"/>
          </ac:spMkLst>
        </pc:spChg>
        <pc:spChg chg="del">
          <ac:chgData name="Albekbashy, Rahma" userId="961eedd1-ea10-47cf-8dac-1bb446b02fc7" providerId="ADAL" clId="{68C516D5-3FC4-4172-A98E-2E43207774AC}" dt="2024-08-19T19:30:05.531" v="1653" actId="478"/>
          <ac:spMkLst>
            <pc:docMk/>
            <pc:sldMk cId="1715964589" sldId="273"/>
            <ac:spMk id="42" creationId="{6ECBA392-0706-5128-91BB-F461DF154B80}"/>
          </ac:spMkLst>
        </pc:spChg>
        <pc:spChg chg="add mod ord">
          <ac:chgData name="Albekbashy, Rahma" userId="961eedd1-ea10-47cf-8dac-1bb446b02fc7" providerId="ADAL" clId="{68C516D5-3FC4-4172-A98E-2E43207774AC}" dt="2024-08-19T19:41:51.582" v="1867" actId="1035"/>
          <ac:spMkLst>
            <pc:docMk/>
            <pc:sldMk cId="1715964589" sldId="273"/>
            <ac:spMk id="44" creationId="{C3A0A9B8-004B-9AD6-BB29-CF197D61B263}"/>
          </ac:spMkLst>
        </pc:spChg>
        <pc:spChg chg="add mod">
          <ac:chgData name="Albekbashy, Rahma" userId="961eedd1-ea10-47cf-8dac-1bb446b02fc7" providerId="ADAL" clId="{68C516D5-3FC4-4172-A98E-2E43207774AC}" dt="2024-08-19T19:41:51.582" v="1867" actId="1035"/>
          <ac:spMkLst>
            <pc:docMk/>
            <pc:sldMk cId="1715964589" sldId="273"/>
            <ac:spMk id="45" creationId="{2C407BDD-1EA5-8941-4FD2-E6319BCAA24F}"/>
          </ac:spMkLst>
        </pc:spChg>
        <pc:grpChg chg="del">
          <ac:chgData name="Albekbashy, Rahma" userId="961eedd1-ea10-47cf-8dac-1bb446b02fc7" providerId="ADAL" clId="{68C516D5-3FC4-4172-A98E-2E43207774AC}" dt="2024-08-19T19:30:05.531" v="1653" actId="478"/>
          <ac:grpSpMkLst>
            <pc:docMk/>
            <pc:sldMk cId="1715964589" sldId="273"/>
            <ac:grpSpMk id="2" creationId="{00000000-0000-0000-0000-000000000000}"/>
          </ac:grpSpMkLst>
        </pc:grpChg>
        <pc:grpChg chg="del">
          <ac:chgData name="Albekbashy, Rahma" userId="961eedd1-ea10-47cf-8dac-1bb446b02fc7" providerId="ADAL" clId="{68C516D5-3FC4-4172-A98E-2E43207774AC}" dt="2024-08-19T19:30:08.648" v="1654" actId="478"/>
          <ac:grpSpMkLst>
            <pc:docMk/>
            <pc:sldMk cId="1715964589" sldId="273"/>
            <ac:grpSpMk id="15" creationId="{CD6311CE-5288-7D19-3CEC-2391DD9D4C24}"/>
          </ac:grpSpMkLst>
        </pc:grpChg>
        <pc:grpChg chg="del">
          <ac:chgData name="Albekbashy, Rahma" userId="961eedd1-ea10-47cf-8dac-1bb446b02fc7" providerId="ADAL" clId="{68C516D5-3FC4-4172-A98E-2E43207774AC}" dt="2024-08-19T19:30:05.531" v="1653" actId="478"/>
          <ac:grpSpMkLst>
            <pc:docMk/>
            <pc:sldMk cId="1715964589" sldId="273"/>
            <ac:grpSpMk id="41" creationId="{FE8D2A8F-A386-963B-95A3-BC57BE28AF28}"/>
          </ac:grpSpMkLst>
        </pc:grpChg>
        <pc:grpChg chg="add del mod">
          <ac:chgData name="Albekbashy, Rahma" userId="961eedd1-ea10-47cf-8dac-1bb446b02fc7" providerId="ADAL" clId="{68C516D5-3FC4-4172-A98E-2E43207774AC}" dt="2024-08-19T19:38:13.771" v="1786" actId="165"/>
          <ac:grpSpMkLst>
            <pc:docMk/>
            <pc:sldMk cId="1715964589" sldId="273"/>
            <ac:grpSpMk id="43" creationId="{EE68B8EE-2867-1280-AE7D-1781B2FE0C79}"/>
          </ac:grpSpMkLst>
        </pc:grpChg>
        <pc:picChg chg="add mod topLvl">
          <ac:chgData name="Albekbashy, Rahma" userId="961eedd1-ea10-47cf-8dac-1bb446b02fc7" providerId="ADAL" clId="{68C516D5-3FC4-4172-A98E-2E43207774AC}" dt="2024-08-19T19:38:13.771" v="1786" actId="165"/>
          <ac:picMkLst>
            <pc:docMk/>
            <pc:sldMk cId="1715964589" sldId="273"/>
            <ac:picMk id="29" creationId="{668CFDE3-561D-ADC5-971F-51F71C814A3A}"/>
          </ac:picMkLst>
        </pc:picChg>
        <pc:picChg chg="add del mod">
          <ac:chgData name="Albekbashy, Rahma" userId="961eedd1-ea10-47cf-8dac-1bb446b02fc7" providerId="ADAL" clId="{68C516D5-3FC4-4172-A98E-2E43207774AC}" dt="2024-08-19T19:36:21.298" v="1748" actId="478"/>
          <ac:picMkLst>
            <pc:docMk/>
            <pc:sldMk cId="1715964589" sldId="273"/>
            <ac:picMk id="33" creationId="{304B0BB0-680E-B58B-0EFB-CE28E40A50CC}"/>
          </ac:picMkLst>
        </pc:picChg>
        <pc:picChg chg="add del mod topLvl">
          <ac:chgData name="Albekbashy, Rahma" userId="961eedd1-ea10-47cf-8dac-1bb446b02fc7" providerId="ADAL" clId="{68C516D5-3FC4-4172-A98E-2E43207774AC}" dt="2024-08-19T19:38:17.992" v="1787" actId="478"/>
          <ac:picMkLst>
            <pc:docMk/>
            <pc:sldMk cId="1715964589" sldId="273"/>
            <ac:picMk id="35" creationId="{B00BC7B0-8574-295E-2C80-BCFBF6A4DD00}"/>
          </ac:picMkLst>
        </pc:picChg>
        <pc:picChg chg="del">
          <ac:chgData name="Albekbashy, Rahma" userId="961eedd1-ea10-47cf-8dac-1bb446b02fc7" providerId="ADAL" clId="{68C516D5-3FC4-4172-A98E-2E43207774AC}" dt="2024-08-19T19:30:05.531" v="1653" actId="478"/>
          <ac:picMkLst>
            <pc:docMk/>
            <pc:sldMk cId="1715964589" sldId="273"/>
            <ac:picMk id="37" creationId="{630C5DC3-DEB7-3A29-B61E-15FC2209D865}"/>
          </ac:picMkLst>
        </pc:picChg>
        <pc:picChg chg="add mod">
          <ac:chgData name="Albekbashy, Rahma" userId="961eedd1-ea10-47cf-8dac-1bb446b02fc7" providerId="ADAL" clId="{68C516D5-3FC4-4172-A98E-2E43207774AC}" dt="2024-08-19T19:41:44.882" v="1843" actId="1076"/>
          <ac:picMkLst>
            <pc:docMk/>
            <pc:sldMk cId="1715964589" sldId="273"/>
            <ac:picMk id="46" creationId="{9E3B4CA0-9386-87F5-F106-953FEDD95DF9}"/>
          </ac:picMkLst>
        </pc:picChg>
      </pc:sldChg>
      <pc:sldChg chg="modSp add mod">
        <pc:chgData name="Albekbashy, Rahma" userId="961eedd1-ea10-47cf-8dac-1bb446b02fc7" providerId="ADAL" clId="{68C516D5-3FC4-4172-A98E-2E43207774AC}" dt="2024-08-19T19:44:51.340" v="1912" actId="20577"/>
        <pc:sldMkLst>
          <pc:docMk/>
          <pc:sldMk cId="209189596" sldId="274"/>
        </pc:sldMkLst>
        <pc:spChg chg="mod">
          <ac:chgData name="Albekbashy, Rahma" userId="961eedd1-ea10-47cf-8dac-1bb446b02fc7" providerId="ADAL" clId="{68C516D5-3FC4-4172-A98E-2E43207774AC}" dt="2024-08-19T19:44:51.340" v="1912" actId="20577"/>
          <ac:spMkLst>
            <pc:docMk/>
            <pc:sldMk cId="209189596" sldId="274"/>
            <ac:spMk id="12" creationId="{00000000-0000-0000-0000-000000000000}"/>
          </ac:spMkLst>
        </pc:spChg>
      </pc:sldChg>
      <pc:sldChg chg="add del setBg">
        <pc:chgData name="Albekbashy, Rahma" userId="961eedd1-ea10-47cf-8dac-1bb446b02fc7" providerId="ADAL" clId="{68C516D5-3FC4-4172-A98E-2E43207774AC}" dt="2024-08-19T19:29:52.797" v="1651" actId="2696"/>
        <pc:sldMkLst>
          <pc:docMk/>
          <pc:sldMk cId="1414797406" sldId="274"/>
        </pc:sldMkLst>
      </pc:sldChg>
      <pc:sldChg chg="addSp delSp modSp add mod">
        <pc:chgData name="Albekbashy, Rahma" userId="961eedd1-ea10-47cf-8dac-1bb446b02fc7" providerId="ADAL" clId="{68C516D5-3FC4-4172-A98E-2E43207774AC}" dt="2024-08-19T20:29:23.917" v="2269" actId="1076"/>
        <pc:sldMkLst>
          <pc:docMk/>
          <pc:sldMk cId="2280205267" sldId="275"/>
        </pc:sldMkLst>
        <pc:spChg chg="mod">
          <ac:chgData name="Albekbashy, Rahma" userId="961eedd1-ea10-47cf-8dac-1bb446b02fc7" providerId="ADAL" clId="{68C516D5-3FC4-4172-A98E-2E43207774AC}" dt="2024-08-19T20:29:04.616" v="2253" actId="1036"/>
          <ac:spMkLst>
            <pc:docMk/>
            <pc:sldMk cId="2280205267" sldId="275"/>
            <ac:spMk id="5" creationId="{00000000-0000-0000-0000-000000000000}"/>
          </ac:spMkLst>
        </pc:spChg>
        <pc:spChg chg="add del mod">
          <ac:chgData name="Albekbashy, Rahma" userId="961eedd1-ea10-47cf-8dac-1bb446b02fc7" providerId="ADAL" clId="{68C516D5-3FC4-4172-A98E-2E43207774AC}" dt="2024-08-19T20:15:36.802" v="2062" actId="47"/>
          <ac:spMkLst>
            <pc:docMk/>
            <pc:sldMk cId="2280205267" sldId="275"/>
            <ac:spMk id="6" creationId="{5DCAE6D1-5744-84C4-C599-305B40950808}"/>
          </ac:spMkLst>
        </pc:spChg>
        <pc:spChg chg="add del mod">
          <ac:chgData name="Albekbashy, Rahma" userId="961eedd1-ea10-47cf-8dac-1bb446b02fc7" providerId="ADAL" clId="{68C516D5-3FC4-4172-A98E-2E43207774AC}" dt="2024-08-19T20:15:55.847" v="2072" actId="478"/>
          <ac:spMkLst>
            <pc:docMk/>
            <pc:sldMk cId="2280205267" sldId="275"/>
            <ac:spMk id="7" creationId="{2F4CBD14-ABDC-7693-C3BF-B1D0D5E40434}"/>
          </ac:spMkLst>
        </pc:spChg>
        <pc:spChg chg="add del mod">
          <ac:chgData name="Albekbashy, Rahma" userId="961eedd1-ea10-47cf-8dac-1bb446b02fc7" providerId="ADAL" clId="{68C516D5-3FC4-4172-A98E-2E43207774AC}" dt="2024-08-19T20:29:14.896" v="2265" actId="1035"/>
          <ac:spMkLst>
            <pc:docMk/>
            <pc:sldMk cId="2280205267" sldId="275"/>
            <ac:spMk id="8" creationId="{454CB107-5296-86D2-35C6-EF1008F8A312}"/>
          </ac:spMkLst>
        </pc:spChg>
        <pc:spChg chg="add del mod">
          <ac:chgData name="Albekbashy, Rahma" userId="961eedd1-ea10-47cf-8dac-1bb446b02fc7" providerId="ADAL" clId="{68C516D5-3FC4-4172-A98E-2E43207774AC}" dt="2024-08-19T20:15:48.508" v="2070" actId="478"/>
          <ac:spMkLst>
            <pc:docMk/>
            <pc:sldMk cId="2280205267" sldId="275"/>
            <ac:spMk id="9" creationId="{A127FF46-0724-BE59-20B6-49A19E122AA6}"/>
          </ac:spMkLst>
        </pc:spChg>
        <pc:spChg chg="mod">
          <ac:chgData name="Albekbashy, Rahma" userId="961eedd1-ea10-47cf-8dac-1bb446b02fc7" providerId="ADAL" clId="{68C516D5-3FC4-4172-A98E-2E43207774AC}" dt="2024-08-19T20:29:04.616" v="2253" actId="1036"/>
          <ac:spMkLst>
            <pc:docMk/>
            <pc:sldMk cId="2280205267" sldId="275"/>
            <ac:spMk id="10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20:29:14.896" v="2265" actId="1035"/>
          <ac:spMkLst>
            <pc:docMk/>
            <pc:sldMk cId="2280205267" sldId="275"/>
            <ac:spMk id="11" creationId="{00000000-0000-0000-0000-000000000000}"/>
          </ac:spMkLst>
        </pc:spChg>
        <pc:spChg chg="mod">
          <ac:chgData name="Albekbashy, Rahma" userId="961eedd1-ea10-47cf-8dac-1bb446b02fc7" providerId="ADAL" clId="{68C516D5-3FC4-4172-A98E-2E43207774AC}" dt="2024-08-19T20:29:04.616" v="2253" actId="1036"/>
          <ac:spMkLst>
            <pc:docMk/>
            <pc:sldMk cId="2280205267" sldId="275"/>
            <ac:spMk id="12" creationId="{00000000-0000-0000-0000-000000000000}"/>
          </ac:spMkLst>
        </pc:spChg>
        <pc:grpChg chg="mod">
          <ac:chgData name="Albekbashy, Rahma" userId="961eedd1-ea10-47cf-8dac-1bb446b02fc7" providerId="ADAL" clId="{68C516D5-3FC4-4172-A98E-2E43207774AC}" dt="2024-08-19T20:29:17.356" v="2266" actId="1076"/>
          <ac:grpSpMkLst>
            <pc:docMk/>
            <pc:sldMk cId="2280205267" sldId="275"/>
            <ac:grpSpMk id="2" creationId="{00000000-0000-0000-0000-000000000000}"/>
          </ac:grpSpMkLst>
        </pc:grpChg>
        <pc:picChg chg="del">
          <ac:chgData name="Albekbashy, Rahma" userId="961eedd1-ea10-47cf-8dac-1bb446b02fc7" providerId="ADAL" clId="{68C516D5-3FC4-4172-A98E-2E43207774AC}" dt="2024-08-19T20:18:04.283" v="2113" actId="478"/>
          <ac:picMkLst>
            <pc:docMk/>
            <pc:sldMk cId="2280205267" sldId="275"/>
            <ac:picMk id="14" creationId="{E0A188F1-61B7-25CD-F943-7C439AB973E0}"/>
          </ac:picMkLst>
        </pc:picChg>
        <pc:picChg chg="add mod">
          <ac:chgData name="Albekbashy, Rahma" userId="961eedd1-ea10-47cf-8dac-1bb446b02fc7" providerId="ADAL" clId="{68C516D5-3FC4-4172-A98E-2E43207774AC}" dt="2024-08-19T20:29:23.917" v="2269" actId="1076"/>
          <ac:picMkLst>
            <pc:docMk/>
            <pc:sldMk cId="2280205267" sldId="275"/>
            <ac:picMk id="15" creationId="{25FF013E-CBC4-FFAC-874A-490FAB26D1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B02DE6-58E4-4959-2263-3D6AA299CE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986012" y="101168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url=https%3A%2F%2Ffr.wikipedia.org%2Fwiki%2FMicrosoft_Power_BI&amp;psig=AOvVaw1rFzzvg4p6zjN-lK3ZVT-_&amp;ust=1723108852342000&amp;source=images&amp;cd=vfe&amp;opi=89978449&amp;ved=0CBEQjRxqFwoTCLinv-rG4ocDFQAAAAAdAAAAABA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pn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8.sv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8307" cy="10287000"/>
            <a:chOff x="0" y="0"/>
            <a:chExt cx="894908" cy="2141755"/>
          </a:xfrm>
        </p:grpSpPr>
        <p:sp>
          <p:nvSpPr>
            <p:cNvPr id="3" name="Freeform 3">
              <a:hlinkClick r:id="rId2" tooltip="https://www.google.com/url?sa=i&amp;url=https%3A%2F%2Ffr.wikipedia.org%2Fwiki%2FMicrosoft_Power_BI&amp;psig=AOvVaw1rFzzvg4p6zjN-lK3ZVT-_&amp;ust=1723108852342000&amp;source=images&amp;cd=vfe&amp;opi=89978449&amp;ved=0CBEQjRxqFwoTCLinv-rG4ocDFQAAAAAdAAAAABAE"/>
            </p:cNvPr>
            <p:cNvSpPr/>
            <p:nvPr/>
          </p:nvSpPr>
          <p:spPr>
            <a:xfrm>
              <a:off x="0" y="0"/>
              <a:ext cx="894908" cy="2141755"/>
            </a:xfrm>
            <a:custGeom>
              <a:avLst/>
              <a:gdLst/>
              <a:ahLst/>
              <a:cxnLst/>
              <a:rect l="l" t="t" r="r" b="b"/>
              <a:pathLst>
                <a:path w="894908" h="2141755">
                  <a:moveTo>
                    <a:pt x="0" y="0"/>
                  </a:moveTo>
                  <a:lnTo>
                    <a:pt x="894908" y="0"/>
                  </a:lnTo>
                  <a:lnTo>
                    <a:pt x="894908" y="2141755"/>
                  </a:lnTo>
                  <a:lnTo>
                    <a:pt x="0" y="2141755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94908" cy="2189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88782" y="49825"/>
            <a:ext cx="13989693" cy="4712861"/>
            <a:chOff x="0" y="0"/>
            <a:chExt cx="18652924" cy="628381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 t="8213" b="41148"/>
            <a:stretch>
              <a:fillRect/>
            </a:stretch>
          </p:blipFill>
          <p:spPr>
            <a:xfrm>
              <a:off x="0" y="0"/>
              <a:ext cx="18652924" cy="6283815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 flipH="1">
            <a:off x="2149153" y="2406255"/>
            <a:ext cx="0" cy="5527611"/>
          </a:xfrm>
          <a:prstGeom prst="line">
            <a:avLst/>
          </a:prstGeom>
          <a:ln w="19050" cap="flat">
            <a:solidFill>
              <a:srgbClr val="FAF2E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6820732" y="8866909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3" y="0"/>
                </a:lnTo>
                <a:lnTo>
                  <a:pt x="448093" y="448093"/>
                </a:lnTo>
                <a:lnTo>
                  <a:pt x="0" y="448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439962" y="4895850"/>
            <a:ext cx="11595292" cy="445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20"/>
              </a:lnSpc>
            </a:pPr>
            <a:r>
              <a:rPr lang="en-US" sz="128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CAREER RECOMMENDATION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15915" y="9304651"/>
            <a:ext cx="518170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spc="109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Presented by Rahma ALBEKBASHY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6877" y="971550"/>
            <a:ext cx="3787605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48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EFREI PARIS</a:t>
            </a:r>
          </a:p>
          <a:p>
            <a:pPr algn="ctr">
              <a:lnSpc>
                <a:spcPts val="3360"/>
              </a:lnSpc>
            </a:pPr>
            <a:r>
              <a:rPr lang="en-US" sz="2400" spc="48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PANTHEON ASSAS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endParaRPr lang="en-US" sz="2400" spc="480">
              <a:solidFill>
                <a:srgbClr val="FAF2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9311" y="8485703"/>
            <a:ext cx="2879686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219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MASTER 2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219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379214" cy="1713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713404"/>
            </a:xfrm>
            <a:custGeom>
              <a:avLst/>
              <a:gdLst/>
              <a:ahLst/>
              <a:cxnLst/>
              <a:rect l="l" t="t" r="r" b="b"/>
              <a:pathLst>
                <a:path w="3379214" h="1713404">
                  <a:moveTo>
                    <a:pt x="0" y="0"/>
                  </a:moveTo>
                  <a:lnTo>
                    <a:pt x="3379214" y="0"/>
                  </a:lnTo>
                  <a:lnTo>
                    <a:pt x="3379214" y="1713404"/>
                  </a:lnTo>
                  <a:lnTo>
                    <a:pt x="0" y="171340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76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588127" y="1533901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62460" y="1406887"/>
            <a:ext cx="3626470" cy="31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24768" y="1323733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10/12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2768" y="7991827"/>
            <a:ext cx="7805732" cy="85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A Human machine interface model on </a:t>
            </a:r>
            <a:r>
              <a:rPr lang="en-US" sz="2201" dirty="0" err="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powerbi</a:t>
            </a: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 That recommends the perfect job for your profile 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D6311CE-5288-7D19-3CEC-2391DD9D4C24}"/>
              </a:ext>
            </a:extLst>
          </p:cNvPr>
          <p:cNvGrpSpPr/>
          <p:nvPr/>
        </p:nvGrpSpPr>
        <p:grpSpPr>
          <a:xfrm>
            <a:off x="2282527" y="9320196"/>
            <a:ext cx="14100473" cy="901673"/>
            <a:chOff x="2282527" y="9320196"/>
            <a:chExt cx="14100473" cy="901673"/>
          </a:xfrm>
        </p:grpSpPr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ADC10FFC-D1E8-3561-C732-E14898548E94}"/>
                </a:ext>
              </a:extLst>
            </p:cNvPr>
            <p:cNvSpPr/>
            <p:nvPr/>
          </p:nvSpPr>
          <p:spPr>
            <a:xfrm>
              <a:off x="2282527" y="9320196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2B227049-DA4C-0D9C-04BA-082023C1BDF6}"/>
                </a:ext>
              </a:extLst>
            </p:cNvPr>
            <p:cNvSpPr/>
            <p:nvPr/>
          </p:nvSpPr>
          <p:spPr>
            <a:xfrm>
              <a:off x="4568527" y="9335854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DE2E56F4-294F-2870-3A90-D959D9B9E179}"/>
                </a:ext>
              </a:extLst>
            </p:cNvPr>
            <p:cNvSpPr/>
            <p:nvPr/>
          </p:nvSpPr>
          <p:spPr>
            <a:xfrm>
              <a:off x="6846738" y="9333567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2CB58D75-BC4C-1F12-F30D-3FCB263AB76A}"/>
                </a:ext>
              </a:extLst>
            </p:cNvPr>
            <p:cNvSpPr/>
            <p:nvPr/>
          </p:nvSpPr>
          <p:spPr>
            <a:xfrm>
              <a:off x="9144000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20" name="Flèche : chevron 19">
              <a:extLst>
                <a:ext uri="{FF2B5EF4-FFF2-40B4-BE49-F238E27FC236}">
                  <a16:creationId xmlns:a16="http://schemas.microsoft.com/office/drawing/2014/main" id="{974D1FA7-7C2B-8911-45C3-FA19363AFCAA}"/>
                </a:ext>
              </a:extLst>
            </p:cNvPr>
            <p:cNvSpPr/>
            <p:nvPr/>
          </p:nvSpPr>
          <p:spPr>
            <a:xfrm>
              <a:off x="11430000" y="9334500"/>
              <a:ext cx="26704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Warehousing</a:t>
              </a: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267B3170-F7AA-FE70-2E8C-087474E76934}"/>
                </a:ext>
              </a:extLst>
            </p:cNvPr>
            <p:cNvSpPr/>
            <p:nvPr/>
          </p:nvSpPr>
          <p:spPr>
            <a:xfrm>
              <a:off x="13788727" y="9334500"/>
              <a:ext cx="2594273" cy="886015"/>
            </a:xfrm>
            <a:prstGeom prst="chevron">
              <a:avLst/>
            </a:prstGeom>
            <a:gradFill flip="none" rotWithShape="1">
              <a:gsLst>
                <a:gs pos="0">
                  <a:srgbClr val="30304C">
                    <a:tint val="66000"/>
                    <a:satMod val="160000"/>
                  </a:srgbClr>
                </a:gs>
                <a:gs pos="50000">
                  <a:srgbClr val="30304C">
                    <a:tint val="44500"/>
                    <a:satMod val="160000"/>
                  </a:srgbClr>
                </a:gs>
                <a:gs pos="100000">
                  <a:srgbClr val="30304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Visuals</a:t>
              </a:r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CBC68822-0AAF-09DF-7784-6405EDFD0499}"/>
              </a:ext>
            </a:extLst>
          </p:cNvPr>
          <p:cNvSpPr txBox="1"/>
          <p:nvPr/>
        </p:nvSpPr>
        <p:spPr>
          <a:xfrm>
            <a:off x="2645872" y="1622849"/>
            <a:ext cx="10953321" cy="162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9"/>
              </a:lnSpc>
            </a:pPr>
            <a:r>
              <a:rPr lang="en-US" sz="9099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Visuals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09665ABA-1FBF-9D95-A064-4D6EA8F9C08A}"/>
              </a:ext>
            </a:extLst>
          </p:cNvPr>
          <p:cNvSpPr txBox="1"/>
          <p:nvPr/>
        </p:nvSpPr>
        <p:spPr>
          <a:xfrm>
            <a:off x="1028700" y="1596819"/>
            <a:ext cx="1229096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06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630C5DC3-DEB7-3A29-B61E-15FC2209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2437174"/>
            <a:ext cx="2728474" cy="5614362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FE8D2A8F-A386-963B-95A3-BC57BE28AF28}"/>
              </a:ext>
            </a:extLst>
          </p:cNvPr>
          <p:cNvGrpSpPr/>
          <p:nvPr/>
        </p:nvGrpSpPr>
        <p:grpSpPr>
          <a:xfrm>
            <a:off x="2513293" y="2903333"/>
            <a:ext cx="7187481" cy="4651169"/>
            <a:chOff x="2462746" y="2817915"/>
            <a:chExt cx="7894379" cy="4651169"/>
          </a:xfrm>
        </p:grpSpPr>
        <p:pic>
          <p:nvPicPr>
            <p:cNvPr id="39" name="Image 38" descr="Une image contenant texte, capture d’écran, logiciel, affichage&#10;&#10;Description générée automatiquement">
              <a:extLst>
                <a:ext uri="{FF2B5EF4-FFF2-40B4-BE49-F238E27FC236}">
                  <a16:creationId xmlns:a16="http://schemas.microsoft.com/office/drawing/2014/main" id="{178C10EC-E6D4-207A-D9A3-B4CC2527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746" y="2817915"/>
              <a:ext cx="7894379" cy="4651169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DD0348-0237-83A8-6089-B99EF9FD90DF}"/>
                </a:ext>
              </a:extLst>
            </p:cNvPr>
            <p:cNvSpPr/>
            <p:nvPr/>
          </p:nvSpPr>
          <p:spPr>
            <a:xfrm>
              <a:off x="2462746" y="3263942"/>
              <a:ext cx="6743544" cy="4028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7E93EB5-51E4-F587-1296-64C0D76F2F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" t="1153" r="-1" b="1720"/>
          <a:stretch/>
        </p:blipFill>
        <p:spPr>
          <a:xfrm>
            <a:off x="2513293" y="3349361"/>
            <a:ext cx="6325907" cy="41266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41BEEC-B142-CBB4-E205-BF3104446CA7}"/>
              </a:ext>
            </a:extLst>
          </p:cNvPr>
          <p:cNvSpPr/>
          <p:nvPr/>
        </p:nvSpPr>
        <p:spPr>
          <a:xfrm>
            <a:off x="2645872" y="3467462"/>
            <a:ext cx="630728" cy="206073"/>
          </a:xfrm>
          <a:prstGeom prst="rect">
            <a:avLst/>
          </a:prstGeom>
          <a:solidFill>
            <a:srgbClr val="020516"/>
          </a:solidFill>
          <a:ln>
            <a:solidFill>
              <a:srgbClr val="0205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20516"/>
              </a:solidFill>
            </a:endParaRPr>
          </a:p>
        </p:txBody>
      </p:sp>
      <p:pic>
        <p:nvPicPr>
          <p:cNvPr id="13" name="Image 12" descr="Une image contenant Police, symbole, Graphique, logo&#10;&#10;Description générée automatiquement">
            <a:extLst>
              <a:ext uri="{FF2B5EF4-FFF2-40B4-BE49-F238E27FC236}">
                <a16:creationId xmlns:a16="http://schemas.microsoft.com/office/drawing/2014/main" id="{FD0FB2DB-F986-0DB2-956E-0B9564125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72" y="3565723"/>
            <a:ext cx="763567" cy="2494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1D4AB3-9E66-A18A-E9F4-6816E8887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3133" y="2937434"/>
            <a:ext cx="2193808" cy="3317466"/>
          </a:xfrm>
          <a:prstGeom prst="rect">
            <a:avLst/>
          </a:prstGeom>
        </p:spPr>
      </p:pic>
      <p:pic>
        <p:nvPicPr>
          <p:cNvPr id="28" name="Image 27" descr="Une image contenant Police, symbole, Graphique, logo&#10;&#10;Description générée automatiquement">
            <a:extLst>
              <a:ext uri="{FF2B5EF4-FFF2-40B4-BE49-F238E27FC236}">
                <a16:creationId xmlns:a16="http://schemas.microsoft.com/office/drawing/2014/main" id="{7C26F012-2B45-F10E-51AA-F6B6F5837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01" y="7413942"/>
            <a:ext cx="763567" cy="2494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379214" cy="1713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713404"/>
            </a:xfrm>
            <a:custGeom>
              <a:avLst/>
              <a:gdLst/>
              <a:ahLst/>
              <a:cxnLst/>
              <a:rect l="l" t="t" r="r" b="b"/>
              <a:pathLst>
                <a:path w="3379214" h="1713404">
                  <a:moveTo>
                    <a:pt x="0" y="0"/>
                  </a:moveTo>
                  <a:lnTo>
                    <a:pt x="3379214" y="0"/>
                  </a:lnTo>
                  <a:lnTo>
                    <a:pt x="3379214" y="1713404"/>
                  </a:lnTo>
                  <a:lnTo>
                    <a:pt x="0" y="171340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76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588127" y="1533901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62460" y="1406887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3410" y="1526583"/>
            <a:ext cx="7534121" cy="1527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20"/>
              </a:lnSpc>
            </a:pPr>
            <a:r>
              <a:rPr lang="en-US" sz="72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Challenges</a:t>
            </a:r>
            <a:endParaRPr lang="en-US" sz="9300" dirty="0">
              <a:solidFill>
                <a:srgbClr val="30304C"/>
              </a:solidFill>
              <a:latin typeface="Adirek Sans Heavy"/>
              <a:ea typeface="Adirek Sans Heavy"/>
              <a:cs typeface="Adirek Sans Heavy"/>
              <a:sym typeface="Adirek Sans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224768" y="1323733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11/12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454CB107-5296-86D2-35C6-EF1008F8A312}"/>
              </a:ext>
            </a:extLst>
          </p:cNvPr>
          <p:cNvSpPr txBox="1"/>
          <p:nvPr/>
        </p:nvSpPr>
        <p:spPr>
          <a:xfrm>
            <a:off x="1362460" y="3534819"/>
            <a:ext cx="8175122" cy="4857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API Limitations and Restrictions</a:t>
            </a:r>
          </a:p>
          <a:p>
            <a:pPr marL="323849" lvl="1" algn="l">
              <a:lnSpc>
                <a:spcPts val="2879"/>
              </a:lnSpc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Data Security and Compliance</a:t>
            </a:r>
          </a:p>
          <a:p>
            <a:pPr marL="323849" lvl="1" algn="l">
              <a:lnSpc>
                <a:spcPts val="2879"/>
              </a:lnSpc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Cost and Service Analysis</a:t>
            </a:r>
          </a:p>
          <a:p>
            <a:pPr marL="323849" lvl="1" algn="l">
              <a:lnSpc>
                <a:spcPts val="2879"/>
              </a:lnSpc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Data Quality Issues</a:t>
            </a:r>
          </a:p>
          <a:p>
            <a:pPr marL="323849" lvl="1" algn="l">
              <a:lnSpc>
                <a:spcPts val="2879"/>
              </a:lnSpc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Data Refresh and Synchronization in Power BI</a:t>
            </a: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Project Coordination and Management</a:t>
            </a: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2999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</p:txBody>
      </p:sp>
      <p:pic>
        <p:nvPicPr>
          <p:cNvPr id="14" name="Image 13" descr="Une image contenant cercle, Graphique, croquis, Police&#10;&#10;Description générée automatiquement">
            <a:extLst>
              <a:ext uri="{FF2B5EF4-FFF2-40B4-BE49-F238E27FC236}">
                <a16:creationId xmlns:a16="http://schemas.microsoft.com/office/drawing/2014/main" id="{E0A188F1-61B7-25CD-F943-7C439AB97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990" y="2701093"/>
            <a:ext cx="3901778" cy="39017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358139"/>
            <a:ext cx="18821400" cy="10656188"/>
            <a:chOff x="0" y="0"/>
            <a:chExt cx="3379214" cy="1713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713404"/>
            </a:xfrm>
            <a:custGeom>
              <a:avLst/>
              <a:gdLst/>
              <a:ahLst/>
              <a:cxnLst/>
              <a:rect l="l" t="t" r="r" b="b"/>
              <a:pathLst>
                <a:path w="3379214" h="1713404">
                  <a:moveTo>
                    <a:pt x="0" y="0"/>
                  </a:moveTo>
                  <a:lnTo>
                    <a:pt x="3379214" y="0"/>
                  </a:lnTo>
                  <a:lnTo>
                    <a:pt x="3379214" y="1713404"/>
                  </a:lnTo>
                  <a:lnTo>
                    <a:pt x="0" y="171340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76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588127" y="387347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62460" y="260333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3410" y="647700"/>
            <a:ext cx="7534121" cy="1527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20"/>
              </a:lnSpc>
            </a:pPr>
            <a:r>
              <a:rPr lang="en-US" sz="72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Conclusion</a:t>
            </a:r>
            <a:endParaRPr lang="en-US" sz="9300" dirty="0">
              <a:solidFill>
                <a:srgbClr val="30304C"/>
              </a:solidFill>
              <a:latin typeface="Adirek Sans Heavy"/>
              <a:ea typeface="Adirek Sans Heavy"/>
              <a:cs typeface="Adirek Sans Heavy"/>
              <a:sym typeface="Adirek Sans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224768" y="177179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12/12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454CB107-5296-86D2-35C6-EF1008F8A312}"/>
              </a:ext>
            </a:extLst>
          </p:cNvPr>
          <p:cNvSpPr txBox="1"/>
          <p:nvPr/>
        </p:nvSpPr>
        <p:spPr>
          <a:xfrm>
            <a:off x="1362460" y="2294737"/>
            <a:ext cx="8175122" cy="7096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3200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Excitement </a:t>
            </a:r>
          </a:p>
          <a:p>
            <a:pPr marL="1104897" lvl="2" indent="-323848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5B544C"/>
                </a:solidFill>
                <a:latin typeface="Abadi Extra Light" panose="020B0204020104020204" pitchFamily="34" charset="0"/>
                <a:ea typeface="Adirek Sans Bold"/>
                <a:cs typeface="Adirek Sans Bold" panose="020B0604020202020204" charset="-34"/>
                <a:sym typeface="Adirek Sans Bold"/>
              </a:rPr>
              <a:t>Thrilled to work with cutting-edge technologies and create something impactful</a:t>
            </a:r>
            <a:endParaRPr lang="en-US" sz="24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3200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Challenge</a:t>
            </a:r>
          </a:p>
          <a:p>
            <a:pPr marL="1104897" marR="0" lvl="2" indent="-323848" algn="l" defTabSz="914400" rtl="0" eaLnBrk="1" fontAlgn="auto" latinLnBrk="0" hangingPunct="1">
              <a:lnSpc>
                <a:spcPts val="28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544C"/>
                </a:solidFill>
                <a:effectLst/>
                <a:uLnTx/>
                <a:uFillTx/>
                <a:latin typeface="Abadi Extra Light" panose="020B0204020104020204" pitchFamily="34" charset="0"/>
                <a:ea typeface="Adirek Sans Bold"/>
                <a:cs typeface="Adirek Sans Bold" panose="020B0604020202020204" charset="-34"/>
                <a:sym typeface="Adirek Sans Bold"/>
              </a:rPr>
              <a:t>Faced complex tasks that pushed me to grow and enhance my skills.</a:t>
            </a: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3200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Satisfaction</a:t>
            </a:r>
          </a:p>
          <a:p>
            <a:pPr marL="1104897" marR="0" lvl="2" indent="-323848" algn="l" defTabSz="914400" rtl="0" eaLnBrk="1" fontAlgn="auto" latinLnBrk="0" hangingPunct="1">
              <a:lnSpc>
                <a:spcPts val="28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544C"/>
                </a:solidFill>
                <a:effectLst/>
                <a:uLnTx/>
                <a:uFillTx/>
                <a:latin typeface="Abadi Extra Light" panose="020B0204020104020204" pitchFamily="34" charset="0"/>
                <a:ea typeface="Adirek Sans Bold"/>
                <a:cs typeface="Adirek Sans Bold" panose="020B0604020202020204" charset="-34"/>
                <a:sym typeface="Adirek Sans Bold"/>
              </a:rPr>
              <a:t>Experienced a deep sense of accomplishment upon overcoming obstacles.</a:t>
            </a: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3200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Learning</a:t>
            </a:r>
          </a:p>
          <a:p>
            <a:pPr marL="1104897" marR="0" lvl="2" indent="-323848" algn="l" defTabSz="914400" rtl="0" eaLnBrk="1" fontAlgn="auto" latinLnBrk="0" hangingPunct="1">
              <a:lnSpc>
                <a:spcPts val="28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544C"/>
                </a:solidFill>
                <a:effectLst/>
                <a:uLnTx/>
                <a:uFillTx/>
                <a:latin typeface="Abadi Extra Light" panose="020B0204020104020204" pitchFamily="34" charset="0"/>
                <a:ea typeface="Adirek Sans Bold"/>
                <a:cs typeface="Adirek Sans Bold" panose="020B0604020202020204" charset="-34"/>
                <a:sym typeface="Adirek Sans Bold"/>
              </a:rPr>
              <a:t>Gained valuable insights and knowledge throughout the process.</a:t>
            </a: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3200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Gratitude</a:t>
            </a:r>
          </a:p>
          <a:p>
            <a:pPr marL="1104897" marR="0" lvl="2" indent="-323848" algn="l" defTabSz="914400" rtl="0" eaLnBrk="1" fontAlgn="auto" latinLnBrk="0" hangingPunct="1">
              <a:lnSpc>
                <a:spcPts val="28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544C"/>
                </a:solidFill>
                <a:effectLst/>
                <a:uLnTx/>
                <a:uFillTx/>
                <a:latin typeface="Abadi Extra Light" panose="020B0204020104020204" pitchFamily="34" charset="0"/>
                <a:ea typeface="Adirek Sans Bold"/>
                <a:cs typeface="Adirek Sans Bold" panose="020B0604020202020204" charset="-34"/>
                <a:sym typeface="Adirek Sans Bold"/>
              </a:rPr>
              <a:t>Felt thankful to my university for providing the knowledge, resources, and support that enabled me to successfully complete this project</a:t>
            </a:r>
            <a:endParaRPr lang="en-US" sz="3200" dirty="0">
              <a:solidFill>
                <a:srgbClr val="5B544C"/>
              </a:solidFill>
              <a:latin typeface="Adirek Sans Bold"/>
              <a:ea typeface="Adirek Sans Bold"/>
              <a:cs typeface="Adirek Sans Bold"/>
              <a:sym typeface="Adirek Sans Bold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CAE6D1-5744-84C4-C599-305B4095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 descr="Une image contenant Police, clipart, symbole, Graphique&#10;&#10;Description générée automatiquement">
            <a:extLst>
              <a:ext uri="{FF2B5EF4-FFF2-40B4-BE49-F238E27FC236}">
                <a16:creationId xmlns:a16="http://schemas.microsoft.com/office/drawing/2014/main" id="{25FF013E-CBC4-FFAC-874A-490FAB26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694" y="3192611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8307" cy="10287000"/>
            <a:chOff x="0" y="0"/>
            <a:chExt cx="894908" cy="2141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4908" cy="2141755"/>
            </a:xfrm>
            <a:custGeom>
              <a:avLst/>
              <a:gdLst/>
              <a:ahLst/>
              <a:cxnLst/>
              <a:rect l="l" t="t" r="r" b="b"/>
              <a:pathLst>
                <a:path w="894908" h="2141755">
                  <a:moveTo>
                    <a:pt x="0" y="0"/>
                  </a:moveTo>
                  <a:lnTo>
                    <a:pt x="894908" y="0"/>
                  </a:lnTo>
                  <a:lnTo>
                    <a:pt x="894908" y="2141755"/>
                  </a:lnTo>
                  <a:lnTo>
                    <a:pt x="0" y="2141755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94908" cy="2189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2149153" y="2406255"/>
            <a:ext cx="0" cy="5527611"/>
          </a:xfrm>
          <a:prstGeom prst="line">
            <a:avLst/>
          </a:prstGeom>
          <a:ln w="19050" cap="flat">
            <a:solidFill>
              <a:srgbClr val="FAF2E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5961682" y="571500"/>
            <a:ext cx="8424348" cy="232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95948" y="6782923"/>
            <a:ext cx="518170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109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Presentation by Rahma ALBEKBASHY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0702" y="971550"/>
            <a:ext cx="3509117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48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EFREI PARIS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48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PANTHEON ASSAS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9311" y="8485703"/>
            <a:ext cx="2879686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219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MASTER DATA ENGINEERING</a:t>
            </a:r>
          </a:p>
        </p:txBody>
      </p:sp>
      <p:pic>
        <p:nvPicPr>
          <p:cNvPr id="13" name="Image 12" descr="Une image contenant Police, symbole, Graphique, logo&#10;&#10;Description générée automatiquement">
            <a:extLst>
              <a:ext uri="{FF2B5EF4-FFF2-40B4-BE49-F238E27FC236}">
                <a16:creationId xmlns:a16="http://schemas.microsoft.com/office/drawing/2014/main" id="{B288EB0A-0577-23A7-77E6-36274B1F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7533816"/>
            <a:ext cx="2449286" cy="800100"/>
          </a:xfrm>
          <a:prstGeom prst="rect">
            <a:avLst/>
          </a:prstGeom>
        </p:spPr>
      </p:pic>
      <p:pic>
        <p:nvPicPr>
          <p:cNvPr id="12" name="Image 11" descr="Une image contenant symbole, Graphique, logo, Police&#10;&#10;Description générée automatiquement">
            <a:extLst>
              <a:ext uri="{FF2B5EF4-FFF2-40B4-BE49-F238E27FC236}">
                <a16:creationId xmlns:a16="http://schemas.microsoft.com/office/drawing/2014/main" id="{8804F229-F148-6F85-1847-33BBBD38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22912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7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510702" y="971550"/>
            <a:ext cx="3509117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480" dirty="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EFREI PARIS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480" dirty="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PANTHEON ASSAS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387C5778-7218-A9DE-3EF8-7C481BBE8F10}"/>
              </a:ext>
            </a:extLst>
          </p:cNvPr>
          <p:cNvSpPr txBox="1"/>
          <p:nvPr/>
        </p:nvSpPr>
        <p:spPr>
          <a:xfrm>
            <a:off x="2893298" y="809625"/>
            <a:ext cx="11831940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Architecture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9E20F1CE-5D2C-952D-05DF-AD097841A6C6}"/>
              </a:ext>
            </a:extLst>
          </p:cNvPr>
          <p:cNvSpPr txBox="1"/>
          <p:nvPr/>
        </p:nvSpPr>
        <p:spPr>
          <a:xfrm>
            <a:off x="15152982" y="790575"/>
            <a:ext cx="1759655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Page 11/11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BCCBDDB7-AB32-936B-ED63-E7104A5BB5B1}"/>
              </a:ext>
            </a:extLst>
          </p:cNvPr>
          <p:cNvSpPr/>
          <p:nvPr/>
        </p:nvSpPr>
        <p:spPr>
          <a:xfrm flipV="1">
            <a:off x="4684772" y="9294875"/>
            <a:ext cx="8918456" cy="9514"/>
          </a:xfrm>
          <a:prstGeom prst="line">
            <a:avLst/>
          </a:prstGeom>
          <a:ln w="19050" cap="flat">
            <a:solidFill>
              <a:srgbClr val="3030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EF68F220-EB33-8C18-F6AB-926BE81C4104}"/>
              </a:ext>
            </a:extLst>
          </p:cNvPr>
          <p:cNvSpPr/>
          <p:nvPr/>
        </p:nvSpPr>
        <p:spPr>
          <a:xfrm>
            <a:off x="1406754" y="8975919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2" y="0"/>
                </a:lnTo>
                <a:lnTo>
                  <a:pt x="448092" y="448092"/>
                </a:lnTo>
                <a:lnTo>
                  <a:pt x="0" y="44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3D2E51B9-6E34-57AB-76B7-02C42FC3AFA1}"/>
              </a:ext>
            </a:extLst>
          </p:cNvPr>
          <p:cNvSpPr txBox="1"/>
          <p:nvPr/>
        </p:nvSpPr>
        <p:spPr>
          <a:xfrm>
            <a:off x="12912347" y="9148750"/>
            <a:ext cx="4481270" cy="31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04"/>
              </a:lnSpc>
            </a:pP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| </a:t>
            </a:r>
            <a:r>
              <a:rPr lang="en-US" sz="2400" dirty="0" err="1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Efrei</a:t>
            </a: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 2024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5AAC8A-4CE4-5C11-D0BA-A4DE3E07C161}"/>
              </a:ext>
            </a:extLst>
          </p:cNvPr>
          <p:cNvSpPr/>
          <p:nvPr/>
        </p:nvSpPr>
        <p:spPr>
          <a:xfrm>
            <a:off x="1066800" y="3010089"/>
            <a:ext cx="2133600" cy="3962400"/>
          </a:xfrm>
          <a:prstGeom prst="rect">
            <a:avLst/>
          </a:prstGeom>
          <a:noFill/>
          <a:ln w="76200"/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3D9F41-C3C9-ED65-A27C-A8F9E5B45559}"/>
              </a:ext>
            </a:extLst>
          </p:cNvPr>
          <p:cNvSpPr txBox="1"/>
          <p:nvPr/>
        </p:nvSpPr>
        <p:spPr>
          <a:xfrm>
            <a:off x="1327995" y="2640568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Data Collection</a:t>
            </a: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143F77FC-E2B5-1D6E-8BE4-0F14D9B42C68}"/>
              </a:ext>
            </a:extLst>
          </p:cNvPr>
          <p:cNvSpPr/>
          <p:nvPr/>
        </p:nvSpPr>
        <p:spPr>
          <a:xfrm>
            <a:off x="1247348" y="5091025"/>
            <a:ext cx="863504" cy="863504"/>
          </a:xfrm>
          <a:custGeom>
            <a:avLst/>
            <a:gdLst/>
            <a:ahLst/>
            <a:cxnLst/>
            <a:rect l="l" t="t" r="r" b="b"/>
            <a:pathLst>
              <a:path w="1946609" h="1946609">
                <a:moveTo>
                  <a:pt x="0" y="0"/>
                </a:moveTo>
                <a:lnTo>
                  <a:pt x="1946609" y="0"/>
                </a:lnTo>
                <a:lnTo>
                  <a:pt x="1946609" y="1946609"/>
                </a:lnTo>
                <a:lnTo>
                  <a:pt x="0" y="1946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19210622-3DED-A96B-9D8D-D2218922B61D}"/>
              </a:ext>
            </a:extLst>
          </p:cNvPr>
          <p:cNvSpPr/>
          <p:nvPr/>
        </p:nvSpPr>
        <p:spPr>
          <a:xfrm>
            <a:off x="1066800" y="6134100"/>
            <a:ext cx="2018790" cy="535601"/>
          </a:xfrm>
          <a:custGeom>
            <a:avLst/>
            <a:gdLst/>
            <a:ahLst/>
            <a:cxnLst/>
            <a:rect l="l" t="t" r="r" b="b"/>
            <a:pathLst>
              <a:path w="3374180" h="895197">
                <a:moveTo>
                  <a:pt x="0" y="0"/>
                </a:moveTo>
                <a:lnTo>
                  <a:pt x="3374180" y="0"/>
                </a:lnTo>
                <a:lnTo>
                  <a:pt x="3374180" y="895197"/>
                </a:lnTo>
                <a:lnTo>
                  <a:pt x="0" y="895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29" r="-1229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1AEC09E3-2858-A412-229F-C71C21A10CA1}"/>
              </a:ext>
            </a:extLst>
          </p:cNvPr>
          <p:cNvSpPr/>
          <p:nvPr/>
        </p:nvSpPr>
        <p:spPr>
          <a:xfrm>
            <a:off x="16315922" y="7400206"/>
            <a:ext cx="1193429" cy="1309603"/>
          </a:xfrm>
          <a:custGeom>
            <a:avLst/>
            <a:gdLst/>
            <a:ahLst/>
            <a:cxnLst/>
            <a:rect l="l" t="t" r="r" b="b"/>
            <a:pathLst>
              <a:path w="2324297" h="2324297">
                <a:moveTo>
                  <a:pt x="0" y="0"/>
                </a:moveTo>
                <a:lnTo>
                  <a:pt x="2324297" y="0"/>
                </a:lnTo>
                <a:lnTo>
                  <a:pt x="2324297" y="2324297"/>
                </a:lnTo>
                <a:lnTo>
                  <a:pt x="0" y="23242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0A33C5D5-D51F-85E5-62A4-A94E5B2C7383}"/>
              </a:ext>
            </a:extLst>
          </p:cNvPr>
          <p:cNvSpPr/>
          <p:nvPr/>
        </p:nvSpPr>
        <p:spPr>
          <a:xfrm>
            <a:off x="12231236" y="4137463"/>
            <a:ext cx="2743983" cy="1440591"/>
          </a:xfrm>
          <a:custGeom>
            <a:avLst/>
            <a:gdLst/>
            <a:ahLst/>
            <a:cxnLst/>
            <a:rect l="l" t="t" r="r" b="b"/>
            <a:pathLst>
              <a:path w="3178917" h="1668932">
                <a:moveTo>
                  <a:pt x="0" y="0"/>
                </a:moveTo>
                <a:lnTo>
                  <a:pt x="3178918" y="0"/>
                </a:lnTo>
                <a:lnTo>
                  <a:pt x="3178918" y="1668932"/>
                </a:lnTo>
                <a:lnTo>
                  <a:pt x="0" y="16689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6C298B5-F02E-4D19-4CF4-BE2046463A18}"/>
              </a:ext>
            </a:extLst>
          </p:cNvPr>
          <p:cNvSpPr/>
          <p:nvPr/>
        </p:nvSpPr>
        <p:spPr>
          <a:xfrm>
            <a:off x="8888277" y="4137463"/>
            <a:ext cx="2622690" cy="1371869"/>
          </a:xfrm>
          <a:custGeom>
            <a:avLst/>
            <a:gdLst/>
            <a:ahLst/>
            <a:cxnLst/>
            <a:rect l="l" t="t" r="r" b="b"/>
            <a:pathLst>
              <a:path w="4267767" h="2232370">
                <a:moveTo>
                  <a:pt x="0" y="0"/>
                </a:moveTo>
                <a:lnTo>
                  <a:pt x="4267767" y="0"/>
                </a:lnTo>
                <a:lnTo>
                  <a:pt x="4267767" y="2232371"/>
                </a:lnTo>
                <a:lnTo>
                  <a:pt x="0" y="22323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74020B6B-C619-C749-AD5E-5937887B1DCB}"/>
              </a:ext>
            </a:extLst>
          </p:cNvPr>
          <p:cNvSpPr/>
          <p:nvPr/>
        </p:nvSpPr>
        <p:spPr>
          <a:xfrm>
            <a:off x="15886470" y="4038447"/>
            <a:ext cx="1994551" cy="1815041"/>
          </a:xfrm>
          <a:custGeom>
            <a:avLst/>
            <a:gdLst/>
            <a:ahLst/>
            <a:cxnLst/>
            <a:rect l="l" t="t" r="r" b="b"/>
            <a:pathLst>
              <a:path w="2770032" h="2520729">
                <a:moveTo>
                  <a:pt x="0" y="0"/>
                </a:moveTo>
                <a:lnTo>
                  <a:pt x="2770032" y="0"/>
                </a:lnTo>
                <a:lnTo>
                  <a:pt x="2770032" y="2520728"/>
                </a:lnTo>
                <a:lnTo>
                  <a:pt x="0" y="2520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6DB6382-2287-D876-F08B-E8B62C9AFE3D}"/>
              </a:ext>
            </a:extLst>
          </p:cNvPr>
          <p:cNvSpPr/>
          <p:nvPr/>
        </p:nvSpPr>
        <p:spPr>
          <a:xfrm>
            <a:off x="1221022" y="3176855"/>
            <a:ext cx="1825155" cy="960608"/>
          </a:xfrm>
          <a:custGeom>
            <a:avLst/>
            <a:gdLst/>
            <a:ahLst/>
            <a:cxnLst/>
            <a:rect l="l" t="t" r="r" b="b"/>
            <a:pathLst>
              <a:path w="2574522" h="1355012">
                <a:moveTo>
                  <a:pt x="0" y="0"/>
                </a:moveTo>
                <a:lnTo>
                  <a:pt x="2574522" y="0"/>
                </a:lnTo>
                <a:lnTo>
                  <a:pt x="2574522" y="1355012"/>
                </a:lnTo>
                <a:lnTo>
                  <a:pt x="0" y="13550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FB9D8034-DBDE-311E-0719-2D58FA01D41D}"/>
              </a:ext>
            </a:extLst>
          </p:cNvPr>
          <p:cNvSpPr/>
          <p:nvPr/>
        </p:nvSpPr>
        <p:spPr>
          <a:xfrm>
            <a:off x="1227991" y="4187844"/>
            <a:ext cx="1818186" cy="800289"/>
          </a:xfrm>
          <a:custGeom>
            <a:avLst/>
            <a:gdLst/>
            <a:ahLst/>
            <a:cxnLst/>
            <a:rect l="l" t="t" r="r" b="b"/>
            <a:pathLst>
              <a:path w="2981112" h="1197347">
                <a:moveTo>
                  <a:pt x="0" y="0"/>
                </a:moveTo>
                <a:lnTo>
                  <a:pt x="2981113" y="0"/>
                </a:lnTo>
                <a:lnTo>
                  <a:pt x="2981113" y="1197347"/>
                </a:lnTo>
                <a:lnTo>
                  <a:pt x="0" y="11973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988" r="-988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FDEF3E3A-0E04-7B3F-E1B2-535B93421542}"/>
              </a:ext>
            </a:extLst>
          </p:cNvPr>
          <p:cNvSpPr/>
          <p:nvPr/>
        </p:nvSpPr>
        <p:spPr>
          <a:xfrm>
            <a:off x="2139942" y="5089533"/>
            <a:ext cx="863504" cy="863504"/>
          </a:xfrm>
          <a:custGeom>
            <a:avLst/>
            <a:gdLst/>
            <a:ahLst/>
            <a:cxnLst/>
            <a:rect l="l" t="t" r="r" b="b"/>
            <a:pathLst>
              <a:path w="1298019" h="1298019">
                <a:moveTo>
                  <a:pt x="0" y="0"/>
                </a:moveTo>
                <a:lnTo>
                  <a:pt x="1298019" y="0"/>
                </a:lnTo>
                <a:lnTo>
                  <a:pt x="1298019" y="1298020"/>
                </a:lnTo>
                <a:lnTo>
                  <a:pt x="0" y="12980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66B8101B-E0A3-D535-3AD3-90C56B8B2C1E}"/>
              </a:ext>
            </a:extLst>
          </p:cNvPr>
          <p:cNvCxnSpPr>
            <a:stCxn id="25" idx="3"/>
          </p:cNvCxnSpPr>
          <p:nvPr/>
        </p:nvCxnSpPr>
        <p:spPr>
          <a:xfrm flipV="1">
            <a:off x="3200400" y="4988322"/>
            <a:ext cx="1484372" cy="2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reeform 8">
            <a:extLst>
              <a:ext uri="{FF2B5EF4-FFF2-40B4-BE49-F238E27FC236}">
                <a16:creationId xmlns:a16="http://schemas.microsoft.com/office/drawing/2014/main" id="{9D0157B2-2A59-4363-172A-20ED213D1192}"/>
              </a:ext>
            </a:extLst>
          </p:cNvPr>
          <p:cNvSpPr/>
          <p:nvPr/>
        </p:nvSpPr>
        <p:spPr>
          <a:xfrm>
            <a:off x="3851288" y="3728881"/>
            <a:ext cx="3411274" cy="2434174"/>
          </a:xfrm>
          <a:custGeom>
            <a:avLst/>
            <a:gdLst/>
            <a:ahLst/>
            <a:cxnLst/>
            <a:rect l="l" t="t" r="r" b="b"/>
            <a:pathLst>
              <a:path w="1760053" h="748022">
                <a:moveTo>
                  <a:pt x="0" y="0"/>
                </a:moveTo>
                <a:lnTo>
                  <a:pt x="1760053" y="0"/>
                </a:lnTo>
                <a:lnTo>
                  <a:pt x="1760053" y="748022"/>
                </a:lnTo>
                <a:lnTo>
                  <a:pt x="0" y="7480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28222" t="29721" b="30431"/>
            </a:stretch>
          </a:blipFill>
        </p:spPr>
        <p:txBody>
          <a:bodyPr/>
          <a:lstStyle/>
          <a:p>
            <a:endParaRPr lang="fr-FR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8CFECC5-F2FC-73E7-DFC7-8A4D4CD95C68}"/>
              </a:ext>
            </a:extLst>
          </p:cNvPr>
          <p:cNvCxnSpPr/>
          <p:nvPr/>
        </p:nvCxnSpPr>
        <p:spPr>
          <a:xfrm flipV="1">
            <a:off x="7383801" y="4929295"/>
            <a:ext cx="1484372" cy="2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7A893F8C-44C4-9280-9B0E-EFE00C801BBA}"/>
              </a:ext>
            </a:extLst>
          </p:cNvPr>
          <p:cNvCxnSpPr/>
          <p:nvPr/>
        </p:nvCxnSpPr>
        <p:spPr>
          <a:xfrm flipV="1">
            <a:off x="11427975" y="4820430"/>
            <a:ext cx="1484372" cy="2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95E6B5E-5399-E9ED-9C18-8E5584AD7771}"/>
              </a:ext>
            </a:extLst>
          </p:cNvPr>
          <p:cNvCxnSpPr/>
          <p:nvPr/>
        </p:nvCxnSpPr>
        <p:spPr>
          <a:xfrm flipV="1">
            <a:off x="14410796" y="4791636"/>
            <a:ext cx="1484372" cy="2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EC1D2-CE01-22B2-FDE2-F56693F7AAC2}"/>
              </a:ext>
            </a:extLst>
          </p:cNvPr>
          <p:cNvCxnSpPr>
            <a:cxnSpLocks/>
          </p:cNvCxnSpPr>
          <p:nvPr/>
        </p:nvCxnSpPr>
        <p:spPr>
          <a:xfrm>
            <a:off x="17068800" y="5869828"/>
            <a:ext cx="0" cy="13474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A0A9B8-004B-9AD6-BB29-CF197D61B263}"/>
              </a:ext>
            </a:extLst>
          </p:cNvPr>
          <p:cNvSpPr/>
          <p:nvPr/>
        </p:nvSpPr>
        <p:spPr>
          <a:xfrm>
            <a:off x="11713906" y="3028950"/>
            <a:ext cx="2490672" cy="4177604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1E8FF2-62FC-3F0D-714F-47F9ED3DF040}"/>
              </a:ext>
            </a:extLst>
          </p:cNvPr>
          <p:cNvSpPr txBox="1"/>
          <p:nvPr/>
        </p:nvSpPr>
        <p:spPr>
          <a:xfrm>
            <a:off x="12134767" y="3009900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Data </a:t>
            </a:r>
            <a:r>
              <a:rPr lang="fr-FR" b="1" u="sng" dirty="0" err="1">
                <a:solidFill>
                  <a:schemeClr val="bg1"/>
                </a:solidFill>
              </a:rPr>
              <a:t>Cleaning</a:t>
            </a:r>
            <a:r>
              <a:rPr lang="fr-FR" b="1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D3F309-91F2-34B4-B9C4-864B256A4728}"/>
              </a:ext>
            </a:extLst>
          </p:cNvPr>
          <p:cNvSpPr/>
          <p:nvPr/>
        </p:nvSpPr>
        <p:spPr>
          <a:xfrm>
            <a:off x="7272337" y="1485900"/>
            <a:ext cx="2490672" cy="4177604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307476-9318-9F6D-FD63-334811CB15BF}"/>
              </a:ext>
            </a:extLst>
          </p:cNvPr>
          <p:cNvSpPr/>
          <p:nvPr/>
        </p:nvSpPr>
        <p:spPr>
          <a:xfrm>
            <a:off x="2247899" y="3390037"/>
            <a:ext cx="2057400" cy="4177604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433B21-5947-916B-516B-15A912527820}"/>
              </a:ext>
            </a:extLst>
          </p:cNvPr>
          <p:cNvSpPr txBox="1"/>
          <p:nvPr/>
        </p:nvSpPr>
        <p:spPr>
          <a:xfrm>
            <a:off x="2434333" y="3390036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264A3A09-4460-3452-1324-7CE52466AE53}"/>
              </a:ext>
            </a:extLst>
          </p:cNvPr>
          <p:cNvSpPr/>
          <p:nvPr/>
        </p:nvSpPr>
        <p:spPr>
          <a:xfrm>
            <a:off x="2390348" y="5876319"/>
            <a:ext cx="863504" cy="863504"/>
          </a:xfrm>
          <a:custGeom>
            <a:avLst/>
            <a:gdLst/>
            <a:ahLst/>
            <a:cxnLst/>
            <a:rect l="l" t="t" r="r" b="b"/>
            <a:pathLst>
              <a:path w="1946609" h="1946609">
                <a:moveTo>
                  <a:pt x="0" y="0"/>
                </a:moveTo>
                <a:lnTo>
                  <a:pt x="1946609" y="0"/>
                </a:lnTo>
                <a:lnTo>
                  <a:pt x="1946609" y="1946609"/>
                </a:lnTo>
                <a:lnTo>
                  <a:pt x="0" y="1946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EA802305-E548-FC82-93A9-9C2A9DADED32}"/>
              </a:ext>
            </a:extLst>
          </p:cNvPr>
          <p:cNvSpPr/>
          <p:nvPr/>
        </p:nvSpPr>
        <p:spPr>
          <a:xfrm>
            <a:off x="2209800" y="6919394"/>
            <a:ext cx="2018790" cy="535601"/>
          </a:xfrm>
          <a:custGeom>
            <a:avLst/>
            <a:gdLst/>
            <a:ahLst/>
            <a:cxnLst/>
            <a:rect l="l" t="t" r="r" b="b"/>
            <a:pathLst>
              <a:path w="3374180" h="895197">
                <a:moveTo>
                  <a:pt x="0" y="0"/>
                </a:moveTo>
                <a:lnTo>
                  <a:pt x="3374180" y="0"/>
                </a:lnTo>
                <a:lnTo>
                  <a:pt x="3374180" y="895197"/>
                </a:lnTo>
                <a:lnTo>
                  <a:pt x="0" y="895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29" r="-1229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2C6E8C24-3CD1-525A-A701-81686F372AFD}"/>
              </a:ext>
            </a:extLst>
          </p:cNvPr>
          <p:cNvSpPr/>
          <p:nvPr/>
        </p:nvSpPr>
        <p:spPr>
          <a:xfrm>
            <a:off x="2364022" y="3962149"/>
            <a:ext cx="1825155" cy="960608"/>
          </a:xfrm>
          <a:custGeom>
            <a:avLst/>
            <a:gdLst/>
            <a:ahLst/>
            <a:cxnLst/>
            <a:rect l="l" t="t" r="r" b="b"/>
            <a:pathLst>
              <a:path w="2574522" h="1355012">
                <a:moveTo>
                  <a:pt x="0" y="0"/>
                </a:moveTo>
                <a:lnTo>
                  <a:pt x="2574522" y="0"/>
                </a:lnTo>
                <a:lnTo>
                  <a:pt x="2574522" y="1355012"/>
                </a:lnTo>
                <a:lnTo>
                  <a:pt x="0" y="135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3393EDF6-23BD-A29C-3AF8-96FA08D87B93}"/>
              </a:ext>
            </a:extLst>
          </p:cNvPr>
          <p:cNvSpPr/>
          <p:nvPr/>
        </p:nvSpPr>
        <p:spPr>
          <a:xfrm>
            <a:off x="2370991" y="4973138"/>
            <a:ext cx="1818186" cy="800289"/>
          </a:xfrm>
          <a:custGeom>
            <a:avLst/>
            <a:gdLst/>
            <a:ahLst/>
            <a:cxnLst/>
            <a:rect l="l" t="t" r="r" b="b"/>
            <a:pathLst>
              <a:path w="2981112" h="1197347">
                <a:moveTo>
                  <a:pt x="0" y="0"/>
                </a:moveTo>
                <a:lnTo>
                  <a:pt x="2981113" y="0"/>
                </a:lnTo>
                <a:lnTo>
                  <a:pt x="2981113" y="1197347"/>
                </a:lnTo>
                <a:lnTo>
                  <a:pt x="0" y="1197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88" r="-988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0C1DF93-DCD8-EE09-73C2-E487DE044ABB}"/>
              </a:ext>
            </a:extLst>
          </p:cNvPr>
          <p:cNvSpPr/>
          <p:nvPr/>
        </p:nvSpPr>
        <p:spPr>
          <a:xfrm>
            <a:off x="3282942" y="5874827"/>
            <a:ext cx="863504" cy="863504"/>
          </a:xfrm>
          <a:custGeom>
            <a:avLst/>
            <a:gdLst/>
            <a:ahLst/>
            <a:cxnLst/>
            <a:rect l="l" t="t" r="r" b="b"/>
            <a:pathLst>
              <a:path w="1298019" h="1298019">
                <a:moveTo>
                  <a:pt x="0" y="0"/>
                </a:moveTo>
                <a:lnTo>
                  <a:pt x="1298019" y="0"/>
                </a:lnTo>
                <a:lnTo>
                  <a:pt x="1298019" y="1298020"/>
                </a:lnTo>
                <a:lnTo>
                  <a:pt x="0" y="12980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BD4259A4-D449-A8B9-2F44-41B133B52AB6}"/>
              </a:ext>
            </a:extLst>
          </p:cNvPr>
          <p:cNvSpPr/>
          <p:nvPr/>
        </p:nvSpPr>
        <p:spPr>
          <a:xfrm>
            <a:off x="6477000" y="1557238"/>
            <a:ext cx="3059389" cy="2183080"/>
          </a:xfrm>
          <a:custGeom>
            <a:avLst/>
            <a:gdLst/>
            <a:ahLst/>
            <a:cxnLst/>
            <a:rect l="l" t="t" r="r" b="b"/>
            <a:pathLst>
              <a:path w="1760053" h="748022">
                <a:moveTo>
                  <a:pt x="0" y="0"/>
                </a:moveTo>
                <a:lnTo>
                  <a:pt x="1760053" y="0"/>
                </a:lnTo>
                <a:lnTo>
                  <a:pt x="1760053" y="748022"/>
                </a:lnTo>
                <a:lnTo>
                  <a:pt x="0" y="7480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28222" t="29721" b="30431"/>
            </a:stretch>
          </a:blipFill>
        </p:spPr>
        <p:txBody>
          <a:bodyPr/>
          <a:lstStyle/>
          <a:p>
            <a:endParaRPr lang="fr-FR" dirty="0"/>
          </a:p>
        </p:txBody>
      </p:sp>
      <p:pic>
        <p:nvPicPr>
          <p:cNvPr id="29" name="Graphique 28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668CFDE3-561D-ADC5-971F-51F71C814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22374" flipH="1">
            <a:off x="4116964" y="1612166"/>
            <a:ext cx="2954074" cy="29540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DB74F0D-EED9-76D6-6231-40416CD791F3}"/>
              </a:ext>
            </a:extLst>
          </p:cNvPr>
          <p:cNvSpPr txBox="1"/>
          <p:nvPr/>
        </p:nvSpPr>
        <p:spPr>
          <a:xfrm>
            <a:off x="7326542" y="1557238"/>
            <a:ext cx="24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Data </a:t>
            </a:r>
            <a:r>
              <a:rPr lang="fr-FR" b="1" u="sng" dirty="0" err="1">
                <a:solidFill>
                  <a:schemeClr val="bg1"/>
                </a:solidFill>
              </a:rPr>
              <a:t>Storge</a:t>
            </a:r>
            <a:r>
              <a:rPr lang="fr-FR" b="1" u="sng" dirty="0">
                <a:solidFill>
                  <a:schemeClr val="bg1"/>
                </a:solidFill>
              </a:rPr>
              <a:t> &amp; Ingestion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22F842CA-7DAA-0508-A8EA-DC26A7ABD3C9}"/>
              </a:ext>
            </a:extLst>
          </p:cNvPr>
          <p:cNvSpPr/>
          <p:nvPr/>
        </p:nvSpPr>
        <p:spPr>
          <a:xfrm>
            <a:off x="7206328" y="3756518"/>
            <a:ext cx="2622690" cy="1371869"/>
          </a:xfrm>
          <a:custGeom>
            <a:avLst/>
            <a:gdLst/>
            <a:ahLst/>
            <a:cxnLst/>
            <a:rect l="l" t="t" r="r" b="b"/>
            <a:pathLst>
              <a:path w="4267767" h="2232370">
                <a:moveTo>
                  <a:pt x="0" y="0"/>
                </a:moveTo>
                <a:lnTo>
                  <a:pt x="4267767" y="0"/>
                </a:lnTo>
                <a:lnTo>
                  <a:pt x="4267767" y="2232371"/>
                </a:lnTo>
                <a:lnTo>
                  <a:pt x="0" y="223237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2C407BDD-1EA5-8941-4FD2-E6319BCAA24F}"/>
              </a:ext>
            </a:extLst>
          </p:cNvPr>
          <p:cNvSpPr/>
          <p:nvPr/>
        </p:nvSpPr>
        <p:spPr>
          <a:xfrm>
            <a:off x="11582400" y="4082454"/>
            <a:ext cx="2743983" cy="1440591"/>
          </a:xfrm>
          <a:custGeom>
            <a:avLst/>
            <a:gdLst/>
            <a:ahLst/>
            <a:cxnLst/>
            <a:rect l="l" t="t" r="r" b="b"/>
            <a:pathLst>
              <a:path w="3178917" h="1668932">
                <a:moveTo>
                  <a:pt x="0" y="0"/>
                </a:moveTo>
                <a:lnTo>
                  <a:pt x="3178918" y="0"/>
                </a:lnTo>
                <a:lnTo>
                  <a:pt x="3178918" y="1668932"/>
                </a:lnTo>
                <a:lnTo>
                  <a:pt x="0" y="16689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pic>
        <p:nvPicPr>
          <p:cNvPr id="46" name="Graphique 45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9E3B4CA0-9386-87F5-F106-953FEDD95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>
            <a:off x="9638973" y="757661"/>
            <a:ext cx="2978255" cy="2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80379"/>
            <a:ext cx="16230600" cy="8972684"/>
            <a:chOff x="0" y="0"/>
            <a:chExt cx="3379214" cy="18681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868114"/>
            </a:xfrm>
            <a:custGeom>
              <a:avLst/>
              <a:gdLst/>
              <a:ahLst/>
              <a:cxnLst/>
              <a:rect l="l" t="t" r="r" b="b"/>
              <a:pathLst>
                <a:path w="3379214" h="1868114">
                  <a:moveTo>
                    <a:pt x="0" y="0"/>
                  </a:moveTo>
                  <a:lnTo>
                    <a:pt x="3379214" y="0"/>
                  </a:lnTo>
                  <a:lnTo>
                    <a:pt x="3379214" y="1868114"/>
                  </a:lnTo>
                  <a:lnTo>
                    <a:pt x="0" y="186811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915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82941" y="1060133"/>
            <a:ext cx="12522118" cy="1065074"/>
            <a:chOff x="0" y="0"/>
            <a:chExt cx="16696157" cy="1420099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6696157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 dirty="0">
                  <a:solidFill>
                    <a:srgbClr val="30304C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Steps To Succeed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07866"/>
              <a:ext cx="16696157" cy="512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BF75B25E-E08F-21F1-8147-7DB7E0E623BF}"/>
              </a:ext>
            </a:extLst>
          </p:cNvPr>
          <p:cNvGrpSpPr/>
          <p:nvPr/>
        </p:nvGrpSpPr>
        <p:grpSpPr>
          <a:xfrm>
            <a:off x="1017337" y="2936973"/>
            <a:ext cx="16241963" cy="6572830"/>
            <a:chOff x="1017337" y="2936973"/>
            <a:chExt cx="16241963" cy="6572830"/>
          </a:xfrm>
        </p:grpSpPr>
        <p:grpSp>
          <p:nvGrpSpPr>
            <p:cNvPr id="8" name="Group 8"/>
            <p:cNvGrpSpPr/>
            <p:nvPr/>
          </p:nvGrpSpPr>
          <p:grpSpPr>
            <a:xfrm>
              <a:off x="1017337" y="2936973"/>
              <a:ext cx="3568243" cy="3090074"/>
              <a:chOff x="0" y="0"/>
              <a:chExt cx="729956" cy="63213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9956" cy="632137"/>
              </a:xfrm>
              <a:custGeom>
                <a:avLst/>
                <a:gdLst/>
                <a:ahLst/>
                <a:cxnLst/>
                <a:rect l="l" t="t" r="r" b="b"/>
                <a:pathLst>
                  <a:path w="729956" h="632137">
                    <a:moveTo>
                      <a:pt x="364978" y="0"/>
                    </a:moveTo>
                    <a:lnTo>
                      <a:pt x="729956" y="632137"/>
                    </a:lnTo>
                    <a:lnTo>
                      <a:pt x="0" y="632137"/>
                    </a:lnTo>
                    <a:lnTo>
                      <a:pt x="364978" y="0"/>
                    </a:lnTo>
                    <a:close/>
                  </a:path>
                </a:pathLst>
              </a:custGeom>
              <a:solidFill>
                <a:srgbClr val="E0F4F4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114056" y="245867"/>
                <a:ext cx="501845" cy="3411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Data Collection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4185999" y="2936973"/>
              <a:ext cx="3568243" cy="3090074"/>
              <a:chOff x="0" y="0"/>
              <a:chExt cx="729956" cy="63213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9956" cy="632137"/>
              </a:xfrm>
              <a:custGeom>
                <a:avLst/>
                <a:gdLst/>
                <a:ahLst/>
                <a:cxnLst/>
                <a:rect l="l" t="t" r="r" b="b"/>
                <a:pathLst>
                  <a:path w="729956" h="632137">
                    <a:moveTo>
                      <a:pt x="364978" y="0"/>
                    </a:moveTo>
                    <a:lnTo>
                      <a:pt x="729956" y="632137"/>
                    </a:lnTo>
                    <a:lnTo>
                      <a:pt x="0" y="632137"/>
                    </a:lnTo>
                    <a:lnTo>
                      <a:pt x="364978" y="0"/>
                    </a:lnTo>
                    <a:close/>
                  </a:path>
                </a:pathLst>
              </a:custGeom>
              <a:solidFill>
                <a:srgbClr val="D2F1F1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14056" y="245867"/>
                <a:ext cx="501845" cy="3411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Data Storage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350564" y="2936973"/>
              <a:ext cx="3568243" cy="3090074"/>
              <a:chOff x="0" y="0"/>
              <a:chExt cx="729956" cy="63213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29956" cy="632137"/>
              </a:xfrm>
              <a:custGeom>
                <a:avLst/>
                <a:gdLst/>
                <a:ahLst/>
                <a:cxnLst/>
                <a:rect l="l" t="t" r="r" b="b"/>
                <a:pathLst>
                  <a:path w="729956" h="632137">
                    <a:moveTo>
                      <a:pt x="364978" y="0"/>
                    </a:moveTo>
                    <a:lnTo>
                      <a:pt x="729956" y="632137"/>
                    </a:lnTo>
                    <a:lnTo>
                      <a:pt x="0" y="632137"/>
                    </a:lnTo>
                    <a:lnTo>
                      <a:pt x="364978" y="0"/>
                    </a:lnTo>
                    <a:close/>
                  </a:path>
                </a:pathLst>
              </a:custGeom>
              <a:solidFill>
                <a:srgbClr val="D3F2FB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114056" y="245867"/>
                <a:ext cx="501845" cy="3411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Data Ingestion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511032" y="2936973"/>
              <a:ext cx="3568243" cy="3090074"/>
              <a:chOff x="0" y="0"/>
              <a:chExt cx="729956" cy="63213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29956" cy="632137"/>
              </a:xfrm>
              <a:custGeom>
                <a:avLst/>
                <a:gdLst/>
                <a:ahLst/>
                <a:cxnLst/>
                <a:rect l="l" t="t" r="r" b="b"/>
                <a:pathLst>
                  <a:path w="729956" h="632137">
                    <a:moveTo>
                      <a:pt x="364978" y="0"/>
                    </a:moveTo>
                    <a:lnTo>
                      <a:pt x="729956" y="632137"/>
                    </a:lnTo>
                    <a:lnTo>
                      <a:pt x="0" y="632137"/>
                    </a:lnTo>
                    <a:lnTo>
                      <a:pt x="364978" y="0"/>
                    </a:lnTo>
                    <a:close/>
                  </a:path>
                </a:pathLst>
              </a:custGeom>
              <a:solidFill>
                <a:srgbClr val="CFE4F5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114056" y="245867"/>
                <a:ext cx="501845" cy="3411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Data Processing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3684076" y="2936973"/>
              <a:ext cx="3568243" cy="3090074"/>
              <a:chOff x="0" y="0"/>
              <a:chExt cx="729956" cy="63213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29956" cy="632137"/>
              </a:xfrm>
              <a:custGeom>
                <a:avLst/>
                <a:gdLst/>
                <a:ahLst/>
                <a:cxnLst/>
                <a:rect l="l" t="t" r="r" b="b"/>
                <a:pathLst>
                  <a:path w="729956" h="632137">
                    <a:moveTo>
                      <a:pt x="364978" y="0"/>
                    </a:moveTo>
                    <a:lnTo>
                      <a:pt x="729956" y="632137"/>
                    </a:lnTo>
                    <a:lnTo>
                      <a:pt x="0" y="632137"/>
                    </a:lnTo>
                    <a:lnTo>
                      <a:pt x="364978" y="0"/>
                    </a:lnTo>
                    <a:close/>
                  </a:path>
                </a:pathLst>
              </a:custGeom>
              <a:solidFill>
                <a:srgbClr val="C8D4E2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114056" y="245867"/>
                <a:ext cx="501845" cy="3411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Data</a:t>
                </a:r>
              </a:p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Warehousing</a:t>
                </a:r>
              </a:p>
              <a:p>
                <a:pPr algn="ctr">
                  <a:lnSpc>
                    <a:spcPts val="3359"/>
                  </a:lnSpc>
                </a:pPr>
                <a:r>
                  <a:rPr lang="en-US" sz="2400" b="1" spc="216" dirty="0">
                    <a:solidFill>
                      <a:srgbClr val="191919"/>
                    </a:solidFill>
                    <a:latin typeface="Aileron Italics"/>
                    <a:ea typeface="Aileron Italics"/>
                    <a:cs typeface="Aileron Italics"/>
                    <a:sym typeface="Aileron Italics"/>
                  </a:rPr>
                  <a:t>and visuals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017337" y="6027047"/>
              <a:ext cx="3575224" cy="3482756"/>
              <a:chOff x="0" y="0"/>
              <a:chExt cx="827955" cy="806541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27955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827955" h="806541">
                    <a:moveTo>
                      <a:pt x="413978" y="806541"/>
                    </a:moveTo>
                    <a:lnTo>
                      <a:pt x="827955" y="0"/>
                    </a:lnTo>
                    <a:lnTo>
                      <a:pt x="0" y="0"/>
                    </a:lnTo>
                    <a:lnTo>
                      <a:pt x="413978" y="806541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129368" y="9985"/>
                <a:ext cx="569219" cy="42209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399"/>
                  </a:lnSpc>
                </a:pPr>
                <a:r>
                  <a:rPr lang="en-US" sz="1599" spc="47" dirty="0">
                    <a:solidFill>
                      <a:srgbClr val="FAF2EA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From where did we get the data?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4184022" y="6027047"/>
              <a:ext cx="3575224" cy="3482756"/>
              <a:chOff x="0" y="0"/>
              <a:chExt cx="827955" cy="806541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27955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827955" h="806541">
                    <a:moveTo>
                      <a:pt x="413978" y="806541"/>
                    </a:moveTo>
                    <a:lnTo>
                      <a:pt x="827955" y="0"/>
                    </a:lnTo>
                    <a:lnTo>
                      <a:pt x="0" y="0"/>
                    </a:lnTo>
                    <a:lnTo>
                      <a:pt x="413978" y="806541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129368" y="9985"/>
                <a:ext cx="569219" cy="42209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399"/>
                  </a:lnSpc>
                </a:pPr>
                <a:r>
                  <a:rPr lang="en-US" sz="1599" spc="47" dirty="0">
                    <a:solidFill>
                      <a:srgbClr val="FAF2EA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choice, cost and space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350707" y="6027047"/>
              <a:ext cx="3575224" cy="3482756"/>
              <a:chOff x="0" y="0"/>
              <a:chExt cx="827955" cy="806541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7955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827955" h="806541">
                    <a:moveTo>
                      <a:pt x="413978" y="806541"/>
                    </a:moveTo>
                    <a:lnTo>
                      <a:pt x="827955" y="0"/>
                    </a:lnTo>
                    <a:lnTo>
                      <a:pt x="0" y="0"/>
                    </a:lnTo>
                    <a:lnTo>
                      <a:pt x="413978" y="806541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129368" y="9985"/>
                <a:ext cx="569219" cy="42209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399"/>
                  </a:lnSpc>
                </a:pPr>
                <a:r>
                  <a:rPr lang="en-US" sz="1599" spc="47" dirty="0">
                    <a:solidFill>
                      <a:srgbClr val="FAF2EA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Convert and Deployment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0517391" y="6027047"/>
              <a:ext cx="3575224" cy="3482756"/>
              <a:chOff x="0" y="0"/>
              <a:chExt cx="827955" cy="80654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27955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827955" h="806541">
                    <a:moveTo>
                      <a:pt x="413978" y="806541"/>
                    </a:moveTo>
                    <a:lnTo>
                      <a:pt x="827955" y="0"/>
                    </a:lnTo>
                    <a:lnTo>
                      <a:pt x="0" y="0"/>
                    </a:lnTo>
                    <a:lnTo>
                      <a:pt x="413978" y="806541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129368" y="9985"/>
                <a:ext cx="569219" cy="42209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399"/>
                  </a:lnSpc>
                </a:pPr>
                <a:r>
                  <a:rPr lang="en-US" sz="1599" spc="47" dirty="0">
                    <a:solidFill>
                      <a:srgbClr val="FAF2EA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Cleaning and Machine learning</a:t>
                </a: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3684076" y="6027047"/>
              <a:ext cx="3575224" cy="3482756"/>
              <a:chOff x="0" y="0"/>
              <a:chExt cx="827955" cy="806541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27955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827955" h="806541">
                    <a:moveTo>
                      <a:pt x="413978" y="806541"/>
                    </a:moveTo>
                    <a:lnTo>
                      <a:pt x="827955" y="0"/>
                    </a:lnTo>
                    <a:lnTo>
                      <a:pt x="0" y="0"/>
                    </a:lnTo>
                    <a:lnTo>
                      <a:pt x="413978" y="806541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129368" y="9985"/>
                <a:ext cx="569219" cy="42209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399"/>
                  </a:lnSpc>
                </a:pPr>
                <a:r>
                  <a:rPr lang="en-US" sz="1599" spc="47" dirty="0">
                    <a:solidFill>
                      <a:srgbClr val="FAF2EA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Large scale data aggregation</a:t>
                </a: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531600" y="2936973"/>
              <a:ext cx="1269858" cy="1111126"/>
              <a:chOff x="0" y="0"/>
              <a:chExt cx="812800" cy="7112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127000" y="31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>
                    <a:solidFill>
                      <a:srgbClr val="FAF2EA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1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4700263" y="2936973"/>
              <a:ext cx="1269858" cy="1111126"/>
              <a:chOff x="0" y="0"/>
              <a:chExt cx="812800" cy="7112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127000" y="31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>
                    <a:solidFill>
                      <a:srgbClr val="FAF2EA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2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7868542" y="2936973"/>
              <a:ext cx="1269858" cy="1111126"/>
              <a:chOff x="0" y="0"/>
              <a:chExt cx="812800" cy="7112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127000" y="31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>
                    <a:solidFill>
                      <a:srgbClr val="FAF2EA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3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11036821" y="2936973"/>
              <a:ext cx="1269858" cy="1111126"/>
              <a:chOff x="0" y="0"/>
              <a:chExt cx="812800" cy="7112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127000" y="31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>
                    <a:solidFill>
                      <a:srgbClr val="FAF2EA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4</a:t>
                </a:r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14205100" y="2936973"/>
              <a:ext cx="1269858" cy="1111126"/>
              <a:chOff x="0" y="0"/>
              <a:chExt cx="812800" cy="7112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0304C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127000" y="31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400">
                    <a:solidFill>
                      <a:srgbClr val="FAF2EA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5</a:t>
                </a:r>
              </a:p>
            </p:txBody>
          </p:sp>
        </p:grpSp>
      </p:grpSp>
      <p:sp>
        <p:nvSpPr>
          <p:cNvPr id="54" name="TextBox 13">
            <a:extLst>
              <a:ext uri="{FF2B5EF4-FFF2-40B4-BE49-F238E27FC236}">
                <a16:creationId xmlns:a16="http://schemas.microsoft.com/office/drawing/2014/main" id="{09579DB5-5A22-8173-E76F-51A02711025F}"/>
              </a:ext>
            </a:extLst>
          </p:cNvPr>
          <p:cNvSpPr txBox="1"/>
          <p:nvPr/>
        </p:nvSpPr>
        <p:spPr>
          <a:xfrm>
            <a:off x="15152982" y="790575"/>
            <a:ext cx="1759655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Page 4/10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>
            <a:extLst>
              <a:ext uri="{FF2B5EF4-FFF2-40B4-BE49-F238E27FC236}">
                <a16:creationId xmlns:a16="http://schemas.microsoft.com/office/drawing/2014/main" id="{BF0A28A2-0360-9D18-743A-AF21176185CD}"/>
              </a:ext>
            </a:extLst>
          </p:cNvPr>
          <p:cNvGrpSpPr/>
          <p:nvPr/>
        </p:nvGrpSpPr>
        <p:grpSpPr>
          <a:xfrm>
            <a:off x="4876800" y="1790700"/>
            <a:ext cx="1501655" cy="1300423"/>
            <a:chOff x="0" y="0"/>
            <a:chExt cx="729956" cy="632137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69615CD5-4548-3AFC-9C29-A6027776D708}"/>
                </a:ext>
              </a:extLst>
            </p:cNvPr>
            <p:cNvSpPr/>
            <p:nvPr/>
          </p:nvSpPr>
          <p:spPr>
            <a:xfrm>
              <a:off x="0" y="0"/>
              <a:ext cx="729956" cy="632137"/>
            </a:xfrm>
            <a:custGeom>
              <a:avLst/>
              <a:gdLst/>
              <a:ahLst/>
              <a:cxnLst/>
              <a:rect l="l" t="t" r="r" b="b"/>
              <a:pathLst>
                <a:path w="729956" h="632137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E0F4F4"/>
            </a:solidFill>
          </p:spPr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F4B955C8-A83F-E150-04F0-39584D0F1134}"/>
                </a:ext>
              </a:extLst>
            </p:cNvPr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Data Collection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18989B86-AC5A-F4D7-0A0B-F6B6D866036D}"/>
              </a:ext>
            </a:extLst>
          </p:cNvPr>
          <p:cNvGrpSpPr/>
          <p:nvPr/>
        </p:nvGrpSpPr>
        <p:grpSpPr>
          <a:xfrm>
            <a:off x="6210296" y="1790700"/>
            <a:ext cx="1501655" cy="1300423"/>
            <a:chOff x="0" y="0"/>
            <a:chExt cx="729956" cy="632137"/>
          </a:xfrm>
        </p:grpSpPr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C23FB87-C6A2-1F1A-40E9-50EEA4D10A04}"/>
                </a:ext>
              </a:extLst>
            </p:cNvPr>
            <p:cNvSpPr/>
            <p:nvPr/>
          </p:nvSpPr>
          <p:spPr>
            <a:xfrm>
              <a:off x="0" y="0"/>
              <a:ext cx="729956" cy="632137"/>
            </a:xfrm>
            <a:custGeom>
              <a:avLst/>
              <a:gdLst/>
              <a:ahLst/>
              <a:cxnLst/>
              <a:rect l="l" t="t" r="r" b="b"/>
              <a:pathLst>
                <a:path w="729956" h="632137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2F1F1"/>
            </a:solidFill>
          </p:spPr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9D4C5B3B-4C54-AF03-8D59-ADC0FD123320}"/>
                </a:ext>
              </a:extLst>
            </p:cNvPr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Data Storage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628F2EAA-1BC0-A943-5D00-53D61DF85C09}"/>
              </a:ext>
            </a:extLst>
          </p:cNvPr>
          <p:cNvGrpSpPr/>
          <p:nvPr/>
        </p:nvGrpSpPr>
        <p:grpSpPr>
          <a:xfrm>
            <a:off x="7542068" y="1790700"/>
            <a:ext cx="1501655" cy="1300423"/>
            <a:chOff x="0" y="0"/>
            <a:chExt cx="729956" cy="632137"/>
          </a:xfrm>
        </p:grpSpPr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DC56CE1E-5B2E-CC8B-B4CF-A1050881F2CB}"/>
                </a:ext>
              </a:extLst>
            </p:cNvPr>
            <p:cNvSpPr/>
            <p:nvPr/>
          </p:nvSpPr>
          <p:spPr>
            <a:xfrm>
              <a:off x="0" y="0"/>
              <a:ext cx="729956" cy="632137"/>
            </a:xfrm>
            <a:custGeom>
              <a:avLst/>
              <a:gdLst/>
              <a:ahLst/>
              <a:cxnLst/>
              <a:rect l="l" t="t" r="r" b="b"/>
              <a:pathLst>
                <a:path w="729956" h="632137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3F2FB"/>
            </a:solidFill>
          </p:spPr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C193DA36-163A-6D01-6B1B-D07DCD3067C3}"/>
                </a:ext>
              </a:extLst>
            </p:cNvPr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Data Ingestion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4F604A28-A2F7-F3A7-C43B-B7BD614A11A1}"/>
              </a:ext>
            </a:extLst>
          </p:cNvPr>
          <p:cNvGrpSpPr/>
          <p:nvPr/>
        </p:nvGrpSpPr>
        <p:grpSpPr>
          <a:xfrm>
            <a:off x="8872115" y="1790700"/>
            <a:ext cx="1501655" cy="1300423"/>
            <a:chOff x="0" y="0"/>
            <a:chExt cx="729956" cy="632137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3779A4D7-D43B-9B56-1CC7-A7546ABEFD78}"/>
                </a:ext>
              </a:extLst>
            </p:cNvPr>
            <p:cNvSpPr/>
            <p:nvPr/>
          </p:nvSpPr>
          <p:spPr>
            <a:xfrm>
              <a:off x="0" y="0"/>
              <a:ext cx="729956" cy="632137"/>
            </a:xfrm>
            <a:custGeom>
              <a:avLst/>
              <a:gdLst/>
              <a:ahLst/>
              <a:cxnLst/>
              <a:rect l="l" t="t" r="r" b="b"/>
              <a:pathLst>
                <a:path w="729956" h="632137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FE4F5"/>
            </a:solidFill>
          </p:spPr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C58883F8-7592-A282-9D39-997654AADD47}"/>
                </a:ext>
              </a:extLst>
            </p:cNvPr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Data Processing</a:t>
              </a: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F39EA308-911A-4EEE-5899-A872A8F44DAC}"/>
              </a:ext>
            </a:extLst>
          </p:cNvPr>
          <p:cNvGrpSpPr/>
          <p:nvPr/>
        </p:nvGrpSpPr>
        <p:grpSpPr>
          <a:xfrm>
            <a:off x="10207455" y="1790700"/>
            <a:ext cx="1501655" cy="1300423"/>
            <a:chOff x="0" y="0"/>
            <a:chExt cx="729956" cy="632137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C9428E38-CB26-14ED-2766-974F9F3490B6}"/>
                </a:ext>
              </a:extLst>
            </p:cNvPr>
            <p:cNvSpPr/>
            <p:nvPr/>
          </p:nvSpPr>
          <p:spPr>
            <a:xfrm>
              <a:off x="0" y="0"/>
              <a:ext cx="729956" cy="632137"/>
            </a:xfrm>
            <a:custGeom>
              <a:avLst/>
              <a:gdLst/>
              <a:ahLst/>
              <a:cxnLst/>
              <a:rect l="l" t="t" r="r" b="b"/>
              <a:pathLst>
                <a:path w="729956" h="632137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8D4E2"/>
            </a:solidFill>
          </p:spPr>
        </p:sp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id="{142B121D-97CD-E425-5E47-A918E25B4143}"/>
                </a:ext>
              </a:extLst>
            </p:cNvPr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Data</a:t>
              </a:r>
            </a:p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Warehousing</a:t>
              </a:r>
            </a:p>
            <a:p>
              <a:pPr algn="ctr">
                <a:lnSpc>
                  <a:spcPts val="3359"/>
                </a:lnSpc>
              </a:pPr>
              <a:r>
                <a:rPr lang="en-US" sz="600" b="1" spc="216" dirty="0">
                  <a:solidFill>
                    <a:srgbClr val="191919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and visuals</a:t>
              </a:r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DE6EB9EB-5F64-F69C-16A9-566EACD2B7CD}"/>
              </a:ext>
            </a:extLst>
          </p:cNvPr>
          <p:cNvGrpSpPr/>
          <p:nvPr/>
        </p:nvGrpSpPr>
        <p:grpSpPr>
          <a:xfrm>
            <a:off x="4876800" y="3091123"/>
            <a:ext cx="1504593" cy="1465679"/>
            <a:chOff x="0" y="0"/>
            <a:chExt cx="827955" cy="806541"/>
          </a:xfrm>
        </p:grpSpPr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D3158BE-A504-413B-4474-71AECEBBA17E}"/>
                </a:ext>
              </a:extLst>
            </p:cNvPr>
            <p:cNvSpPr/>
            <p:nvPr/>
          </p:nvSpPr>
          <p:spPr>
            <a:xfrm>
              <a:off x="0" y="0"/>
              <a:ext cx="827955" cy="806541"/>
            </a:xfrm>
            <a:custGeom>
              <a:avLst/>
              <a:gdLst/>
              <a:ahLst/>
              <a:cxnLst/>
              <a:rect l="l" t="t" r="r" b="b"/>
              <a:pathLst>
                <a:path w="827955" h="806541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A182207-F7D4-F9D9-5895-298FE0C8F0E1}"/>
                </a:ext>
              </a:extLst>
            </p:cNvPr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99"/>
                </a:lnSpc>
              </a:pPr>
              <a:r>
                <a:rPr lang="en-US" sz="600" spc="47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From where did we get the data?</a:t>
              </a:r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490E04F4-683E-F4D7-07B9-9439CFF0AFEA}"/>
              </a:ext>
            </a:extLst>
          </p:cNvPr>
          <p:cNvGrpSpPr/>
          <p:nvPr/>
        </p:nvGrpSpPr>
        <p:grpSpPr>
          <a:xfrm>
            <a:off x="6209464" y="3091123"/>
            <a:ext cx="1504593" cy="1465679"/>
            <a:chOff x="0" y="0"/>
            <a:chExt cx="827955" cy="806541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2D2E0716-9C96-E115-3602-525F0910507E}"/>
                </a:ext>
              </a:extLst>
            </p:cNvPr>
            <p:cNvSpPr/>
            <p:nvPr/>
          </p:nvSpPr>
          <p:spPr>
            <a:xfrm>
              <a:off x="0" y="0"/>
              <a:ext cx="827955" cy="806541"/>
            </a:xfrm>
            <a:custGeom>
              <a:avLst/>
              <a:gdLst/>
              <a:ahLst/>
              <a:cxnLst/>
              <a:rect l="l" t="t" r="r" b="b"/>
              <a:pathLst>
                <a:path w="827955" h="806541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EC7BC8D6-4248-419A-857D-9C2B6487E807}"/>
                </a:ext>
              </a:extLst>
            </p:cNvPr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99"/>
                </a:lnSpc>
              </a:pPr>
              <a:r>
                <a:rPr lang="en-US" sz="600" spc="47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choice, cost and space</a:t>
              </a:r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75F7D917-FDC8-A8CD-FECB-B0DCEF1A7225}"/>
              </a:ext>
            </a:extLst>
          </p:cNvPr>
          <p:cNvGrpSpPr/>
          <p:nvPr/>
        </p:nvGrpSpPr>
        <p:grpSpPr>
          <a:xfrm>
            <a:off x="7542128" y="3091123"/>
            <a:ext cx="1504593" cy="1465679"/>
            <a:chOff x="0" y="0"/>
            <a:chExt cx="827955" cy="806541"/>
          </a:xfrm>
        </p:grpSpPr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AA47790-FF9D-36CB-ED49-03B73875A63F}"/>
                </a:ext>
              </a:extLst>
            </p:cNvPr>
            <p:cNvSpPr/>
            <p:nvPr/>
          </p:nvSpPr>
          <p:spPr>
            <a:xfrm>
              <a:off x="0" y="0"/>
              <a:ext cx="827955" cy="806541"/>
            </a:xfrm>
            <a:custGeom>
              <a:avLst/>
              <a:gdLst/>
              <a:ahLst/>
              <a:cxnLst/>
              <a:rect l="l" t="t" r="r" b="b"/>
              <a:pathLst>
                <a:path w="827955" h="806541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02A83407-7550-FA79-10E3-BFA91EA3E06E}"/>
                </a:ext>
              </a:extLst>
            </p:cNvPr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99"/>
                </a:lnSpc>
              </a:pPr>
              <a:r>
                <a:rPr lang="en-US" sz="600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Convert and Deployment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FDB8411F-91F1-3B88-E5C4-209209AA977E}"/>
              </a:ext>
            </a:extLst>
          </p:cNvPr>
          <p:cNvGrpSpPr/>
          <p:nvPr/>
        </p:nvGrpSpPr>
        <p:grpSpPr>
          <a:xfrm>
            <a:off x="8874791" y="3091123"/>
            <a:ext cx="1504593" cy="1465679"/>
            <a:chOff x="0" y="0"/>
            <a:chExt cx="827955" cy="806541"/>
          </a:xfrm>
        </p:grpSpPr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4D8CF589-E561-77FD-808F-92A7ABEE70A1}"/>
                </a:ext>
              </a:extLst>
            </p:cNvPr>
            <p:cNvSpPr/>
            <p:nvPr/>
          </p:nvSpPr>
          <p:spPr>
            <a:xfrm>
              <a:off x="0" y="0"/>
              <a:ext cx="827955" cy="806541"/>
            </a:xfrm>
            <a:custGeom>
              <a:avLst/>
              <a:gdLst/>
              <a:ahLst/>
              <a:cxnLst/>
              <a:rect l="l" t="t" r="r" b="b"/>
              <a:pathLst>
                <a:path w="827955" h="806541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31" name="TextBox 34">
              <a:extLst>
                <a:ext uri="{FF2B5EF4-FFF2-40B4-BE49-F238E27FC236}">
                  <a16:creationId xmlns:a16="http://schemas.microsoft.com/office/drawing/2014/main" id="{CD6F5067-3780-DAD5-F212-256FF19850B0}"/>
                </a:ext>
              </a:extLst>
            </p:cNvPr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99"/>
                </a:lnSpc>
              </a:pPr>
              <a:r>
                <a:rPr lang="en-US" sz="600" spc="47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Cleaning and Machine learning</a:t>
              </a:r>
            </a:p>
          </p:txBody>
        </p: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B24353FD-5CA8-3B67-46BC-1D077D5862F7}"/>
              </a:ext>
            </a:extLst>
          </p:cNvPr>
          <p:cNvGrpSpPr/>
          <p:nvPr/>
        </p:nvGrpSpPr>
        <p:grpSpPr>
          <a:xfrm>
            <a:off x="10207455" y="3091123"/>
            <a:ext cx="1504593" cy="1465679"/>
            <a:chOff x="0" y="0"/>
            <a:chExt cx="827955" cy="806541"/>
          </a:xfrm>
        </p:grpSpPr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66082943-1B4D-9CD6-31BE-1135E4C9D82F}"/>
                </a:ext>
              </a:extLst>
            </p:cNvPr>
            <p:cNvSpPr/>
            <p:nvPr/>
          </p:nvSpPr>
          <p:spPr>
            <a:xfrm>
              <a:off x="0" y="0"/>
              <a:ext cx="827955" cy="806541"/>
            </a:xfrm>
            <a:custGeom>
              <a:avLst/>
              <a:gdLst/>
              <a:ahLst/>
              <a:cxnLst/>
              <a:rect l="l" t="t" r="r" b="b"/>
              <a:pathLst>
                <a:path w="827955" h="806541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29" name="TextBox 37">
              <a:extLst>
                <a:ext uri="{FF2B5EF4-FFF2-40B4-BE49-F238E27FC236}">
                  <a16:creationId xmlns:a16="http://schemas.microsoft.com/office/drawing/2014/main" id="{50C021EE-E155-7C98-99C5-FC940DADDB21}"/>
                </a:ext>
              </a:extLst>
            </p:cNvPr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99"/>
                </a:lnSpc>
              </a:pPr>
              <a:r>
                <a:rPr lang="en-US" sz="600" spc="47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Large scale data aggregation</a:t>
              </a:r>
            </a:p>
          </p:txBody>
        </p:sp>
      </p:grpSp>
      <p:grpSp>
        <p:nvGrpSpPr>
          <p:cNvPr id="13" name="Group 38">
            <a:extLst>
              <a:ext uri="{FF2B5EF4-FFF2-40B4-BE49-F238E27FC236}">
                <a16:creationId xmlns:a16="http://schemas.microsoft.com/office/drawing/2014/main" id="{6680DAD2-5E20-635D-CCAC-8AA807BF545D}"/>
              </a:ext>
            </a:extLst>
          </p:cNvPr>
          <p:cNvGrpSpPr/>
          <p:nvPr/>
        </p:nvGrpSpPr>
        <p:grpSpPr>
          <a:xfrm>
            <a:off x="5093222" y="1790700"/>
            <a:ext cx="534405" cy="467605"/>
            <a:chOff x="0" y="0"/>
            <a:chExt cx="812800" cy="711200"/>
          </a:xfrm>
        </p:grpSpPr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A8B492BA-162B-24D6-8A60-703305BFF529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27" name="TextBox 40">
              <a:extLst>
                <a:ext uri="{FF2B5EF4-FFF2-40B4-BE49-F238E27FC236}">
                  <a16:creationId xmlns:a16="http://schemas.microsoft.com/office/drawing/2014/main" id="{7CEA995D-E775-A8B2-B901-00E02346535E}"/>
                </a:ext>
              </a:extLst>
            </p:cNvPr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>
                  <a:solidFill>
                    <a:srgbClr val="FAF2E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grpSp>
        <p:nvGrpSpPr>
          <p:cNvPr id="14" name="Group 41">
            <a:extLst>
              <a:ext uri="{FF2B5EF4-FFF2-40B4-BE49-F238E27FC236}">
                <a16:creationId xmlns:a16="http://schemas.microsoft.com/office/drawing/2014/main" id="{58518CDD-45B5-7A0B-1386-9C967AE82091}"/>
              </a:ext>
            </a:extLst>
          </p:cNvPr>
          <p:cNvGrpSpPr/>
          <p:nvPr/>
        </p:nvGrpSpPr>
        <p:grpSpPr>
          <a:xfrm>
            <a:off x="6426718" y="1790700"/>
            <a:ext cx="534405" cy="467605"/>
            <a:chOff x="0" y="0"/>
            <a:chExt cx="812800" cy="711200"/>
          </a:xfrm>
        </p:grpSpPr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D0AFFAF4-C279-6C13-A46E-B92276A03BAD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12E6AD5A-F383-3FDC-3891-8C2E0E72C110}"/>
                </a:ext>
              </a:extLst>
            </p:cNvPr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>
                  <a:solidFill>
                    <a:srgbClr val="FAF2E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ABC63607-819B-8A81-C9A8-5F00DAD5FA08}"/>
              </a:ext>
            </a:extLst>
          </p:cNvPr>
          <p:cNvGrpSpPr/>
          <p:nvPr/>
        </p:nvGrpSpPr>
        <p:grpSpPr>
          <a:xfrm>
            <a:off x="7760053" y="1790700"/>
            <a:ext cx="534405" cy="467605"/>
            <a:chOff x="0" y="0"/>
            <a:chExt cx="812800" cy="711200"/>
          </a:xfrm>
        </p:grpSpPr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E2496EE-04A1-DC70-8772-17E04582D2D5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6FBB9618-9942-8E84-DB00-A46B21E423FD}"/>
                </a:ext>
              </a:extLst>
            </p:cNvPr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>
                  <a:solidFill>
                    <a:srgbClr val="FAF2E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grpSp>
        <p:nvGrpSpPr>
          <p:cNvPr id="16" name="Group 47">
            <a:extLst>
              <a:ext uri="{FF2B5EF4-FFF2-40B4-BE49-F238E27FC236}">
                <a16:creationId xmlns:a16="http://schemas.microsoft.com/office/drawing/2014/main" id="{E5514673-A544-71C2-A425-C1F5E2C7A680}"/>
              </a:ext>
            </a:extLst>
          </p:cNvPr>
          <p:cNvGrpSpPr/>
          <p:nvPr/>
        </p:nvGrpSpPr>
        <p:grpSpPr>
          <a:xfrm>
            <a:off x="9093387" y="1790700"/>
            <a:ext cx="534405" cy="467605"/>
            <a:chOff x="0" y="0"/>
            <a:chExt cx="812800" cy="711200"/>
          </a:xfrm>
        </p:grpSpPr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C7109298-8DFB-8D1D-9600-BB7B1BE90B87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9AF35E50-B3D2-CA46-9DAE-E8ED0751EB35}"/>
                </a:ext>
              </a:extLst>
            </p:cNvPr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>
                  <a:solidFill>
                    <a:srgbClr val="FAF2E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grpSp>
        <p:nvGrpSpPr>
          <p:cNvPr id="17" name="Group 50">
            <a:extLst>
              <a:ext uri="{FF2B5EF4-FFF2-40B4-BE49-F238E27FC236}">
                <a16:creationId xmlns:a16="http://schemas.microsoft.com/office/drawing/2014/main" id="{1CC9405A-4D1F-9A36-FB66-BEBE363F91CB}"/>
              </a:ext>
            </a:extLst>
          </p:cNvPr>
          <p:cNvGrpSpPr/>
          <p:nvPr/>
        </p:nvGrpSpPr>
        <p:grpSpPr>
          <a:xfrm>
            <a:off x="10426722" y="1790700"/>
            <a:ext cx="534405" cy="467605"/>
            <a:chOff x="0" y="0"/>
            <a:chExt cx="812800" cy="711200"/>
          </a:xfrm>
        </p:grpSpPr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2E46B5D5-790B-174D-2842-FFCFCB91B780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45C44E22-E813-6041-C4A0-7577D5C559FC}"/>
                </a:ext>
              </a:extLst>
            </p:cNvPr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600">
                  <a:solidFill>
                    <a:srgbClr val="FAF2E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56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28700"/>
            <a:ext cx="18288000" cy="1131217"/>
            <a:chOff x="0" y="0"/>
            <a:chExt cx="4816593" cy="297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97934"/>
            </a:xfrm>
            <a:custGeom>
              <a:avLst/>
              <a:gdLst/>
              <a:ahLst/>
              <a:cxnLst/>
              <a:rect l="l" t="t" r="r" b="b"/>
              <a:pathLst>
                <a:path w="4816592" h="297934">
                  <a:moveTo>
                    <a:pt x="0" y="0"/>
                  </a:moveTo>
                  <a:lnTo>
                    <a:pt x="4816592" y="0"/>
                  </a:lnTo>
                  <a:lnTo>
                    <a:pt x="4816592" y="297934"/>
                  </a:lnTo>
                  <a:lnTo>
                    <a:pt x="0" y="297934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4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012096" y="1601647"/>
            <a:ext cx="9832208" cy="4757"/>
          </a:xfrm>
          <a:prstGeom prst="line">
            <a:avLst/>
          </a:prstGeom>
          <a:ln w="19050" cap="flat">
            <a:solidFill>
              <a:srgbClr val="FAF2E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9517421"/>
            <a:ext cx="742950" cy="769579"/>
            <a:chOff x="0" y="0"/>
            <a:chExt cx="195674" cy="2026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674" cy="202688"/>
            </a:xfrm>
            <a:custGeom>
              <a:avLst/>
              <a:gdLst/>
              <a:ahLst/>
              <a:cxnLst/>
              <a:rect l="l" t="t" r="r" b="b"/>
              <a:pathLst>
                <a:path w="195674" h="202688">
                  <a:moveTo>
                    <a:pt x="0" y="0"/>
                  </a:moveTo>
                  <a:lnTo>
                    <a:pt x="195674" y="0"/>
                  </a:lnTo>
                  <a:lnTo>
                    <a:pt x="195674" y="202688"/>
                  </a:lnTo>
                  <a:lnTo>
                    <a:pt x="0" y="202688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5674" cy="250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500791" y="6446243"/>
            <a:ext cx="6585271" cy="3219122"/>
          </a:xfrm>
          <a:custGeom>
            <a:avLst/>
            <a:gdLst/>
            <a:ahLst/>
            <a:cxnLst/>
            <a:rect l="l" t="t" r="r" b="b"/>
            <a:pathLst>
              <a:path w="6585271" h="3219122">
                <a:moveTo>
                  <a:pt x="0" y="0"/>
                </a:moveTo>
                <a:lnTo>
                  <a:pt x="6585272" y="0"/>
                </a:lnTo>
                <a:lnTo>
                  <a:pt x="6585272" y="3219122"/>
                </a:lnTo>
                <a:lnTo>
                  <a:pt x="0" y="3219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089420" y="2842972"/>
            <a:ext cx="3209029" cy="2920216"/>
          </a:xfrm>
          <a:custGeom>
            <a:avLst/>
            <a:gdLst/>
            <a:ahLst/>
            <a:cxnLst/>
            <a:rect l="l" t="t" r="r" b="b"/>
            <a:pathLst>
              <a:path w="3209029" h="2920216">
                <a:moveTo>
                  <a:pt x="0" y="0"/>
                </a:moveTo>
                <a:lnTo>
                  <a:pt x="3209029" y="0"/>
                </a:lnTo>
                <a:lnTo>
                  <a:pt x="3209029" y="2920216"/>
                </a:lnTo>
                <a:lnTo>
                  <a:pt x="0" y="2920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462538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FAF2EA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562488" y="1391479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Page 8/10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5574" y="2621993"/>
            <a:ext cx="10953321" cy="155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9"/>
              </a:lnSpc>
            </a:pPr>
            <a:r>
              <a:rPr lang="en-US" sz="9099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WAREHOUSING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667375"/>
            <a:ext cx="10233966" cy="85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All data from diverse sources was ingested and stored in Synapse, providing a single source of truth for our analytical processes.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1452" y="7960554"/>
            <a:ext cx="10281215" cy="129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Dedicated SQL pools were used to execute complex queries and perform large-scale data aggregations. </a:t>
            </a:r>
          </a:p>
          <a:p>
            <a:pPr algn="just">
              <a:lnSpc>
                <a:spcPts val="3521"/>
              </a:lnSpc>
            </a:pPr>
            <a:r>
              <a:rPr lang="en-US" sz="220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This enabled us to derive insights from extensive datasets quickly and effectively.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2950" y="5177650"/>
            <a:ext cx="4422319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Centralized Data Storage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4741" y="7470828"/>
            <a:ext cx="4422319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Efficient Querying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02" y="2595963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379214" cy="1713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713404"/>
            </a:xfrm>
            <a:custGeom>
              <a:avLst/>
              <a:gdLst/>
              <a:ahLst/>
              <a:cxnLst/>
              <a:rect l="l" t="t" r="r" b="b"/>
              <a:pathLst>
                <a:path w="3379214" h="1713404">
                  <a:moveTo>
                    <a:pt x="0" y="0"/>
                  </a:moveTo>
                  <a:lnTo>
                    <a:pt x="3379214" y="0"/>
                  </a:lnTo>
                  <a:lnTo>
                    <a:pt x="3379214" y="1713404"/>
                  </a:lnTo>
                  <a:lnTo>
                    <a:pt x="0" y="171340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76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519" y="2592462"/>
            <a:ext cx="6694714" cy="5589725"/>
            <a:chOff x="0" y="0"/>
            <a:chExt cx="8926286" cy="745296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16613" b="10562"/>
            <a:stretch>
              <a:fillRect/>
            </a:stretch>
          </p:blipFill>
          <p:spPr>
            <a:xfrm>
              <a:off x="0" y="0"/>
              <a:ext cx="8926286" cy="7452967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 flipV="1">
            <a:off x="5588127" y="1533901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2817396" y="8695289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62460" y="8476000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2" y="0"/>
                </a:lnTo>
                <a:lnTo>
                  <a:pt x="448092" y="448092"/>
                </a:lnTo>
                <a:lnTo>
                  <a:pt x="0" y="4480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62460" y="1406887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24242" y="2909795"/>
            <a:ext cx="8418396" cy="206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0"/>
              </a:lnSpc>
            </a:pPr>
            <a:r>
              <a:rPr lang="en-US" sz="120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65059" y="5403228"/>
            <a:ext cx="7777579" cy="173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 In today's rapidly evolving job market, making informed career choices can be challenging. </a:t>
            </a:r>
          </a:p>
          <a:p>
            <a:pPr algn="just">
              <a:lnSpc>
                <a:spcPts val="3521"/>
              </a:lnSpc>
            </a:pPr>
            <a:r>
              <a:rPr lang="en-US" sz="220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Our system leverages advanced data analytics and machine learning to provide personalized career recommendation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24768" y="1323733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2/12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40309" y="8568275"/>
            <a:ext cx="4481270" cy="31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04"/>
              </a:lnSpc>
            </a:pPr>
            <a:r>
              <a:rPr lang="en-US" sz="2400">
                <a:solidFill>
                  <a:srgbClr val="283728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| Efrei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893298" y="809625"/>
            <a:ext cx="11831940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019"/>
              </a:lnSpc>
            </a:pPr>
            <a:r>
              <a:rPr lang="en-US" sz="93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AVAILABLE RESSOURCES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D047EF0-377B-1BF4-8BFB-E5BCCD918AC5}"/>
              </a:ext>
            </a:extLst>
          </p:cNvPr>
          <p:cNvSpPr txBox="1"/>
          <p:nvPr/>
        </p:nvSpPr>
        <p:spPr>
          <a:xfrm>
            <a:off x="15152982" y="790575"/>
            <a:ext cx="1759655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Page 3/12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DCAE702-2E3E-0476-2AF7-5BD22121AA98}"/>
              </a:ext>
            </a:extLst>
          </p:cNvPr>
          <p:cNvGrpSpPr/>
          <p:nvPr/>
        </p:nvGrpSpPr>
        <p:grpSpPr>
          <a:xfrm>
            <a:off x="3429000" y="2705100"/>
            <a:ext cx="10772328" cy="5856658"/>
            <a:chOff x="4151120" y="2868242"/>
            <a:chExt cx="8953416" cy="4867759"/>
          </a:xfrm>
        </p:grpSpPr>
        <p:sp>
          <p:nvSpPr>
            <p:cNvPr id="2" name="Freeform 2"/>
            <p:cNvSpPr/>
            <p:nvPr/>
          </p:nvSpPr>
          <p:spPr>
            <a:xfrm>
              <a:off x="4785977" y="5302122"/>
              <a:ext cx="916014" cy="916014"/>
            </a:xfrm>
            <a:custGeom>
              <a:avLst/>
              <a:gdLst/>
              <a:ahLst/>
              <a:cxnLst/>
              <a:rect l="l" t="t" r="r" b="b"/>
              <a:pathLst>
                <a:path w="1946609" h="1946609">
                  <a:moveTo>
                    <a:pt x="0" y="0"/>
                  </a:moveTo>
                  <a:lnTo>
                    <a:pt x="1946609" y="0"/>
                  </a:lnTo>
                  <a:lnTo>
                    <a:pt x="1946609" y="1946609"/>
                  </a:lnTo>
                  <a:lnTo>
                    <a:pt x="0" y="1946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" name="Freeform 3"/>
            <p:cNvSpPr/>
            <p:nvPr/>
          </p:nvSpPr>
          <p:spPr>
            <a:xfrm>
              <a:off x="4628973" y="4241729"/>
              <a:ext cx="1516977" cy="798409"/>
            </a:xfrm>
            <a:custGeom>
              <a:avLst/>
              <a:gdLst/>
              <a:ahLst/>
              <a:cxnLst/>
              <a:rect l="l" t="t" r="r" b="b"/>
              <a:pathLst>
                <a:path w="2574522" h="1355012">
                  <a:moveTo>
                    <a:pt x="0" y="0"/>
                  </a:moveTo>
                  <a:lnTo>
                    <a:pt x="2574522" y="0"/>
                  </a:lnTo>
                  <a:lnTo>
                    <a:pt x="2574522" y="1355012"/>
                  </a:lnTo>
                  <a:lnTo>
                    <a:pt x="0" y="135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387462" y="6685699"/>
              <a:ext cx="2158277" cy="572608"/>
            </a:xfrm>
            <a:custGeom>
              <a:avLst/>
              <a:gdLst/>
              <a:ahLst/>
              <a:cxnLst/>
              <a:rect l="l" t="t" r="r" b="b"/>
              <a:pathLst>
                <a:path w="3374180" h="895197">
                  <a:moveTo>
                    <a:pt x="0" y="0"/>
                  </a:moveTo>
                  <a:lnTo>
                    <a:pt x="3374180" y="0"/>
                  </a:lnTo>
                  <a:lnTo>
                    <a:pt x="3374180" y="895197"/>
                  </a:lnTo>
                  <a:lnTo>
                    <a:pt x="0" y="895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29" r="-1229"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96985" y="4969328"/>
              <a:ext cx="1040139" cy="1040139"/>
            </a:xfrm>
            <a:custGeom>
              <a:avLst/>
              <a:gdLst/>
              <a:ahLst/>
              <a:cxnLst/>
              <a:rect l="l" t="t" r="r" b="b"/>
              <a:pathLst>
                <a:path w="1298019" h="1298019">
                  <a:moveTo>
                    <a:pt x="0" y="0"/>
                  </a:moveTo>
                  <a:lnTo>
                    <a:pt x="1298019" y="0"/>
                  </a:lnTo>
                  <a:lnTo>
                    <a:pt x="1298019" y="1298020"/>
                  </a:lnTo>
                  <a:lnTo>
                    <a:pt x="0" y="129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046924" y="3880852"/>
              <a:ext cx="991918" cy="1088476"/>
            </a:xfrm>
            <a:custGeom>
              <a:avLst/>
              <a:gdLst/>
              <a:ahLst/>
              <a:cxnLst/>
              <a:rect l="l" t="t" r="r" b="b"/>
              <a:pathLst>
                <a:path w="2324297" h="2324297">
                  <a:moveTo>
                    <a:pt x="0" y="0"/>
                  </a:moveTo>
                  <a:lnTo>
                    <a:pt x="2324297" y="0"/>
                  </a:lnTo>
                  <a:lnTo>
                    <a:pt x="2324297" y="2324297"/>
                  </a:lnTo>
                  <a:lnTo>
                    <a:pt x="0" y="2324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9323585" y="4745369"/>
              <a:ext cx="2280660" cy="1197347"/>
            </a:xfrm>
            <a:custGeom>
              <a:avLst/>
              <a:gdLst/>
              <a:ahLst/>
              <a:cxnLst/>
              <a:rect l="l" t="t" r="r" b="b"/>
              <a:pathLst>
                <a:path w="3178917" h="1668932">
                  <a:moveTo>
                    <a:pt x="0" y="0"/>
                  </a:moveTo>
                  <a:lnTo>
                    <a:pt x="3178918" y="0"/>
                  </a:lnTo>
                  <a:lnTo>
                    <a:pt x="3178918" y="1668932"/>
                  </a:lnTo>
                  <a:lnTo>
                    <a:pt x="0" y="1668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9337100" y="6559954"/>
              <a:ext cx="2101837" cy="607562"/>
            </a:xfrm>
            <a:custGeom>
              <a:avLst/>
              <a:gdLst/>
              <a:ahLst/>
              <a:cxnLst/>
              <a:rect l="l" t="t" r="r" b="b"/>
              <a:pathLst>
                <a:path w="4633320" h="1339319">
                  <a:moveTo>
                    <a:pt x="0" y="0"/>
                  </a:moveTo>
                  <a:lnTo>
                    <a:pt x="4633320" y="0"/>
                  </a:lnTo>
                  <a:lnTo>
                    <a:pt x="4633320" y="1339319"/>
                  </a:lnTo>
                  <a:lnTo>
                    <a:pt x="0" y="1339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5591315" y="3308460"/>
              <a:ext cx="1895664" cy="761383"/>
            </a:xfrm>
            <a:custGeom>
              <a:avLst/>
              <a:gdLst/>
              <a:ahLst/>
              <a:cxnLst/>
              <a:rect l="l" t="t" r="r" b="b"/>
              <a:pathLst>
                <a:path w="2981112" h="1197347">
                  <a:moveTo>
                    <a:pt x="0" y="0"/>
                  </a:moveTo>
                  <a:lnTo>
                    <a:pt x="2981113" y="0"/>
                  </a:lnTo>
                  <a:lnTo>
                    <a:pt x="2981113" y="1197347"/>
                  </a:lnTo>
                  <a:lnTo>
                    <a:pt x="0" y="119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988" r="-988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588919" y="3222740"/>
              <a:ext cx="2179848" cy="1140228"/>
            </a:xfrm>
            <a:custGeom>
              <a:avLst/>
              <a:gdLst/>
              <a:ahLst/>
              <a:cxnLst/>
              <a:rect l="l" t="t" r="r" b="b"/>
              <a:pathLst>
                <a:path w="4267767" h="2232370">
                  <a:moveTo>
                    <a:pt x="0" y="0"/>
                  </a:moveTo>
                  <a:lnTo>
                    <a:pt x="4267767" y="0"/>
                  </a:lnTo>
                  <a:lnTo>
                    <a:pt x="4267767" y="2232371"/>
                  </a:lnTo>
                  <a:lnTo>
                    <a:pt x="0" y="2232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11367087" y="4547836"/>
              <a:ext cx="1657770" cy="1508571"/>
            </a:xfrm>
            <a:custGeom>
              <a:avLst/>
              <a:gdLst/>
              <a:ahLst/>
              <a:cxnLst/>
              <a:rect l="l" t="t" r="r" b="b"/>
              <a:pathLst>
                <a:path w="2770032" h="2520729">
                  <a:moveTo>
                    <a:pt x="0" y="0"/>
                  </a:moveTo>
                  <a:lnTo>
                    <a:pt x="2770032" y="0"/>
                  </a:lnTo>
                  <a:lnTo>
                    <a:pt x="2770032" y="2520728"/>
                  </a:lnTo>
                  <a:lnTo>
                    <a:pt x="0" y="2520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A5A11D-29F9-65B7-EC09-E2B01E33FF61}"/>
                </a:ext>
              </a:extLst>
            </p:cNvPr>
            <p:cNvSpPr/>
            <p:nvPr/>
          </p:nvSpPr>
          <p:spPr>
            <a:xfrm>
              <a:off x="7671499" y="2868242"/>
              <a:ext cx="5433037" cy="486775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4C75EDA-3A46-79CA-2089-4F6BF2F7E754}"/>
                </a:ext>
              </a:extLst>
            </p:cNvPr>
            <p:cNvSpPr/>
            <p:nvPr/>
          </p:nvSpPr>
          <p:spPr>
            <a:xfrm>
              <a:off x="4151120" y="2868243"/>
              <a:ext cx="5433037" cy="486775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7484921" y="5082452"/>
              <a:ext cx="2446733" cy="1376287"/>
            </a:xfrm>
            <a:custGeom>
              <a:avLst/>
              <a:gdLst/>
              <a:ahLst/>
              <a:cxnLst/>
              <a:rect l="l" t="t" r="r" b="b"/>
              <a:pathLst>
                <a:path w="6638983" h="3734428">
                  <a:moveTo>
                    <a:pt x="0" y="0"/>
                  </a:moveTo>
                  <a:lnTo>
                    <a:pt x="6638982" y="0"/>
                  </a:lnTo>
                  <a:lnTo>
                    <a:pt x="6638982" y="3734428"/>
                  </a:lnTo>
                  <a:lnTo>
                    <a:pt x="0" y="3734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</p:grpSp>
      <p:sp>
        <p:nvSpPr>
          <p:cNvPr id="35" name="AutoShape 8">
            <a:extLst>
              <a:ext uri="{FF2B5EF4-FFF2-40B4-BE49-F238E27FC236}">
                <a16:creationId xmlns:a16="http://schemas.microsoft.com/office/drawing/2014/main" id="{D40E038E-3ECF-B1FA-9C58-85DAD20D0FFE}"/>
              </a:ext>
            </a:extLst>
          </p:cNvPr>
          <p:cNvSpPr/>
          <p:nvPr/>
        </p:nvSpPr>
        <p:spPr>
          <a:xfrm flipV="1">
            <a:off x="4684772" y="9294875"/>
            <a:ext cx="8918456" cy="9514"/>
          </a:xfrm>
          <a:prstGeom prst="line">
            <a:avLst/>
          </a:prstGeom>
          <a:ln w="19050" cap="flat">
            <a:solidFill>
              <a:srgbClr val="3030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AAFF1ABA-48AE-6F01-9DC2-95382D7819E5}"/>
              </a:ext>
            </a:extLst>
          </p:cNvPr>
          <p:cNvSpPr/>
          <p:nvPr/>
        </p:nvSpPr>
        <p:spPr>
          <a:xfrm>
            <a:off x="1406754" y="8975919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2" y="0"/>
                </a:lnTo>
                <a:lnTo>
                  <a:pt x="448092" y="448092"/>
                </a:lnTo>
                <a:lnTo>
                  <a:pt x="0" y="4480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29CBA48B-75A6-BF35-74CB-83388A75C91D}"/>
              </a:ext>
            </a:extLst>
          </p:cNvPr>
          <p:cNvSpPr txBox="1"/>
          <p:nvPr/>
        </p:nvSpPr>
        <p:spPr>
          <a:xfrm>
            <a:off x="12912347" y="9148750"/>
            <a:ext cx="4481270" cy="31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04"/>
              </a:lnSpc>
            </a:pP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| </a:t>
            </a:r>
            <a:r>
              <a:rPr lang="en-US" sz="2400" dirty="0" err="1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Efrei</a:t>
            </a: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 2024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F5513E-0D1D-9CEF-6307-361727C12872}"/>
              </a:ext>
            </a:extLst>
          </p:cNvPr>
          <p:cNvSpPr txBox="1"/>
          <p:nvPr/>
        </p:nvSpPr>
        <p:spPr>
          <a:xfrm>
            <a:off x="5643011" y="8496300"/>
            <a:ext cx="2227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>
                <a:solidFill>
                  <a:srgbClr val="30304C"/>
                </a:solidFill>
              </a:rPr>
              <a:t>Data Source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F8EE9BE-BC14-137A-FD8D-F111D65B6525}"/>
              </a:ext>
            </a:extLst>
          </p:cNvPr>
          <p:cNvSpPr txBox="1"/>
          <p:nvPr/>
        </p:nvSpPr>
        <p:spPr>
          <a:xfrm>
            <a:off x="9366454" y="8496300"/>
            <a:ext cx="313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>
                <a:solidFill>
                  <a:srgbClr val="30304C"/>
                </a:solidFill>
              </a:rPr>
              <a:t>Data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9270"/>
            <a:ext cx="16230600" cy="9201430"/>
            <a:chOff x="0" y="-47625"/>
            <a:chExt cx="3379214" cy="19157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868114"/>
            </a:xfrm>
            <a:custGeom>
              <a:avLst/>
              <a:gdLst/>
              <a:ahLst/>
              <a:cxnLst/>
              <a:rect l="l" t="t" r="r" b="b"/>
              <a:pathLst>
                <a:path w="3379214" h="1868114">
                  <a:moveTo>
                    <a:pt x="0" y="0"/>
                  </a:moveTo>
                  <a:lnTo>
                    <a:pt x="3379214" y="0"/>
                  </a:lnTo>
                  <a:lnTo>
                    <a:pt x="3379214" y="1868114"/>
                  </a:lnTo>
                  <a:lnTo>
                    <a:pt x="0" y="1868114"/>
                  </a:lnTo>
                  <a:close/>
                </a:path>
              </a:pathLst>
            </a:custGeom>
            <a:solidFill>
              <a:srgbClr val="FAF2EA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915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82941" y="1060133"/>
            <a:ext cx="12522118" cy="1065074"/>
            <a:chOff x="0" y="0"/>
            <a:chExt cx="16696157" cy="1420099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6696157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u="sng" spc="107" dirty="0">
                  <a:solidFill>
                    <a:srgbClr val="30304C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Steps To Succeed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07866"/>
              <a:ext cx="16696157" cy="512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4" name="TextBox 13">
            <a:extLst>
              <a:ext uri="{FF2B5EF4-FFF2-40B4-BE49-F238E27FC236}">
                <a16:creationId xmlns:a16="http://schemas.microsoft.com/office/drawing/2014/main" id="{09579DB5-5A22-8173-E76F-51A02711025F}"/>
              </a:ext>
            </a:extLst>
          </p:cNvPr>
          <p:cNvSpPr txBox="1"/>
          <p:nvPr/>
        </p:nvSpPr>
        <p:spPr>
          <a:xfrm>
            <a:off x="15152982" y="790575"/>
            <a:ext cx="1759655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Page 4/12</a:t>
            </a:r>
          </a:p>
        </p:txBody>
      </p:sp>
      <p:sp>
        <p:nvSpPr>
          <p:cNvPr id="124" name="AutoShape 8">
            <a:extLst>
              <a:ext uri="{FF2B5EF4-FFF2-40B4-BE49-F238E27FC236}">
                <a16:creationId xmlns:a16="http://schemas.microsoft.com/office/drawing/2014/main" id="{09B077F4-6E5B-D993-D261-557AA5F24265}"/>
              </a:ext>
            </a:extLst>
          </p:cNvPr>
          <p:cNvSpPr/>
          <p:nvPr/>
        </p:nvSpPr>
        <p:spPr>
          <a:xfrm flipV="1">
            <a:off x="4497218" y="9294875"/>
            <a:ext cx="8918456" cy="9514"/>
          </a:xfrm>
          <a:prstGeom prst="line">
            <a:avLst/>
          </a:prstGeom>
          <a:ln w="19050" cap="flat">
            <a:solidFill>
              <a:srgbClr val="3030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5" name="Freeform 9">
            <a:extLst>
              <a:ext uri="{FF2B5EF4-FFF2-40B4-BE49-F238E27FC236}">
                <a16:creationId xmlns:a16="http://schemas.microsoft.com/office/drawing/2014/main" id="{25E15108-9FE4-754C-F017-6BAB74E5AAB6}"/>
              </a:ext>
            </a:extLst>
          </p:cNvPr>
          <p:cNvSpPr/>
          <p:nvPr/>
        </p:nvSpPr>
        <p:spPr>
          <a:xfrm>
            <a:off x="1219200" y="8975919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2" y="0"/>
                </a:lnTo>
                <a:lnTo>
                  <a:pt x="448092" y="448092"/>
                </a:lnTo>
                <a:lnTo>
                  <a:pt x="0" y="44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769788E4-318C-DE69-ADA5-1CC4B3EAE193}"/>
              </a:ext>
            </a:extLst>
          </p:cNvPr>
          <p:cNvSpPr txBox="1"/>
          <p:nvPr/>
        </p:nvSpPr>
        <p:spPr>
          <a:xfrm>
            <a:off x="12724793" y="9148750"/>
            <a:ext cx="4481270" cy="31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04"/>
              </a:lnSpc>
            </a:pP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| </a:t>
            </a:r>
            <a:r>
              <a:rPr lang="en-US" sz="2400" dirty="0" err="1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Efrei</a:t>
            </a:r>
            <a:r>
              <a:rPr lang="en-US" sz="2400" dirty="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 2024</a:t>
            </a: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DBE3051F-2608-2B63-FD3C-B8B77EC45113}"/>
              </a:ext>
            </a:extLst>
          </p:cNvPr>
          <p:cNvGrpSpPr/>
          <p:nvPr/>
        </p:nvGrpSpPr>
        <p:grpSpPr>
          <a:xfrm>
            <a:off x="2096721" y="3681670"/>
            <a:ext cx="2090681" cy="2836174"/>
            <a:chOff x="1837600" y="3730144"/>
            <a:chExt cx="2090681" cy="283617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DA2AB6A-B57A-6063-6F46-D98A916398E1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From where did we get the data?</a:t>
              </a:r>
            </a:p>
            <a:p>
              <a:pPr algn="ctr"/>
              <a:endParaRPr lang="fr-FR" dirty="0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AB7C-D7D8-E358-68D2-8FB838ADCA37}"/>
                </a:ext>
              </a:extLst>
            </p:cNvPr>
            <p:cNvCxnSpPr/>
            <p:nvPr/>
          </p:nvCxnSpPr>
          <p:spPr>
            <a:xfrm>
              <a:off x="2882941" y="3730144"/>
              <a:ext cx="0" cy="57834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56B49FF5-0FAC-8F75-51B0-88CA882DC009}"/>
              </a:ext>
            </a:extLst>
          </p:cNvPr>
          <p:cNvGrpSpPr/>
          <p:nvPr/>
        </p:nvGrpSpPr>
        <p:grpSpPr>
          <a:xfrm>
            <a:off x="4447659" y="3676939"/>
            <a:ext cx="2090681" cy="2836174"/>
            <a:chOff x="1837600" y="3730144"/>
            <a:chExt cx="2090681" cy="283617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AD20694-27BF-4EE7-F216-EDB3D632FAFA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choice, cost and space</a:t>
              </a:r>
            </a:p>
            <a:p>
              <a:pPr algn="ctr"/>
              <a:endParaRPr lang="fr-FR" dirty="0"/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A283F0B0-6E8B-92A7-0C21-37FB8E534880}"/>
                </a:ext>
              </a:extLst>
            </p:cNvPr>
            <p:cNvCxnSpPr/>
            <p:nvPr/>
          </p:nvCxnSpPr>
          <p:spPr>
            <a:xfrm>
              <a:off x="2882941" y="3730144"/>
              <a:ext cx="0" cy="57834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B527B3FE-704E-3E11-27C6-9B51AF307927}"/>
              </a:ext>
            </a:extLst>
          </p:cNvPr>
          <p:cNvGrpSpPr/>
          <p:nvPr/>
        </p:nvGrpSpPr>
        <p:grpSpPr>
          <a:xfrm>
            <a:off x="6869471" y="3715975"/>
            <a:ext cx="2090681" cy="2797137"/>
            <a:chOff x="1837600" y="3798894"/>
            <a:chExt cx="2090681" cy="276742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BB5B07-3FA2-464A-254F-5BA486FD71DC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Convert and Deployment</a:t>
              </a:r>
            </a:p>
            <a:p>
              <a:pPr algn="ctr"/>
              <a:endParaRPr lang="fr-FR" dirty="0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FF461DA-903E-F04F-8A18-61844CC3C7E9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41" y="3798894"/>
              <a:ext cx="0" cy="50959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B74A0924-8C4A-0C8B-0F76-A3AA2B1A0673}"/>
              </a:ext>
            </a:extLst>
          </p:cNvPr>
          <p:cNvGrpSpPr/>
          <p:nvPr/>
        </p:nvGrpSpPr>
        <p:grpSpPr>
          <a:xfrm>
            <a:off x="9249464" y="3713690"/>
            <a:ext cx="2090681" cy="2797137"/>
            <a:chOff x="1837600" y="3798894"/>
            <a:chExt cx="2090681" cy="276742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84068A9-6B81-1982-2320-3C27CBF955FF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Cleaning and Machine learning</a:t>
              </a:r>
            </a:p>
            <a:p>
              <a:pPr algn="ctr"/>
              <a:endParaRPr lang="fr-FR" dirty="0"/>
            </a:p>
          </p:txBody>
        </p: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E2355450-BFF3-0370-8AAC-E1D13DCDD9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41" y="3798894"/>
              <a:ext cx="0" cy="50959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44EB816-649D-6E29-E272-7DB3BF3B42FD}"/>
              </a:ext>
            </a:extLst>
          </p:cNvPr>
          <p:cNvGrpSpPr/>
          <p:nvPr/>
        </p:nvGrpSpPr>
        <p:grpSpPr>
          <a:xfrm>
            <a:off x="11543932" y="3713690"/>
            <a:ext cx="2090681" cy="2797137"/>
            <a:chOff x="1837600" y="3798894"/>
            <a:chExt cx="2090681" cy="276742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C3096B4-8418-7E5D-BE55-D30BCDABACAD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spc="47" dirty="0">
                  <a:solidFill>
                    <a:srgbClr val="FAF2EA"/>
                  </a:solidFill>
                  <a:latin typeface="Aileron"/>
                  <a:ea typeface="Aileron"/>
                  <a:cs typeface="Aileron"/>
                  <a:sym typeface="Aileron"/>
                </a:rPr>
                <a:t>Large scale data Analysis</a:t>
              </a:r>
            </a:p>
            <a:p>
              <a:pPr algn="ctr"/>
              <a:endParaRPr lang="fr-FR" dirty="0"/>
            </a:p>
          </p:txBody>
        </p: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260E7E33-C2EC-2A8E-64E1-9307DBC4CB1E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41" y="3798894"/>
              <a:ext cx="0" cy="50959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B988DA98-9842-18AA-8745-296ED5885F20}"/>
              </a:ext>
            </a:extLst>
          </p:cNvPr>
          <p:cNvGrpSpPr/>
          <p:nvPr/>
        </p:nvGrpSpPr>
        <p:grpSpPr>
          <a:xfrm>
            <a:off x="13898473" y="3713690"/>
            <a:ext cx="2090681" cy="2797137"/>
            <a:chOff x="1837600" y="3798894"/>
            <a:chExt cx="2090681" cy="276742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E634BD-D462-8E43-DC29-4ECA9EB80820}"/>
                </a:ext>
              </a:extLst>
            </p:cNvPr>
            <p:cNvSpPr/>
            <p:nvPr/>
          </p:nvSpPr>
          <p:spPr>
            <a:xfrm>
              <a:off x="1837600" y="4308488"/>
              <a:ext cx="2090681" cy="2257830"/>
            </a:xfrm>
            <a:prstGeom prst="rect">
              <a:avLst/>
            </a:prstGeom>
            <a:solidFill>
              <a:srgbClr val="303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Aileron" panose="00000500000000000000" charset="0"/>
                </a:rPr>
                <a:t>Our Human Machine Interface</a:t>
              </a:r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630B8EC-0FE0-F7FB-A40B-E2794155B829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41" y="3798894"/>
              <a:ext cx="0" cy="509594"/>
            </a:xfrm>
            <a:prstGeom prst="line">
              <a:avLst/>
            </a:prstGeom>
            <a:ln w="57150">
              <a:solidFill>
                <a:srgbClr val="303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Flèche : chevron 99">
            <a:extLst>
              <a:ext uri="{FF2B5EF4-FFF2-40B4-BE49-F238E27FC236}">
                <a16:creationId xmlns:a16="http://schemas.microsoft.com/office/drawing/2014/main" id="{A55B0CFC-04F8-1319-7335-FC9C86E80C23}"/>
              </a:ext>
            </a:extLst>
          </p:cNvPr>
          <p:cNvSpPr/>
          <p:nvPr/>
        </p:nvSpPr>
        <p:spPr>
          <a:xfrm>
            <a:off x="2019510" y="2795655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02" name="Flèche : chevron 101">
            <a:extLst>
              <a:ext uri="{FF2B5EF4-FFF2-40B4-BE49-F238E27FC236}">
                <a16:creationId xmlns:a16="http://schemas.microsoft.com/office/drawing/2014/main" id="{805E065D-46D6-E7CE-6257-4D04819B932F}"/>
              </a:ext>
            </a:extLst>
          </p:cNvPr>
          <p:cNvSpPr/>
          <p:nvPr/>
        </p:nvSpPr>
        <p:spPr>
          <a:xfrm>
            <a:off x="4370448" y="2811313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03" name="Flèche : chevron 102">
            <a:extLst>
              <a:ext uri="{FF2B5EF4-FFF2-40B4-BE49-F238E27FC236}">
                <a16:creationId xmlns:a16="http://schemas.microsoft.com/office/drawing/2014/main" id="{751D4505-10DF-1B1F-CDDD-DEE4625EAB2E}"/>
              </a:ext>
            </a:extLst>
          </p:cNvPr>
          <p:cNvSpPr/>
          <p:nvPr/>
        </p:nvSpPr>
        <p:spPr>
          <a:xfrm>
            <a:off x="6732648" y="2809026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105" name="Flèche : chevron 104">
            <a:extLst>
              <a:ext uri="{FF2B5EF4-FFF2-40B4-BE49-F238E27FC236}">
                <a16:creationId xmlns:a16="http://schemas.microsoft.com/office/drawing/2014/main" id="{27080989-8F76-6D66-6948-4884A12DA8A6}"/>
              </a:ext>
            </a:extLst>
          </p:cNvPr>
          <p:cNvSpPr/>
          <p:nvPr/>
        </p:nvSpPr>
        <p:spPr>
          <a:xfrm>
            <a:off x="11312016" y="2811312"/>
            <a:ext cx="26704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200" b="1" dirty="0">
                <a:solidFill>
                  <a:schemeClr val="tx1"/>
                </a:solidFill>
              </a:rPr>
              <a:t>Warehousing</a:t>
            </a:r>
          </a:p>
        </p:txBody>
      </p:sp>
      <p:sp>
        <p:nvSpPr>
          <p:cNvPr id="129" name="Flèche : chevron 128">
            <a:extLst>
              <a:ext uri="{FF2B5EF4-FFF2-40B4-BE49-F238E27FC236}">
                <a16:creationId xmlns:a16="http://schemas.microsoft.com/office/drawing/2014/main" id="{AC26BF1A-4F07-193C-7E5F-DD3B702AAA45}"/>
              </a:ext>
            </a:extLst>
          </p:cNvPr>
          <p:cNvSpPr/>
          <p:nvPr/>
        </p:nvSpPr>
        <p:spPr>
          <a:xfrm>
            <a:off x="9022543" y="2828925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31" name="Flèche : chevron 130">
            <a:extLst>
              <a:ext uri="{FF2B5EF4-FFF2-40B4-BE49-F238E27FC236}">
                <a16:creationId xmlns:a16="http://schemas.microsoft.com/office/drawing/2014/main" id="{F258B3A7-878D-6B08-D4C9-67B6B8C404CB}"/>
              </a:ext>
            </a:extLst>
          </p:cNvPr>
          <p:cNvSpPr/>
          <p:nvPr/>
        </p:nvSpPr>
        <p:spPr>
          <a:xfrm>
            <a:off x="13674216" y="2811158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7839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ZoneTexte 75">
            <a:extLst>
              <a:ext uri="{FF2B5EF4-FFF2-40B4-BE49-F238E27FC236}">
                <a16:creationId xmlns:a16="http://schemas.microsoft.com/office/drawing/2014/main" id="{EC75F03D-A9AE-7251-35AE-8A3F6AB0C8AB}"/>
              </a:ext>
            </a:extLst>
          </p:cNvPr>
          <p:cNvSpPr txBox="1"/>
          <p:nvPr/>
        </p:nvSpPr>
        <p:spPr>
          <a:xfrm>
            <a:off x="937391" y="6774240"/>
            <a:ext cx="4293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rgbClr val="30304C"/>
              </a:solidFill>
              <a:latin typeface="Roboto Bold"/>
              <a:ea typeface="Roboto Bold"/>
              <a:cs typeface="Roboto"/>
              <a:sym typeface="Roboto Bold"/>
            </a:endParaRPr>
          </a:p>
          <a:p>
            <a:r>
              <a:rPr lang="en-US" sz="20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rPr>
              <a:t>Data amount:</a:t>
            </a:r>
          </a:p>
          <a:p>
            <a:r>
              <a:rPr lang="en-US" sz="3600" b="1" u="sng" dirty="0">
                <a:solidFill>
                  <a:srgbClr val="30304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old"/>
              </a:rPr>
              <a:t>216 000 data /day ! </a:t>
            </a:r>
            <a:endParaRPr lang="en-US" sz="3600" b="1" u="sng" dirty="0">
              <a:solidFill>
                <a:srgbClr val="30304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endParaRPr lang="fr-FR" sz="2000" dirty="0">
              <a:solidFill>
                <a:srgbClr val="30304C"/>
              </a:solidFill>
            </a:endParaRPr>
          </a:p>
        </p:txBody>
      </p:sp>
      <p:sp>
        <p:nvSpPr>
          <p:cNvPr id="2" name="AutoShape 2"/>
          <p:cNvSpPr/>
          <p:nvPr/>
        </p:nvSpPr>
        <p:spPr>
          <a:xfrm flipV="1">
            <a:off x="5254367" y="1203339"/>
            <a:ext cx="8918456" cy="9514"/>
          </a:xfrm>
          <a:prstGeom prst="line">
            <a:avLst/>
          </a:prstGeom>
          <a:ln w="19050" cap="flat">
            <a:solidFill>
              <a:srgbClr val="30304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0"/>
            <a:ext cx="747070" cy="791145"/>
            <a:chOff x="0" y="0"/>
            <a:chExt cx="196759" cy="2083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759" cy="208368"/>
            </a:xfrm>
            <a:custGeom>
              <a:avLst/>
              <a:gdLst/>
              <a:ahLst/>
              <a:cxnLst/>
              <a:rect l="l" t="t" r="r" b="b"/>
              <a:pathLst>
                <a:path w="196759" h="208368">
                  <a:moveTo>
                    <a:pt x="0" y="0"/>
                  </a:moveTo>
                  <a:lnTo>
                    <a:pt x="196759" y="0"/>
                  </a:lnTo>
                  <a:lnTo>
                    <a:pt x="196759" y="208368"/>
                  </a:lnTo>
                  <a:lnTo>
                    <a:pt x="0" y="208368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759" cy="255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76793" y="1948901"/>
            <a:ext cx="8995972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COLLECTION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7070" y="4087003"/>
            <a:ext cx="9725695" cy="250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547" lvl="1" indent="-334773" algn="just">
              <a:lnSpc>
                <a:spcPts val="4961"/>
              </a:lnSpc>
              <a:buFont typeface="Arial"/>
              <a:buChar char="•"/>
            </a:pPr>
            <a:r>
              <a:rPr lang="en-US" sz="3101" dirty="0" err="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Linkedin</a:t>
            </a:r>
            <a:r>
              <a:rPr lang="en-US" sz="31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, Indeed &amp; </a:t>
            </a:r>
            <a:r>
              <a:rPr lang="en-US" sz="3101" dirty="0" err="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FranceTravail</a:t>
            </a:r>
            <a:r>
              <a:rPr lang="en-US" sz="31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 APIs for job offers</a:t>
            </a:r>
          </a:p>
          <a:p>
            <a:pPr marL="669547" lvl="1" indent="-334773" algn="just">
              <a:lnSpc>
                <a:spcPts val="4961"/>
              </a:lnSpc>
              <a:buFont typeface="Arial"/>
              <a:buChar char="•"/>
            </a:pPr>
            <a:r>
              <a:rPr lang="en-US" sz="31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Coursera API for certified courses </a:t>
            </a:r>
          </a:p>
          <a:p>
            <a:pPr marL="669547" lvl="1" indent="-334773" algn="just">
              <a:lnSpc>
                <a:spcPts val="4961"/>
              </a:lnSpc>
              <a:buFont typeface="Arial"/>
              <a:buChar char="•"/>
            </a:pPr>
            <a:r>
              <a:rPr lang="en-US" sz="3101" dirty="0" err="1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DataGouv</a:t>
            </a:r>
            <a:r>
              <a:rPr lang="en-US" sz="31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 for studies Diplomas</a:t>
            </a:r>
          </a:p>
          <a:p>
            <a:pPr marL="669547" lvl="1" indent="-334773" algn="just">
              <a:lnSpc>
                <a:spcPts val="4961"/>
              </a:lnSpc>
              <a:buFont typeface="Arial"/>
              <a:buChar char="•"/>
            </a:pPr>
            <a:r>
              <a:rPr lang="en-US" sz="31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Data collected everyday from 3 pm to 9 pm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076325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3535" y="1948901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01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940BF257-89D3-C61C-FD2F-7F5DD39B4F9A}"/>
              </a:ext>
            </a:extLst>
          </p:cNvPr>
          <p:cNvSpPr txBox="1"/>
          <p:nvPr/>
        </p:nvSpPr>
        <p:spPr>
          <a:xfrm>
            <a:off x="15152982" y="790575"/>
            <a:ext cx="1759655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0304C"/>
                </a:solidFill>
                <a:latin typeface="Roboto"/>
                <a:ea typeface="Roboto"/>
                <a:cs typeface="Roboto"/>
                <a:sym typeface="Roboto"/>
              </a:rPr>
              <a:t>Page 5/12</a:t>
            </a:r>
          </a:p>
        </p:txBody>
      </p:sp>
      <p:sp>
        <p:nvSpPr>
          <p:cNvPr id="80" name="Flèche : chevron 79">
            <a:extLst>
              <a:ext uri="{FF2B5EF4-FFF2-40B4-BE49-F238E27FC236}">
                <a16:creationId xmlns:a16="http://schemas.microsoft.com/office/drawing/2014/main" id="{52F46899-34DC-6693-E201-2F06351FD084}"/>
              </a:ext>
            </a:extLst>
          </p:cNvPr>
          <p:cNvSpPr/>
          <p:nvPr/>
        </p:nvSpPr>
        <p:spPr>
          <a:xfrm>
            <a:off x="2282527" y="9320196"/>
            <a:ext cx="2594273" cy="886015"/>
          </a:xfrm>
          <a:prstGeom prst="chevron">
            <a:avLst/>
          </a:prstGeom>
          <a:gradFill flip="none" rotWithShape="1">
            <a:gsLst>
              <a:gs pos="0">
                <a:srgbClr val="30304C">
                  <a:tint val="66000"/>
                  <a:satMod val="160000"/>
                </a:srgbClr>
              </a:gs>
              <a:gs pos="50000">
                <a:srgbClr val="30304C">
                  <a:tint val="44500"/>
                  <a:satMod val="160000"/>
                </a:srgbClr>
              </a:gs>
              <a:gs pos="100000">
                <a:srgbClr val="30304C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1" name="Flèche : chevron 80">
            <a:extLst>
              <a:ext uri="{FF2B5EF4-FFF2-40B4-BE49-F238E27FC236}">
                <a16:creationId xmlns:a16="http://schemas.microsoft.com/office/drawing/2014/main" id="{06876814-CA54-D541-F603-96C9F9655E95}"/>
              </a:ext>
            </a:extLst>
          </p:cNvPr>
          <p:cNvSpPr/>
          <p:nvPr/>
        </p:nvSpPr>
        <p:spPr>
          <a:xfrm>
            <a:off x="4568527" y="9335854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82" name="Flèche : chevron 81">
            <a:extLst>
              <a:ext uri="{FF2B5EF4-FFF2-40B4-BE49-F238E27FC236}">
                <a16:creationId xmlns:a16="http://schemas.microsoft.com/office/drawing/2014/main" id="{13D11164-88EB-9955-2883-977039F42A16}"/>
              </a:ext>
            </a:extLst>
          </p:cNvPr>
          <p:cNvSpPr/>
          <p:nvPr/>
        </p:nvSpPr>
        <p:spPr>
          <a:xfrm>
            <a:off x="6846738" y="9333567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83" name="Flèche : chevron 82">
            <a:extLst>
              <a:ext uri="{FF2B5EF4-FFF2-40B4-BE49-F238E27FC236}">
                <a16:creationId xmlns:a16="http://schemas.microsoft.com/office/drawing/2014/main" id="{FBADF6EE-8F39-B2CF-D303-3AEB98C2BFD0}"/>
              </a:ext>
            </a:extLst>
          </p:cNvPr>
          <p:cNvSpPr/>
          <p:nvPr/>
        </p:nvSpPr>
        <p:spPr>
          <a:xfrm>
            <a:off x="9144000" y="9334500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84" name="Flèche : chevron 83">
            <a:extLst>
              <a:ext uri="{FF2B5EF4-FFF2-40B4-BE49-F238E27FC236}">
                <a16:creationId xmlns:a16="http://schemas.microsoft.com/office/drawing/2014/main" id="{DC9EF3DA-2746-968B-8897-78B0D2648E3E}"/>
              </a:ext>
            </a:extLst>
          </p:cNvPr>
          <p:cNvSpPr/>
          <p:nvPr/>
        </p:nvSpPr>
        <p:spPr>
          <a:xfrm>
            <a:off x="11430000" y="9334500"/>
            <a:ext cx="26704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fr-FR" sz="2200" b="1" dirty="0">
                <a:solidFill>
                  <a:schemeClr val="tx1"/>
                </a:solidFill>
              </a:rPr>
              <a:t>Warehousing</a:t>
            </a:r>
          </a:p>
        </p:txBody>
      </p:sp>
      <p:sp>
        <p:nvSpPr>
          <p:cNvPr id="85" name="Flèche : chevron 84">
            <a:extLst>
              <a:ext uri="{FF2B5EF4-FFF2-40B4-BE49-F238E27FC236}">
                <a16:creationId xmlns:a16="http://schemas.microsoft.com/office/drawing/2014/main" id="{D78B3037-1047-4EAA-7DD7-2EFFC4C92D3A}"/>
              </a:ext>
            </a:extLst>
          </p:cNvPr>
          <p:cNvSpPr/>
          <p:nvPr/>
        </p:nvSpPr>
        <p:spPr>
          <a:xfrm>
            <a:off x="13788727" y="9334500"/>
            <a:ext cx="2594273" cy="886015"/>
          </a:xfrm>
          <a:prstGeom prst="chevr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8C86DBA-3376-D75C-FD6C-B73329FF0B8B}"/>
              </a:ext>
            </a:extLst>
          </p:cNvPr>
          <p:cNvCxnSpPr>
            <a:cxnSpLocks/>
          </p:cNvCxnSpPr>
          <p:nvPr/>
        </p:nvCxnSpPr>
        <p:spPr>
          <a:xfrm>
            <a:off x="1040608" y="6972300"/>
            <a:ext cx="4934171" cy="0"/>
          </a:xfrm>
          <a:prstGeom prst="line">
            <a:avLst/>
          </a:prstGeom>
          <a:ln>
            <a:solidFill>
              <a:srgbClr val="303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83A8262F-C849-A8B8-DF45-EFA777A35E90}"/>
              </a:ext>
            </a:extLst>
          </p:cNvPr>
          <p:cNvCxnSpPr>
            <a:cxnSpLocks/>
            <a:stCxn id="90" idx="3"/>
            <a:endCxn id="100" idx="1"/>
          </p:cNvCxnSpPr>
          <p:nvPr/>
        </p:nvCxnSpPr>
        <p:spPr>
          <a:xfrm>
            <a:off x="13830730" y="3712076"/>
            <a:ext cx="1497530" cy="1164547"/>
          </a:xfrm>
          <a:prstGeom prst="curvedConnector2">
            <a:avLst/>
          </a:prstGeom>
          <a:ln w="76200">
            <a:solidFill>
              <a:srgbClr val="30304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15">
            <a:extLst>
              <a:ext uri="{FF2B5EF4-FFF2-40B4-BE49-F238E27FC236}">
                <a16:creationId xmlns:a16="http://schemas.microsoft.com/office/drawing/2014/main" id="{519E4408-4BBB-95EB-0067-A5240D5FC893}"/>
              </a:ext>
            </a:extLst>
          </p:cNvPr>
          <p:cNvSpPr txBox="1"/>
          <p:nvPr/>
        </p:nvSpPr>
        <p:spPr>
          <a:xfrm>
            <a:off x="14717267" y="3466820"/>
            <a:ext cx="2286251" cy="644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200" dirty="0">
                <a:solidFill>
                  <a:srgbClr val="3030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  <a:r>
              <a:rPr lang="en-US" sz="2400" dirty="0">
                <a:solidFill>
                  <a:srgbClr val="3030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dirty="0">
                <a:solidFill>
                  <a:srgbClr val="3030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Requests/Sec</a:t>
            </a:r>
            <a:endParaRPr lang="en-US" sz="2400" dirty="0">
              <a:solidFill>
                <a:srgbClr val="30304C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EC5EB26-5B57-B49A-F3BF-6B893700FE56}"/>
              </a:ext>
            </a:extLst>
          </p:cNvPr>
          <p:cNvSpPr txBox="1"/>
          <p:nvPr/>
        </p:nvSpPr>
        <p:spPr>
          <a:xfrm>
            <a:off x="11188660" y="3419688"/>
            <a:ext cx="2642070" cy="584775"/>
          </a:xfrm>
          <a:prstGeom prst="rect">
            <a:avLst/>
          </a:prstGeom>
          <a:noFill/>
          <a:ln w="28575">
            <a:solidFill>
              <a:srgbClr val="30304C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rPr>
              <a:t>Data Sources</a:t>
            </a:r>
            <a:endParaRPr lang="fr-FR" sz="3200" dirty="0">
              <a:solidFill>
                <a:srgbClr val="30304C"/>
              </a:solidFill>
            </a:endParaRPr>
          </a:p>
        </p:txBody>
      </p:sp>
      <p:sp>
        <p:nvSpPr>
          <p:cNvPr id="100" name="Cylindre 99">
            <a:extLst>
              <a:ext uri="{FF2B5EF4-FFF2-40B4-BE49-F238E27FC236}">
                <a16:creationId xmlns:a16="http://schemas.microsoft.com/office/drawing/2014/main" id="{C5525C77-9B99-BE0A-B595-F705BA74E02E}"/>
              </a:ext>
            </a:extLst>
          </p:cNvPr>
          <p:cNvSpPr/>
          <p:nvPr/>
        </p:nvSpPr>
        <p:spPr>
          <a:xfrm>
            <a:off x="14273520" y="4876623"/>
            <a:ext cx="2109480" cy="3428670"/>
          </a:xfrm>
          <a:prstGeom prst="can">
            <a:avLst/>
          </a:prstGeom>
          <a:solidFill>
            <a:srgbClr val="CB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232A974-B937-DED5-94BA-FDC20FD20454}"/>
              </a:ext>
            </a:extLst>
          </p:cNvPr>
          <p:cNvSpPr txBox="1"/>
          <p:nvPr/>
        </p:nvSpPr>
        <p:spPr>
          <a:xfrm>
            <a:off x="14305383" y="6389615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rPr>
              <a:t>Data Base</a:t>
            </a:r>
            <a:endParaRPr lang="fr-FR" sz="3200" dirty="0">
              <a:solidFill>
                <a:srgbClr val="30304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4494" y="4185194"/>
            <a:ext cx="7489996" cy="298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1"/>
              </a:lnSpc>
            </a:pPr>
            <a:r>
              <a:rPr lang="en-US" sz="2501" u="sng" dirty="0">
                <a:solidFill>
                  <a:srgbClr val="5B544C"/>
                </a:solidFill>
                <a:latin typeface="Roboto Bold"/>
                <a:ea typeface="Roboto Bold"/>
                <a:cs typeface="Roboto"/>
                <a:sym typeface="Roboto Bold"/>
              </a:rPr>
              <a:t>Raw data are Stored in Azure Data Lake Storage:</a:t>
            </a:r>
            <a:endParaRPr lang="en-US" sz="25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Highly scalable Storage</a:t>
            </a: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Secured cloud storage </a:t>
            </a: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IOT designed for big data analytics</a:t>
            </a: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Free App Functions Implementation</a:t>
            </a:r>
          </a:p>
          <a:p>
            <a:pPr algn="just">
              <a:lnSpc>
                <a:spcPts val="3521"/>
              </a:lnSpc>
            </a:pPr>
            <a:endParaRPr lang="en-US" sz="25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AutoShape 2"/>
          <p:cNvSpPr/>
          <p:nvPr/>
        </p:nvSpPr>
        <p:spPr>
          <a:xfrm flipV="1">
            <a:off x="5012096" y="1215435"/>
            <a:ext cx="9832208" cy="4757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362460" y="8468645"/>
            <a:ext cx="448093" cy="448093"/>
          </a:xfrm>
          <a:custGeom>
            <a:avLst/>
            <a:gdLst/>
            <a:ahLst/>
            <a:cxnLst/>
            <a:rect l="l" t="t" r="r" b="b"/>
            <a:pathLst>
              <a:path w="448093" h="448093">
                <a:moveTo>
                  <a:pt x="0" y="0"/>
                </a:moveTo>
                <a:lnTo>
                  <a:pt x="448092" y="0"/>
                </a:lnTo>
                <a:lnTo>
                  <a:pt x="448092" y="448093"/>
                </a:lnTo>
                <a:lnTo>
                  <a:pt x="0" y="448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6506" y="1905547"/>
            <a:ext cx="8856644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STORAGE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76325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1456" y="1905547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62488" y="1005266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6/12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80F3ACC-59AD-5726-9AC8-90319464427C}"/>
              </a:ext>
            </a:extLst>
          </p:cNvPr>
          <p:cNvGrpSpPr/>
          <p:nvPr/>
        </p:nvGrpSpPr>
        <p:grpSpPr>
          <a:xfrm>
            <a:off x="2282527" y="9320196"/>
            <a:ext cx="14100473" cy="901673"/>
            <a:chOff x="2282527" y="9320196"/>
            <a:chExt cx="14100473" cy="901673"/>
          </a:xfrm>
        </p:grpSpPr>
        <p:sp>
          <p:nvSpPr>
            <p:cNvPr id="24" name="Flèche : chevron 23">
              <a:extLst>
                <a:ext uri="{FF2B5EF4-FFF2-40B4-BE49-F238E27FC236}">
                  <a16:creationId xmlns:a16="http://schemas.microsoft.com/office/drawing/2014/main" id="{F5131595-9D70-7655-25BF-D86BD79E54E2}"/>
                </a:ext>
              </a:extLst>
            </p:cNvPr>
            <p:cNvSpPr/>
            <p:nvPr/>
          </p:nvSpPr>
          <p:spPr>
            <a:xfrm>
              <a:off x="2282527" y="9320196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25" name="Flèche : chevron 24">
              <a:extLst>
                <a:ext uri="{FF2B5EF4-FFF2-40B4-BE49-F238E27FC236}">
                  <a16:creationId xmlns:a16="http://schemas.microsoft.com/office/drawing/2014/main" id="{FEBE3070-A096-E60A-8079-4C9AD4C88909}"/>
                </a:ext>
              </a:extLst>
            </p:cNvPr>
            <p:cNvSpPr/>
            <p:nvPr/>
          </p:nvSpPr>
          <p:spPr>
            <a:xfrm>
              <a:off x="4568527" y="9335854"/>
              <a:ext cx="2594273" cy="886015"/>
            </a:xfrm>
            <a:prstGeom prst="chevron">
              <a:avLst/>
            </a:prstGeom>
            <a:gradFill flip="none" rotWithShape="1">
              <a:gsLst>
                <a:gs pos="0">
                  <a:srgbClr val="30304C">
                    <a:tint val="66000"/>
                    <a:satMod val="160000"/>
                  </a:srgbClr>
                </a:gs>
                <a:gs pos="50000">
                  <a:srgbClr val="30304C">
                    <a:tint val="44500"/>
                    <a:satMod val="160000"/>
                  </a:srgbClr>
                </a:gs>
                <a:gs pos="100000">
                  <a:srgbClr val="30304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26" name="Flèche : chevron 25">
              <a:extLst>
                <a:ext uri="{FF2B5EF4-FFF2-40B4-BE49-F238E27FC236}">
                  <a16:creationId xmlns:a16="http://schemas.microsoft.com/office/drawing/2014/main" id="{68BC1857-9D47-7457-31ED-DD4F1D61A89C}"/>
                </a:ext>
              </a:extLst>
            </p:cNvPr>
            <p:cNvSpPr/>
            <p:nvPr/>
          </p:nvSpPr>
          <p:spPr>
            <a:xfrm>
              <a:off x="6846738" y="9333567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sp>
          <p:nvSpPr>
            <p:cNvPr id="27" name="Flèche : chevron 26">
              <a:extLst>
                <a:ext uri="{FF2B5EF4-FFF2-40B4-BE49-F238E27FC236}">
                  <a16:creationId xmlns:a16="http://schemas.microsoft.com/office/drawing/2014/main" id="{A8FC33F6-F0B5-54E4-415A-60723598F5CA}"/>
                </a:ext>
              </a:extLst>
            </p:cNvPr>
            <p:cNvSpPr/>
            <p:nvPr/>
          </p:nvSpPr>
          <p:spPr>
            <a:xfrm>
              <a:off x="9144000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28" name="Flèche : chevron 27">
              <a:extLst>
                <a:ext uri="{FF2B5EF4-FFF2-40B4-BE49-F238E27FC236}">
                  <a16:creationId xmlns:a16="http://schemas.microsoft.com/office/drawing/2014/main" id="{E094AE26-1919-3D5E-05D5-17B4E552D940}"/>
                </a:ext>
              </a:extLst>
            </p:cNvPr>
            <p:cNvSpPr/>
            <p:nvPr/>
          </p:nvSpPr>
          <p:spPr>
            <a:xfrm>
              <a:off x="11430000" y="9334500"/>
              <a:ext cx="26704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Warehousing</a:t>
              </a:r>
            </a:p>
          </p:txBody>
        </p:sp>
        <p:sp>
          <p:nvSpPr>
            <p:cNvPr id="29" name="Flèche : chevron 28">
              <a:extLst>
                <a:ext uri="{FF2B5EF4-FFF2-40B4-BE49-F238E27FC236}">
                  <a16:creationId xmlns:a16="http://schemas.microsoft.com/office/drawing/2014/main" id="{926B8FE1-C8E2-3BF0-0B14-47C5CA778C72}"/>
                </a:ext>
              </a:extLst>
            </p:cNvPr>
            <p:cNvSpPr/>
            <p:nvPr/>
          </p:nvSpPr>
          <p:spPr>
            <a:xfrm>
              <a:off x="13788727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Visuals</a:t>
              </a:r>
            </a:p>
          </p:txBody>
        </p:sp>
      </p:grpSp>
      <p:pic>
        <p:nvPicPr>
          <p:cNvPr id="37" name="Image 36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C4B3A771-3318-333D-D1D1-E25BFC9544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3926" r="1895" b="4343"/>
          <a:stretch/>
        </p:blipFill>
        <p:spPr>
          <a:xfrm>
            <a:off x="9905999" y="2683035"/>
            <a:ext cx="7800545" cy="5250382"/>
          </a:xfrm>
          <a:prstGeom prst="rect">
            <a:avLst/>
          </a:prstGeom>
        </p:spPr>
      </p:pic>
      <p:pic>
        <p:nvPicPr>
          <p:cNvPr id="40" name="Graphique 39" descr="Coche avec un remplissage uni">
            <a:extLst>
              <a:ext uri="{FF2B5EF4-FFF2-40B4-BE49-F238E27FC236}">
                <a16:creationId xmlns:a16="http://schemas.microsoft.com/office/drawing/2014/main" id="{8E33F612-0C25-8CD4-45BB-8F702320F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4076700"/>
            <a:ext cx="457200" cy="457200"/>
          </a:xfrm>
          <a:prstGeom prst="rect">
            <a:avLst/>
          </a:prstGeom>
        </p:spPr>
      </p:pic>
      <p:pic>
        <p:nvPicPr>
          <p:cNvPr id="43" name="Graphique 42" descr="Coche avec un remplissage uni">
            <a:extLst>
              <a:ext uri="{FF2B5EF4-FFF2-40B4-BE49-F238E27FC236}">
                <a16:creationId xmlns:a16="http://schemas.microsoft.com/office/drawing/2014/main" id="{D0585B42-9674-BFB3-E2BC-F27CDD638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53694" y="4076700"/>
            <a:ext cx="457200" cy="457200"/>
          </a:xfrm>
          <a:prstGeom prst="rect">
            <a:avLst/>
          </a:prstGeom>
        </p:spPr>
      </p:pic>
      <p:pic>
        <p:nvPicPr>
          <p:cNvPr id="44" name="Graphique 43" descr="Coche avec un remplissage uni">
            <a:extLst>
              <a:ext uri="{FF2B5EF4-FFF2-40B4-BE49-F238E27FC236}">
                <a16:creationId xmlns:a16="http://schemas.microsoft.com/office/drawing/2014/main" id="{DA1E7A32-316F-BC84-BBC4-233B669C8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4682559"/>
            <a:ext cx="457200" cy="457200"/>
          </a:xfrm>
          <a:prstGeom prst="rect">
            <a:avLst/>
          </a:prstGeom>
        </p:spPr>
      </p:pic>
      <p:pic>
        <p:nvPicPr>
          <p:cNvPr id="45" name="Graphique 44" descr="Coche avec un remplissage uni">
            <a:extLst>
              <a:ext uri="{FF2B5EF4-FFF2-40B4-BE49-F238E27FC236}">
                <a16:creationId xmlns:a16="http://schemas.microsoft.com/office/drawing/2014/main" id="{32DEDEB8-5883-418F-C14A-BC5BBF0CD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5244929"/>
            <a:ext cx="457200" cy="457200"/>
          </a:xfrm>
          <a:prstGeom prst="rect">
            <a:avLst/>
          </a:prstGeom>
        </p:spPr>
      </p:pic>
      <p:pic>
        <p:nvPicPr>
          <p:cNvPr id="46" name="Graphique 45" descr="Coche avec un remplissage uni">
            <a:extLst>
              <a:ext uri="{FF2B5EF4-FFF2-40B4-BE49-F238E27FC236}">
                <a16:creationId xmlns:a16="http://schemas.microsoft.com/office/drawing/2014/main" id="{96602147-EFCB-863F-6CD9-18E39AC8D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5927565"/>
            <a:ext cx="457200" cy="457200"/>
          </a:xfrm>
          <a:prstGeom prst="rect">
            <a:avLst/>
          </a:prstGeom>
        </p:spPr>
      </p:pic>
      <p:pic>
        <p:nvPicPr>
          <p:cNvPr id="47" name="Graphique 46" descr="Coche avec un remplissage uni">
            <a:extLst>
              <a:ext uri="{FF2B5EF4-FFF2-40B4-BE49-F238E27FC236}">
                <a16:creationId xmlns:a16="http://schemas.microsoft.com/office/drawing/2014/main" id="{3285B67F-3E40-5818-86E8-C6C04BADC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51672" y="5956410"/>
            <a:ext cx="457200" cy="457200"/>
          </a:xfrm>
          <a:prstGeom prst="rect">
            <a:avLst/>
          </a:prstGeom>
        </p:spPr>
      </p:pic>
      <p:pic>
        <p:nvPicPr>
          <p:cNvPr id="48" name="Graphique 47" descr="Coche avec un remplissage uni">
            <a:extLst>
              <a:ext uri="{FF2B5EF4-FFF2-40B4-BE49-F238E27FC236}">
                <a16:creationId xmlns:a16="http://schemas.microsoft.com/office/drawing/2014/main" id="{EB7AC149-441A-B0D2-F01A-5BD064EB3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54375" y="5244929"/>
            <a:ext cx="457200" cy="457200"/>
          </a:xfrm>
          <a:prstGeom prst="rect">
            <a:avLst/>
          </a:prstGeom>
        </p:spPr>
      </p:pic>
      <p:pic>
        <p:nvPicPr>
          <p:cNvPr id="49" name="Graphique 48" descr="Coche avec un remplissage uni">
            <a:extLst>
              <a:ext uri="{FF2B5EF4-FFF2-40B4-BE49-F238E27FC236}">
                <a16:creationId xmlns:a16="http://schemas.microsoft.com/office/drawing/2014/main" id="{833166AF-F09B-1D0F-73B3-99C6D03EE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6653883"/>
            <a:ext cx="457200" cy="457200"/>
          </a:xfrm>
          <a:prstGeom prst="rect">
            <a:avLst/>
          </a:prstGeom>
        </p:spPr>
      </p:pic>
      <p:pic>
        <p:nvPicPr>
          <p:cNvPr id="50" name="Graphique 49" descr="Coche avec un remplissage uni">
            <a:extLst>
              <a:ext uri="{FF2B5EF4-FFF2-40B4-BE49-F238E27FC236}">
                <a16:creationId xmlns:a16="http://schemas.microsoft.com/office/drawing/2014/main" id="{DCC74DAE-8785-F15C-753F-50DC10764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01600" y="7237667"/>
            <a:ext cx="457200" cy="457200"/>
          </a:xfrm>
          <a:prstGeom prst="rect">
            <a:avLst/>
          </a:prstGeom>
        </p:spPr>
      </p:pic>
      <p:pic>
        <p:nvPicPr>
          <p:cNvPr id="51" name="Graphique 50" descr="Coche avec un remplissage uni">
            <a:extLst>
              <a:ext uri="{FF2B5EF4-FFF2-40B4-BE49-F238E27FC236}">
                <a16:creationId xmlns:a16="http://schemas.microsoft.com/office/drawing/2014/main" id="{B162CAB6-2533-43CB-B9F7-DA4F8C6B9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51672" y="6667891"/>
            <a:ext cx="457200" cy="457200"/>
          </a:xfrm>
          <a:prstGeom prst="rect">
            <a:avLst/>
          </a:prstGeom>
        </p:spPr>
      </p:pic>
      <p:grpSp>
        <p:nvGrpSpPr>
          <p:cNvPr id="60" name="Groupe 59">
            <a:extLst>
              <a:ext uri="{FF2B5EF4-FFF2-40B4-BE49-F238E27FC236}">
                <a16:creationId xmlns:a16="http://schemas.microsoft.com/office/drawing/2014/main" id="{E7438CEA-9CAB-FE66-C5BA-955EC9A36323}"/>
              </a:ext>
            </a:extLst>
          </p:cNvPr>
          <p:cNvGrpSpPr/>
          <p:nvPr/>
        </p:nvGrpSpPr>
        <p:grpSpPr>
          <a:xfrm>
            <a:off x="15494471" y="7284712"/>
            <a:ext cx="1393244" cy="463297"/>
            <a:chOff x="15494471" y="7284712"/>
            <a:chExt cx="1393244" cy="463297"/>
          </a:xfrm>
        </p:grpSpPr>
        <p:pic>
          <p:nvPicPr>
            <p:cNvPr id="57" name="Graphique 56" descr="Dollar avec un remplissage uni">
              <a:extLst>
                <a:ext uri="{FF2B5EF4-FFF2-40B4-BE49-F238E27FC236}">
                  <a16:creationId xmlns:a16="http://schemas.microsoft.com/office/drawing/2014/main" id="{E6CF2CBE-2CA3-B43D-9446-0865850F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494471" y="7290808"/>
              <a:ext cx="457201" cy="457201"/>
            </a:xfrm>
            <a:prstGeom prst="rect">
              <a:avLst/>
            </a:prstGeom>
          </p:spPr>
        </p:pic>
        <p:pic>
          <p:nvPicPr>
            <p:cNvPr id="58" name="Graphique 57" descr="Dollar avec un remplissage uni">
              <a:extLst>
                <a:ext uri="{FF2B5EF4-FFF2-40B4-BE49-F238E27FC236}">
                  <a16:creationId xmlns:a16="http://schemas.microsoft.com/office/drawing/2014/main" id="{3F220857-982E-BDBA-74EE-2C4284246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06762" y="7284712"/>
              <a:ext cx="457201" cy="457201"/>
            </a:xfrm>
            <a:prstGeom prst="rect">
              <a:avLst/>
            </a:prstGeom>
          </p:spPr>
        </p:pic>
        <p:pic>
          <p:nvPicPr>
            <p:cNvPr id="59" name="Graphique 58" descr="Dollar avec un remplissage uni">
              <a:extLst>
                <a:ext uri="{FF2B5EF4-FFF2-40B4-BE49-F238E27FC236}">
                  <a16:creationId xmlns:a16="http://schemas.microsoft.com/office/drawing/2014/main" id="{1E892E20-4FB7-AA1E-5BB7-B1FB1720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430514" y="7284712"/>
              <a:ext cx="457201" cy="457201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0652101-6020-9DE6-FB2B-86D92C8B0C73}"/>
              </a:ext>
            </a:extLst>
          </p:cNvPr>
          <p:cNvGrpSpPr/>
          <p:nvPr/>
        </p:nvGrpSpPr>
        <p:grpSpPr>
          <a:xfrm>
            <a:off x="15437210" y="4632699"/>
            <a:ext cx="1393244" cy="463297"/>
            <a:chOff x="15494471" y="7284712"/>
            <a:chExt cx="1393244" cy="463297"/>
          </a:xfrm>
        </p:grpSpPr>
        <p:pic>
          <p:nvPicPr>
            <p:cNvPr id="62" name="Graphique 61" descr="Dollar avec un remplissage uni">
              <a:extLst>
                <a:ext uri="{FF2B5EF4-FFF2-40B4-BE49-F238E27FC236}">
                  <a16:creationId xmlns:a16="http://schemas.microsoft.com/office/drawing/2014/main" id="{7B099D16-113D-C7D5-6E16-6390EA1D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494471" y="7290808"/>
              <a:ext cx="457201" cy="457201"/>
            </a:xfrm>
            <a:prstGeom prst="rect">
              <a:avLst/>
            </a:prstGeom>
          </p:spPr>
        </p:pic>
        <p:pic>
          <p:nvPicPr>
            <p:cNvPr id="63" name="Graphique 62" descr="Dollar avec un remplissage uni">
              <a:extLst>
                <a:ext uri="{FF2B5EF4-FFF2-40B4-BE49-F238E27FC236}">
                  <a16:creationId xmlns:a16="http://schemas.microsoft.com/office/drawing/2014/main" id="{85DFA4D2-4818-DDF2-B698-E4979B7E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06762" y="7284712"/>
              <a:ext cx="457201" cy="457201"/>
            </a:xfrm>
            <a:prstGeom prst="rect">
              <a:avLst/>
            </a:prstGeom>
          </p:spPr>
        </p:pic>
        <p:pic>
          <p:nvPicPr>
            <p:cNvPr id="64" name="Graphique 63" descr="Dollar avec un remplissage uni">
              <a:extLst>
                <a:ext uri="{FF2B5EF4-FFF2-40B4-BE49-F238E27FC236}">
                  <a16:creationId xmlns:a16="http://schemas.microsoft.com/office/drawing/2014/main" id="{6C632E3D-9859-F038-CF04-A8B9F50B9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430514" y="7284712"/>
              <a:ext cx="457201" cy="45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51125"/>
            <a:ext cx="16230600" cy="8229600"/>
            <a:chOff x="0" y="0"/>
            <a:chExt cx="3379214" cy="1713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9214" cy="1713404"/>
            </a:xfrm>
            <a:custGeom>
              <a:avLst/>
              <a:gdLst/>
              <a:ahLst/>
              <a:cxnLst/>
              <a:rect l="l" t="t" r="r" b="b"/>
              <a:pathLst>
                <a:path w="3379214" h="1713404">
                  <a:moveTo>
                    <a:pt x="0" y="0"/>
                  </a:moveTo>
                  <a:lnTo>
                    <a:pt x="3379214" y="0"/>
                  </a:lnTo>
                  <a:lnTo>
                    <a:pt x="3379214" y="1713404"/>
                  </a:lnTo>
                  <a:lnTo>
                    <a:pt x="0" y="1713404"/>
                  </a:lnTo>
                  <a:close/>
                </a:path>
              </a:pathLst>
            </a:custGeom>
            <a:solidFill>
              <a:srgbClr val="FAF2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79214" cy="176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588127" y="1533901"/>
            <a:ext cx="8918456" cy="9514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62460" y="1406887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17396" y="1714500"/>
            <a:ext cx="7534121" cy="1592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020"/>
              </a:lnSpc>
            </a:pPr>
            <a:r>
              <a:rPr lang="en-US" sz="93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INGESTION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24768" y="1323733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7/12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2460" y="1714500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03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0869A7D-54B7-410B-EE9D-AEA54657B3D1}"/>
              </a:ext>
            </a:extLst>
          </p:cNvPr>
          <p:cNvGrpSpPr/>
          <p:nvPr/>
        </p:nvGrpSpPr>
        <p:grpSpPr>
          <a:xfrm>
            <a:off x="2282527" y="9320196"/>
            <a:ext cx="14100473" cy="901673"/>
            <a:chOff x="2282527" y="9320196"/>
            <a:chExt cx="14100473" cy="901673"/>
          </a:xfrm>
        </p:grpSpPr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728F2694-0B16-DF03-884E-2C65E9CC7637}"/>
                </a:ext>
              </a:extLst>
            </p:cNvPr>
            <p:cNvSpPr/>
            <p:nvPr/>
          </p:nvSpPr>
          <p:spPr>
            <a:xfrm>
              <a:off x="2282527" y="9320196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43163EC0-48E1-3B75-02DC-3C54A938B080}"/>
                </a:ext>
              </a:extLst>
            </p:cNvPr>
            <p:cNvSpPr/>
            <p:nvPr/>
          </p:nvSpPr>
          <p:spPr>
            <a:xfrm>
              <a:off x="4568527" y="9335854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20" name="Flèche : chevron 19">
              <a:extLst>
                <a:ext uri="{FF2B5EF4-FFF2-40B4-BE49-F238E27FC236}">
                  <a16:creationId xmlns:a16="http://schemas.microsoft.com/office/drawing/2014/main" id="{8BF3017E-0FE3-8FAE-FE76-5F373F35CE3A}"/>
                </a:ext>
              </a:extLst>
            </p:cNvPr>
            <p:cNvSpPr/>
            <p:nvPr/>
          </p:nvSpPr>
          <p:spPr>
            <a:xfrm>
              <a:off x="6846738" y="9333567"/>
              <a:ext cx="2594273" cy="886015"/>
            </a:xfrm>
            <a:prstGeom prst="chevron">
              <a:avLst/>
            </a:prstGeom>
            <a:gradFill flip="none" rotWithShape="1">
              <a:gsLst>
                <a:gs pos="0">
                  <a:srgbClr val="30304C">
                    <a:tint val="66000"/>
                    <a:satMod val="160000"/>
                  </a:srgbClr>
                </a:gs>
                <a:gs pos="50000">
                  <a:srgbClr val="30304C">
                    <a:tint val="44500"/>
                    <a:satMod val="160000"/>
                  </a:srgbClr>
                </a:gs>
                <a:gs pos="100000">
                  <a:srgbClr val="30304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D6E4FB13-6E1F-FE67-B947-3542D81F0BDB}"/>
                </a:ext>
              </a:extLst>
            </p:cNvPr>
            <p:cNvSpPr/>
            <p:nvPr/>
          </p:nvSpPr>
          <p:spPr>
            <a:xfrm>
              <a:off x="9144000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22" name="Flèche : chevron 21">
              <a:extLst>
                <a:ext uri="{FF2B5EF4-FFF2-40B4-BE49-F238E27FC236}">
                  <a16:creationId xmlns:a16="http://schemas.microsoft.com/office/drawing/2014/main" id="{A5056157-1B3D-19E4-9BBB-84E2DA1FBA8A}"/>
                </a:ext>
              </a:extLst>
            </p:cNvPr>
            <p:cNvSpPr/>
            <p:nvPr/>
          </p:nvSpPr>
          <p:spPr>
            <a:xfrm>
              <a:off x="11430000" y="9334500"/>
              <a:ext cx="26704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Warehousing</a:t>
              </a:r>
            </a:p>
          </p:txBody>
        </p:sp>
        <p:sp>
          <p:nvSpPr>
            <p:cNvPr id="23" name="Flèche : chevron 22">
              <a:extLst>
                <a:ext uri="{FF2B5EF4-FFF2-40B4-BE49-F238E27FC236}">
                  <a16:creationId xmlns:a16="http://schemas.microsoft.com/office/drawing/2014/main" id="{FE39E694-C0EB-A1B2-0886-E353F6BDA4A5}"/>
                </a:ext>
              </a:extLst>
            </p:cNvPr>
            <p:cNvSpPr/>
            <p:nvPr/>
          </p:nvSpPr>
          <p:spPr>
            <a:xfrm>
              <a:off x="13788727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Visuals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93CC3032-A671-CC0F-67C3-A210CE05AF9E}"/>
              </a:ext>
            </a:extLst>
          </p:cNvPr>
          <p:cNvSpPr txBox="1"/>
          <p:nvPr/>
        </p:nvSpPr>
        <p:spPr>
          <a:xfrm>
            <a:off x="1514860" y="4189616"/>
            <a:ext cx="5952740" cy="298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1"/>
              </a:lnSpc>
            </a:pPr>
            <a:r>
              <a:rPr lang="en-US" sz="2501" u="sng" dirty="0">
                <a:solidFill>
                  <a:srgbClr val="5B544C"/>
                </a:solidFill>
                <a:latin typeface="Roboto Bold"/>
                <a:ea typeface="Roboto Bold"/>
                <a:cs typeface="Roboto"/>
                <a:sym typeface="Roboto Bold"/>
              </a:rPr>
              <a:t>Azure Data Factory:</a:t>
            </a:r>
            <a:endParaRPr lang="en-US" sz="25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In order to prepare for the next step, we need data in azure compatible format</a:t>
            </a:r>
          </a:p>
          <a:p>
            <a:pPr marL="457200" indent="-457200" algn="just">
              <a:lnSpc>
                <a:spcPts val="4001"/>
              </a:lnSpc>
              <a:buFont typeface="Arial" panose="020B0604020202020204" pitchFamily="34" charset="0"/>
              <a:buChar char="•"/>
            </a:pP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Convert data to </a:t>
            </a:r>
            <a:r>
              <a:rPr lang="en-US" sz="2501" b="1" u="sng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r>
              <a:rPr lang="en-US" sz="25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 is the solution</a:t>
            </a:r>
          </a:p>
          <a:p>
            <a:pPr algn="just">
              <a:lnSpc>
                <a:spcPts val="3521"/>
              </a:lnSpc>
            </a:pPr>
            <a:endParaRPr lang="en-US" sz="25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6C1D8FD-56D3-E8A0-A5E7-01A14C300C88}"/>
              </a:ext>
            </a:extLst>
          </p:cNvPr>
          <p:cNvGrpSpPr/>
          <p:nvPr/>
        </p:nvGrpSpPr>
        <p:grpSpPr>
          <a:xfrm>
            <a:off x="8915400" y="4576189"/>
            <a:ext cx="7543800" cy="2437073"/>
            <a:chOff x="9144000" y="4702247"/>
            <a:chExt cx="7543800" cy="2437073"/>
          </a:xfrm>
        </p:grpSpPr>
        <p:pic>
          <p:nvPicPr>
            <p:cNvPr id="26" name="Image 25" descr="Une image contenant capture d’écran, conception, Graphique, graphisme&#10;&#10;Description générée automatiquement">
              <a:extLst>
                <a:ext uri="{FF2B5EF4-FFF2-40B4-BE49-F238E27FC236}">
                  <a16:creationId xmlns:a16="http://schemas.microsoft.com/office/drawing/2014/main" id="{2F5E283A-AA12-4E39-41B4-39A6D3AB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112" y="4702247"/>
              <a:ext cx="4085366" cy="2144817"/>
            </a:xfrm>
            <a:prstGeom prst="rect">
              <a:avLst/>
            </a:prstGeom>
          </p:spPr>
        </p:pic>
        <p:pic>
          <p:nvPicPr>
            <p:cNvPr id="30" name="Image 29" descr="Une image contenant capture d’écran, texte, Police, Graphique&#10;&#10;Description générée automatiquement">
              <a:extLst>
                <a:ext uri="{FF2B5EF4-FFF2-40B4-BE49-F238E27FC236}">
                  <a16:creationId xmlns:a16="http://schemas.microsoft.com/office/drawing/2014/main" id="{DBB3B4B3-78F8-92AB-31E1-8742CA46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5488715"/>
              <a:ext cx="1367874" cy="1367874"/>
            </a:xfrm>
            <a:prstGeom prst="rect">
              <a:avLst/>
            </a:prstGeom>
          </p:spPr>
        </p:pic>
        <p:pic>
          <p:nvPicPr>
            <p:cNvPr id="36" name="Image 35" descr="Une image contenant ligne, conception, blanc, diagramme&#10;&#10;Description générée automatiquement">
              <a:extLst>
                <a:ext uri="{FF2B5EF4-FFF2-40B4-BE49-F238E27FC236}">
                  <a16:creationId xmlns:a16="http://schemas.microsoft.com/office/drawing/2014/main" id="{55028F45-C957-C3C8-C7FF-E4A8703D9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1" r="23661"/>
            <a:stretch/>
          </p:blipFill>
          <p:spPr>
            <a:xfrm>
              <a:off x="15087600" y="5207010"/>
              <a:ext cx="1600200" cy="1932310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7B77E179-2A2B-D0F4-99A4-B014026DF152}"/>
                </a:ext>
              </a:extLst>
            </p:cNvPr>
            <p:cNvCxnSpPr/>
            <p:nvPr/>
          </p:nvCxnSpPr>
          <p:spPr>
            <a:xfrm>
              <a:off x="10511874" y="6172652"/>
              <a:ext cx="1226399" cy="0"/>
            </a:xfrm>
            <a:prstGeom prst="straightConnector1">
              <a:avLst/>
            </a:prstGeom>
            <a:ln>
              <a:solidFill>
                <a:srgbClr val="30304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8DDE021B-9E0D-D8AA-4293-F72B6915F046}"/>
                </a:ext>
              </a:extLst>
            </p:cNvPr>
            <p:cNvCxnSpPr/>
            <p:nvPr/>
          </p:nvCxnSpPr>
          <p:spPr>
            <a:xfrm>
              <a:off x="13998369" y="6210300"/>
              <a:ext cx="1226399" cy="0"/>
            </a:xfrm>
            <a:prstGeom prst="straightConnector1">
              <a:avLst/>
            </a:prstGeom>
            <a:ln>
              <a:solidFill>
                <a:srgbClr val="30304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7C69ED1-B4B5-3FEA-004A-212CD192C7C4}"/>
                </a:ext>
              </a:extLst>
            </p:cNvPr>
            <p:cNvSpPr txBox="1"/>
            <p:nvPr/>
          </p:nvSpPr>
          <p:spPr>
            <a:xfrm>
              <a:off x="10511874" y="5774655"/>
              <a:ext cx="10720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Raw Data </a:t>
              </a:r>
            </a:p>
            <a:p>
              <a:endParaRPr lang="en-US" sz="14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endParaRPr>
            </a:p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in CSV</a:t>
              </a:r>
              <a:endParaRPr lang="fr-FR" sz="1400" dirty="0">
                <a:solidFill>
                  <a:srgbClr val="30304C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B2CDBA7-C3BC-7659-E670-2EEEA3127A58}"/>
                </a:ext>
              </a:extLst>
            </p:cNvPr>
            <p:cNvSpPr txBox="1"/>
            <p:nvPr/>
          </p:nvSpPr>
          <p:spPr>
            <a:xfrm>
              <a:off x="14075551" y="5803320"/>
              <a:ext cx="10720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Raw Data </a:t>
              </a:r>
            </a:p>
            <a:p>
              <a:endParaRPr lang="en-US" sz="14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endParaRPr>
            </a:p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in Parquet</a:t>
              </a:r>
              <a:endParaRPr lang="fr-FR" sz="1400" dirty="0">
                <a:solidFill>
                  <a:srgbClr val="30304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28700"/>
            <a:ext cx="18288000" cy="1131217"/>
            <a:chOff x="0" y="0"/>
            <a:chExt cx="4816593" cy="297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97934"/>
            </a:xfrm>
            <a:custGeom>
              <a:avLst/>
              <a:gdLst/>
              <a:ahLst/>
              <a:cxnLst/>
              <a:rect l="l" t="t" r="r" b="b"/>
              <a:pathLst>
                <a:path w="4816592" h="297934">
                  <a:moveTo>
                    <a:pt x="0" y="0"/>
                  </a:moveTo>
                  <a:lnTo>
                    <a:pt x="4816592" y="0"/>
                  </a:lnTo>
                  <a:lnTo>
                    <a:pt x="4816592" y="297934"/>
                  </a:lnTo>
                  <a:lnTo>
                    <a:pt x="0" y="297934"/>
                  </a:lnTo>
                  <a:close/>
                </a:path>
              </a:pathLst>
            </a:custGeom>
            <a:solidFill>
              <a:srgbClr val="30304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4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012096" y="1601647"/>
            <a:ext cx="9832208" cy="4757"/>
          </a:xfrm>
          <a:prstGeom prst="line">
            <a:avLst/>
          </a:prstGeom>
          <a:ln w="19050" cap="flat">
            <a:solidFill>
              <a:srgbClr val="FAF2E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1462538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FAF2EA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562488" y="1391479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FAF2EA"/>
                </a:solidFill>
                <a:latin typeface="Roboto"/>
                <a:ea typeface="Roboto"/>
                <a:cs typeface="Roboto"/>
                <a:sym typeface="Roboto"/>
              </a:rPr>
              <a:t>Page 8/12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3893" y="2777543"/>
            <a:ext cx="7917307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99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PROCESSING &amp; </a:t>
            </a:r>
          </a:p>
          <a:p>
            <a:pPr>
              <a:lnSpc>
                <a:spcPts val="7699"/>
              </a:lnSpc>
            </a:pPr>
            <a:r>
              <a:rPr lang="en-US" sz="5499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MACHINE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7520" y="4850192"/>
            <a:ext cx="8115300" cy="444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The machine learning algorithms employed demonstrated impressive performance.</a:t>
            </a:r>
          </a:p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Root Mean Squared Error (RMSE) of 4.01 a</a:t>
            </a:r>
          </a:p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R-squared (R²) value of 0.999. </a:t>
            </a:r>
          </a:p>
          <a:p>
            <a:pPr algn="just">
              <a:lnSpc>
                <a:spcPts val="3521"/>
              </a:lnSpc>
            </a:pPr>
            <a:endParaRPr lang="en-US" sz="22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75242" lvl="1" indent="-237621" algn="just">
              <a:lnSpc>
                <a:spcPts val="3521"/>
              </a:lnSpc>
              <a:buFont typeface="Arial"/>
              <a:buChar char="•"/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highly accurate </a:t>
            </a:r>
          </a:p>
          <a:p>
            <a:pPr marL="475242" lvl="1" indent="-237621" algn="just">
              <a:lnSpc>
                <a:spcPts val="3521"/>
              </a:lnSpc>
              <a:buFont typeface="Arial"/>
              <a:buChar char="•"/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effectiveness </a:t>
            </a:r>
          </a:p>
          <a:p>
            <a:pPr marL="475242" lvl="1" indent="-237621" algn="just">
              <a:lnSpc>
                <a:spcPts val="3521"/>
              </a:lnSpc>
              <a:buFont typeface="Arial"/>
              <a:buChar char="•"/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minimal error</a:t>
            </a:r>
          </a:p>
          <a:p>
            <a:pPr marL="475242" lvl="1" indent="-237621" algn="just">
              <a:lnSpc>
                <a:spcPts val="3521"/>
              </a:lnSpc>
              <a:buFont typeface="Arial"/>
              <a:buChar char="•"/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strong foundation for future enhancements</a:t>
            </a:r>
          </a:p>
          <a:p>
            <a:pPr algn="just">
              <a:lnSpc>
                <a:spcPts val="3521"/>
              </a:lnSpc>
            </a:pPr>
            <a:endParaRPr lang="en-US" sz="2201" dirty="0">
              <a:solidFill>
                <a:srgbClr val="5B54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6585" y="2926746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04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35A15AD-BFE3-3FF0-D742-D07AEED095C7}"/>
              </a:ext>
            </a:extLst>
          </p:cNvPr>
          <p:cNvGrpSpPr/>
          <p:nvPr/>
        </p:nvGrpSpPr>
        <p:grpSpPr>
          <a:xfrm>
            <a:off x="2093763" y="9258300"/>
            <a:ext cx="14100473" cy="901673"/>
            <a:chOff x="2286000" y="9335784"/>
            <a:chExt cx="14100473" cy="901673"/>
          </a:xfrm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197DA6AB-1E88-C39B-CC88-5DDAFB3C13D3}"/>
                </a:ext>
              </a:extLst>
            </p:cNvPr>
            <p:cNvSpPr/>
            <p:nvPr/>
          </p:nvSpPr>
          <p:spPr>
            <a:xfrm>
              <a:off x="2286000" y="9335784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3F7099C7-2E69-16F9-56F0-D1029A0F75E3}"/>
                </a:ext>
              </a:extLst>
            </p:cNvPr>
            <p:cNvSpPr/>
            <p:nvPr/>
          </p:nvSpPr>
          <p:spPr>
            <a:xfrm>
              <a:off x="4572000" y="9351442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09450187-C0C3-2D40-8BCE-E4379E1E4975}"/>
                </a:ext>
              </a:extLst>
            </p:cNvPr>
            <p:cNvSpPr/>
            <p:nvPr/>
          </p:nvSpPr>
          <p:spPr>
            <a:xfrm>
              <a:off x="6850211" y="9349155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A1A0A6FD-FB40-19C9-A2B7-2E5494785609}"/>
                </a:ext>
              </a:extLst>
            </p:cNvPr>
            <p:cNvSpPr/>
            <p:nvPr/>
          </p:nvSpPr>
          <p:spPr>
            <a:xfrm>
              <a:off x="9147473" y="9350088"/>
              <a:ext cx="2594273" cy="886015"/>
            </a:xfrm>
            <a:prstGeom prst="chevron">
              <a:avLst/>
            </a:prstGeom>
            <a:gradFill flip="none" rotWithShape="1">
              <a:gsLst>
                <a:gs pos="0">
                  <a:srgbClr val="30304C">
                    <a:tint val="66000"/>
                    <a:satMod val="160000"/>
                  </a:srgbClr>
                </a:gs>
                <a:gs pos="50000">
                  <a:srgbClr val="30304C">
                    <a:tint val="44500"/>
                    <a:satMod val="160000"/>
                  </a:srgbClr>
                </a:gs>
                <a:gs pos="100000">
                  <a:srgbClr val="30304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0ED495E4-1848-4814-45DE-1C561977679F}"/>
                </a:ext>
              </a:extLst>
            </p:cNvPr>
            <p:cNvSpPr/>
            <p:nvPr/>
          </p:nvSpPr>
          <p:spPr>
            <a:xfrm>
              <a:off x="11433473" y="9350088"/>
              <a:ext cx="26704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Warehousing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7F376A74-3BD7-DFB5-4842-FB6E2D2670CA}"/>
                </a:ext>
              </a:extLst>
            </p:cNvPr>
            <p:cNvSpPr/>
            <p:nvPr/>
          </p:nvSpPr>
          <p:spPr>
            <a:xfrm>
              <a:off x="13792200" y="9350088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Visuals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22564A-3355-EE84-9619-DB94BE6DA11E}"/>
              </a:ext>
            </a:extLst>
          </p:cNvPr>
          <p:cNvGrpSpPr/>
          <p:nvPr/>
        </p:nvGrpSpPr>
        <p:grpSpPr>
          <a:xfrm>
            <a:off x="9163048" y="4928174"/>
            <a:ext cx="8128094" cy="1212768"/>
            <a:chOff x="8315427" y="6148757"/>
            <a:chExt cx="9375053" cy="1398823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5497A31A-4B7B-8D77-8127-9B0C6376B09C}"/>
                </a:ext>
              </a:extLst>
            </p:cNvPr>
            <p:cNvSpPr txBox="1"/>
            <p:nvPr/>
          </p:nvSpPr>
          <p:spPr>
            <a:xfrm>
              <a:off x="15211951" y="6642178"/>
              <a:ext cx="1566929" cy="85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Cleaned Data</a:t>
              </a:r>
            </a:p>
            <a:p>
              <a:endParaRPr lang="en-US" sz="14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endParaRPr>
            </a:p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in CSV</a:t>
              </a:r>
              <a:endParaRPr lang="fr-FR" sz="1400" dirty="0">
                <a:solidFill>
                  <a:srgbClr val="30304C"/>
                </a:solidFill>
              </a:endParaRPr>
            </a:p>
          </p:txBody>
        </p:sp>
        <p:pic>
          <p:nvPicPr>
            <p:cNvPr id="21" name="Image 20" descr="Une image contenant capture d’écran, conception, Graphique, graphisme&#10;&#10;Description générée automatiquement">
              <a:extLst>
                <a:ext uri="{FF2B5EF4-FFF2-40B4-BE49-F238E27FC236}">
                  <a16:creationId xmlns:a16="http://schemas.microsoft.com/office/drawing/2014/main" id="{889EB38B-9DA9-FAF2-55EF-C25603AE3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186" y="6293773"/>
              <a:ext cx="2070607" cy="1087069"/>
            </a:xfrm>
            <a:prstGeom prst="rect">
              <a:avLst/>
            </a:prstGeom>
          </p:spPr>
        </p:pic>
        <p:pic>
          <p:nvPicPr>
            <p:cNvPr id="22" name="Image 21" descr="Une image contenant capture d’écran, texte, Police, Graphique&#10;&#10;Description générée automatiquement">
              <a:extLst>
                <a:ext uri="{FF2B5EF4-FFF2-40B4-BE49-F238E27FC236}">
                  <a16:creationId xmlns:a16="http://schemas.microsoft.com/office/drawing/2014/main" id="{6CF992BB-B25C-6240-AC38-60A800EE5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2542" y="6481328"/>
              <a:ext cx="987938" cy="987938"/>
            </a:xfrm>
            <a:prstGeom prst="rect">
              <a:avLst/>
            </a:prstGeom>
          </p:spPr>
        </p:pic>
        <p:pic>
          <p:nvPicPr>
            <p:cNvPr id="23" name="Image 22" descr="Une image contenant ligne, conception, blanc, diagramme&#10;&#10;Description générée automatiquement">
              <a:extLst>
                <a:ext uri="{FF2B5EF4-FFF2-40B4-BE49-F238E27FC236}">
                  <a16:creationId xmlns:a16="http://schemas.microsoft.com/office/drawing/2014/main" id="{F353BB96-F722-6A6B-2A63-BD0134D5B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1" r="23661"/>
            <a:stretch/>
          </p:blipFill>
          <p:spPr>
            <a:xfrm>
              <a:off x="8315427" y="6148757"/>
              <a:ext cx="1158404" cy="1398823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EBF3F88-21D4-5F59-9C05-F934B5775B75}"/>
                </a:ext>
              </a:extLst>
            </p:cNvPr>
            <p:cNvCxnSpPr>
              <a:cxnSpLocks/>
            </p:cNvCxnSpPr>
            <p:nvPr/>
          </p:nvCxnSpPr>
          <p:spPr>
            <a:xfrm>
              <a:off x="9253500" y="6980525"/>
              <a:ext cx="1514453" cy="0"/>
            </a:xfrm>
            <a:prstGeom prst="straightConnector1">
              <a:avLst/>
            </a:prstGeom>
            <a:ln>
              <a:solidFill>
                <a:srgbClr val="30304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9E1C1A4-CC6A-4278-AA01-FF581106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233347" y="7015380"/>
              <a:ext cx="1447800" cy="0"/>
            </a:xfrm>
            <a:prstGeom prst="straightConnector1">
              <a:avLst/>
            </a:prstGeom>
            <a:ln>
              <a:solidFill>
                <a:srgbClr val="30304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9325FC9-B2E4-4DAA-85FC-BABE32ADCDAD}"/>
                </a:ext>
              </a:extLst>
            </p:cNvPr>
            <p:cNvSpPr/>
            <p:nvPr/>
          </p:nvSpPr>
          <p:spPr>
            <a:xfrm>
              <a:off x="10471488" y="6273746"/>
              <a:ext cx="2156040" cy="1082225"/>
            </a:xfrm>
            <a:custGeom>
              <a:avLst/>
              <a:gdLst/>
              <a:ahLst/>
              <a:cxnLst/>
              <a:rect l="l" t="t" r="r" b="b"/>
              <a:pathLst>
                <a:path w="3178917" h="1668932">
                  <a:moveTo>
                    <a:pt x="0" y="0"/>
                  </a:moveTo>
                  <a:lnTo>
                    <a:pt x="3178918" y="0"/>
                  </a:lnTo>
                  <a:lnTo>
                    <a:pt x="3178918" y="1668932"/>
                  </a:lnTo>
                  <a:lnTo>
                    <a:pt x="0" y="1668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16E34C58-164E-F90B-4F51-183C16DE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2561997" y="6986391"/>
              <a:ext cx="1455941" cy="4844"/>
            </a:xfrm>
            <a:prstGeom prst="straightConnector1">
              <a:avLst/>
            </a:prstGeom>
            <a:ln>
              <a:solidFill>
                <a:srgbClr val="30304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3F173EA-8904-4962-BEA5-6A6E7BD338DC}"/>
                </a:ext>
              </a:extLst>
            </p:cNvPr>
            <p:cNvSpPr txBox="1"/>
            <p:nvPr/>
          </p:nvSpPr>
          <p:spPr>
            <a:xfrm>
              <a:off x="12536022" y="6605965"/>
              <a:ext cx="13035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Cleaned Data</a:t>
              </a:r>
            </a:p>
            <a:p>
              <a:endParaRPr lang="en-US" sz="14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endParaRPr>
            </a:p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in parquet</a:t>
              </a:r>
              <a:endParaRPr lang="fr-FR" sz="1400" dirty="0">
                <a:solidFill>
                  <a:srgbClr val="30304C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C639F0C-1EAE-378F-6B45-5B39C7324FE4}"/>
                </a:ext>
              </a:extLst>
            </p:cNvPr>
            <p:cNvSpPr txBox="1"/>
            <p:nvPr/>
          </p:nvSpPr>
          <p:spPr>
            <a:xfrm>
              <a:off x="9431503" y="6599525"/>
              <a:ext cx="1236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 Raw Data </a:t>
              </a:r>
            </a:p>
            <a:p>
              <a:endParaRPr lang="en-US" sz="1400" dirty="0">
                <a:solidFill>
                  <a:srgbClr val="30304C"/>
                </a:solidFill>
                <a:latin typeface="Roboto Bold"/>
                <a:ea typeface="Roboto Bold"/>
                <a:cs typeface="Roboto"/>
                <a:sym typeface="Roboto Bold"/>
              </a:endParaRPr>
            </a:p>
            <a:p>
              <a:r>
                <a:rPr lang="en-US" sz="1400" dirty="0">
                  <a:solidFill>
                    <a:srgbClr val="30304C"/>
                  </a:solidFill>
                  <a:latin typeface="Roboto Bold"/>
                  <a:ea typeface="Roboto Bold"/>
                  <a:cs typeface="Roboto"/>
                  <a:sym typeface="Roboto Bold"/>
                </a:rPr>
                <a:t>in parquet</a:t>
              </a:r>
              <a:endParaRPr lang="fr-FR" sz="1400" dirty="0">
                <a:solidFill>
                  <a:srgbClr val="30304C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012096" y="1215435"/>
            <a:ext cx="9832208" cy="4757"/>
          </a:xfrm>
          <a:prstGeom prst="line">
            <a:avLst/>
          </a:prstGeom>
          <a:ln w="19050" cap="flat">
            <a:solidFill>
              <a:srgbClr val="2837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028700" y="1076325"/>
            <a:ext cx="3626470" cy="31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3030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Thesis Defense Presentation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62488" y="1005266"/>
            <a:ext cx="1696812" cy="38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283728"/>
                </a:solidFill>
                <a:latin typeface="Roboto"/>
                <a:ea typeface="Roboto"/>
                <a:cs typeface="Roboto"/>
                <a:sym typeface="Roboto"/>
              </a:rPr>
              <a:t>Page 9/12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80F3ACC-59AD-5726-9AC8-90319464427C}"/>
              </a:ext>
            </a:extLst>
          </p:cNvPr>
          <p:cNvGrpSpPr/>
          <p:nvPr/>
        </p:nvGrpSpPr>
        <p:grpSpPr>
          <a:xfrm>
            <a:off x="2282527" y="9320196"/>
            <a:ext cx="14100473" cy="901673"/>
            <a:chOff x="2282527" y="9320196"/>
            <a:chExt cx="14100473" cy="901673"/>
          </a:xfrm>
        </p:grpSpPr>
        <p:sp>
          <p:nvSpPr>
            <p:cNvPr id="24" name="Flèche : chevron 23">
              <a:extLst>
                <a:ext uri="{FF2B5EF4-FFF2-40B4-BE49-F238E27FC236}">
                  <a16:creationId xmlns:a16="http://schemas.microsoft.com/office/drawing/2014/main" id="{F5131595-9D70-7655-25BF-D86BD79E54E2}"/>
                </a:ext>
              </a:extLst>
            </p:cNvPr>
            <p:cNvSpPr/>
            <p:nvPr/>
          </p:nvSpPr>
          <p:spPr>
            <a:xfrm>
              <a:off x="2282527" y="9320196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25" name="Flèche : chevron 24">
              <a:extLst>
                <a:ext uri="{FF2B5EF4-FFF2-40B4-BE49-F238E27FC236}">
                  <a16:creationId xmlns:a16="http://schemas.microsoft.com/office/drawing/2014/main" id="{FEBE3070-A096-E60A-8079-4C9AD4C88909}"/>
                </a:ext>
              </a:extLst>
            </p:cNvPr>
            <p:cNvSpPr/>
            <p:nvPr/>
          </p:nvSpPr>
          <p:spPr>
            <a:xfrm>
              <a:off x="4568527" y="9335854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26" name="Flèche : chevron 25">
              <a:extLst>
                <a:ext uri="{FF2B5EF4-FFF2-40B4-BE49-F238E27FC236}">
                  <a16:creationId xmlns:a16="http://schemas.microsoft.com/office/drawing/2014/main" id="{68BC1857-9D47-7457-31ED-DD4F1D61A89C}"/>
                </a:ext>
              </a:extLst>
            </p:cNvPr>
            <p:cNvSpPr/>
            <p:nvPr/>
          </p:nvSpPr>
          <p:spPr>
            <a:xfrm>
              <a:off x="6846738" y="9333567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sp>
          <p:nvSpPr>
            <p:cNvPr id="27" name="Flèche : chevron 26">
              <a:extLst>
                <a:ext uri="{FF2B5EF4-FFF2-40B4-BE49-F238E27FC236}">
                  <a16:creationId xmlns:a16="http://schemas.microsoft.com/office/drawing/2014/main" id="{A8FC33F6-F0B5-54E4-415A-60723598F5CA}"/>
                </a:ext>
              </a:extLst>
            </p:cNvPr>
            <p:cNvSpPr/>
            <p:nvPr/>
          </p:nvSpPr>
          <p:spPr>
            <a:xfrm>
              <a:off x="9144000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28" name="Flèche : chevron 27">
              <a:extLst>
                <a:ext uri="{FF2B5EF4-FFF2-40B4-BE49-F238E27FC236}">
                  <a16:creationId xmlns:a16="http://schemas.microsoft.com/office/drawing/2014/main" id="{E094AE26-1919-3D5E-05D5-17B4E552D940}"/>
                </a:ext>
              </a:extLst>
            </p:cNvPr>
            <p:cNvSpPr/>
            <p:nvPr/>
          </p:nvSpPr>
          <p:spPr>
            <a:xfrm>
              <a:off x="11430000" y="9334500"/>
              <a:ext cx="2670473" cy="886015"/>
            </a:xfrm>
            <a:prstGeom prst="chevron">
              <a:avLst/>
            </a:prstGeom>
            <a:gradFill flip="none" rotWithShape="1">
              <a:gsLst>
                <a:gs pos="0">
                  <a:srgbClr val="30304C">
                    <a:tint val="66000"/>
                    <a:satMod val="160000"/>
                  </a:srgbClr>
                </a:gs>
                <a:gs pos="50000">
                  <a:srgbClr val="30304C">
                    <a:tint val="44500"/>
                    <a:satMod val="160000"/>
                  </a:srgbClr>
                </a:gs>
                <a:gs pos="100000">
                  <a:srgbClr val="30304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FR" sz="2200" b="1" dirty="0">
                  <a:solidFill>
                    <a:schemeClr val="tx1"/>
                  </a:solidFill>
                </a:rPr>
                <a:t>Warehousing</a:t>
              </a:r>
            </a:p>
          </p:txBody>
        </p:sp>
        <p:sp>
          <p:nvSpPr>
            <p:cNvPr id="29" name="Flèche : chevron 28">
              <a:extLst>
                <a:ext uri="{FF2B5EF4-FFF2-40B4-BE49-F238E27FC236}">
                  <a16:creationId xmlns:a16="http://schemas.microsoft.com/office/drawing/2014/main" id="{926B8FE1-C8E2-3BF0-0B14-47C5CA778C72}"/>
                </a:ext>
              </a:extLst>
            </p:cNvPr>
            <p:cNvSpPr/>
            <p:nvPr/>
          </p:nvSpPr>
          <p:spPr>
            <a:xfrm>
              <a:off x="13788727" y="9334500"/>
              <a:ext cx="2594273" cy="88601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Visuals</a:t>
              </a:r>
            </a:p>
          </p:txBody>
        </p:sp>
      </p:grpSp>
      <p:sp>
        <p:nvSpPr>
          <p:cNvPr id="3" name="TextBox 13">
            <a:extLst>
              <a:ext uri="{FF2B5EF4-FFF2-40B4-BE49-F238E27FC236}">
                <a16:creationId xmlns:a16="http://schemas.microsoft.com/office/drawing/2014/main" id="{9FC84100-3158-7123-CA19-52D16DF258CE}"/>
              </a:ext>
            </a:extLst>
          </p:cNvPr>
          <p:cNvSpPr txBox="1"/>
          <p:nvPr/>
        </p:nvSpPr>
        <p:spPr>
          <a:xfrm>
            <a:off x="1810553" y="1482436"/>
            <a:ext cx="10953321" cy="155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9"/>
              </a:lnSpc>
            </a:pPr>
            <a:r>
              <a:rPr lang="en-US" sz="9099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DATA WAREHOUSING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FB97DDC4-534E-ADEB-AC5F-3342D8A62C51}"/>
              </a:ext>
            </a:extLst>
          </p:cNvPr>
          <p:cNvSpPr txBox="1"/>
          <p:nvPr/>
        </p:nvSpPr>
        <p:spPr>
          <a:xfrm>
            <a:off x="193381" y="1456406"/>
            <a:ext cx="1229096" cy="159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 dirty="0">
                <a:solidFill>
                  <a:srgbClr val="30304C"/>
                </a:solidFill>
                <a:latin typeface="Adirek Sans Heavy"/>
                <a:ea typeface="Adirek Sans Heavy"/>
                <a:cs typeface="Adirek Sans Heavy"/>
                <a:sym typeface="Adirek Sans Heavy"/>
              </a:rPr>
              <a:t>05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0C4BD661-BF0A-A01D-A1CD-2F22F3B4A5FD}"/>
              </a:ext>
            </a:extLst>
          </p:cNvPr>
          <p:cNvSpPr/>
          <p:nvPr/>
        </p:nvSpPr>
        <p:spPr>
          <a:xfrm>
            <a:off x="10441136" y="4375740"/>
            <a:ext cx="7164139" cy="2981650"/>
          </a:xfrm>
          <a:custGeom>
            <a:avLst/>
            <a:gdLst/>
            <a:ahLst/>
            <a:cxnLst/>
            <a:rect l="l" t="t" r="r" b="b"/>
            <a:pathLst>
              <a:path w="6585271" h="3219122">
                <a:moveTo>
                  <a:pt x="0" y="0"/>
                </a:moveTo>
                <a:lnTo>
                  <a:pt x="6585272" y="0"/>
                </a:lnTo>
                <a:lnTo>
                  <a:pt x="6585272" y="3219122"/>
                </a:lnTo>
                <a:lnTo>
                  <a:pt x="0" y="3219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356" b="-6098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87BBC8-A7FD-F2F5-EB60-0C0ACF37B21D}"/>
              </a:ext>
            </a:extLst>
          </p:cNvPr>
          <p:cNvSpPr txBox="1"/>
          <p:nvPr/>
        </p:nvSpPr>
        <p:spPr>
          <a:xfrm>
            <a:off x="11700173" y="7357390"/>
            <a:ext cx="472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30304C"/>
                </a:solidFill>
              </a:rPr>
              <a:t>Monthly Employment level and growth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34F9B-7FA1-3758-7770-682E9A5956CE}"/>
              </a:ext>
            </a:extLst>
          </p:cNvPr>
          <p:cNvSpPr txBox="1"/>
          <p:nvPr/>
        </p:nvSpPr>
        <p:spPr>
          <a:xfrm>
            <a:off x="1143000" y="4076700"/>
            <a:ext cx="75438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All data from diverse sources was ingested and stored in </a:t>
            </a:r>
            <a:r>
              <a:rPr lang="en-US" sz="2201" b="1" u="sng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Synapse</a:t>
            </a: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, providing a single source of truth for our analytical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179CD-1AE6-3EEA-734C-E044AF1C9F0A}"/>
              </a:ext>
            </a:extLst>
          </p:cNvPr>
          <p:cNvSpPr txBox="1"/>
          <p:nvPr/>
        </p:nvSpPr>
        <p:spPr>
          <a:xfrm>
            <a:off x="1104900" y="6376143"/>
            <a:ext cx="7658100" cy="1753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Dedicated SQL pools were used to execute complex queries and perform large-scale data Analysis. </a:t>
            </a:r>
          </a:p>
          <a:p>
            <a:pPr algn="just">
              <a:lnSpc>
                <a:spcPts val="3521"/>
              </a:lnSpc>
            </a:pPr>
            <a:r>
              <a:rPr lang="en-US" sz="2201" dirty="0">
                <a:solidFill>
                  <a:srgbClr val="5B544C"/>
                </a:solidFill>
                <a:latin typeface="Roboto"/>
                <a:ea typeface="Roboto"/>
                <a:cs typeface="Roboto"/>
                <a:sym typeface="Roboto"/>
              </a:rPr>
              <a:t>This enabled us to derive insights from extensive datasets quickly and effectively.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CE2C6-1C64-62FD-880D-C33599100E2E}"/>
              </a:ext>
            </a:extLst>
          </p:cNvPr>
          <p:cNvSpPr txBox="1"/>
          <p:nvPr/>
        </p:nvSpPr>
        <p:spPr>
          <a:xfrm>
            <a:off x="589778" y="3619500"/>
            <a:ext cx="4065392" cy="39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Centralized Data 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46BE9-D346-14BE-8BFD-05291B2BC586}"/>
              </a:ext>
            </a:extLst>
          </p:cNvPr>
          <p:cNvSpPr txBox="1"/>
          <p:nvPr/>
        </p:nvSpPr>
        <p:spPr>
          <a:xfrm>
            <a:off x="531569" y="5912678"/>
            <a:ext cx="3701332" cy="39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Efficient Querying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56F7C9B0-70E0-23CD-CEE0-E4DCF5DC703B}"/>
              </a:ext>
            </a:extLst>
          </p:cNvPr>
          <p:cNvSpPr txBox="1"/>
          <p:nvPr/>
        </p:nvSpPr>
        <p:spPr>
          <a:xfrm>
            <a:off x="589778" y="3658612"/>
            <a:ext cx="4065392" cy="39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2879"/>
              </a:lnSpc>
              <a:buFont typeface="Arial"/>
              <a:buChar char="•"/>
            </a:pPr>
            <a:r>
              <a:rPr lang="en-US" sz="2999" dirty="0">
                <a:solidFill>
                  <a:srgbClr val="5B544C"/>
                </a:solidFill>
                <a:latin typeface="Adirek Sans Bold"/>
                <a:ea typeface="Adirek Sans Bold"/>
                <a:cs typeface="Adirek Sans Bold"/>
                <a:sym typeface="Adirek Sans Bold"/>
              </a:rPr>
              <a:t>Centralized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33101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767</Words>
  <Application>Microsoft Office PowerPoint</Application>
  <PresentationFormat>Personnalisé</PresentationFormat>
  <Paragraphs>266</Paragraphs>
  <Slides>18</Slides>
  <Notes>0</Notes>
  <HiddenSlides>5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31" baseType="lpstr">
      <vt:lpstr>Aileron Ultra-Bold</vt:lpstr>
      <vt:lpstr>Aileron</vt:lpstr>
      <vt:lpstr>Aileron Italics</vt:lpstr>
      <vt:lpstr>Arial</vt:lpstr>
      <vt:lpstr>Roboto</vt:lpstr>
      <vt:lpstr>Aileron Bold</vt:lpstr>
      <vt:lpstr>Adirek Sans Heavy</vt:lpstr>
      <vt:lpstr>Abadi Extra Light</vt:lpstr>
      <vt:lpstr>Open Sans Bold</vt:lpstr>
      <vt:lpstr>Roboto Bold</vt:lpstr>
      <vt:lpstr>Adirek Sans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Thesis Defense Presentation</dc:title>
  <cp:lastModifiedBy>Albekbashy, Rahma</cp:lastModifiedBy>
  <cp:revision>3</cp:revision>
  <dcterms:created xsi:type="dcterms:W3CDTF">2006-08-16T00:00:00Z</dcterms:created>
  <dcterms:modified xsi:type="dcterms:W3CDTF">2024-08-19T20:47:06Z</dcterms:modified>
  <dc:identifier>DAGNKJQzBlc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2024-08-13T09:19:14Z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90a807e2-f596-444f-8b2e-d14d68d5bef4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</vt:lpwstr>
  </property>
</Properties>
</file>