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71" r:id="rId8"/>
    <p:sldId id="260" r:id="rId9"/>
    <p:sldId id="275" r:id="rId10"/>
    <p:sldId id="276" r:id="rId11"/>
    <p:sldId id="27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5790"/>
    <a:srgbClr val="D0CEE3"/>
    <a:srgbClr val="3A3A3A"/>
    <a:srgbClr val="B476A8"/>
    <a:srgbClr val="D02B93"/>
    <a:srgbClr val="4E3BAD"/>
    <a:srgbClr val="F56FD2"/>
    <a:srgbClr val="7695C1"/>
    <a:srgbClr val="8B38A8"/>
    <a:srgbClr val="F615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03" autoAdjust="0"/>
  </p:normalViewPr>
  <p:slideViewPr>
    <p:cSldViewPr snapToGrid="0">
      <p:cViewPr varScale="1">
        <p:scale>
          <a:sx n="72" d="100"/>
          <a:sy n="72" d="100"/>
        </p:scale>
        <p:origin x="660" y="7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C2B8D-DD03-4830-8043-BED8ABE1EDA5}"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72C0E4BB-BBD5-47EF-BBAE-9CA38C6CF8B4}">
      <dgm:prSet custT="1"/>
      <dgm:spPr/>
      <dgm:t>
        <a:bodyPr/>
        <a:lstStyle/>
        <a:p>
          <a:r>
            <a:rPr lang="en-US" sz="1400" b="1" i="0" dirty="0"/>
            <a:t>High labeling rate: The labeling efficiency is not affected by lysate and efficiency can be as high as 100%.</a:t>
          </a:r>
          <a:endParaRPr lang="en-US" sz="1400" dirty="0"/>
        </a:p>
      </dgm:t>
    </dgm:pt>
    <dgm:pt modelId="{8E6C992A-7143-4CD1-985A-B5A0CC74A7BE}" type="parTrans" cxnId="{8BC2B5E1-C324-4173-8DE1-8DA5CCF234A8}">
      <dgm:prSet/>
      <dgm:spPr/>
      <dgm:t>
        <a:bodyPr/>
        <a:lstStyle/>
        <a:p>
          <a:endParaRPr lang="en-US"/>
        </a:p>
      </dgm:t>
    </dgm:pt>
    <dgm:pt modelId="{12B568BE-8879-42E0-BBDD-4347C4003903}" type="sibTrans" cxnId="{8BC2B5E1-C324-4173-8DE1-8DA5CCF234A8}">
      <dgm:prSet/>
      <dgm:spPr/>
      <dgm:t>
        <a:bodyPr/>
        <a:lstStyle/>
        <a:p>
          <a:endParaRPr lang="en-US"/>
        </a:p>
      </dgm:t>
    </dgm:pt>
    <dgm:pt modelId="{E072A4A5-A991-4CB7-AD6C-B5E382870B8A}">
      <dgm:prSet custT="1"/>
      <dgm:spPr/>
      <dgm:t>
        <a:bodyPr/>
        <a:lstStyle/>
        <a:p>
          <a:r>
            <a:rPr lang="en-US" sz="1400" b="1" i="0" dirty="0"/>
            <a:t>High sensitivity: The sample requirements are small, usually only tens of micrograms of protein per sample.</a:t>
          </a:r>
          <a:endParaRPr lang="en-US" sz="1400" dirty="0"/>
        </a:p>
      </dgm:t>
    </dgm:pt>
    <dgm:pt modelId="{C2E30570-1A2B-4D79-AC9F-FCDE5858A49F}" type="parTrans" cxnId="{C88620DF-FFF8-4DA1-AE69-A873E220C2B0}">
      <dgm:prSet/>
      <dgm:spPr/>
      <dgm:t>
        <a:bodyPr/>
        <a:lstStyle/>
        <a:p>
          <a:endParaRPr lang="en-US"/>
        </a:p>
      </dgm:t>
    </dgm:pt>
    <dgm:pt modelId="{64CE8A63-E2EC-44C4-8D0D-16988DA6889F}" type="sibTrans" cxnId="{C88620DF-FFF8-4DA1-AE69-A873E220C2B0}">
      <dgm:prSet/>
      <dgm:spPr/>
      <dgm:t>
        <a:bodyPr/>
        <a:lstStyle/>
        <a:p>
          <a:endParaRPr lang="en-US"/>
        </a:p>
      </dgm:t>
    </dgm:pt>
    <dgm:pt modelId="{70DB6023-76EC-4936-BE3B-1FFE503BFEB7}">
      <dgm:prSet custT="1"/>
      <dgm:spPr/>
      <dgm:t>
        <a:bodyPr/>
        <a:lstStyle/>
        <a:p>
          <a:r>
            <a:rPr lang="en-US" sz="1400" b="1" i="0" dirty="0"/>
            <a:t>High throughput: Mass spectrometry can identify and quantify hundreds to thousands of proteins simultaneously.</a:t>
          </a:r>
          <a:endParaRPr lang="en-US" sz="1400" dirty="0"/>
        </a:p>
      </dgm:t>
    </dgm:pt>
    <dgm:pt modelId="{730732B0-CDBC-4B79-AFF4-27D374CD0DB6}" type="parTrans" cxnId="{4D793E09-86A8-41E3-83A7-A28A4D3629B1}">
      <dgm:prSet/>
      <dgm:spPr/>
      <dgm:t>
        <a:bodyPr/>
        <a:lstStyle/>
        <a:p>
          <a:endParaRPr lang="en-US"/>
        </a:p>
      </dgm:t>
    </dgm:pt>
    <dgm:pt modelId="{E13F5A16-C074-4599-97D2-51FAB53AC00B}" type="sibTrans" cxnId="{4D793E09-86A8-41E3-83A7-A28A4D3629B1}">
      <dgm:prSet/>
      <dgm:spPr/>
      <dgm:t>
        <a:bodyPr/>
        <a:lstStyle/>
        <a:p>
          <a:endParaRPr lang="en-US"/>
        </a:p>
      </dgm:t>
    </dgm:pt>
    <dgm:pt modelId="{51C0B483-0234-4134-B923-4252172F2CD3}">
      <dgm:prSet custT="1"/>
      <dgm:spPr/>
      <dgm:t>
        <a:bodyPr/>
        <a:lstStyle/>
        <a:p>
          <a:r>
            <a:rPr lang="en-US" sz="1200" b="1" i="0" dirty="0"/>
            <a:t>High precision: Multiple samples are mixed, simultaneously digested, and identified. The subsequent experiments have the same effect on the sample, which reduces the impact of experimental operation and equipment, and has higher precision and reproducibility.</a:t>
          </a:r>
          <a:endParaRPr lang="en-US" sz="1200" dirty="0"/>
        </a:p>
      </dgm:t>
    </dgm:pt>
    <dgm:pt modelId="{48B87E27-F0A5-4F98-B547-4A8273DCF9D7}" type="parTrans" cxnId="{5A61C45D-4ECE-4121-9E17-7730E24D6EFC}">
      <dgm:prSet/>
      <dgm:spPr/>
      <dgm:t>
        <a:bodyPr/>
        <a:lstStyle/>
        <a:p>
          <a:endParaRPr lang="en-US"/>
        </a:p>
      </dgm:t>
    </dgm:pt>
    <dgm:pt modelId="{2344D6CF-20D8-44C2-A277-3C636A7AD821}" type="sibTrans" cxnId="{5A61C45D-4ECE-4121-9E17-7730E24D6EFC}">
      <dgm:prSet/>
      <dgm:spPr/>
      <dgm:t>
        <a:bodyPr/>
        <a:lstStyle/>
        <a:p>
          <a:endParaRPr lang="en-US"/>
        </a:p>
      </dgm:t>
    </dgm:pt>
    <dgm:pt modelId="{43240D05-481A-4C86-A115-7E0FC0C0FF36}">
      <dgm:prSet custT="1"/>
      <dgm:spPr/>
      <dgm:t>
        <a:bodyPr/>
        <a:lstStyle/>
        <a:p>
          <a:r>
            <a:rPr lang="en-US" sz="1400" b="1" i="0" dirty="0"/>
            <a:t>High activity: The label uses </a:t>
          </a:r>
          <a:r>
            <a:rPr lang="en-US" sz="1400" b="1" i="1" dirty="0"/>
            <a:t>in vivo</a:t>
          </a:r>
          <a:r>
            <a:rPr lang="en-US" sz="1400" b="1" i="0" dirty="0"/>
            <a:t> labeling technology and is closer to the true state of the sample.</a:t>
          </a:r>
          <a:endParaRPr lang="en-US" sz="1400" dirty="0"/>
        </a:p>
      </dgm:t>
    </dgm:pt>
    <dgm:pt modelId="{0EE584EE-C784-40E8-BCCF-76D38000E0BE}" type="parTrans" cxnId="{FAC93A50-BDF0-4FDF-9AF2-F1A74C9A8D7B}">
      <dgm:prSet/>
      <dgm:spPr/>
      <dgm:t>
        <a:bodyPr/>
        <a:lstStyle/>
        <a:p>
          <a:endParaRPr lang="en-US"/>
        </a:p>
      </dgm:t>
    </dgm:pt>
    <dgm:pt modelId="{D56233A2-420C-4B4F-9722-8335893A6A35}" type="sibTrans" cxnId="{FAC93A50-BDF0-4FDF-9AF2-F1A74C9A8D7B}">
      <dgm:prSet/>
      <dgm:spPr/>
      <dgm:t>
        <a:bodyPr/>
        <a:lstStyle/>
        <a:p>
          <a:endParaRPr lang="en-US"/>
        </a:p>
      </dgm:t>
    </dgm:pt>
    <dgm:pt modelId="{D1AFEE87-7D28-4463-95E2-2DC8894B6E7E}">
      <dgm:prSet custT="1"/>
      <dgm:spPr/>
      <dgm:t>
        <a:bodyPr/>
        <a:lstStyle/>
        <a:p>
          <a:r>
            <a:rPr lang="en-US" sz="1400" b="1" i="0" dirty="0"/>
            <a:t>Comprehensive services: Combined with other technologies, we can provide </a:t>
          </a:r>
          <a:r>
            <a:rPr lang="en-US" sz="1400" b="1" dirty="0"/>
            <a:t>protein-protein interaction </a:t>
          </a:r>
          <a:r>
            <a:rPr lang="en-US" sz="1400" b="1" i="0" dirty="0"/>
            <a:t>and </a:t>
          </a:r>
          <a:r>
            <a:rPr lang="en-US" sz="1400" b="1" dirty="0"/>
            <a:t>post-translational modification</a:t>
          </a:r>
          <a:r>
            <a:rPr lang="en-US" sz="1400" b="1" i="0" dirty="0"/>
            <a:t> analysis.</a:t>
          </a:r>
          <a:endParaRPr lang="en-US" sz="1400" dirty="0"/>
        </a:p>
      </dgm:t>
    </dgm:pt>
    <dgm:pt modelId="{B4D80F13-DA80-4CCB-8849-C44F169A0CB2}" type="parTrans" cxnId="{E02576CF-A813-4885-855B-54F42BB79694}">
      <dgm:prSet/>
      <dgm:spPr/>
      <dgm:t>
        <a:bodyPr/>
        <a:lstStyle/>
        <a:p>
          <a:endParaRPr lang="en-US"/>
        </a:p>
      </dgm:t>
    </dgm:pt>
    <dgm:pt modelId="{0719A3BD-5475-4717-AEED-055F6995031C}" type="sibTrans" cxnId="{E02576CF-A813-4885-855B-54F42BB79694}">
      <dgm:prSet/>
      <dgm:spPr/>
      <dgm:t>
        <a:bodyPr/>
        <a:lstStyle/>
        <a:p>
          <a:endParaRPr lang="en-US"/>
        </a:p>
      </dgm:t>
    </dgm:pt>
    <dgm:pt modelId="{A50ABCD4-1A10-4B52-A7EC-0436CD85CEBB}" type="pres">
      <dgm:prSet presAssocID="{D79C2B8D-DD03-4830-8043-BED8ABE1EDA5}" presName="root" presStyleCnt="0">
        <dgm:presLayoutVars>
          <dgm:dir/>
          <dgm:resizeHandles val="exact"/>
        </dgm:presLayoutVars>
      </dgm:prSet>
      <dgm:spPr/>
    </dgm:pt>
    <dgm:pt modelId="{FB6CD7E4-6DF3-4E46-9887-2DE2B057DA37}" type="pres">
      <dgm:prSet presAssocID="{D79C2B8D-DD03-4830-8043-BED8ABE1EDA5}" presName="container" presStyleCnt="0">
        <dgm:presLayoutVars>
          <dgm:dir/>
          <dgm:resizeHandles val="exact"/>
        </dgm:presLayoutVars>
      </dgm:prSet>
      <dgm:spPr/>
    </dgm:pt>
    <dgm:pt modelId="{3B3178E5-53EF-490A-B255-BAA1A7653ADF}" type="pres">
      <dgm:prSet presAssocID="{72C0E4BB-BBD5-47EF-BBAE-9CA38C6CF8B4}" presName="compNode" presStyleCnt="0"/>
      <dgm:spPr/>
    </dgm:pt>
    <dgm:pt modelId="{E79A993E-23A4-4944-B3B4-A63E5DEAA421}" type="pres">
      <dgm:prSet presAssocID="{72C0E4BB-BBD5-47EF-BBAE-9CA38C6CF8B4}" presName="iconBgRect" presStyleLbl="bgShp" presStyleIdx="0" presStyleCnt="6"/>
      <dgm:spPr/>
    </dgm:pt>
    <dgm:pt modelId="{1FDD0F83-8445-411D-885C-9E2AEFFDDD72}" type="pres">
      <dgm:prSet presAssocID="{72C0E4BB-BBD5-47EF-BBAE-9CA38C6CF8B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bel"/>
        </a:ext>
      </dgm:extLst>
    </dgm:pt>
    <dgm:pt modelId="{B7D0517C-2AEA-4285-AB28-C1B2AB4E1CC1}" type="pres">
      <dgm:prSet presAssocID="{72C0E4BB-BBD5-47EF-BBAE-9CA38C6CF8B4}" presName="spaceRect" presStyleCnt="0"/>
      <dgm:spPr/>
    </dgm:pt>
    <dgm:pt modelId="{EB98DF76-A04D-49F6-B3DB-8C012ADC93E6}" type="pres">
      <dgm:prSet presAssocID="{72C0E4BB-BBD5-47EF-BBAE-9CA38C6CF8B4}" presName="textRect" presStyleLbl="revTx" presStyleIdx="0" presStyleCnt="6">
        <dgm:presLayoutVars>
          <dgm:chMax val="1"/>
          <dgm:chPref val="1"/>
        </dgm:presLayoutVars>
      </dgm:prSet>
      <dgm:spPr/>
    </dgm:pt>
    <dgm:pt modelId="{6B2C2AE2-129C-495E-9412-D7710DEC7C61}" type="pres">
      <dgm:prSet presAssocID="{12B568BE-8879-42E0-BBDD-4347C4003903}" presName="sibTrans" presStyleLbl="sibTrans2D1" presStyleIdx="0" presStyleCnt="0"/>
      <dgm:spPr/>
    </dgm:pt>
    <dgm:pt modelId="{DAE01372-8977-46A7-9801-27CA5047B27A}" type="pres">
      <dgm:prSet presAssocID="{E072A4A5-A991-4CB7-AD6C-B5E382870B8A}" presName="compNode" presStyleCnt="0"/>
      <dgm:spPr/>
    </dgm:pt>
    <dgm:pt modelId="{727778BE-EFC6-4D02-AD83-8CA7385E9707}" type="pres">
      <dgm:prSet presAssocID="{E072A4A5-A991-4CB7-AD6C-B5E382870B8A}" presName="iconBgRect" presStyleLbl="bgShp" presStyleIdx="1" presStyleCnt="6"/>
      <dgm:spPr/>
    </dgm:pt>
    <dgm:pt modelId="{9E72F373-3870-47BB-A209-173B4B662A33}" type="pres">
      <dgm:prSet presAssocID="{E072A4A5-A991-4CB7-AD6C-B5E382870B8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st tubes"/>
        </a:ext>
      </dgm:extLst>
    </dgm:pt>
    <dgm:pt modelId="{B43A43EB-0075-4658-9F6D-ED05023FC091}" type="pres">
      <dgm:prSet presAssocID="{E072A4A5-A991-4CB7-AD6C-B5E382870B8A}" presName="spaceRect" presStyleCnt="0"/>
      <dgm:spPr/>
    </dgm:pt>
    <dgm:pt modelId="{03D9D3D0-D21F-4C80-8677-BCC32AC18E95}" type="pres">
      <dgm:prSet presAssocID="{E072A4A5-A991-4CB7-AD6C-B5E382870B8A}" presName="textRect" presStyleLbl="revTx" presStyleIdx="1" presStyleCnt="6">
        <dgm:presLayoutVars>
          <dgm:chMax val="1"/>
          <dgm:chPref val="1"/>
        </dgm:presLayoutVars>
      </dgm:prSet>
      <dgm:spPr/>
    </dgm:pt>
    <dgm:pt modelId="{4FE96515-4A19-4410-AC0F-A2843D11686F}" type="pres">
      <dgm:prSet presAssocID="{64CE8A63-E2EC-44C4-8D0D-16988DA6889F}" presName="sibTrans" presStyleLbl="sibTrans2D1" presStyleIdx="0" presStyleCnt="0"/>
      <dgm:spPr/>
    </dgm:pt>
    <dgm:pt modelId="{EA85D99D-CA63-4EF8-A095-5C8346B4B48B}" type="pres">
      <dgm:prSet presAssocID="{70DB6023-76EC-4936-BE3B-1FFE503BFEB7}" presName="compNode" presStyleCnt="0"/>
      <dgm:spPr/>
    </dgm:pt>
    <dgm:pt modelId="{D2534EBE-D4B3-463F-B849-55132C2AD664}" type="pres">
      <dgm:prSet presAssocID="{70DB6023-76EC-4936-BE3B-1FFE503BFEB7}" presName="iconBgRect" presStyleLbl="bgShp" presStyleIdx="2" presStyleCnt="6"/>
      <dgm:spPr/>
    </dgm:pt>
    <dgm:pt modelId="{970D57F2-86A5-4D6A-A1E8-6DEA8DE8417C}" type="pres">
      <dgm:prSet presAssocID="{70DB6023-76EC-4936-BE3B-1FFE503BFEB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ientist"/>
        </a:ext>
      </dgm:extLst>
    </dgm:pt>
    <dgm:pt modelId="{B5508A21-55A5-44F0-9235-64E1E9C32E4F}" type="pres">
      <dgm:prSet presAssocID="{70DB6023-76EC-4936-BE3B-1FFE503BFEB7}" presName="spaceRect" presStyleCnt="0"/>
      <dgm:spPr/>
    </dgm:pt>
    <dgm:pt modelId="{A6C23EC7-3A1A-4615-A6BE-D388DC7369E3}" type="pres">
      <dgm:prSet presAssocID="{70DB6023-76EC-4936-BE3B-1FFE503BFEB7}" presName="textRect" presStyleLbl="revTx" presStyleIdx="2" presStyleCnt="6">
        <dgm:presLayoutVars>
          <dgm:chMax val="1"/>
          <dgm:chPref val="1"/>
        </dgm:presLayoutVars>
      </dgm:prSet>
      <dgm:spPr/>
    </dgm:pt>
    <dgm:pt modelId="{CB68CAB5-CFAC-40EE-9A45-7DEE14BE9C6D}" type="pres">
      <dgm:prSet presAssocID="{E13F5A16-C074-4599-97D2-51FAB53AC00B}" presName="sibTrans" presStyleLbl="sibTrans2D1" presStyleIdx="0" presStyleCnt="0"/>
      <dgm:spPr/>
    </dgm:pt>
    <dgm:pt modelId="{08B83A72-ACD1-4719-88A6-8BB9ACE5A341}" type="pres">
      <dgm:prSet presAssocID="{51C0B483-0234-4134-B923-4252172F2CD3}" presName="compNode" presStyleCnt="0"/>
      <dgm:spPr/>
    </dgm:pt>
    <dgm:pt modelId="{C73D9505-0DD7-40B4-B41B-368A0C390269}" type="pres">
      <dgm:prSet presAssocID="{51C0B483-0234-4134-B923-4252172F2CD3}" presName="iconBgRect" presStyleLbl="bgShp" presStyleIdx="3" presStyleCnt="6"/>
      <dgm:spPr/>
    </dgm:pt>
    <dgm:pt modelId="{6FA1D7F4-27FD-48B2-BEE2-69ED4C15477F}" type="pres">
      <dgm:prSet presAssocID="{51C0B483-0234-4134-B923-4252172F2CD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icroscope"/>
        </a:ext>
      </dgm:extLst>
    </dgm:pt>
    <dgm:pt modelId="{9BB190CE-57F7-43A7-ADB4-DF65363167E8}" type="pres">
      <dgm:prSet presAssocID="{51C0B483-0234-4134-B923-4252172F2CD3}" presName="spaceRect" presStyleCnt="0"/>
      <dgm:spPr/>
    </dgm:pt>
    <dgm:pt modelId="{31C9540F-ACB7-4575-9721-4234673131D5}" type="pres">
      <dgm:prSet presAssocID="{51C0B483-0234-4134-B923-4252172F2CD3}" presName="textRect" presStyleLbl="revTx" presStyleIdx="3" presStyleCnt="6">
        <dgm:presLayoutVars>
          <dgm:chMax val="1"/>
          <dgm:chPref val="1"/>
        </dgm:presLayoutVars>
      </dgm:prSet>
      <dgm:spPr/>
    </dgm:pt>
    <dgm:pt modelId="{E327B926-05E6-4615-AF8F-7FB417AD9B69}" type="pres">
      <dgm:prSet presAssocID="{2344D6CF-20D8-44C2-A277-3C636A7AD821}" presName="sibTrans" presStyleLbl="sibTrans2D1" presStyleIdx="0" presStyleCnt="0"/>
      <dgm:spPr/>
    </dgm:pt>
    <dgm:pt modelId="{19667610-A7D3-4EE7-8808-C1F0CA81CC44}" type="pres">
      <dgm:prSet presAssocID="{43240D05-481A-4C86-A115-7E0FC0C0FF36}" presName="compNode" presStyleCnt="0"/>
      <dgm:spPr/>
    </dgm:pt>
    <dgm:pt modelId="{0DC42BC2-A5DC-48EA-A992-5093242FF095}" type="pres">
      <dgm:prSet presAssocID="{43240D05-481A-4C86-A115-7E0FC0C0FF36}" presName="iconBgRect" presStyleLbl="bgShp" presStyleIdx="4" presStyleCnt="6"/>
      <dgm:spPr/>
    </dgm:pt>
    <dgm:pt modelId="{9EAC048B-5A05-4286-B67F-F88F5EABFF8B}" type="pres">
      <dgm:prSet presAssocID="{43240D05-481A-4C86-A115-7E0FC0C0FF3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at"/>
        </a:ext>
      </dgm:extLst>
    </dgm:pt>
    <dgm:pt modelId="{960F1938-DE48-41FF-8CE7-193D6DD2F1A6}" type="pres">
      <dgm:prSet presAssocID="{43240D05-481A-4C86-A115-7E0FC0C0FF36}" presName="spaceRect" presStyleCnt="0"/>
      <dgm:spPr/>
    </dgm:pt>
    <dgm:pt modelId="{960D1136-0647-4104-8658-3248F81906C4}" type="pres">
      <dgm:prSet presAssocID="{43240D05-481A-4C86-A115-7E0FC0C0FF36}" presName="textRect" presStyleLbl="revTx" presStyleIdx="4" presStyleCnt="6">
        <dgm:presLayoutVars>
          <dgm:chMax val="1"/>
          <dgm:chPref val="1"/>
        </dgm:presLayoutVars>
      </dgm:prSet>
      <dgm:spPr/>
    </dgm:pt>
    <dgm:pt modelId="{F04D61F1-612C-465A-AEEC-8B1091EF9E7E}" type="pres">
      <dgm:prSet presAssocID="{D56233A2-420C-4B4F-9722-8335893A6A35}" presName="sibTrans" presStyleLbl="sibTrans2D1" presStyleIdx="0" presStyleCnt="0"/>
      <dgm:spPr/>
    </dgm:pt>
    <dgm:pt modelId="{0B3A2D91-2C0F-4EE0-B084-8448DB0F399C}" type="pres">
      <dgm:prSet presAssocID="{D1AFEE87-7D28-4463-95E2-2DC8894B6E7E}" presName="compNode" presStyleCnt="0"/>
      <dgm:spPr/>
    </dgm:pt>
    <dgm:pt modelId="{BEA89CF8-3567-4922-9E12-B1745F54C9D3}" type="pres">
      <dgm:prSet presAssocID="{D1AFEE87-7D28-4463-95E2-2DC8894B6E7E}" presName="iconBgRect" presStyleLbl="bgShp" presStyleIdx="5" presStyleCnt="6"/>
      <dgm:spPr/>
    </dgm:pt>
    <dgm:pt modelId="{BA998950-4513-4400-8109-0D1F83D5407A}" type="pres">
      <dgm:prSet presAssocID="{D1AFEE87-7D28-4463-95E2-2DC8894B6E7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NA"/>
        </a:ext>
      </dgm:extLst>
    </dgm:pt>
    <dgm:pt modelId="{F5F0076B-6630-4D45-803C-8B70FA7436EB}" type="pres">
      <dgm:prSet presAssocID="{D1AFEE87-7D28-4463-95E2-2DC8894B6E7E}" presName="spaceRect" presStyleCnt="0"/>
      <dgm:spPr/>
    </dgm:pt>
    <dgm:pt modelId="{EFD68B61-4F73-42F7-BD28-9A457682EF0A}" type="pres">
      <dgm:prSet presAssocID="{D1AFEE87-7D28-4463-95E2-2DC8894B6E7E}" presName="textRect" presStyleLbl="revTx" presStyleIdx="5" presStyleCnt="6">
        <dgm:presLayoutVars>
          <dgm:chMax val="1"/>
          <dgm:chPref val="1"/>
        </dgm:presLayoutVars>
      </dgm:prSet>
      <dgm:spPr/>
    </dgm:pt>
  </dgm:ptLst>
  <dgm:cxnLst>
    <dgm:cxn modelId="{4D793E09-86A8-41E3-83A7-A28A4D3629B1}" srcId="{D79C2B8D-DD03-4830-8043-BED8ABE1EDA5}" destId="{70DB6023-76EC-4936-BE3B-1FFE503BFEB7}" srcOrd="2" destOrd="0" parTransId="{730732B0-CDBC-4B79-AFF4-27D374CD0DB6}" sibTransId="{E13F5A16-C074-4599-97D2-51FAB53AC00B}"/>
    <dgm:cxn modelId="{18B6A011-FDBD-4F79-BD7C-7D2E767F9888}" type="presOf" srcId="{2344D6CF-20D8-44C2-A277-3C636A7AD821}" destId="{E327B926-05E6-4615-AF8F-7FB417AD9B69}" srcOrd="0" destOrd="0" presId="urn:microsoft.com/office/officeart/2018/2/layout/IconCircleList"/>
    <dgm:cxn modelId="{75C36D39-45F8-47C8-82FF-3D1074DE8EFF}" type="presOf" srcId="{70DB6023-76EC-4936-BE3B-1FFE503BFEB7}" destId="{A6C23EC7-3A1A-4615-A6BE-D388DC7369E3}" srcOrd="0" destOrd="0" presId="urn:microsoft.com/office/officeart/2018/2/layout/IconCircleList"/>
    <dgm:cxn modelId="{5A61C45D-4ECE-4121-9E17-7730E24D6EFC}" srcId="{D79C2B8D-DD03-4830-8043-BED8ABE1EDA5}" destId="{51C0B483-0234-4134-B923-4252172F2CD3}" srcOrd="3" destOrd="0" parTransId="{48B87E27-F0A5-4F98-B547-4A8273DCF9D7}" sibTransId="{2344D6CF-20D8-44C2-A277-3C636A7AD821}"/>
    <dgm:cxn modelId="{E6F16F68-703B-479D-9649-A8A2502566F0}" type="presOf" srcId="{43240D05-481A-4C86-A115-7E0FC0C0FF36}" destId="{960D1136-0647-4104-8658-3248F81906C4}" srcOrd="0" destOrd="0" presId="urn:microsoft.com/office/officeart/2018/2/layout/IconCircleList"/>
    <dgm:cxn modelId="{FAC93A50-BDF0-4FDF-9AF2-F1A74C9A8D7B}" srcId="{D79C2B8D-DD03-4830-8043-BED8ABE1EDA5}" destId="{43240D05-481A-4C86-A115-7E0FC0C0FF36}" srcOrd="4" destOrd="0" parTransId="{0EE584EE-C784-40E8-BCCF-76D38000E0BE}" sibTransId="{D56233A2-420C-4B4F-9722-8335893A6A35}"/>
    <dgm:cxn modelId="{14515457-8C14-400C-A447-C41F51CDF54B}" type="presOf" srcId="{E13F5A16-C074-4599-97D2-51FAB53AC00B}" destId="{CB68CAB5-CFAC-40EE-9A45-7DEE14BE9C6D}" srcOrd="0" destOrd="0" presId="urn:microsoft.com/office/officeart/2018/2/layout/IconCircleList"/>
    <dgm:cxn modelId="{923DE159-7859-43FB-82E1-E76CEEFC8B3E}" type="presOf" srcId="{64CE8A63-E2EC-44C4-8D0D-16988DA6889F}" destId="{4FE96515-4A19-4410-AC0F-A2843D11686F}" srcOrd="0" destOrd="0" presId="urn:microsoft.com/office/officeart/2018/2/layout/IconCircleList"/>
    <dgm:cxn modelId="{81110287-8FE8-489B-9617-466D957B9FB9}" type="presOf" srcId="{D79C2B8D-DD03-4830-8043-BED8ABE1EDA5}" destId="{A50ABCD4-1A10-4B52-A7EC-0436CD85CEBB}" srcOrd="0" destOrd="0" presId="urn:microsoft.com/office/officeart/2018/2/layout/IconCircleList"/>
    <dgm:cxn modelId="{00483E88-1847-448B-B8FA-667C65C2A65C}" type="presOf" srcId="{72C0E4BB-BBD5-47EF-BBAE-9CA38C6CF8B4}" destId="{EB98DF76-A04D-49F6-B3DB-8C012ADC93E6}" srcOrd="0" destOrd="0" presId="urn:microsoft.com/office/officeart/2018/2/layout/IconCircleList"/>
    <dgm:cxn modelId="{5AEA0289-1A46-4A60-AC56-0745A6074FD5}" type="presOf" srcId="{D56233A2-420C-4B4F-9722-8335893A6A35}" destId="{F04D61F1-612C-465A-AEEC-8B1091EF9E7E}" srcOrd="0" destOrd="0" presId="urn:microsoft.com/office/officeart/2018/2/layout/IconCircleList"/>
    <dgm:cxn modelId="{5A0F8EA8-50ED-42B4-BA34-19DF99AD64A3}" type="presOf" srcId="{D1AFEE87-7D28-4463-95E2-2DC8894B6E7E}" destId="{EFD68B61-4F73-42F7-BD28-9A457682EF0A}" srcOrd="0" destOrd="0" presId="urn:microsoft.com/office/officeart/2018/2/layout/IconCircleList"/>
    <dgm:cxn modelId="{AD3915C0-7D44-49A5-944B-1188B9CC71AB}" type="presOf" srcId="{51C0B483-0234-4134-B923-4252172F2CD3}" destId="{31C9540F-ACB7-4575-9721-4234673131D5}" srcOrd="0" destOrd="0" presId="urn:microsoft.com/office/officeart/2018/2/layout/IconCircleList"/>
    <dgm:cxn modelId="{E02576CF-A813-4885-855B-54F42BB79694}" srcId="{D79C2B8D-DD03-4830-8043-BED8ABE1EDA5}" destId="{D1AFEE87-7D28-4463-95E2-2DC8894B6E7E}" srcOrd="5" destOrd="0" parTransId="{B4D80F13-DA80-4CCB-8849-C44F169A0CB2}" sibTransId="{0719A3BD-5475-4717-AEED-055F6995031C}"/>
    <dgm:cxn modelId="{C88620DF-FFF8-4DA1-AE69-A873E220C2B0}" srcId="{D79C2B8D-DD03-4830-8043-BED8ABE1EDA5}" destId="{E072A4A5-A991-4CB7-AD6C-B5E382870B8A}" srcOrd="1" destOrd="0" parTransId="{C2E30570-1A2B-4D79-AC9F-FCDE5858A49F}" sibTransId="{64CE8A63-E2EC-44C4-8D0D-16988DA6889F}"/>
    <dgm:cxn modelId="{8BC2B5E1-C324-4173-8DE1-8DA5CCF234A8}" srcId="{D79C2B8D-DD03-4830-8043-BED8ABE1EDA5}" destId="{72C0E4BB-BBD5-47EF-BBAE-9CA38C6CF8B4}" srcOrd="0" destOrd="0" parTransId="{8E6C992A-7143-4CD1-985A-B5A0CC74A7BE}" sibTransId="{12B568BE-8879-42E0-BBDD-4347C4003903}"/>
    <dgm:cxn modelId="{B1D430EA-E4F0-44D8-86CF-7E86E3EB5951}" type="presOf" srcId="{12B568BE-8879-42E0-BBDD-4347C4003903}" destId="{6B2C2AE2-129C-495E-9412-D7710DEC7C61}" srcOrd="0" destOrd="0" presId="urn:microsoft.com/office/officeart/2018/2/layout/IconCircleList"/>
    <dgm:cxn modelId="{1FD79CED-DD0A-43E4-B104-3002D8F83DF8}" type="presOf" srcId="{E072A4A5-A991-4CB7-AD6C-B5E382870B8A}" destId="{03D9D3D0-D21F-4C80-8677-BCC32AC18E95}" srcOrd="0" destOrd="0" presId="urn:microsoft.com/office/officeart/2018/2/layout/IconCircleList"/>
    <dgm:cxn modelId="{43BBD0D5-2257-4133-A8B5-728FED57C464}" type="presParOf" srcId="{A50ABCD4-1A10-4B52-A7EC-0436CD85CEBB}" destId="{FB6CD7E4-6DF3-4E46-9887-2DE2B057DA37}" srcOrd="0" destOrd="0" presId="urn:microsoft.com/office/officeart/2018/2/layout/IconCircleList"/>
    <dgm:cxn modelId="{AB953875-1315-4295-923C-BD6EBC70948B}" type="presParOf" srcId="{FB6CD7E4-6DF3-4E46-9887-2DE2B057DA37}" destId="{3B3178E5-53EF-490A-B255-BAA1A7653ADF}" srcOrd="0" destOrd="0" presId="urn:microsoft.com/office/officeart/2018/2/layout/IconCircleList"/>
    <dgm:cxn modelId="{8105638B-52E4-432D-A530-ECE4359367BE}" type="presParOf" srcId="{3B3178E5-53EF-490A-B255-BAA1A7653ADF}" destId="{E79A993E-23A4-4944-B3B4-A63E5DEAA421}" srcOrd="0" destOrd="0" presId="urn:microsoft.com/office/officeart/2018/2/layout/IconCircleList"/>
    <dgm:cxn modelId="{CA360DE9-4AA9-4FB6-A312-8D8FA2DF3559}" type="presParOf" srcId="{3B3178E5-53EF-490A-B255-BAA1A7653ADF}" destId="{1FDD0F83-8445-411D-885C-9E2AEFFDDD72}" srcOrd="1" destOrd="0" presId="urn:microsoft.com/office/officeart/2018/2/layout/IconCircleList"/>
    <dgm:cxn modelId="{B5C0DC2E-B459-47C0-AAC8-D71A6BE1DA26}" type="presParOf" srcId="{3B3178E5-53EF-490A-B255-BAA1A7653ADF}" destId="{B7D0517C-2AEA-4285-AB28-C1B2AB4E1CC1}" srcOrd="2" destOrd="0" presId="urn:microsoft.com/office/officeart/2018/2/layout/IconCircleList"/>
    <dgm:cxn modelId="{B20FB4B7-1AFC-434B-9141-656A3BDE27AC}" type="presParOf" srcId="{3B3178E5-53EF-490A-B255-BAA1A7653ADF}" destId="{EB98DF76-A04D-49F6-B3DB-8C012ADC93E6}" srcOrd="3" destOrd="0" presId="urn:microsoft.com/office/officeart/2018/2/layout/IconCircleList"/>
    <dgm:cxn modelId="{F37C839E-19F3-497A-8FD3-EC814DA2E865}" type="presParOf" srcId="{FB6CD7E4-6DF3-4E46-9887-2DE2B057DA37}" destId="{6B2C2AE2-129C-495E-9412-D7710DEC7C61}" srcOrd="1" destOrd="0" presId="urn:microsoft.com/office/officeart/2018/2/layout/IconCircleList"/>
    <dgm:cxn modelId="{27F421CC-2849-4731-8AC4-9E8F1223F1AD}" type="presParOf" srcId="{FB6CD7E4-6DF3-4E46-9887-2DE2B057DA37}" destId="{DAE01372-8977-46A7-9801-27CA5047B27A}" srcOrd="2" destOrd="0" presId="urn:microsoft.com/office/officeart/2018/2/layout/IconCircleList"/>
    <dgm:cxn modelId="{BBA4EA0C-5FC0-47AB-B852-52B5BFFB28EE}" type="presParOf" srcId="{DAE01372-8977-46A7-9801-27CA5047B27A}" destId="{727778BE-EFC6-4D02-AD83-8CA7385E9707}" srcOrd="0" destOrd="0" presId="urn:microsoft.com/office/officeart/2018/2/layout/IconCircleList"/>
    <dgm:cxn modelId="{3A8B3419-EA95-422F-9304-1BB2163B4AF2}" type="presParOf" srcId="{DAE01372-8977-46A7-9801-27CA5047B27A}" destId="{9E72F373-3870-47BB-A209-173B4B662A33}" srcOrd="1" destOrd="0" presId="urn:microsoft.com/office/officeart/2018/2/layout/IconCircleList"/>
    <dgm:cxn modelId="{51D0A1D7-5C80-42F9-95F6-6F26A3A9C18A}" type="presParOf" srcId="{DAE01372-8977-46A7-9801-27CA5047B27A}" destId="{B43A43EB-0075-4658-9F6D-ED05023FC091}" srcOrd="2" destOrd="0" presId="urn:microsoft.com/office/officeart/2018/2/layout/IconCircleList"/>
    <dgm:cxn modelId="{2228E252-2A03-4328-9CCB-F0E2AF3A0EAB}" type="presParOf" srcId="{DAE01372-8977-46A7-9801-27CA5047B27A}" destId="{03D9D3D0-D21F-4C80-8677-BCC32AC18E95}" srcOrd="3" destOrd="0" presId="urn:microsoft.com/office/officeart/2018/2/layout/IconCircleList"/>
    <dgm:cxn modelId="{11FC2F6B-6B6A-4055-AEC5-A224C8472D20}" type="presParOf" srcId="{FB6CD7E4-6DF3-4E46-9887-2DE2B057DA37}" destId="{4FE96515-4A19-4410-AC0F-A2843D11686F}" srcOrd="3" destOrd="0" presId="urn:microsoft.com/office/officeart/2018/2/layout/IconCircleList"/>
    <dgm:cxn modelId="{8F8523EB-A696-473D-838B-B7D3F4444E39}" type="presParOf" srcId="{FB6CD7E4-6DF3-4E46-9887-2DE2B057DA37}" destId="{EA85D99D-CA63-4EF8-A095-5C8346B4B48B}" srcOrd="4" destOrd="0" presId="urn:microsoft.com/office/officeart/2018/2/layout/IconCircleList"/>
    <dgm:cxn modelId="{759C1A32-70C2-4D90-94AB-78CA8BC4CF12}" type="presParOf" srcId="{EA85D99D-CA63-4EF8-A095-5C8346B4B48B}" destId="{D2534EBE-D4B3-463F-B849-55132C2AD664}" srcOrd="0" destOrd="0" presId="urn:microsoft.com/office/officeart/2018/2/layout/IconCircleList"/>
    <dgm:cxn modelId="{13F06A98-E145-4403-80EE-729A155A6370}" type="presParOf" srcId="{EA85D99D-CA63-4EF8-A095-5C8346B4B48B}" destId="{970D57F2-86A5-4D6A-A1E8-6DEA8DE8417C}" srcOrd="1" destOrd="0" presId="urn:microsoft.com/office/officeart/2018/2/layout/IconCircleList"/>
    <dgm:cxn modelId="{DC19A1D4-0F48-412D-81D5-97C2068F39A6}" type="presParOf" srcId="{EA85D99D-CA63-4EF8-A095-5C8346B4B48B}" destId="{B5508A21-55A5-44F0-9235-64E1E9C32E4F}" srcOrd="2" destOrd="0" presId="urn:microsoft.com/office/officeart/2018/2/layout/IconCircleList"/>
    <dgm:cxn modelId="{F9E0F099-6A57-46B9-A6FD-2277AF346E77}" type="presParOf" srcId="{EA85D99D-CA63-4EF8-A095-5C8346B4B48B}" destId="{A6C23EC7-3A1A-4615-A6BE-D388DC7369E3}" srcOrd="3" destOrd="0" presId="urn:microsoft.com/office/officeart/2018/2/layout/IconCircleList"/>
    <dgm:cxn modelId="{1A4D3320-D1EE-475D-9132-E5E272141BCD}" type="presParOf" srcId="{FB6CD7E4-6DF3-4E46-9887-2DE2B057DA37}" destId="{CB68CAB5-CFAC-40EE-9A45-7DEE14BE9C6D}" srcOrd="5" destOrd="0" presId="urn:microsoft.com/office/officeart/2018/2/layout/IconCircleList"/>
    <dgm:cxn modelId="{1774C64F-CE92-4CDE-88E8-32EA71AE2DC2}" type="presParOf" srcId="{FB6CD7E4-6DF3-4E46-9887-2DE2B057DA37}" destId="{08B83A72-ACD1-4719-88A6-8BB9ACE5A341}" srcOrd="6" destOrd="0" presId="urn:microsoft.com/office/officeart/2018/2/layout/IconCircleList"/>
    <dgm:cxn modelId="{DF9E0169-A487-48DA-95AF-A441016ADB80}" type="presParOf" srcId="{08B83A72-ACD1-4719-88A6-8BB9ACE5A341}" destId="{C73D9505-0DD7-40B4-B41B-368A0C390269}" srcOrd="0" destOrd="0" presId="urn:microsoft.com/office/officeart/2018/2/layout/IconCircleList"/>
    <dgm:cxn modelId="{BEA7CBA3-E1B3-428E-B4C7-FCA4EDF9A941}" type="presParOf" srcId="{08B83A72-ACD1-4719-88A6-8BB9ACE5A341}" destId="{6FA1D7F4-27FD-48B2-BEE2-69ED4C15477F}" srcOrd="1" destOrd="0" presId="urn:microsoft.com/office/officeart/2018/2/layout/IconCircleList"/>
    <dgm:cxn modelId="{76187ED0-8D4B-4AC3-9E75-DC6667E0C4BD}" type="presParOf" srcId="{08B83A72-ACD1-4719-88A6-8BB9ACE5A341}" destId="{9BB190CE-57F7-43A7-ADB4-DF65363167E8}" srcOrd="2" destOrd="0" presId="urn:microsoft.com/office/officeart/2018/2/layout/IconCircleList"/>
    <dgm:cxn modelId="{8AA186A8-7972-4131-8EEA-F0522002D9B9}" type="presParOf" srcId="{08B83A72-ACD1-4719-88A6-8BB9ACE5A341}" destId="{31C9540F-ACB7-4575-9721-4234673131D5}" srcOrd="3" destOrd="0" presId="urn:microsoft.com/office/officeart/2018/2/layout/IconCircleList"/>
    <dgm:cxn modelId="{5D1D8164-4876-4083-898F-5DBC640F09FD}" type="presParOf" srcId="{FB6CD7E4-6DF3-4E46-9887-2DE2B057DA37}" destId="{E327B926-05E6-4615-AF8F-7FB417AD9B69}" srcOrd="7" destOrd="0" presId="urn:microsoft.com/office/officeart/2018/2/layout/IconCircleList"/>
    <dgm:cxn modelId="{F9FFBBDA-7EB2-409F-9E55-D04C92B6BFD4}" type="presParOf" srcId="{FB6CD7E4-6DF3-4E46-9887-2DE2B057DA37}" destId="{19667610-A7D3-4EE7-8808-C1F0CA81CC44}" srcOrd="8" destOrd="0" presId="urn:microsoft.com/office/officeart/2018/2/layout/IconCircleList"/>
    <dgm:cxn modelId="{30623A9B-DDA6-4F36-A045-3636810E383A}" type="presParOf" srcId="{19667610-A7D3-4EE7-8808-C1F0CA81CC44}" destId="{0DC42BC2-A5DC-48EA-A992-5093242FF095}" srcOrd="0" destOrd="0" presId="urn:microsoft.com/office/officeart/2018/2/layout/IconCircleList"/>
    <dgm:cxn modelId="{35FFAC10-EA09-4C6F-B254-E8845BB71284}" type="presParOf" srcId="{19667610-A7D3-4EE7-8808-C1F0CA81CC44}" destId="{9EAC048B-5A05-4286-B67F-F88F5EABFF8B}" srcOrd="1" destOrd="0" presId="urn:microsoft.com/office/officeart/2018/2/layout/IconCircleList"/>
    <dgm:cxn modelId="{AAA2EDD7-C9C0-4555-BDC2-B4A28FD4B874}" type="presParOf" srcId="{19667610-A7D3-4EE7-8808-C1F0CA81CC44}" destId="{960F1938-DE48-41FF-8CE7-193D6DD2F1A6}" srcOrd="2" destOrd="0" presId="urn:microsoft.com/office/officeart/2018/2/layout/IconCircleList"/>
    <dgm:cxn modelId="{F114B9A2-772E-4DAB-B514-230FA708EFF1}" type="presParOf" srcId="{19667610-A7D3-4EE7-8808-C1F0CA81CC44}" destId="{960D1136-0647-4104-8658-3248F81906C4}" srcOrd="3" destOrd="0" presId="urn:microsoft.com/office/officeart/2018/2/layout/IconCircleList"/>
    <dgm:cxn modelId="{9FCDA9CE-B7BD-44F6-8207-97A728C69CAF}" type="presParOf" srcId="{FB6CD7E4-6DF3-4E46-9887-2DE2B057DA37}" destId="{F04D61F1-612C-465A-AEEC-8B1091EF9E7E}" srcOrd="9" destOrd="0" presId="urn:microsoft.com/office/officeart/2018/2/layout/IconCircleList"/>
    <dgm:cxn modelId="{05D6882A-65F7-47A5-A52A-FE65B079BCB7}" type="presParOf" srcId="{FB6CD7E4-6DF3-4E46-9887-2DE2B057DA37}" destId="{0B3A2D91-2C0F-4EE0-B084-8448DB0F399C}" srcOrd="10" destOrd="0" presId="urn:microsoft.com/office/officeart/2018/2/layout/IconCircleList"/>
    <dgm:cxn modelId="{B20E6EB0-686C-4951-8F1A-1A5BF6A4B55F}" type="presParOf" srcId="{0B3A2D91-2C0F-4EE0-B084-8448DB0F399C}" destId="{BEA89CF8-3567-4922-9E12-B1745F54C9D3}" srcOrd="0" destOrd="0" presId="urn:microsoft.com/office/officeart/2018/2/layout/IconCircleList"/>
    <dgm:cxn modelId="{3D64DB40-5B0F-4A6E-A697-61AA03403276}" type="presParOf" srcId="{0B3A2D91-2C0F-4EE0-B084-8448DB0F399C}" destId="{BA998950-4513-4400-8109-0D1F83D5407A}" srcOrd="1" destOrd="0" presId="urn:microsoft.com/office/officeart/2018/2/layout/IconCircleList"/>
    <dgm:cxn modelId="{BCEB1C4D-BE86-41A7-9B3C-296990C57AE1}" type="presParOf" srcId="{0B3A2D91-2C0F-4EE0-B084-8448DB0F399C}" destId="{F5F0076B-6630-4D45-803C-8B70FA7436EB}" srcOrd="2" destOrd="0" presId="urn:microsoft.com/office/officeart/2018/2/layout/IconCircleList"/>
    <dgm:cxn modelId="{27FBD4DC-F007-4E0F-A3CF-392729513280}" type="presParOf" srcId="{0B3A2D91-2C0F-4EE0-B084-8448DB0F399C}" destId="{EFD68B61-4F73-42F7-BD28-9A457682EF0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A993E-23A4-4944-B3B4-A63E5DEAA421}">
      <dsp:nvSpPr>
        <dsp:cNvPr id="0" name=""/>
        <dsp:cNvSpPr/>
      </dsp:nvSpPr>
      <dsp:spPr>
        <a:xfrm>
          <a:off x="1507836" y="36354"/>
          <a:ext cx="959231" cy="95923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DD0F83-8445-411D-885C-9E2AEFFDDD72}">
      <dsp:nvSpPr>
        <dsp:cNvPr id="0" name=""/>
        <dsp:cNvSpPr/>
      </dsp:nvSpPr>
      <dsp:spPr>
        <a:xfrm>
          <a:off x="1709275" y="237792"/>
          <a:ext cx="556354" cy="5563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98DF76-A04D-49F6-B3DB-8C012ADC93E6}">
      <dsp:nvSpPr>
        <dsp:cNvPr id="0" name=""/>
        <dsp:cNvSpPr/>
      </dsp:nvSpPr>
      <dsp:spPr>
        <a:xfrm>
          <a:off x="2672617" y="36354"/>
          <a:ext cx="2261046" cy="95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i="0" kern="1200" dirty="0"/>
            <a:t>High labeling rate: The labeling efficiency is not affected by lysate and efficiency can be as high as 100%.</a:t>
          </a:r>
          <a:endParaRPr lang="en-US" sz="1400" kern="1200" dirty="0"/>
        </a:p>
      </dsp:txBody>
      <dsp:txXfrm>
        <a:off x="2672617" y="36354"/>
        <a:ext cx="2261046" cy="959231"/>
      </dsp:txXfrm>
    </dsp:sp>
    <dsp:sp modelId="{727778BE-EFC6-4D02-AD83-8CA7385E9707}">
      <dsp:nvSpPr>
        <dsp:cNvPr id="0" name=""/>
        <dsp:cNvSpPr/>
      </dsp:nvSpPr>
      <dsp:spPr>
        <a:xfrm>
          <a:off x="5327634" y="36354"/>
          <a:ext cx="959231" cy="95923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72F373-3870-47BB-A209-173B4B662A33}">
      <dsp:nvSpPr>
        <dsp:cNvPr id="0" name=""/>
        <dsp:cNvSpPr/>
      </dsp:nvSpPr>
      <dsp:spPr>
        <a:xfrm>
          <a:off x="5529073" y="237792"/>
          <a:ext cx="556354" cy="5563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D9D3D0-D21F-4C80-8677-BCC32AC18E95}">
      <dsp:nvSpPr>
        <dsp:cNvPr id="0" name=""/>
        <dsp:cNvSpPr/>
      </dsp:nvSpPr>
      <dsp:spPr>
        <a:xfrm>
          <a:off x="6492416" y="36354"/>
          <a:ext cx="2261046" cy="95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i="0" kern="1200" dirty="0"/>
            <a:t>High sensitivity: The sample requirements are small, usually only tens of micrograms of protein per sample.</a:t>
          </a:r>
          <a:endParaRPr lang="en-US" sz="1400" kern="1200" dirty="0"/>
        </a:p>
      </dsp:txBody>
      <dsp:txXfrm>
        <a:off x="6492416" y="36354"/>
        <a:ext cx="2261046" cy="959231"/>
      </dsp:txXfrm>
    </dsp:sp>
    <dsp:sp modelId="{D2534EBE-D4B3-463F-B849-55132C2AD664}">
      <dsp:nvSpPr>
        <dsp:cNvPr id="0" name=""/>
        <dsp:cNvSpPr/>
      </dsp:nvSpPr>
      <dsp:spPr>
        <a:xfrm>
          <a:off x="1507836" y="1755538"/>
          <a:ext cx="959231" cy="95923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0D57F2-86A5-4D6A-A1E8-6DEA8DE8417C}">
      <dsp:nvSpPr>
        <dsp:cNvPr id="0" name=""/>
        <dsp:cNvSpPr/>
      </dsp:nvSpPr>
      <dsp:spPr>
        <a:xfrm>
          <a:off x="1709275" y="1956977"/>
          <a:ext cx="556354" cy="5563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C23EC7-3A1A-4615-A6BE-D388DC7369E3}">
      <dsp:nvSpPr>
        <dsp:cNvPr id="0" name=""/>
        <dsp:cNvSpPr/>
      </dsp:nvSpPr>
      <dsp:spPr>
        <a:xfrm>
          <a:off x="2672617" y="1755538"/>
          <a:ext cx="2261046" cy="95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i="0" kern="1200" dirty="0"/>
            <a:t>High throughput: Mass spectrometry can identify and quantify hundreds to thousands of proteins simultaneously.</a:t>
          </a:r>
          <a:endParaRPr lang="en-US" sz="1400" kern="1200" dirty="0"/>
        </a:p>
      </dsp:txBody>
      <dsp:txXfrm>
        <a:off x="2672617" y="1755538"/>
        <a:ext cx="2261046" cy="959231"/>
      </dsp:txXfrm>
    </dsp:sp>
    <dsp:sp modelId="{C73D9505-0DD7-40B4-B41B-368A0C390269}">
      <dsp:nvSpPr>
        <dsp:cNvPr id="0" name=""/>
        <dsp:cNvSpPr/>
      </dsp:nvSpPr>
      <dsp:spPr>
        <a:xfrm>
          <a:off x="5327634" y="1755538"/>
          <a:ext cx="959231" cy="95923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A1D7F4-27FD-48B2-BEE2-69ED4C15477F}">
      <dsp:nvSpPr>
        <dsp:cNvPr id="0" name=""/>
        <dsp:cNvSpPr/>
      </dsp:nvSpPr>
      <dsp:spPr>
        <a:xfrm>
          <a:off x="5529073" y="1956977"/>
          <a:ext cx="556354" cy="5563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C9540F-ACB7-4575-9721-4234673131D5}">
      <dsp:nvSpPr>
        <dsp:cNvPr id="0" name=""/>
        <dsp:cNvSpPr/>
      </dsp:nvSpPr>
      <dsp:spPr>
        <a:xfrm>
          <a:off x="6492416" y="1755538"/>
          <a:ext cx="2261046" cy="95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1" i="0" kern="1200" dirty="0"/>
            <a:t>High precision: Multiple samples are mixed, simultaneously digested, and identified. The subsequent experiments have the same effect on the sample, which reduces the impact of experimental operation and equipment, and has higher precision and reproducibility.</a:t>
          </a:r>
          <a:endParaRPr lang="en-US" sz="1200" kern="1200" dirty="0"/>
        </a:p>
      </dsp:txBody>
      <dsp:txXfrm>
        <a:off x="6492416" y="1755538"/>
        <a:ext cx="2261046" cy="959231"/>
      </dsp:txXfrm>
    </dsp:sp>
    <dsp:sp modelId="{0DC42BC2-A5DC-48EA-A992-5093242FF095}">
      <dsp:nvSpPr>
        <dsp:cNvPr id="0" name=""/>
        <dsp:cNvSpPr/>
      </dsp:nvSpPr>
      <dsp:spPr>
        <a:xfrm>
          <a:off x="1507836" y="3474722"/>
          <a:ext cx="959231" cy="95923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AC048B-5A05-4286-B67F-F88F5EABFF8B}">
      <dsp:nvSpPr>
        <dsp:cNvPr id="0" name=""/>
        <dsp:cNvSpPr/>
      </dsp:nvSpPr>
      <dsp:spPr>
        <a:xfrm>
          <a:off x="1709275" y="3676161"/>
          <a:ext cx="556354" cy="5563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0D1136-0647-4104-8658-3248F81906C4}">
      <dsp:nvSpPr>
        <dsp:cNvPr id="0" name=""/>
        <dsp:cNvSpPr/>
      </dsp:nvSpPr>
      <dsp:spPr>
        <a:xfrm>
          <a:off x="2672617" y="3474722"/>
          <a:ext cx="2261046" cy="95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i="0" kern="1200" dirty="0"/>
            <a:t>High activity: The label uses </a:t>
          </a:r>
          <a:r>
            <a:rPr lang="en-US" sz="1400" b="1" i="1" kern="1200" dirty="0"/>
            <a:t>in vivo</a:t>
          </a:r>
          <a:r>
            <a:rPr lang="en-US" sz="1400" b="1" i="0" kern="1200" dirty="0"/>
            <a:t> labeling technology and is closer to the true state of the sample.</a:t>
          </a:r>
          <a:endParaRPr lang="en-US" sz="1400" kern="1200" dirty="0"/>
        </a:p>
      </dsp:txBody>
      <dsp:txXfrm>
        <a:off x="2672617" y="3474722"/>
        <a:ext cx="2261046" cy="959231"/>
      </dsp:txXfrm>
    </dsp:sp>
    <dsp:sp modelId="{BEA89CF8-3567-4922-9E12-B1745F54C9D3}">
      <dsp:nvSpPr>
        <dsp:cNvPr id="0" name=""/>
        <dsp:cNvSpPr/>
      </dsp:nvSpPr>
      <dsp:spPr>
        <a:xfrm>
          <a:off x="5327634" y="3474722"/>
          <a:ext cx="959231" cy="95923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998950-4513-4400-8109-0D1F83D5407A}">
      <dsp:nvSpPr>
        <dsp:cNvPr id="0" name=""/>
        <dsp:cNvSpPr/>
      </dsp:nvSpPr>
      <dsp:spPr>
        <a:xfrm>
          <a:off x="5529073" y="3676161"/>
          <a:ext cx="556354" cy="55635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D68B61-4F73-42F7-BD28-9A457682EF0A}">
      <dsp:nvSpPr>
        <dsp:cNvPr id="0" name=""/>
        <dsp:cNvSpPr/>
      </dsp:nvSpPr>
      <dsp:spPr>
        <a:xfrm>
          <a:off x="6492416" y="3474722"/>
          <a:ext cx="2261046" cy="95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i="0" kern="1200" dirty="0"/>
            <a:t>Comprehensive services: Combined with other technologies, we can provide </a:t>
          </a:r>
          <a:r>
            <a:rPr lang="en-US" sz="1400" b="1" kern="1200" dirty="0"/>
            <a:t>protein-protein interaction </a:t>
          </a:r>
          <a:r>
            <a:rPr lang="en-US" sz="1400" b="1" i="0" kern="1200" dirty="0"/>
            <a:t>and </a:t>
          </a:r>
          <a:r>
            <a:rPr lang="en-US" sz="1400" b="1" kern="1200" dirty="0"/>
            <a:t>post-translational modification</a:t>
          </a:r>
          <a:r>
            <a:rPr lang="en-US" sz="1400" b="1" i="0" kern="1200" dirty="0"/>
            <a:t> analysis.</a:t>
          </a:r>
          <a:endParaRPr lang="en-US" sz="1400" kern="1200" dirty="0"/>
        </a:p>
      </dsp:txBody>
      <dsp:txXfrm>
        <a:off x="6492416" y="3474722"/>
        <a:ext cx="2261046" cy="95923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35B92A-C9DC-43AA-A0F3-50C308AC93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1F2F5F6-0F69-4F50-AB35-A04000CDF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4C6F2D-23E1-4DCC-A9CF-C4703FF83C04}" type="datetimeFigureOut">
              <a:rPr lang="en-US" smtClean="0"/>
              <a:t>1/8/2022</a:t>
            </a:fld>
            <a:endParaRPr lang="en-US" dirty="0"/>
          </a:p>
        </p:txBody>
      </p:sp>
      <p:sp>
        <p:nvSpPr>
          <p:cNvPr id="4" name="Footer Placeholder 3">
            <a:extLst>
              <a:ext uri="{FF2B5EF4-FFF2-40B4-BE49-F238E27FC236}">
                <a16:creationId xmlns:a16="http://schemas.microsoft.com/office/drawing/2014/main" id="{9CE17AA3-438B-491A-9F81-686B1A580E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21F594F-D4ED-4695-8584-630E4FC6D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35DDAA-77E0-4D82-85D0-C118186E166E}" type="slidenum">
              <a:rPr lang="en-US" smtClean="0"/>
              <a:t>‹#›</a:t>
            </a:fld>
            <a:endParaRPr lang="en-US" dirty="0"/>
          </a:p>
        </p:txBody>
      </p:sp>
    </p:spTree>
    <p:extLst>
      <p:ext uri="{BB962C8B-B14F-4D97-AF65-F5344CB8AC3E}">
        <p14:creationId xmlns:p14="http://schemas.microsoft.com/office/powerpoint/2010/main" val="24006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1/8/2022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38C5F0-DD3F-421F-B67F-B1E6D9834A54}"/>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userDrawn="1">
            <p:ph type="pic" sz="quarter" idx="10" hasCustomPrompt="1"/>
          </p:nvPr>
        </p:nvSpPr>
        <p:spPr>
          <a:xfrm>
            <a:off x="6095999" y="0"/>
            <a:ext cx="5772001" cy="6857999"/>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9" name="Graphic 2">
            <a:extLst>
              <a:ext uri="{FF2B5EF4-FFF2-40B4-BE49-F238E27FC236}">
                <a16:creationId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3C922C40-AA75-4865-AF08-92AD59937F32}"/>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a:t>Click to edit Master title style</a:t>
            </a:r>
          </a:p>
        </p:txBody>
      </p:sp>
      <p:sp>
        <p:nvSpPr>
          <p:cNvPr id="10" name="Subtitle 2">
            <a:extLst>
              <a:ext uri="{FF2B5EF4-FFF2-40B4-BE49-F238E27FC236}">
                <a16:creationId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US" noProof="0"/>
              <a:t>Add a footer</a:t>
            </a:r>
            <a:endParaRPr lang="en-US" noProof="0" dirty="0"/>
          </a:p>
        </p:txBody>
      </p:sp>
    </p:spTree>
    <p:extLst>
      <p:ext uri="{BB962C8B-B14F-4D97-AF65-F5344CB8AC3E}">
        <p14:creationId xmlns:p14="http://schemas.microsoft.com/office/powerpoint/2010/main" val="28863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A496A1ED-3137-46C7-AC8A-E6B1F00040F2}"/>
              </a:ext>
            </a:extLst>
          </p:cNvPr>
          <p:cNvSpPr>
            <a:spLocks noGrp="1"/>
          </p:cNvSpPr>
          <p:nvPr>
            <p:ph idx="1" hasCustomPrompt="1"/>
          </p:nvPr>
        </p:nvSpPr>
        <p:spPr>
          <a:xfrm>
            <a:off x="648000" y="1649691"/>
            <a:ext cx="10261299" cy="4470309"/>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0ED26963-B6E2-4372-875B-343C76CBE23C}"/>
              </a:ext>
            </a:extLst>
          </p:cNvPr>
          <p:cNvSpPr>
            <a:spLocks noGrp="1"/>
          </p:cNvSpPr>
          <p:nvPr>
            <p:ph type="ftr" sz="quarter" idx="10"/>
          </p:nvPr>
        </p:nvSpPr>
        <p:spPr/>
        <p:txBody>
          <a:bodyPr/>
          <a:lstStyle/>
          <a:p>
            <a:r>
              <a:rPr lang="en-US" noProof="0"/>
              <a:t>Add a footer</a:t>
            </a:r>
            <a:endParaRPr lang="en-US" noProof="0" dirty="0"/>
          </a:p>
        </p:txBody>
      </p:sp>
      <p:sp>
        <p:nvSpPr>
          <p:cNvPr id="8" name="Slide Number Placeholder 7">
            <a:extLst>
              <a:ext uri="{FF2B5EF4-FFF2-40B4-BE49-F238E27FC236}">
                <a16:creationId xmlns:a16="http://schemas.microsoft.com/office/drawing/2014/main" id="{8EF632A7-A149-4B94-AA8F-BA40102C6B87}"/>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70877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ight Col">
            <a:extLst>
              <a:ext uri="{FF2B5EF4-FFF2-40B4-BE49-F238E27FC236}">
                <a16:creationId xmlns:a16="http://schemas.microsoft.com/office/drawing/2014/main" id="{0AAD114E-6BCC-4476-8E44-12E87D4675E2}"/>
              </a:ext>
            </a:extLst>
          </p:cNvPr>
          <p:cNvSpPr>
            <a:spLocks noGrp="1"/>
          </p:cNvSpPr>
          <p:nvPr>
            <p:ph sz="half" idx="2" hasCustomPrompt="1"/>
          </p:nvPr>
        </p:nvSpPr>
        <p:spPr>
          <a:xfrm>
            <a:off x="5869299"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A293525B-9507-436E-97F0-7CCBC5592B94}"/>
              </a:ext>
            </a:extLst>
          </p:cNvPr>
          <p:cNvSpPr>
            <a:spLocks noGrp="1"/>
          </p:cNvSpPr>
          <p:nvPr>
            <p:ph type="ftr" sz="quarter" idx="13"/>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D5B04811-1577-487F-8AF3-DEB4360C3259}"/>
              </a:ext>
            </a:extLst>
          </p:cNvPr>
          <p:cNvSpPr>
            <a:spLocks noGrp="1"/>
          </p:cNvSpPr>
          <p:nvPr>
            <p:ph type="sldNum" sz="quarter" idx="14"/>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0B825313-B85D-4B60-A8C7-1AD821C2065D}"/>
              </a:ext>
            </a:extLst>
          </p:cNvPr>
          <p:cNvSpPr>
            <a:spLocks noGrp="1"/>
          </p:cNvSpPr>
          <p:nvPr>
            <p:ph type="title"/>
          </p:nvPr>
        </p:nvSpPr>
        <p:spPr>
          <a:xfrm>
            <a:off x="648000" y="648000"/>
            <a:ext cx="10261299" cy="720000"/>
          </a:xfrm>
        </p:spPr>
        <p:txBody>
          <a:bodyPr/>
          <a:lstStyle/>
          <a:p>
            <a:r>
              <a:rPr lang="en-US" noProof="0"/>
              <a:t>Click to edit Master title style</a:t>
            </a:r>
          </a:p>
        </p:txBody>
      </p:sp>
      <p:sp>
        <p:nvSpPr>
          <p:cNvPr id="15" name="Left Col">
            <a:extLst>
              <a:ext uri="{FF2B5EF4-FFF2-40B4-BE49-F238E27FC236}">
                <a16:creationId xmlns:a16="http://schemas.microsoft.com/office/drawing/2014/main" id="{DA548871-D625-4D36-A053-38EA7B5828B6}"/>
              </a:ext>
            </a:extLst>
          </p:cNvPr>
          <p:cNvSpPr>
            <a:spLocks noGrp="1"/>
          </p:cNvSpPr>
          <p:nvPr>
            <p:ph sz="half" idx="1" hasCustomPrompt="1"/>
          </p:nvPr>
        </p:nvSpPr>
        <p:spPr>
          <a:xfrm>
            <a:off x="648000"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8" name="Title 1">
            <a:extLst>
              <a:ext uri="{FF2B5EF4-FFF2-40B4-BE49-F238E27FC236}">
                <a16:creationId xmlns:a16="http://schemas.microsoft.com/office/drawing/2014/main" id="{C809F0A4-D171-45AD-ACF3-BC8154C5AD15}"/>
              </a:ext>
            </a:extLst>
          </p:cNvPr>
          <p:cNvSpPr>
            <a:spLocks noGrp="1"/>
          </p:cNvSpPr>
          <p:nvPr>
            <p:ph type="title"/>
          </p:nvPr>
        </p:nvSpPr>
        <p:spPr>
          <a:xfrm>
            <a:off x="839788" y="987424"/>
            <a:ext cx="3932237" cy="1566931"/>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C336B198-C386-4F05-83B9-DDBD555EB8BC}"/>
              </a:ext>
            </a:extLst>
          </p:cNvPr>
          <p:cNvSpPr>
            <a:spLocks noGrp="1"/>
          </p:cNvSpPr>
          <p:nvPr>
            <p:ph type="body" sz="half" idx="2" hasCustomPrompt="1"/>
          </p:nvPr>
        </p:nvSpPr>
        <p:spPr>
          <a:xfrm>
            <a:off x="839788" y="2554356"/>
            <a:ext cx="3932237" cy="3314631"/>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F2BA4780-EE9A-4EE0-B94E-AE6275D7AEF9}"/>
              </a:ext>
            </a:extLst>
          </p:cNvPr>
          <p:cNvSpPr>
            <a:spLocks noGrp="1"/>
          </p:cNvSpPr>
          <p:nvPr>
            <p:ph idx="1" hasCustomPrompt="1"/>
          </p:nvPr>
        </p:nvSpPr>
        <p:spPr>
          <a:xfrm>
            <a:off x="5183188" y="987425"/>
            <a:ext cx="6172200" cy="4873625"/>
          </a:xfrm>
          <a:solidFill>
            <a:schemeClr val="bg1">
              <a:lumMod val="95000"/>
            </a:schemeClr>
          </a:solidFill>
          <a:ln w="127000">
            <a:solidFill>
              <a:schemeClr val="bg1"/>
            </a:solidFill>
          </a:ln>
        </p:spPr>
        <p:txBody>
          <a:bodyPr lIns="274320" tIns="274320" rIns="274320" bIns="36576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57872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9" name="Text Placeholder 3">
            <a:extLst>
              <a:ext uri="{FF2B5EF4-FFF2-40B4-BE49-F238E27FC236}">
                <a16:creationId xmlns:a16="http://schemas.microsoft.com/office/drawing/2014/main" id="{4249C9F6-28A5-4D00-BBAB-1756BF837BB7}"/>
              </a:ext>
            </a:extLst>
          </p:cNvPr>
          <p:cNvSpPr>
            <a:spLocks noGrp="1"/>
          </p:cNvSpPr>
          <p:nvPr>
            <p:ph type="body" sz="half" idx="2" hasCustomPrompt="1"/>
          </p:nvPr>
        </p:nvSpPr>
        <p:spPr>
          <a:xfrm>
            <a:off x="839788" y="2554354"/>
            <a:ext cx="3932237" cy="3314633"/>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1">
            <a:extLst>
              <a:ext uri="{FF2B5EF4-FFF2-40B4-BE49-F238E27FC236}">
                <a16:creationId xmlns:a16="http://schemas.microsoft.com/office/drawing/2014/main" id="{23E8EAF9-A1FA-4F84-B847-1DE428BFAD09}"/>
              </a:ext>
            </a:extLst>
          </p:cNvPr>
          <p:cNvSpPr>
            <a:spLocks noGrp="1"/>
          </p:cNvSpPr>
          <p:nvPr>
            <p:ph type="title"/>
          </p:nvPr>
        </p:nvSpPr>
        <p:spPr>
          <a:xfrm>
            <a:off x="839788" y="987424"/>
            <a:ext cx="3932237" cy="1566931"/>
          </a:xfrm>
        </p:spPr>
        <p:txBody>
          <a:bodyPr anchor="b"/>
          <a:lstStyle>
            <a:lvl1pPr>
              <a:defRPr sz="3200"/>
            </a:lvl1pPr>
          </a:lstStyle>
          <a:p>
            <a:r>
              <a:rPr lang="en-US" noProof="0"/>
              <a:t>Click to edit Master title style</a:t>
            </a:r>
          </a:p>
        </p:txBody>
      </p:sp>
      <p:sp>
        <p:nvSpPr>
          <p:cNvPr id="11" name="Picture Placeholder 2">
            <a:extLst>
              <a:ext uri="{FF2B5EF4-FFF2-40B4-BE49-F238E27FC236}">
                <a16:creationId xmlns:a16="http://schemas.microsoft.com/office/drawing/2014/main" id="{DEB6725C-1036-4163-BFA5-D42D1262CC3B}"/>
              </a:ext>
            </a:extLst>
          </p:cNvPr>
          <p:cNvSpPr>
            <a:spLocks noGrp="1"/>
          </p:cNvSpPr>
          <p:nvPr>
            <p:ph type="pic" idx="1"/>
          </p:nvPr>
        </p:nvSpPr>
        <p:spPr>
          <a:xfrm>
            <a:off x="5183188" y="987425"/>
            <a:ext cx="6172200" cy="4873625"/>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vert="horz" lIns="0" tIns="0" rIns="0" bIns="0" rtlCol="0" anchor="ctr">
            <a:noAutofit/>
          </a:bodyPr>
          <a:lstStyle>
            <a:lvl1pPr>
              <a:defRPr lang="en-US" sz="16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98013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0058676-5057-4206-A9DE-0ED2BB7B3AF0}"/>
              </a:ext>
            </a:extLst>
          </p:cNvPr>
          <p:cNvSpPr>
            <a:spLocks noGrp="1"/>
          </p:cNvSpPr>
          <p:nvPr>
            <p:ph type="ftr" sz="quarter" idx="10"/>
          </p:nvPr>
        </p:nvSpPr>
        <p:spPr/>
        <p:txBody>
          <a:body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416C7CE9-4F0B-435B-BDF8-F232E1202BE8}"/>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DA7313E-BA32-4C8A-A09A-2460AE863AB4}"/>
              </a:ext>
            </a:extLst>
          </p:cNvPr>
          <p:cNvSpPr>
            <a:spLocks noGrp="1"/>
          </p:cNvSpPr>
          <p:nvPr>
            <p:ph type="ftr" sz="quarter" idx="10"/>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A203DD3A-23C2-4E94-B0EE-C33B0DD71476}"/>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83ACA87E-66CB-4383-8694-E833B31A8E3F}"/>
              </a:ext>
            </a:extLst>
          </p:cNvPr>
          <p:cNvSpPr>
            <a:spLocks noGrp="1"/>
          </p:cNvSpPr>
          <p:nvPr>
            <p:ph type="pic" sz="quarter" idx="12"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8" name="Slide Number Placeholder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a:t>Click to edit Master title style</a:t>
            </a:r>
          </a:p>
        </p:txBody>
      </p:sp>
      <p:sp>
        <p:nvSpPr>
          <p:cNvPr id="10" name="Subtitle 2">
            <a:extLst>
              <a:ext uri="{FF2B5EF4-FFF2-40B4-BE49-F238E27FC236}">
                <a16:creationId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US" noProof="0"/>
              <a:t>Add a footer</a:t>
            </a:r>
            <a:endParaRPr lang="en-US" noProof="0" dirty="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648001" y="1439069"/>
            <a:ext cx="5040000" cy="360362"/>
          </a:xfrm>
        </p:spPr>
        <p:txBody>
          <a:bodyPr/>
          <a:lstStyle>
            <a:lvl1pPr marL="0" indent="0">
              <a:buNone/>
              <a:defRPr sz="2300" b="1"/>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hasCustomPrompt="1"/>
          </p:nvPr>
        </p:nvSpPr>
        <p:spPr>
          <a:xfrm>
            <a:off x="648000" y="2232000"/>
            <a:ext cx="5040000"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4" name="Title 3">
            <a:extLst>
              <a:ext uri="{FF2B5EF4-FFF2-40B4-BE49-F238E27FC236}">
                <a16:creationId xmlns:a16="http://schemas.microsoft.com/office/drawing/2014/main" id="{C244BFD7-9033-43B0-B827-AB996B46DF43}"/>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435B7CBE-8165-4C4A-9112-47FC1C363A0E}"/>
              </a:ext>
            </a:extLst>
          </p:cNvPr>
          <p:cNvSpPr>
            <a:spLocks noGrp="1"/>
          </p:cNvSpPr>
          <p:nvPr>
            <p:ph type="pic" sz="quarter" idx="16"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Slide Number Placeholder 4">
            <a:extLst>
              <a:ext uri="{FF2B5EF4-FFF2-40B4-BE49-F238E27FC236}">
                <a16:creationId xmlns:a16="http://schemas.microsoft.com/office/drawing/2014/main" id="{CE6546EC-2765-42DC-923A-7AC553079E06}"/>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AAA7F096-3D92-49B2-9462-B267FBCA659F}"/>
              </a:ext>
            </a:extLst>
          </p:cNvPr>
          <p:cNvSpPr>
            <a:spLocks noGrp="1"/>
          </p:cNvSpPr>
          <p:nvPr>
            <p:ph type="title" hasCustomPrompt="1"/>
          </p:nvPr>
        </p:nvSpPr>
        <p:spPr>
          <a:xfrm>
            <a:off x="6095999" y="648000"/>
            <a:ext cx="4813299" cy="720000"/>
          </a:xfrm>
        </p:spPr>
        <p:txBody>
          <a:bodyPr/>
          <a:lstStyle>
            <a:lvl1pPr>
              <a:defRPr/>
            </a:lvl1pPr>
          </a:lstStyle>
          <a:p>
            <a:r>
              <a:rPr lang="en-US" noProof="0"/>
              <a:t>Edit Title</a:t>
            </a:r>
          </a:p>
        </p:txBody>
      </p:sp>
      <p:sp>
        <p:nvSpPr>
          <p:cNvPr id="11" name="Subtitle">
            <a:extLst>
              <a:ext uri="{FF2B5EF4-FFF2-40B4-BE49-F238E27FC236}">
                <a16:creationId xmlns:a16="http://schemas.microsoft.com/office/drawing/2014/main" id="{64F11C9E-726F-4C52-8D5A-A8A26285AC1C}"/>
              </a:ext>
            </a:extLst>
          </p:cNvPr>
          <p:cNvSpPr>
            <a:spLocks noGrp="1"/>
          </p:cNvSpPr>
          <p:nvPr>
            <p:ph type="body" sz="quarter" idx="12" hasCustomPrompt="1"/>
          </p:nvPr>
        </p:nvSpPr>
        <p:spPr>
          <a:xfrm>
            <a:off x="6095999" y="1439069"/>
            <a:ext cx="4813300" cy="360362"/>
          </a:xfrm>
        </p:spPr>
        <p:txBody>
          <a:bodyPr/>
          <a:lstStyle>
            <a:lvl1pPr marL="0" indent="0">
              <a:buNone/>
              <a:defRPr sz="2300" b="1"/>
            </a:lvl1pPr>
          </a:lstStyle>
          <a:p>
            <a:pPr lvl="0"/>
            <a:r>
              <a:rPr lang="en-US" noProof="0"/>
              <a:t>Subtitle</a:t>
            </a:r>
          </a:p>
        </p:txBody>
      </p:sp>
      <p:sp>
        <p:nvSpPr>
          <p:cNvPr id="12" name="Left Col">
            <a:extLst>
              <a:ext uri="{FF2B5EF4-FFF2-40B4-BE49-F238E27FC236}">
                <a16:creationId xmlns:a16="http://schemas.microsoft.com/office/drawing/2014/main" id="{2E72D7CC-5638-4650-AF1E-F213382BEF80}"/>
              </a:ext>
            </a:extLst>
          </p:cNvPr>
          <p:cNvSpPr>
            <a:spLocks noGrp="1"/>
          </p:cNvSpPr>
          <p:nvPr>
            <p:ph sz="half" idx="1" hasCustomPrompt="1"/>
          </p:nvPr>
        </p:nvSpPr>
        <p:spPr>
          <a:xfrm>
            <a:off x="6095997" y="2232000"/>
            <a:ext cx="4813301"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BDF9F55-97BD-4FB9-9BED-8242E0D32CF8}"/>
              </a:ext>
            </a:extLst>
          </p:cNvPr>
          <p:cNvSpPr>
            <a:spLocks noGrp="1"/>
          </p:cNvSpPr>
          <p:nvPr>
            <p:ph type="ftr" sz="quarter" idx="14"/>
          </p:nvPr>
        </p:nvSpPr>
        <p:spPr>
          <a:xfrm>
            <a:off x="252000" y="6355307"/>
            <a:ext cx="4114800" cy="249385"/>
          </a:xfrm>
          <a:solidFill>
            <a:schemeClr val="tx1"/>
          </a:solidFill>
        </p:spPr>
        <p:txBody>
          <a:bodyPr lIns="72000"/>
          <a:lstStyle>
            <a:lvl1pPr>
              <a:defRPr>
                <a:solidFill>
                  <a:schemeClr val="bg1"/>
                </a:solidFill>
              </a:defRPr>
            </a:lvl1pPr>
          </a:lstStyle>
          <a:p>
            <a:r>
              <a:rPr lang="en-US" noProof="0"/>
              <a:t>Add a footer</a:t>
            </a:r>
            <a:endParaRPr lang="en-US" noProof="0" dirty="0"/>
          </a:p>
        </p:txBody>
      </p:sp>
    </p:spTree>
    <p:extLst>
      <p:ext uri="{BB962C8B-B14F-4D97-AF65-F5344CB8AC3E}">
        <p14:creationId xmlns:p14="http://schemas.microsoft.com/office/powerpoint/2010/main" val="90023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52B861E-9EBA-4D6D-A35D-A85B5BAAAEBE}"/>
              </a:ext>
            </a:extLst>
          </p:cNvPr>
          <p:cNvSpPr>
            <a:spLocks noGrp="1"/>
          </p:cNvSpPr>
          <p:nvPr>
            <p:ph type="ftr" sz="quarter" idx="15"/>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BE6EBA98-DFFC-4D72-B4DB-934D657FDB4B}"/>
              </a:ext>
            </a:extLst>
          </p:cNvPr>
          <p:cNvSpPr>
            <a:spLocks noGrp="1"/>
          </p:cNvSpPr>
          <p:nvPr>
            <p:ph type="sldNum" sz="quarter" idx="16"/>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03176691-29EB-4FE6-8A4D-8AD65C9B097F}"/>
              </a:ext>
            </a:extLst>
          </p:cNvPr>
          <p:cNvSpPr>
            <a:spLocks noGrp="1"/>
          </p:cNvSpPr>
          <p:nvPr>
            <p:ph type="title"/>
          </p:nvPr>
        </p:nvSpPr>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32C7BFF8-7C92-4B6B-A653-197AB003F6E1}"/>
              </a:ext>
            </a:extLst>
          </p:cNvPr>
          <p:cNvSpPr>
            <a:spLocks noGrp="1"/>
          </p:cNvSpPr>
          <p:nvPr>
            <p:ph sz="half" idx="2" hasCustomPrompt="1"/>
          </p:nvPr>
        </p:nvSpPr>
        <p:spPr>
          <a:xfrm>
            <a:off x="648001" y="2232000"/>
            <a:ext cx="5040000" cy="3888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46DBD11F-BE91-46AF-8045-11DE8E07CE6A}"/>
              </a:ext>
            </a:extLst>
          </p:cNvPr>
          <p:cNvSpPr>
            <a:spLocks noGrp="1"/>
          </p:cNvSpPr>
          <p:nvPr>
            <p:ph type="body" sz="quarter" idx="3" hasCustomPrompt="1"/>
          </p:nvPr>
        </p:nvSpPr>
        <p:spPr>
          <a:xfrm>
            <a:off x="5869300" y="1835999"/>
            <a:ext cx="5040000" cy="360000"/>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
        <p:nvSpPr>
          <p:cNvPr id="12" name="Content Placeholder 5">
            <a:extLst>
              <a:ext uri="{FF2B5EF4-FFF2-40B4-BE49-F238E27FC236}">
                <a16:creationId xmlns:a16="http://schemas.microsoft.com/office/drawing/2014/main" id="{04A3D1ED-A8AD-43B9-A476-7DF313124EDD}"/>
              </a:ext>
            </a:extLst>
          </p:cNvPr>
          <p:cNvSpPr>
            <a:spLocks noGrp="1"/>
          </p:cNvSpPr>
          <p:nvPr>
            <p:ph sz="quarter" idx="4" hasCustomPrompt="1"/>
          </p:nvPr>
        </p:nvSpPr>
        <p:spPr>
          <a:xfrm>
            <a:off x="5869300" y="2232000"/>
            <a:ext cx="5039999" cy="38762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2">
            <a:extLst>
              <a:ext uri="{FF2B5EF4-FFF2-40B4-BE49-F238E27FC236}">
                <a16:creationId xmlns:a16="http://schemas.microsoft.com/office/drawing/2014/main" id="{8ED1AC38-CE67-4190-B56B-30ACFB7C4342}"/>
              </a:ext>
            </a:extLst>
          </p:cNvPr>
          <p:cNvSpPr>
            <a:spLocks noGrp="1"/>
          </p:cNvSpPr>
          <p:nvPr>
            <p:ph type="body" idx="1" hasCustomPrompt="1"/>
          </p:nvPr>
        </p:nvSpPr>
        <p:spPr>
          <a:xfrm>
            <a:off x="648000" y="1835997"/>
            <a:ext cx="5040001" cy="360001"/>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179998" y="179999"/>
            <a:ext cx="11653200" cy="6497997"/>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36" name="Rectangle 35">
            <a:extLst>
              <a:ext uri="{FF2B5EF4-FFF2-40B4-BE49-F238E27FC236}">
                <a16:creationId xmlns:a16="http://schemas.microsoft.com/office/drawing/2014/main" id="{4A2EF51E-0039-4E33-9FD1-865559878814}"/>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Rectangle 36">
            <a:extLst>
              <a:ext uri="{FF2B5EF4-FFF2-40B4-BE49-F238E27FC236}">
                <a16:creationId xmlns:a16="http://schemas.microsoft.com/office/drawing/2014/main" id="{B7B77A86-EB1B-4FD1-823D-0C02BF7AD0C3}"/>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Rectangle 37">
            <a:extLst>
              <a:ext uri="{FF2B5EF4-FFF2-40B4-BE49-F238E27FC236}">
                <a16:creationId xmlns:a16="http://schemas.microsoft.com/office/drawing/2014/main" id="{89E90B07-03C3-478D-9E2D-BB4DD77E5598}"/>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Rectangle 38">
            <a:extLst>
              <a:ext uri="{FF2B5EF4-FFF2-40B4-BE49-F238E27FC236}">
                <a16:creationId xmlns:a16="http://schemas.microsoft.com/office/drawing/2014/main" id="{1040E883-8C91-48F8-A673-5D4558BB7252}"/>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CDF3269-BE21-4BFD-839D-1279C4FBE04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Your Video</a:t>
            </a:r>
          </a:p>
        </p:txBody>
      </p:sp>
      <p:sp>
        <p:nvSpPr>
          <p:cNvPr id="10" name="Rectangle 9">
            <a:extLst>
              <a:ext uri="{FF2B5EF4-FFF2-40B4-BE49-F238E27FC236}">
                <a16:creationId xmlns:a16="http://schemas.microsoft.com/office/drawing/2014/main" id="{0EF06225-5BB3-47CF-8FC4-BF4945AA652F}"/>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7C6F39E-8788-40DB-91BD-C025F1EB449E}"/>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F3E42DED-1A93-40B3-8FA5-F7CF4E6C53C0}"/>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F2EFA8DB-297E-474D-8598-4375288E725B}"/>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Caption">
            <a:extLst>
              <a:ext uri="{FF2B5EF4-FFF2-40B4-BE49-F238E27FC236}">
                <a16:creationId xmlns:a16="http://schemas.microsoft.com/office/drawing/2014/main" id="{FAF073A6-8957-4F1C-AEB1-78101EBBF39A}"/>
              </a:ext>
            </a:extLst>
          </p:cNvPr>
          <p:cNvSpPr>
            <a:spLocks noGrp="1"/>
          </p:cNvSpPr>
          <p:nvPr>
            <p:ph type="body" sz="quarter" idx="16"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4F4A1519-C215-44C1-98FC-916D5CE14B2D}"/>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5" name="Name">
            <a:extLst>
              <a:ext uri="{FF2B5EF4-FFF2-40B4-BE49-F238E27FC236}">
                <a16:creationId xmlns:a16="http://schemas.microsoft.com/office/drawing/2014/main" id="{75B18240-4097-4998-9AC3-F157F6DA86D4}"/>
              </a:ext>
            </a:extLst>
          </p:cNvPr>
          <p:cNvSpPr>
            <a:spLocks noGrp="1"/>
          </p:cNvSpPr>
          <p:nvPr>
            <p:ph type="body" sz="quarter" idx="11" hasCustomPrompt="1"/>
          </p:nvPr>
        </p:nvSpPr>
        <p:spPr>
          <a:xfrm>
            <a:off x="6624192" y="4821054"/>
            <a:ext cx="2948432" cy="252000"/>
          </a:xfrm>
        </p:spPr>
        <p:txBody>
          <a:bodyPr anchor="ctr"/>
          <a:lstStyle>
            <a:lvl1pPr marL="0" indent="0" algn="l">
              <a:buNone/>
              <a:defRPr sz="2400"/>
            </a:lvl1pPr>
          </a:lstStyle>
          <a:p>
            <a:pPr lvl="0"/>
            <a:r>
              <a:rPr lang="en-US" noProof="0"/>
              <a:t>Name</a:t>
            </a:r>
          </a:p>
        </p:txBody>
      </p:sp>
      <p:sp>
        <p:nvSpPr>
          <p:cNvPr id="7" name="Email">
            <a:extLst>
              <a:ext uri="{FF2B5EF4-FFF2-40B4-BE49-F238E27FC236}">
                <a16:creationId xmlns:a16="http://schemas.microsoft.com/office/drawing/2014/main" id="{3A9229A9-6411-4B4A-B00E-454E77EDEC9A}"/>
              </a:ext>
            </a:extLst>
          </p:cNvPr>
          <p:cNvSpPr>
            <a:spLocks noGrp="1"/>
          </p:cNvSpPr>
          <p:nvPr>
            <p:ph type="body" sz="quarter" idx="12" hasCustomPrompt="1"/>
          </p:nvPr>
        </p:nvSpPr>
        <p:spPr>
          <a:xfrm>
            <a:off x="6922297" y="5226514"/>
            <a:ext cx="2650327" cy="252000"/>
          </a:xfrm>
        </p:spPr>
        <p:txBody>
          <a:bodyPr anchor="ctr"/>
          <a:lstStyle>
            <a:lvl1pPr marL="0" indent="0" algn="l">
              <a:buNone/>
              <a:defRPr sz="1600"/>
            </a:lvl1pPr>
          </a:lstStyle>
          <a:p>
            <a:pPr lvl="0"/>
            <a:r>
              <a:rPr lang="en-US" noProof="0"/>
              <a:t>Email</a:t>
            </a:r>
          </a:p>
        </p:txBody>
      </p:sp>
      <p:sp>
        <p:nvSpPr>
          <p:cNvPr id="11" name="Rectangle 10">
            <a:extLst>
              <a:ext uri="{FF2B5EF4-FFF2-40B4-BE49-F238E27FC236}">
                <a16:creationId xmlns:a16="http://schemas.microsoft.com/office/drawing/2014/main" id="{B713248F-25F1-49BA-88A0-C390297514DE}"/>
              </a:ext>
            </a:extLst>
          </p:cNvPr>
          <p:cNvSpPr/>
          <p:nvPr userDrawn="1"/>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D0F79541-A6E1-453A-84A1-90B7CC35F21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87405123-5ECC-4FA3-A474-416C09791C4A}"/>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39A86FF-644F-4105-BC72-4B07DC633C15}"/>
              </a:ext>
            </a:extLst>
          </p:cNvPr>
          <p:cNvSpPr/>
          <p:nvPr userDrawn="1"/>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C12DBCEC-7015-4AA9-B395-2B645358B761}"/>
              </a:ext>
            </a:extLst>
          </p:cNvPr>
          <p:cNvSpPr/>
          <p:nvPr userDrawn="1"/>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E21F5ED-ED1F-4009-8324-B2E72C558109}"/>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Graphic 2">
            <a:extLst>
              <a:ext uri="{FF2B5EF4-FFF2-40B4-BE49-F238E27FC236}">
                <a16:creationId xmlns:a16="http://schemas.microsoft.com/office/drawing/2014/main" id="{EDC05B01-A4E9-4BF6-94A0-FC6EDD9122BA}"/>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0" name="Graphic 1318">
            <a:extLst>
              <a:ext uri="{FF2B5EF4-FFF2-40B4-BE49-F238E27FC236}">
                <a16:creationId xmlns:a16="http://schemas.microsoft.com/office/drawing/2014/main" id="{8AE975CD-CCBE-4E32-8549-58A7C7478F71}"/>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hank You">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880800" y="3997071"/>
            <a:ext cx="4370400" cy="2155797"/>
          </a:xfrm>
        </p:spPr>
        <p:txBody>
          <a:bodyPr anchor="b"/>
          <a:lstStyle>
            <a:lvl1pPr algn="l">
              <a:lnSpc>
                <a:spcPts val="8000"/>
              </a:lnSpc>
              <a:defRPr sz="11500">
                <a:solidFill>
                  <a:schemeClr val="bg1"/>
                </a:solidFill>
              </a:defRPr>
            </a:lvl1pPr>
          </a:lstStyle>
          <a:p>
            <a:r>
              <a:rPr lang="en-US" noProof="0"/>
              <a:t>Thank You</a:t>
            </a:r>
          </a:p>
        </p:txBody>
      </p:sp>
      <p:sp>
        <p:nvSpPr>
          <p:cNvPr id="21" name="Oval 20">
            <a:extLst>
              <a:ext uri="{FF2B5EF4-FFF2-40B4-BE49-F238E27FC236}">
                <a16:creationId xmlns:a16="http://schemas.microsoft.com/office/drawing/2014/main" id="{E6B605F9-6A84-4E1B-A6B2-EF9D7CB4B2C0}"/>
              </a:ext>
            </a:extLst>
          </p:cNvPr>
          <p:cNvSpPr/>
          <p:nvPr userDrawn="1"/>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158598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38C5F0-DD3F-421F-B67F-B1E6D9834A54}"/>
              </a:ext>
            </a:extLst>
          </p:cNvPr>
          <p:cNvSpPr/>
          <p:nvPr userDrawn="1"/>
        </p:nvSpPr>
        <p:spPr>
          <a:xfrm>
            <a:off x="180000" y="-1"/>
            <a:ext cx="12012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Graphic 2">
            <a:extLst>
              <a:ext uri="{FF2B5EF4-FFF2-40B4-BE49-F238E27FC236}">
                <a16:creationId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221786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a:t>Add a footer</a:t>
            </a:r>
            <a:endParaRPr lang="en-US" dirty="0"/>
          </a:p>
        </p:txBody>
      </p:sp>
      <p:sp>
        <p:nvSpPr>
          <p:cNvPr id="8" name="Graphic 2">
            <a:extLst>
              <a:ext uri="{FF2B5EF4-FFF2-40B4-BE49-F238E27FC236}">
                <a16:creationId xmlns:a16="http://schemas.microsoft.com/office/drawing/2014/main" id="{C6B23ECE-8A4C-4647-9793-68506CD4F48E}"/>
              </a:ext>
            </a:extLst>
          </p:cNvPr>
          <p:cNvSpPr/>
          <p:nvPr userDrawn="1"/>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 name="Graphic 1318">
            <a:extLst>
              <a:ext uri="{FF2B5EF4-FFF2-40B4-BE49-F238E27FC236}">
                <a16:creationId xmlns:a16="http://schemas.microsoft.com/office/drawing/2014/main" id="{F0E7D7CC-3A14-4AD5-B7AD-80D8FB96B16E}"/>
              </a:ext>
            </a:extLst>
          </p:cNvPr>
          <p:cNvSpPr/>
          <p:nvPr userDrawn="1"/>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0" name="Rectangle 9">
            <a:extLst>
              <a:ext uri="{FF2B5EF4-FFF2-40B4-BE49-F238E27FC236}">
                <a16:creationId xmlns:a16="http://schemas.microsoft.com/office/drawing/2014/main" id="{644ADFE0-0CB1-488B-96ED-632FD0ECEC26}"/>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5845453-5DA9-4094-81DF-44D7BF70550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E7DA0F-FC9A-4802-AB6C-991AD5B4F621}"/>
              </a:ext>
            </a:extLst>
          </p:cNvPr>
          <p:cNvSpPr/>
          <p:nvPr userDrawn="1"/>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EB6A0D4-A768-4F49-96B8-84B560DD080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85D3B5E-01A1-487F-881A-02406D7689F9}"/>
              </a:ext>
            </a:extLst>
          </p:cNvPr>
          <p:cNvSpPr/>
          <p:nvPr userDrawn="1"/>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6" name="Freeform: Shape 15">
            <a:extLst>
              <a:ext uri="{FF2B5EF4-FFF2-40B4-BE49-F238E27FC236}">
                <a16:creationId xmlns:a16="http://schemas.microsoft.com/office/drawing/2014/main" id="{8F47FBEC-4B64-4D70-BA6F-B0295BB27986}"/>
              </a:ext>
            </a:extLst>
          </p:cNvPr>
          <p:cNvSpPr/>
          <p:nvPr userDrawn="1"/>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Oval 16">
            <a:extLst>
              <a:ext uri="{FF2B5EF4-FFF2-40B4-BE49-F238E27FC236}">
                <a16:creationId xmlns:a16="http://schemas.microsoft.com/office/drawing/2014/main" id="{0D016781-10D0-4AC1-B2FB-986A35046AF4}"/>
              </a:ext>
            </a:extLst>
          </p:cNvPr>
          <p:cNvSpPr/>
          <p:nvPr userDrawn="1"/>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id="{56D6B556-F0E6-4365-AD7E-EAD7FDCAB3D2}"/>
              </a:ext>
            </a:extLst>
          </p:cNvPr>
          <p:cNvSpPr/>
          <p:nvPr userDrawn="1"/>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Graphic 1310">
            <a:extLst>
              <a:ext uri="{FF2B5EF4-FFF2-40B4-BE49-F238E27FC236}">
                <a16:creationId xmlns:a16="http://schemas.microsoft.com/office/drawing/2014/main" id="{C65DED0A-5BDD-4128-8976-658589CD2BCD}"/>
              </a:ext>
            </a:extLst>
          </p:cNvPr>
          <p:cNvSpPr>
            <a:spLocks noChangeAspect="1"/>
          </p:cNvSpPr>
          <p:nvPr userDrawn="1"/>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endParaRPr lang="en-US" dirty="0"/>
          </a:p>
        </p:txBody>
      </p:sp>
      <p:sp>
        <p:nvSpPr>
          <p:cNvPr id="22" name="TextBox 21">
            <a:extLst>
              <a:ext uri="{FF2B5EF4-FFF2-40B4-BE49-F238E27FC236}">
                <a16:creationId xmlns:a16="http://schemas.microsoft.com/office/drawing/2014/main" id="{FB3F5217-57FB-4CEB-BB0D-D390E78B8A17}"/>
              </a:ext>
            </a:extLst>
          </p:cNvPr>
          <p:cNvSpPr txBox="1"/>
          <p:nvPr userDrawn="1"/>
        </p:nvSpPr>
        <p:spPr>
          <a:xfrm rot="5400000">
            <a:off x="10854889" y="3249000"/>
            <a:ext cx="2314222" cy="360000"/>
          </a:xfrm>
          <a:prstGeom prst="rect">
            <a:avLst/>
          </a:prstGeom>
          <a:noFill/>
        </p:spPr>
        <p:txBody>
          <a:bodyPr wrap="square" lIns="0" tIns="0" rIns="0" bIns="0" rtlCol="0" anchor="ctr">
            <a:noAutofit/>
          </a:bodyPr>
          <a:lstStyle/>
          <a:p>
            <a:pPr algn="ctr"/>
            <a:r>
              <a:rPr lang="en-US" sz="1600" noProof="1">
                <a:solidFill>
                  <a:schemeClr val="bg1"/>
                </a:solidFill>
                <a:latin typeface="Gill Sans MT" panose="020B0502020104020203" pitchFamily="34" charset="0"/>
              </a:rPr>
              <a:t>Jens Martensson</a:t>
            </a:r>
          </a:p>
        </p:txBody>
      </p:sp>
      <p:sp>
        <p:nvSpPr>
          <p:cNvPr id="2" name="Title Placeholder 1">
            <a:extLst>
              <a:ext uri="{FF2B5EF4-FFF2-40B4-BE49-F238E27FC236}">
                <a16:creationId xmlns:a16="http://schemas.microsoft.com/office/drawing/2014/main" id="{331581A5-A75E-41FB-A68A-70BA1AB54B28}"/>
              </a:ext>
            </a:extLst>
          </p:cNvPr>
          <p:cNvSpPr>
            <a:spLocks noGrp="1"/>
          </p:cNvSpPr>
          <p:nvPr userDrawn="1">
            <p:ph type="title"/>
          </p:nvPr>
        </p:nvSpPr>
        <p:spPr>
          <a:xfrm>
            <a:off x="648000" y="648000"/>
            <a:ext cx="10261299" cy="72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userDrawn="1">
            <p:ph type="body" idx="1"/>
          </p:nvPr>
        </p:nvSpPr>
        <p:spPr>
          <a:xfrm>
            <a:off x="668312" y="1741486"/>
            <a:ext cx="10261299" cy="414421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userDrawn="1">
            <p:ph type="sldNum" sz="quarter" idx="4"/>
          </p:nvPr>
        </p:nvSpPr>
        <p:spPr>
          <a:xfrm>
            <a:off x="11415917" y="6108299"/>
            <a:ext cx="371196" cy="331932"/>
          </a:xfrm>
          <a:prstGeom prst="rect">
            <a:avLst/>
          </a:prstGeom>
        </p:spPr>
        <p:txBody>
          <a:bodyPr vert="horz" lIns="0" tIns="0" rIns="0" bIns="0" rtlCol="0" anchor="ctr"/>
          <a:lstStyle>
            <a:lvl1pPr algn="ctr">
              <a:defRPr sz="900">
                <a:solidFill>
                  <a:schemeClr val="bg1"/>
                </a:solidFill>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60" r:id="rId6"/>
    <p:sldLayoutId id="2147483661" r:id="rId7"/>
    <p:sldLayoutId id="2147483662" r:id="rId8"/>
    <p:sldLayoutId id="2147483663" r:id="rId9"/>
    <p:sldLayoutId id="2147483664" r:id="rId10"/>
    <p:sldLayoutId id="2147483650" r:id="rId11"/>
    <p:sldLayoutId id="2147483652" r:id="rId12"/>
    <p:sldLayoutId id="2147483665" r:id="rId13"/>
    <p:sldLayoutId id="2147483666" r:id="rId14"/>
    <p:sldLayoutId id="2147483654" r:id="rId15"/>
    <p:sldLayoutId id="2147483655" r:id="rId16"/>
  </p:sldLayoutIdLst>
  <p:hf hdr="0" ftr="0" dt="0"/>
  <p:txStyles>
    <p:title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324000" y="4081039"/>
            <a:ext cx="5600774" cy="1325217"/>
          </a:xfrm>
        </p:spPr>
        <p:txBody>
          <a:bodyPr/>
          <a:lstStyle/>
          <a:p>
            <a:r>
              <a:rPr lang="en-US" sz="6000" dirty="0">
                <a:solidFill>
                  <a:schemeClr val="bg2"/>
                </a:solidFill>
              </a:rPr>
              <a:t>Computational Biology</a:t>
            </a:r>
            <a:br>
              <a:rPr lang="en-US" sz="6000" dirty="0">
                <a:solidFill>
                  <a:schemeClr val="bg2"/>
                </a:solidFill>
              </a:rPr>
            </a:br>
            <a:br>
              <a:rPr lang="en-US" sz="6000" dirty="0">
                <a:solidFill>
                  <a:schemeClr val="bg2"/>
                </a:solidFill>
              </a:rPr>
            </a:br>
            <a:r>
              <a:rPr lang="en-US" sz="6000" dirty="0">
                <a:solidFill>
                  <a:schemeClr val="bg2"/>
                </a:solidFill>
              </a:rPr>
              <a:t>SILAC</a:t>
            </a:r>
            <a:endParaRPr lang="en-US" dirty="0">
              <a:solidFill>
                <a:schemeClr val="bg2"/>
              </a:solidFill>
            </a:endParaRP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a:xfrm>
            <a:off x="810001" y="5406256"/>
            <a:ext cx="5114773" cy="1046162"/>
          </a:xfrm>
        </p:spPr>
        <p:txBody>
          <a:bodyPr/>
          <a:lstStyle/>
          <a:p>
            <a:r>
              <a:rPr lang="en-US" sz="2400" b="1" i="0" dirty="0">
                <a:solidFill>
                  <a:srgbClr val="F61570"/>
                </a:solidFill>
                <a:effectLst/>
                <a:latin typeface="arial" panose="020B0604020202020204" pitchFamily="34" charset="0"/>
              </a:rPr>
              <a:t>Stable Isotope </a:t>
            </a:r>
            <a:r>
              <a:rPr lang="en-US" sz="2400" b="1" i="0" dirty="0">
                <a:solidFill>
                  <a:srgbClr val="D02B93"/>
                </a:solidFill>
                <a:effectLst/>
                <a:latin typeface="arial" panose="020B0604020202020204" pitchFamily="34" charset="0"/>
              </a:rPr>
              <a:t>Labeling by Amino </a:t>
            </a:r>
            <a:r>
              <a:rPr lang="en-US" sz="2400" b="1" i="0" dirty="0">
                <a:solidFill>
                  <a:srgbClr val="8B38A8"/>
                </a:solidFill>
                <a:effectLst/>
                <a:latin typeface="arial" panose="020B0604020202020204" pitchFamily="34" charset="0"/>
              </a:rPr>
              <a:t>acids in Cell culture </a:t>
            </a:r>
          </a:p>
          <a:p>
            <a:pPr algn="ctr" eaLnBrk="1" fontAlgn="auto" hangingPunct="1">
              <a:lnSpc>
                <a:spcPct val="90000"/>
              </a:lnSpc>
              <a:spcAft>
                <a:spcPts val="0"/>
              </a:spcAft>
              <a:buFont typeface="Arial" charset="0"/>
              <a:buNone/>
              <a:defRPr/>
            </a:pPr>
            <a:r>
              <a:rPr lang="en-US" sz="1600" b="1" dirty="0">
                <a:solidFill>
                  <a:schemeClr val="accent3">
                    <a:lumMod val="60000"/>
                    <a:lumOff val="40000"/>
                  </a:schemeClr>
                </a:solidFill>
              </a:rPr>
              <a:t>Prof. Dr. Ibrahim Al-</a:t>
            </a:r>
            <a:r>
              <a:rPr lang="en-US" sz="1600" b="1" dirty="0" err="1">
                <a:solidFill>
                  <a:schemeClr val="accent3">
                    <a:lumMod val="60000"/>
                    <a:lumOff val="40000"/>
                  </a:schemeClr>
                </a:solidFill>
              </a:rPr>
              <a:t>Awadi</a:t>
            </a:r>
            <a:endParaRPr lang="ar-EG" sz="1600" b="1" dirty="0">
              <a:solidFill>
                <a:schemeClr val="accent3">
                  <a:lumMod val="60000"/>
                  <a:lumOff val="40000"/>
                </a:schemeClr>
              </a:solidFill>
            </a:endParaRPr>
          </a:p>
          <a:p>
            <a:pPr algn="ctr">
              <a:lnSpc>
                <a:spcPct val="90000"/>
              </a:lnSpc>
              <a:defRPr/>
            </a:pPr>
            <a:r>
              <a:rPr lang="en-US" sz="1600" b="1" dirty="0">
                <a:solidFill>
                  <a:schemeClr val="accent3">
                    <a:lumMod val="60000"/>
                    <a:lumOff val="40000"/>
                  </a:schemeClr>
                </a:solidFill>
              </a:rPr>
              <a:t>Eng. </a:t>
            </a:r>
            <a:r>
              <a:rPr lang="en-US" sz="1600" b="1" i="0" dirty="0">
                <a:solidFill>
                  <a:schemeClr val="accent3">
                    <a:lumMod val="60000"/>
                    <a:lumOff val="40000"/>
                  </a:schemeClr>
                </a:solidFill>
                <a:effectLst/>
                <a:latin typeface="+mj-lt"/>
              </a:rPr>
              <a:t>Ghada Samir</a:t>
            </a:r>
            <a:endParaRPr lang="ar-EG" sz="1600" b="1" i="0" dirty="0">
              <a:solidFill>
                <a:schemeClr val="accent3">
                  <a:lumMod val="60000"/>
                  <a:lumOff val="40000"/>
                </a:schemeClr>
              </a:solidFill>
              <a:effectLst/>
              <a:latin typeface="+mj-lt"/>
            </a:endParaRPr>
          </a:p>
          <a:p>
            <a:br>
              <a:rPr lang="en-US" sz="2400" b="1" dirty="0">
                <a:solidFill>
                  <a:srgbClr val="F61570"/>
                </a:solidFill>
              </a:rPr>
            </a:br>
            <a:endParaRPr lang="en-US" noProof="1">
              <a:solidFill>
                <a:srgbClr val="F61570"/>
              </a:solidFill>
            </a:endParaRPr>
          </a:p>
        </p:txBody>
      </p:sp>
      <p:pic>
        <p:nvPicPr>
          <p:cNvPr id="11" name="Picture Placeholder 10" descr="Chemical composition model placed on the periodic table">
            <a:extLst>
              <a:ext uri="{FF2B5EF4-FFF2-40B4-BE49-F238E27FC236}">
                <a16:creationId xmlns:a16="http://schemas.microsoft.com/office/drawing/2014/main" id="{AE2C20E2-EFA3-4244-944C-0AF879ED2A2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6095999" y="0"/>
            <a:ext cx="5772001" cy="6857999"/>
          </a:xfrm>
        </p:spPr>
      </p:pic>
    </p:spTree>
    <p:extLst>
      <p:ext uri="{BB962C8B-B14F-4D97-AF65-F5344CB8AC3E}">
        <p14:creationId xmlns:p14="http://schemas.microsoft.com/office/powerpoint/2010/main" val="47351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Scientists in protective clothing experimenting in a white room">
            <a:extLst>
              <a:ext uri="{FF2B5EF4-FFF2-40B4-BE49-F238E27FC236}">
                <a16:creationId xmlns:a16="http://schemas.microsoft.com/office/drawing/2014/main" id="{CEFD1D8B-0BE2-4FDC-BD70-44FB63429D78}"/>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180000" y="180000"/>
            <a:ext cx="5284799" cy="6498000"/>
          </a:xfrm>
        </p:spPr>
      </p:pic>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282197" y="1392198"/>
            <a:ext cx="5438774" cy="1389280"/>
          </a:xfrm>
        </p:spPr>
        <p:txBody>
          <a:bodyPr/>
          <a:lstStyle/>
          <a:p>
            <a:r>
              <a:rPr lang="en-US" sz="8000" b="1" i="0" u="sng" dirty="0">
                <a:solidFill>
                  <a:srgbClr val="615790"/>
                </a:solidFill>
                <a:effectLst/>
              </a:rPr>
              <a:t>SILAC</a:t>
            </a:r>
            <a:r>
              <a:rPr lang="en-US" sz="7200" b="1" i="0" u="sng" dirty="0">
                <a:solidFill>
                  <a:srgbClr val="615790"/>
                </a:solidFill>
                <a:effectLst/>
              </a:rPr>
              <a:t>: </a:t>
            </a:r>
            <a:br>
              <a:rPr lang="en-US" sz="7200" b="1" i="0" u="sng" dirty="0">
                <a:solidFill>
                  <a:srgbClr val="615790"/>
                </a:solidFill>
                <a:effectLst/>
              </a:rPr>
            </a:br>
            <a:br>
              <a:rPr lang="en-US" sz="7200" b="1" i="0" u="sng" dirty="0">
                <a:solidFill>
                  <a:srgbClr val="615790"/>
                </a:solidFill>
                <a:effectLst/>
              </a:rPr>
            </a:br>
            <a:endParaRPr lang="en-US" sz="4800" b="1" dirty="0">
              <a:solidFill>
                <a:srgbClr val="615790"/>
              </a:solidFill>
            </a:endParaRP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a:xfrm>
            <a:off x="365582" y="1719532"/>
            <a:ext cx="5272004" cy="734611"/>
          </a:xfrm>
        </p:spPr>
        <p:txBody>
          <a:bodyPr/>
          <a:lstStyle/>
          <a:p>
            <a:r>
              <a:rPr lang="en-US" sz="2400" b="1" i="0" dirty="0">
                <a:solidFill>
                  <a:schemeClr val="tx2">
                    <a:lumMod val="90000"/>
                    <a:lumOff val="10000"/>
                  </a:schemeClr>
                </a:solidFill>
                <a:effectLst/>
              </a:rPr>
              <a:t>Stable Isotope Labeling by/with Amino acids in Cell culture</a:t>
            </a:r>
            <a:r>
              <a:rPr lang="en-US" sz="4000" b="1" i="0" dirty="0">
                <a:solidFill>
                  <a:schemeClr val="tx2">
                    <a:lumMod val="90000"/>
                    <a:lumOff val="10000"/>
                  </a:schemeClr>
                </a:solidFill>
                <a:effectLst/>
              </a:rPr>
              <a:t>.</a:t>
            </a:r>
            <a:endParaRPr lang="en-US" b="1" noProof="1"/>
          </a:p>
        </p:txBody>
      </p: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1"/>
          </p:nvPr>
        </p:nvSpPr>
        <p:spPr/>
        <p:txBody>
          <a:bodyPr/>
          <a:lstStyle/>
          <a:p>
            <a:fld id="{058DB212-BFA2-403F-85EF-DFD3FF6D973A}" type="slidenum">
              <a:rPr lang="en-US" smtClean="0"/>
              <a:pPr/>
              <a:t>2</a:t>
            </a:fld>
            <a:endParaRPr lang="en-US" dirty="0"/>
          </a:p>
        </p:txBody>
      </p:sp>
      <p:sp>
        <p:nvSpPr>
          <p:cNvPr id="19" name="Rectangle: Rounded Corners 18">
            <a:extLst>
              <a:ext uri="{FF2B5EF4-FFF2-40B4-BE49-F238E27FC236}">
                <a16:creationId xmlns:a16="http://schemas.microsoft.com/office/drawing/2014/main" id="{4BF30576-D80A-4B43-8DD7-C5C7EA4756CA}"/>
              </a:ext>
            </a:extLst>
          </p:cNvPr>
          <p:cNvSpPr/>
          <p:nvPr/>
        </p:nvSpPr>
        <p:spPr>
          <a:xfrm>
            <a:off x="5464799" y="1961851"/>
            <a:ext cx="6104761" cy="1639251"/>
          </a:xfrm>
          <a:prstGeom prst="roundRect">
            <a:avLst>
              <a:gd name="adj" fmla="val 10000"/>
            </a:avLst>
          </a:prstGeom>
          <a:solidFill>
            <a:srgbClr val="D0CEE3"/>
          </a:solidFill>
          <a:effectLst>
            <a:outerShdw blurRad="63500" sx="102000" sy="102000" algn="ctr" rotWithShape="0">
              <a:prstClr val="black">
                <a:alpha val="40000"/>
              </a:prstClr>
            </a:outerShdw>
          </a:effectLst>
        </p:spPr>
        <p:style>
          <a:lnRef idx="0">
            <a:schemeClr val="dk1">
              <a:hueOff val="0"/>
              <a:satOff val="0"/>
              <a:lumOff val="0"/>
              <a:alphaOff val="0"/>
            </a:schemeClr>
          </a:lnRef>
          <a:fillRef idx="1">
            <a:schemeClr val="bg1">
              <a:lumMod val="95000"/>
              <a:hueOff val="0"/>
              <a:satOff val="0"/>
              <a:lumOff val="0"/>
              <a:alphaOff val="0"/>
            </a:schemeClr>
          </a:fillRef>
          <a:effectRef idx="0">
            <a:scrgbClr r="0" g="0" b="0"/>
          </a:effectRef>
          <a:fontRef idx="minor">
            <a:schemeClr val="dk1">
              <a:hueOff val="0"/>
              <a:satOff val="0"/>
              <a:lumOff val="0"/>
              <a:alphaOff val="0"/>
            </a:schemeClr>
          </a:fontRef>
        </p:style>
      </p:sp>
      <p:sp>
        <p:nvSpPr>
          <p:cNvPr id="20" name="Rectangle 19" descr="Scientist">
            <a:extLst>
              <a:ext uri="{FF2B5EF4-FFF2-40B4-BE49-F238E27FC236}">
                <a16:creationId xmlns:a16="http://schemas.microsoft.com/office/drawing/2014/main" id="{B47B6B3F-A51E-4DE0-AEFD-A36C3BFC942B}"/>
              </a:ext>
            </a:extLst>
          </p:cNvPr>
          <p:cNvSpPr/>
          <p:nvPr/>
        </p:nvSpPr>
        <p:spPr>
          <a:xfrm>
            <a:off x="5960672" y="2330683"/>
            <a:ext cx="901588" cy="9015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21" name="Group 20">
            <a:extLst>
              <a:ext uri="{FF2B5EF4-FFF2-40B4-BE49-F238E27FC236}">
                <a16:creationId xmlns:a16="http://schemas.microsoft.com/office/drawing/2014/main" id="{A52C6748-3573-413E-BCDC-26F8CB7DCE45}"/>
              </a:ext>
            </a:extLst>
          </p:cNvPr>
          <p:cNvGrpSpPr/>
          <p:nvPr/>
        </p:nvGrpSpPr>
        <p:grpSpPr>
          <a:xfrm>
            <a:off x="7358133" y="1961851"/>
            <a:ext cx="4211426" cy="1639251"/>
            <a:chOff x="1893334" y="887927"/>
            <a:chExt cx="4211426" cy="1639251"/>
          </a:xfrm>
        </p:grpSpPr>
        <p:sp>
          <p:nvSpPr>
            <p:cNvPr id="27" name="Rectangle 26">
              <a:extLst>
                <a:ext uri="{FF2B5EF4-FFF2-40B4-BE49-F238E27FC236}">
                  <a16:creationId xmlns:a16="http://schemas.microsoft.com/office/drawing/2014/main" id="{2C5EFD50-B11F-408D-B9B7-679F9A53C84A}"/>
                </a:ext>
              </a:extLst>
            </p:cNvPr>
            <p:cNvSpPr/>
            <p:nvPr/>
          </p:nvSpPr>
          <p:spPr>
            <a:xfrm>
              <a:off x="1893334" y="887927"/>
              <a:ext cx="4211426" cy="163925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8" name="TextBox 27">
              <a:extLst>
                <a:ext uri="{FF2B5EF4-FFF2-40B4-BE49-F238E27FC236}">
                  <a16:creationId xmlns:a16="http://schemas.microsoft.com/office/drawing/2014/main" id="{8D32F88D-1AC0-421C-BA68-72488319E919}"/>
                </a:ext>
              </a:extLst>
            </p:cNvPr>
            <p:cNvSpPr txBox="1"/>
            <p:nvPr/>
          </p:nvSpPr>
          <p:spPr>
            <a:xfrm>
              <a:off x="1893334" y="887927"/>
              <a:ext cx="4211426" cy="16392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73487" tIns="173487" rIns="173487" bIns="173487" numCol="1" spcCol="1270" anchor="ctr" anchorCtr="0">
              <a:noAutofit/>
            </a:bodyPr>
            <a:lstStyle/>
            <a:p>
              <a:pPr marL="0" lvl="0" indent="0" algn="l" defTabSz="755650">
                <a:lnSpc>
                  <a:spcPct val="90000"/>
                </a:lnSpc>
                <a:spcBef>
                  <a:spcPct val="0"/>
                </a:spcBef>
                <a:spcAft>
                  <a:spcPct val="35000"/>
                </a:spcAft>
                <a:buNone/>
              </a:pPr>
              <a:r>
                <a:rPr lang="en-US" sz="1700" b="1" i="0" kern="1200"/>
                <a:t>SILAC is a power method based on mass spectrometry that identifies and quantifies relative differential changes in protein abundance.</a:t>
              </a:r>
              <a:endParaRPr lang="en-US" sz="1700" kern="1200"/>
            </a:p>
          </p:txBody>
        </p:sp>
      </p:grpSp>
      <p:sp>
        <p:nvSpPr>
          <p:cNvPr id="22" name="Rectangle: Rounded Corners 21">
            <a:extLst>
              <a:ext uri="{FF2B5EF4-FFF2-40B4-BE49-F238E27FC236}">
                <a16:creationId xmlns:a16="http://schemas.microsoft.com/office/drawing/2014/main" id="{156B12B4-487A-4143-B3A3-A25E3E92E346}"/>
              </a:ext>
            </a:extLst>
          </p:cNvPr>
          <p:cNvSpPr/>
          <p:nvPr/>
        </p:nvSpPr>
        <p:spPr>
          <a:xfrm>
            <a:off x="5464799" y="4010915"/>
            <a:ext cx="6104761" cy="1639251"/>
          </a:xfrm>
          <a:prstGeom prst="roundRect">
            <a:avLst>
              <a:gd name="adj" fmla="val 10000"/>
            </a:avLst>
          </a:prstGeom>
          <a:solidFill>
            <a:schemeClr val="tx2">
              <a:lumMod val="20000"/>
              <a:lumOff val="80000"/>
            </a:schemeClr>
          </a:solidFill>
          <a:effectLst>
            <a:outerShdw blurRad="63500" sx="102000" sy="102000" algn="ctr" rotWithShape="0">
              <a:prstClr val="black">
                <a:alpha val="40000"/>
              </a:prstClr>
            </a:outerShdw>
          </a:effectLst>
        </p:spPr>
        <p:style>
          <a:lnRef idx="0">
            <a:schemeClr val="dk1">
              <a:hueOff val="0"/>
              <a:satOff val="0"/>
              <a:lumOff val="0"/>
              <a:alphaOff val="0"/>
            </a:schemeClr>
          </a:lnRef>
          <a:fillRef idx="1">
            <a:schemeClr val="bg1">
              <a:lumMod val="95000"/>
              <a:hueOff val="0"/>
              <a:satOff val="0"/>
              <a:lumOff val="0"/>
              <a:alphaOff val="0"/>
            </a:schemeClr>
          </a:fillRef>
          <a:effectRef idx="0">
            <a:scrgbClr r="0" g="0" b="0"/>
          </a:effectRef>
          <a:fontRef idx="minor">
            <a:schemeClr val="dk1">
              <a:hueOff val="0"/>
              <a:satOff val="0"/>
              <a:lumOff val="0"/>
              <a:alphaOff val="0"/>
            </a:schemeClr>
          </a:fontRef>
        </p:style>
      </p:sp>
      <p:sp>
        <p:nvSpPr>
          <p:cNvPr id="23" name="Rectangle 22" descr="Test tubes">
            <a:extLst>
              <a:ext uri="{FF2B5EF4-FFF2-40B4-BE49-F238E27FC236}">
                <a16:creationId xmlns:a16="http://schemas.microsoft.com/office/drawing/2014/main" id="{EDA525E0-7A9A-47EE-AB84-DC4826D3A5F3}"/>
              </a:ext>
            </a:extLst>
          </p:cNvPr>
          <p:cNvSpPr/>
          <p:nvPr/>
        </p:nvSpPr>
        <p:spPr>
          <a:xfrm>
            <a:off x="5960672" y="4379746"/>
            <a:ext cx="901588" cy="90158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pSp>
        <p:nvGrpSpPr>
          <p:cNvPr id="24" name="Group 23">
            <a:extLst>
              <a:ext uri="{FF2B5EF4-FFF2-40B4-BE49-F238E27FC236}">
                <a16:creationId xmlns:a16="http://schemas.microsoft.com/office/drawing/2014/main" id="{222F075A-D8A7-44B4-A87A-4F447BA1EF49}"/>
              </a:ext>
            </a:extLst>
          </p:cNvPr>
          <p:cNvGrpSpPr/>
          <p:nvPr/>
        </p:nvGrpSpPr>
        <p:grpSpPr>
          <a:xfrm>
            <a:off x="7358133" y="4010915"/>
            <a:ext cx="4211426" cy="1639251"/>
            <a:chOff x="1893334" y="2936991"/>
            <a:chExt cx="4211426" cy="1639251"/>
          </a:xfrm>
        </p:grpSpPr>
        <p:sp>
          <p:nvSpPr>
            <p:cNvPr id="25" name="Rectangle 24">
              <a:extLst>
                <a:ext uri="{FF2B5EF4-FFF2-40B4-BE49-F238E27FC236}">
                  <a16:creationId xmlns:a16="http://schemas.microsoft.com/office/drawing/2014/main" id="{580D9992-036D-4C8E-9FA6-0B1B8185DBB7}"/>
                </a:ext>
              </a:extLst>
            </p:cNvPr>
            <p:cNvSpPr/>
            <p:nvPr/>
          </p:nvSpPr>
          <p:spPr>
            <a:xfrm>
              <a:off x="1893334" y="2936991"/>
              <a:ext cx="4211426" cy="163925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6" name="TextBox 25">
              <a:extLst>
                <a:ext uri="{FF2B5EF4-FFF2-40B4-BE49-F238E27FC236}">
                  <a16:creationId xmlns:a16="http://schemas.microsoft.com/office/drawing/2014/main" id="{D4342795-468E-4D1C-9B84-784881DAF8AB}"/>
                </a:ext>
              </a:extLst>
            </p:cNvPr>
            <p:cNvSpPr txBox="1"/>
            <p:nvPr/>
          </p:nvSpPr>
          <p:spPr>
            <a:xfrm>
              <a:off x="1893334" y="2936991"/>
              <a:ext cx="4211426" cy="16392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73487" tIns="173487" rIns="173487" bIns="173487" numCol="1" spcCol="1270" anchor="ctr" anchorCtr="0">
              <a:noAutofit/>
            </a:bodyPr>
            <a:lstStyle/>
            <a:p>
              <a:pPr marL="0" lvl="0" indent="0" algn="l" defTabSz="755650">
                <a:lnSpc>
                  <a:spcPct val="90000"/>
                </a:lnSpc>
                <a:spcBef>
                  <a:spcPct val="0"/>
                </a:spcBef>
                <a:spcAft>
                  <a:spcPct val="35000"/>
                </a:spcAft>
                <a:buNone/>
              </a:pPr>
              <a:r>
                <a:rPr lang="en-US" sz="1700" b="1" i="0" kern="1200" dirty="0"/>
                <a:t>First used in quantitative proteomics in 2002, it provides accurate relative quantification without any chemical derivatization or manipulation.</a:t>
              </a:r>
              <a:endParaRPr lang="en-US" sz="1700" kern="1200" dirty="0"/>
            </a:p>
          </p:txBody>
        </p:sp>
      </p:grpSp>
    </p:spTree>
    <p:extLst>
      <p:ext uri="{BB962C8B-B14F-4D97-AF65-F5344CB8AC3E}">
        <p14:creationId xmlns:p14="http://schemas.microsoft.com/office/powerpoint/2010/main" val="201304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285143" y="321870"/>
            <a:ext cx="10261299" cy="720000"/>
          </a:xfrm>
        </p:spPr>
        <p:txBody>
          <a:bodyPr/>
          <a:lstStyle/>
          <a:p>
            <a:r>
              <a:rPr lang="en-US" sz="5400" u="sng" dirty="0">
                <a:solidFill>
                  <a:srgbClr val="615790"/>
                </a:solidFill>
              </a:rPr>
              <a:t>The principle of SILAC:</a:t>
            </a:r>
            <a:br>
              <a:rPr lang="en-US" sz="5400" u="sng" dirty="0">
                <a:solidFill>
                  <a:srgbClr val="615790"/>
                </a:solidFill>
              </a:rPr>
            </a:br>
            <a:endParaRPr lang="en-US" dirty="0">
              <a:solidFill>
                <a:srgbClr val="615790"/>
              </a:solidFill>
            </a:endParaRP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285143" y="1639774"/>
            <a:ext cx="4654355" cy="4468525"/>
          </a:xfrm>
        </p:spPr>
        <p:txBody>
          <a:bodyPr/>
          <a:lstStyle/>
          <a:p>
            <a:r>
              <a:rPr lang="en-US" dirty="0"/>
              <a:t>The principle of SILAC is based on metabolically incorporating stable isotope labeled amino acids into the entire proteome.</a:t>
            </a:r>
          </a:p>
          <a:p>
            <a:pPr marL="0" indent="0">
              <a:buNone/>
            </a:pPr>
            <a:endParaRPr lang="en-US" dirty="0"/>
          </a:p>
          <a:p>
            <a:pPr marL="0" indent="0">
              <a:buNone/>
            </a:pPr>
            <a:endParaRPr lang="en-US" dirty="0"/>
          </a:p>
          <a:p>
            <a:r>
              <a:rPr lang="en-US" dirty="0"/>
              <a:t>The “Light” medium that contains amino acids with the natural isotope and the “ Heavy” medium that contains stable isotope labeled amino acids.</a:t>
            </a:r>
          </a:p>
        </p:txBody>
      </p:sp>
      <p:pic>
        <p:nvPicPr>
          <p:cNvPr id="9" name="Picture Placeholder 8">
            <a:extLst>
              <a:ext uri="{FF2B5EF4-FFF2-40B4-BE49-F238E27FC236}">
                <a16:creationId xmlns:a16="http://schemas.microsoft.com/office/drawing/2014/main" id="{6B566F94-17A3-4E0B-8F60-AEB4C2121148}"/>
              </a:ext>
            </a:extLst>
          </p:cNvPr>
          <p:cNvPicPr>
            <a:picLocks noGrp="1" noChangeAspect="1"/>
          </p:cNvPicPr>
          <p:nvPr>
            <p:ph type="pic" sz="quarter" idx="13"/>
          </p:nvPr>
        </p:nvPicPr>
        <p:blipFill>
          <a:blip r:embed="rId2"/>
          <a:srcRect/>
          <a:stretch/>
        </p:blipFill>
        <p:spPr>
          <a:xfrm>
            <a:off x="5175016" y="1639774"/>
            <a:ext cx="6125126" cy="3888000"/>
          </a:xfrm>
        </p:spPr>
      </p:pic>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3</a:t>
            </a:fld>
            <a:endParaRPr lang="en-US" dirty="0"/>
          </a:p>
        </p:txBody>
      </p:sp>
    </p:spTree>
    <p:extLst>
      <p:ext uri="{BB962C8B-B14F-4D97-AF65-F5344CB8AC3E}">
        <p14:creationId xmlns:p14="http://schemas.microsoft.com/office/powerpoint/2010/main" val="85197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6"/>
          </p:nvPr>
        </p:nvSpPr>
        <p:spPr>
          <a:xfrm>
            <a:off x="11415917" y="6108299"/>
            <a:ext cx="371196" cy="331932"/>
          </a:xfrm>
        </p:spPr>
        <p:txBody>
          <a:bodyPr anchor="ctr">
            <a:normAutofit/>
          </a:bodyPr>
          <a:lstStyle/>
          <a:p>
            <a:pPr>
              <a:spcAft>
                <a:spcPts val="600"/>
              </a:spcAft>
            </a:pPr>
            <a:fld id="{058DB212-BFA2-403F-85EF-DFD3FF6D973A}" type="slidenum">
              <a:rPr lang="en-US" smtClean="0"/>
              <a:pPr>
                <a:spcAft>
                  <a:spcPts val="600"/>
                </a:spcAft>
              </a:pPr>
              <a:t>4</a:t>
            </a:fld>
            <a:endParaRPr lang="en-US"/>
          </a:p>
        </p:txBody>
      </p:sp>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648000" y="648000"/>
            <a:ext cx="10261299" cy="720000"/>
          </a:xfrm>
        </p:spPr>
        <p:txBody>
          <a:bodyPr anchor="t">
            <a:normAutofit/>
          </a:bodyPr>
          <a:lstStyle/>
          <a:p>
            <a:r>
              <a:rPr lang="en-US" u="sng" dirty="0">
                <a:solidFill>
                  <a:srgbClr val="615790"/>
                </a:solidFill>
              </a:rPr>
              <a:t>Workflow of SILAC:</a:t>
            </a: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2"/>
          </p:nvPr>
        </p:nvSpPr>
        <p:spPr>
          <a:xfrm>
            <a:off x="648001" y="2232000"/>
            <a:ext cx="5040000" cy="3888001"/>
          </a:xfrm>
        </p:spPr>
        <p:txBody>
          <a:bodyPr>
            <a:normAutofit/>
          </a:bodyPr>
          <a:lstStyle/>
          <a:p>
            <a:pPr>
              <a:buFont typeface="Wingdings" panose="05000000000000000000" pitchFamily="2" charset="2"/>
              <a:buChar char="§"/>
            </a:pPr>
            <a:r>
              <a:rPr lang="en-US" b="1" dirty="0">
                <a:solidFill>
                  <a:srgbClr val="B476A8"/>
                </a:solidFill>
              </a:rPr>
              <a:t>The adaptation phase. </a:t>
            </a:r>
          </a:p>
          <a:p>
            <a:pPr>
              <a:buFont typeface="Wingdings" panose="05000000000000000000" pitchFamily="2" charset="2"/>
              <a:buChar char="§"/>
            </a:pPr>
            <a:r>
              <a:rPr lang="en-US" b="1" dirty="0">
                <a:solidFill>
                  <a:srgbClr val="B476A8"/>
                </a:solidFill>
              </a:rPr>
              <a:t>The experimental phase.</a:t>
            </a:r>
          </a:p>
        </p:txBody>
      </p:sp>
      <p:pic>
        <p:nvPicPr>
          <p:cNvPr id="16" name="Picture 15" descr="A screenshot of a video game&#10;&#10;Description automatically generated with medium confidence">
            <a:extLst>
              <a:ext uri="{FF2B5EF4-FFF2-40B4-BE49-F238E27FC236}">
                <a16:creationId xmlns:a16="http://schemas.microsoft.com/office/drawing/2014/main" id="{E770C5DA-0C5F-48C7-8352-5573AB132E11}"/>
              </a:ext>
            </a:extLst>
          </p:cNvPr>
          <p:cNvPicPr>
            <a:picLocks noChangeAspect="1"/>
          </p:cNvPicPr>
          <p:nvPr/>
        </p:nvPicPr>
        <p:blipFill>
          <a:blip r:embed="rId2"/>
          <a:stretch>
            <a:fillRect/>
          </a:stretch>
        </p:blipFill>
        <p:spPr>
          <a:xfrm>
            <a:off x="3334111" y="2774056"/>
            <a:ext cx="7821932" cy="3676307"/>
          </a:xfrm>
          <a:prstGeom prst="rect">
            <a:avLst/>
          </a:prstGeom>
          <a:noFill/>
        </p:spPr>
      </p:pic>
      <p:sp>
        <p:nvSpPr>
          <p:cNvPr id="3" name="Text Placeholder 2">
            <a:extLst>
              <a:ext uri="{FF2B5EF4-FFF2-40B4-BE49-F238E27FC236}">
                <a16:creationId xmlns:a16="http://schemas.microsoft.com/office/drawing/2014/main" id="{348A36BD-3D0C-42D5-A5D3-CE11F484185A}"/>
              </a:ext>
            </a:extLst>
          </p:cNvPr>
          <p:cNvSpPr>
            <a:spLocks noGrp="1"/>
          </p:cNvSpPr>
          <p:nvPr>
            <p:ph type="body" idx="1"/>
          </p:nvPr>
        </p:nvSpPr>
        <p:spPr>
          <a:xfrm>
            <a:off x="648000" y="1475999"/>
            <a:ext cx="5781829" cy="719999"/>
          </a:xfrm>
        </p:spPr>
        <p:txBody>
          <a:bodyPr>
            <a:normAutofit/>
          </a:bodyPr>
          <a:lstStyle/>
          <a:p>
            <a:pPr marL="342900" indent="-342900">
              <a:buFont typeface="Courier New" panose="02070309020205020404" pitchFamily="49" charset="0"/>
              <a:buChar char="o"/>
            </a:pPr>
            <a:r>
              <a:rPr lang="en-US" sz="1600" dirty="0">
                <a:solidFill>
                  <a:srgbClr val="3A3A3A"/>
                </a:solidFill>
              </a:rPr>
              <a:t>The SILAC experiment can be divided into two phases :</a:t>
            </a:r>
            <a:br>
              <a:rPr lang="en-US" sz="1600" dirty="0">
                <a:solidFill>
                  <a:srgbClr val="3A3A3A"/>
                </a:solidFill>
              </a:rPr>
            </a:br>
            <a:endParaRPr lang="en-US" sz="1600" b="1" dirty="0">
              <a:solidFill>
                <a:srgbClr val="3A3A3A"/>
              </a:solidFill>
            </a:endParaRPr>
          </a:p>
        </p:txBody>
      </p:sp>
    </p:spTree>
    <p:extLst>
      <p:ext uri="{BB962C8B-B14F-4D97-AF65-F5344CB8AC3E}">
        <p14:creationId xmlns:p14="http://schemas.microsoft.com/office/powerpoint/2010/main" val="305079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Diagram&#10;&#10;Description automatically generated">
            <a:extLst>
              <a:ext uri="{FF2B5EF4-FFF2-40B4-BE49-F238E27FC236}">
                <a16:creationId xmlns:a16="http://schemas.microsoft.com/office/drawing/2014/main" id="{843657C6-DEEB-4F06-B5FB-C8DFF1B4D776}"/>
              </a:ext>
            </a:extLst>
          </p:cNvPr>
          <p:cNvPicPr>
            <a:picLocks noGrp="1" noChangeAspect="1"/>
          </p:cNvPicPr>
          <p:nvPr>
            <p:ph sz="half" idx="4"/>
          </p:nvPr>
        </p:nvPicPr>
        <p:blipFill>
          <a:blip r:embed="rId2"/>
          <a:stretch>
            <a:fillRect/>
          </a:stretch>
        </p:blipFill>
        <p:spPr>
          <a:xfrm>
            <a:off x="6375916" y="958981"/>
            <a:ext cx="5040000" cy="5601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5</a:t>
            </a:fld>
            <a:endParaRPr lang="en-US" dirty="0"/>
          </a:p>
        </p:txBody>
      </p:sp>
      <p:pic>
        <p:nvPicPr>
          <p:cNvPr id="9" name="Content Placeholder 8" descr="Diagram&#10;&#10;Description automatically generated">
            <a:extLst>
              <a:ext uri="{FF2B5EF4-FFF2-40B4-BE49-F238E27FC236}">
                <a16:creationId xmlns:a16="http://schemas.microsoft.com/office/drawing/2014/main" id="{2C176938-454A-4899-AC51-5C296DA4BD10}"/>
              </a:ext>
            </a:extLst>
          </p:cNvPr>
          <p:cNvPicPr>
            <a:picLocks noGrp="1" noChangeAspect="1"/>
          </p:cNvPicPr>
          <p:nvPr>
            <p:ph sz="half" idx="2"/>
          </p:nvPr>
        </p:nvPicPr>
        <p:blipFill>
          <a:blip r:embed="rId3"/>
          <a:stretch>
            <a:fillRect/>
          </a:stretch>
        </p:blipFill>
        <p:spPr>
          <a:xfrm>
            <a:off x="254209" y="958981"/>
            <a:ext cx="5841791" cy="5601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 Placeholder 6">
            <a:extLst>
              <a:ext uri="{FF2B5EF4-FFF2-40B4-BE49-F238E27FC236}">
                <a16:creationId xmlns:a16="http://schemas.microsoft.com/office/drawing/2014/main" id="{C0B8B96D-B444-41DE-B8C1-07A2D085542F}"/>
              </a:ext>
            </a:extLst>
          </p:cNvPr>
          <p:cNvSpPr>
            <a:spLocks noGrp="1"/>
          </p:cNvSpPr>
          <p:nvPr>
            <p:ph type="body" sz="quarter" idx="3"/>
          </p:nvPr>
        </p:nvSpPr>
        <p:spPr>
          <a:xfrm>
            <a:off x="6375917" y="468000"/>
            <a:ext cx="5040000" cy="360000"/>
          </a:xfrm>
        </p:spPr>
        <p:txBody>
          <a:bodyPr/>
          <a:lstStyle/>
          <a:p>
            <a:pPr>
              <a:buFont typeface="Wingdings" panose="05000000000000000000" pitchFamily="2" charset="2"/>
              <a:buChar char="§"/>
            </a:pPr>
            <a:r>
              <a:rPr lang="en-US" b="1" dirty="0">
                <a:solidFill>
                  <a:srgbClr val="3A3A3A"/>
                </a:solidFill>
              </a:rPr>
              <a:t>The experimental phase.</a:t>
            </a:r>
          </a:p>
        </p:txBody>
      </p:sp>
      <p:sp>
        <p:nvSpPr>
          <p:cNvPr id="5" name="Text Placeholder 4">
            <a:extLst>
              <a:ext uri="{FF2B5EF4-FFF2-40B4-BE49-F238E27FC236}">
                <a16:creationId xmlns:a16="http://schemas.microsoft.com/office/drawing/2014/main" id="{5DE7F035-A127-4A31-A6C5-5F7E15A251AF}"/>
              </a:ext>
            </a:extLst>
          </p:cNvPr>
          <p:cNvSpPr>
            <a:spLocks noGrp="1"/>
          </p:cNvSpPr>
          <p:nvPr>
            <p:ph type="body" sz="quarter" idx="1"/>
          </p:nvPr>
        </p:nvSpPr>
        <p:spPr>
          <a:xfrm>
            <a:off x="247116" y="467999"/>
            <a:ext cx="5040001" cy="360001"/>
          </a:xfrm>
        </p:spPr>
        <p:txBody>
          <a:bodyPr/>
          <a:lstStyle/>
          <a:p>
            <a:pPr>
              <a:buFont typeface="Wingdings" panose="05000000000000000000" pitchFamily="2" charset="2"/>
              <a:buChar char="§"/>
            </a:pPr>
            <a:r>
              <a:rPr lang="en-US" b="1" dirty="0">
                <a:solidFill>
                  <a:srgbClr val="3A3A3A"/>
                </a:solidFill>
              </a:rPr>
              <a:t>The adaptation phase. </a:t>
            </a:r>
          </a:p>
        </p:txBody>
      </p:sp>
    </p:spTree>
    <p:extLst>
      <p:ext uri="{BB962C8B-B14F-4D97-AF65-F5344CB8AC3E}">
        <p14:creationId xmlns:p14="http://schemas.microsoft.com/office/powerpoint/2010/main" val="185803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BCBAE5-3884-4CB1-815F-8121B6F1EE0A}"/>
              </a:ext>
            </a:extLst>
          </p:cNvPr>
          <p:cNvSpPr>
            <a:spLocks noGrp="1"/>
          </p:cNvSpPr>
          <p:nvPr>
            <p:ph type="title"/>
          </p:nvPr>
        </p:nvSpPr>
        <p:spPr>
          <a:xfrm>
            <a:off x="648000" y="648000"/>
            <a:ext cx="10261299" cy="720000"/>
          </a:xfrm>
        </p:spPr>
        <p:txBody>
          <a:bodyPr anchor="t">
            <a:normAutofit/>
          </a:bodyPr>
          <a:lstStyle/>
          <a:p>
            <a:r>
              <a:rPr lang="en-US" sz="4600" b="1" i="0" u="sng" dirty="0">
                <a:solidFill>
                  <a:srgbClr val="615790"/>
                </a:solidFill>
                <a:effectLst/>
              </a:rPr>
              <a:t>Advantages of SILAC-based Proteomics:</a:t>
            </a:r>
            <a:endParaRPr lang="en-US" sz="4600" dirty="0">
              <a:solidFill>
                <a:srgbClr val="615790"/>
              </a:solidFill>
            </a:endParaRPr>
          </a:p>
        </p:txBody>
      </p:sp>
      <p:sp>
        <p:nvSpPr>
          <p:cNvPr id="2" name="Slide Number Placeholder 1">
            <a:extLst>
              <a:ext uri="{FF2B5EF4-FFF2-40B4-BE49-F238E27FC236}">
                <a16:creationId xmlns:a16="http://schemas.microsoft.com/office/drawing/2014/main" id="{B177B7A8-F4C4-4413-816A-646D5A89C758}"/>
              </a:ext>
            </a:extLst>
          </p:cNvPr>
          <p:cNvSpPr>
            <a:spLocks noGrp="1"/>
          </p:cNvSpPr>
          <p:nvPr>
            <p:ph type="sldNum" sz="quarter" idx="11"/>
          </p:nvPr>
        </p:nvSpPr>
        <p:spPr>
          <a:xfrm>
            <a:off x="11415917" y="6108299"/>
            <a:ext cx="371196" cy="331932"/>
          </a:xfrm>
        </p:spPr>
        <p:txBody>
          <a:bodyPr anchor="ctr">
            <a:normAutofit/>
          </a:bodyPr>
          <a:lstStyle/>
          <a:p>
            <a:pPr>
              <a:spcAft>
                <a:spcPts val="600"/>
              </a:spcAft>
            </a:pPr>
            <a:fld id="{058DB212-BFA2-403F-85EF-DFD3FF6D973A}" type="slidenum">
              <a:rPr lang="en-US" noProof="0" smtClean="0"/>
              <a:pPr>
                <a:spcAft>
                  <a:spcPts val="600"/>
                </a:spcAft>
              </a:pPr>
              <a:t>6</a:t>
            </a:fld>
            <a:endParaRPr lang="en-US" noProof="0"/>
          </a:p>
        </p:txBody>
      </p:sp>
      <p:graphicFrame>
        <p:nvGraphicFramePr>
          <p:cNvPr id="8" name="Content Placeholder 5">
            <a:extLst>
              <a:ext uri="{FF2B5EF4-FFF2-40B4-BE49-F238E27FC236}">
                <a16:creationId xmlns:a16="http://schemas.microsoft.com/office/drawing/2014/main" id="{81FFB4F5-914E-47F2-9063-799CA7805FF8}"/>
              </a:ext>
            </a:extLst>
          </p:cNvPr>
          <p:cNvGraphicFramePr>
            <a:graphicFrameLocks noGrp="1"/>
          </p:cNvGraphicFramePr>
          <p:nvPr>
            <p:ph idx="1"/>
            <p:extLst>
              <p:ext uri="{D42A27DB-BD31-4B8C-83A1-F6EECF244321}">
                <p14:modId xmlns:p14="http://schemas.microsoft.com/office/powerpoint/2010/main" val="2837076842"/>
              </p:ext>
            </p:extLst>
          </p:nvPr>
        </p:nvGraphicFramePr>
        <p:xfrm>
          <a:off x="648000" y="1649691"/>
          <a:ext cx="10261299" cy="4470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218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75262F-A1ED-44AD-B451-56C3C4963D55}"/>
              </a:ext>
            </a:extLst>
          </p:cNvPr>
          <p:cNvSpPr>
            <a:spLocks noGrp="1"/>
          </p:cNvSpPr>
          <p:nvPr>
            <p:ph type="sldNum" sz="quarter" idx="15"/>
          </p:nvPr>
        </p:nvSpPr>
        <p:spPr/>
        <p:txBody>
          <a:bodyPr/>
          <a:lstStyle/>
          <a:p>
            <a:fld id="{058DB212-BFA2-403F-85EF-DFD3FF6D973A}" type="slidenum">
              <a:rPr lang="en-US" noProof="0" smtClean="0"/>
              <a:t>7</a:t>
            </a:fld>
            <a:endParaRPr lang="en-US" noProof="0" dirty="0"/>
          </a:p>
        </p:txBody>
      </p:sp>
      <p:sp>
        <p:nvSpPr>
          <p:cNvPr id="5" name="Title 4">
            <a:extLst>
              <a:ext uri="{FF2B5EF4-FFF2-40B4-BE49-F238E27FC236}">
                <a16:creationId xmlns:a16="http://schemas.microsoft.com/office/drawing/2014/main" id="{2EBB7D5A-1D10-4D8A-B29B-22F3D99D5A42}"/>
              </a:ext>
            </a:extLst>
          </p:cNvPr>
          <p:cNvSpPr>
            <a:spLocks noGrp="1"/>
          </p:cNvSpPr>
          <p:nvPr>
            <p:ph type="title"/>
          </p:nvPr>
        </p:nvSpPr>
        <p:spPr>
          <a:xfrm>
            <a:off x="5918199" y="461469"/>
            <a:ext cx="4813299" cy="977600"/>
          </a:xfrm>
        </p:spPr>
        <p:txBody>
          <a:bodyPr/>
          <a:lstStyle/>
          <a:p>
            <a:r>
              <a:rPr lang="en-US" sz="5400" u="sng" dirty="0">
                <a:solidFill>
                  <a:srgbClr val="C00000"/>
                </a:solidFill>
              </a:rPr>
              <a:t>Applications:</a:t>
            </a:r>
            <a:endParaRPr lang="en-US" dirty="0"/>
          </a:p>
        </p:txBody>
      </p:sp>
      <p:sp>
        <p:nvSpPr>
          <p:cNvPr id="7" name="Text Placeholder 6">
            <a:extLst>
              <a:ext uri="{FF2B5EF4-FFF2-40B4-BE49-F238E27FC236}">
                <a16:creationId xmlns:a16="http://schemas.microsoft.com/office/drawing/2014/main" id="{9E145D14-618E-451F-9749-1847CE4D4D98}"/>
              </a:ext>
            </a:extLst>
          </p:cNvPr>
          <p:cNvSpPr>
            <a:spLocks noGrp="1"/>
          </p:cNvSpPr>
          <p:nvPr>
            <p:ph type="body" sz="quarter" idx="12"/>
          </p:nvPr>
        </p:nvSpPr>
        <p:spPr/>
        <p:txBody>
          <a:bodyPr/>
          <a:lstStyle/>
          <a:p>
            <a:r>
              <a:rPr lang="en-US" sz="2400" u="sng" dirty="0">
                <a:solidFill>
                  <a:schemeClr val="tx2">
                    <a:lumMod val="75000"/>
                    <a:lumOff val="25000"/>
                  </a:schemeClr>
                </a:solidFill>
                <a:latin typeface="Calibri" panose="020F0502020204030204" pitchFamily="34" charset="0"/>
                <a:cs typeface="Calibri" panose="020F0502020204030204" pitchFamily="34" charset="0"/>
              </a:rPr>
              <a:t>1. Expression proteomics</a:t>
            </a:r>
            <a:endParaRPr lang="en-US" dirty="0"/>
          </a:p>
        </p:txBody>
      </p:sp>
      <p:sp>
        <p:nvSpPr>
          <p:cNvPr id="6" name="Content Placeholder 5">
            <a:extLst>
              <a:ext uri="{FF2B5EF4-FFF2-40B4-BE49-F238E27FC236}">
                <a16:creationId xmlns:a16="http://schemas.microsoft.com/office/drawing/2014/main" id="{959DD116-1F61-4D89-B9D7-82DDC143176A}"/>
              </a:ext>
            </a:extLst>
          </p:cNvPr>
          <p:cNvSpPr>
            <a:spLocks noGrp="1"/>
          </p:cNvSpPr>
          <p:nvPr>
            <p:ph sz="half" idx="1"/>
          </p:nvPr>
        </p:nvSpPr>
        <p:spPr/>
        <p:txBody>
          <a:bodyPr/>
          <a:lstStyle/>
          <a:p>
            <a:r>
              <a:rPr lang="en-US" dirty="0"/>
              <a:t> SILAC provides an in vivo strategy to label the proteins with different stable isotopic forms of the amino acids which makes it possible to monitor quantitative differences at the protein level under different conditions </a:t>
            </a:r>
          </a:p>
        </p:txBody>
      </p:sp>
      <p:pic>
        <p:nvPicPr>
          <p:cNvPr id="9" name="Picture Placeholder 8" descr="Diagram&#10;&#10;Description automatically generated">
            <a:extLst>
              <a:ext uri="{FF2B5EF4-FFF2-40B4-BE49-F238E27FC236}">
                <a16:creationId xmlns:a16="http://schemas.microsoft.com/office/drawing/2014/main" id="{BBC45F28-D35D-4262-8EE5-B2A57934BE0D}"/>
              </a:ext>
            </a:extLst>
          </p:cNvPr>
          <p:cNvPicPr>
            <a:picLocks noGrp="1" noChangeAspect="1"/>
          </p:cNvPicPr>
          <p:nvPr>
            <p:ph type="pic" sz="quarter" idx="16"/>
          </p:nvPr>
        </p:nvPicPr>
        <p:blipFill rotWithShape="1">
          <a:blip r:embed="rId2">
            <a:extLst>
              <a:ext uri="{28A0092B-C50C-407E-A947-70E740481C1C}">
                <a14:useLocalDpi xmlns:a14="http://schemas.microsoft.com/office/drawing/2010/main" val="0"/>
              </a:ext>
            </a:extLst>
          </a:blip>
          <a:srcRect l="56292" t="25550" r="3938" b="14628"/>
          <a:stretch/>
        </p:blipFill>
        <p:spPr>
          <a:xfrm>
            <a:off x="381000" y="876300"/>
            <a:ext cx="5208377" cy="4978400"/>
          </a:xfrm>
          <a:prstGeom prst="rect">
            <a:avLst/>
          </a:prstGeom>
          <a:ln>
            <a:solidFill>
              <a:schemeClr val="accent2"/>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51590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AFFC29-5C5B-4FC1-A6C6-2A6FEEC2AFE6}"/>
              </a:ext>
            </a:extLst>
          </p:cNvPr>
          <p:cNvSpPr>
            <a:spLocks noGrp="1"/>
          </p:cNvSpPr>
          <p:nvPr>
            <p:ph type="sldNum" sz="quarter" idx="15"/>
          </p:nvPr>
        </p:nvSpPr>
        <p:spPr/>
        <p:txBody>
          <a:bodyPr/>
          <a:lstStyle/>
          <a:p>
            <a:fld id="{058DB212-BFA2-403F-85EF-DFD3FF6D973A}" type="slidenum">
              <a:rPr lang="en-US" noProof="0" smtClean="0"/>
              <a:pPr/>
              <a:t>8</a:t>
            </a:fld>
            <a:endParaRPr lang="en-US" noProof="0" dirty="0"/>
          </a:p>
        </p:txBody>
      </p:sp>
      <p:sp>
        <p:nvSpPr>
          <p:cNvPr id="5" name="Text Placeholder 4">
            <a:extLst>
              <a:ext uri="{FF2B5EF4-FFF2-40B4-BE49-F238E27FC236}">
                <a16:creationId xmlns:a16="http://schemas.microsoft.com/office/drawing/2014/main" id="{2281E2A8-F4A7-49CC-B36A-DCEB8D0867F0}"/>
              </a:ext>
            </a:extLst>
          </p:cNvPr>
          <p:cNvSpPr>
            <a:spLocks noGrp="1"/>
          </p:cNvSpPr>
          <p:nvPr>
            <p:ph type="body" sz="quarter" idx="12"/>
          </p:nvPr>
        </p:nvSpPr>
        <p:spPr>
          <a:xfrm>
            <a:off x="5956299" y="557819"/>
            <a:ext cx="4813300" cy="360362"/>
          </a:xfrm>
        </p:spPr>
        <p:txBody>
          <a:bodyPr/>
          <a:lstStyle/>
          <a:p>
            <a:r>
              <a:rPr lang="en-US" sz="2400" u="sng" dirty="0">
                <a:solidFill>
                  <a:schemeClr val="accent2"/>
                </a:solidFill>
                <a:latin typeface="Calibri" panose="020F0502020204030204" pitchFamily="34" charset="0"/>
                <a:cs typeface="Calibri" panose="020F0502020204030204" pitchFamily="34" charset="0"/>
              </a:rPr>
              <a:t>2. Dynamic changes of PTMs:</a:t>
            </a:r>
            <a:endParaRPr lang="en-US" dirty="0"/>
          </a:p>
        </p:txBody>
      </p:sp>
      <p:sp>
        <p:nvSpPr>
          <p:cNvPr id="6" name="Content Placeholder 5">
            <a:extLst>
              <a:ext uri="{FF2B5EF4-FFF2-40B4-BE49-F238E27FC236}">
                <a16:creationId xmlns:a16="http://schemas.microsoft.com/office/drawing/2014/main" id="{B5BA3E13-0A42-4FB6-BB22-D4CF4C42CD0A}"/>
              </a:ext>
            </a:extLst>
          </p:cNvPr>
          <p:cNvSpPr>
            <a:spLocks noGrp="1"/>
          </p:cNvSpPr>
          <p:nvPr>
            <p:ph sz="half" idx="1"/>
          </p:nvPr>
        </p:nvSpPr>
        <p:spPr>
          <a:xfrm>
            <a:off x="6095997" y="1270000"/>
            <a:ext cx="4813301" cy="4850000"/>
          </a:xfrm>
        </p:spPr>
        <p:txBody>
          <a:bodyPr/>
          <a:lstStyle/>
          <a:p>
            <a:r>
              <a:rPr lang="en-US" dirty="0"/>
              <a:t>For PTMomics analysis, SILAC labeling peptides are subject to a fractionation and an enrichment step to improve identification of PTM-peptides.</a:t>
            </a:r>
          </a:p>
          <a:p>
            <a:endParaRPr lang="en-US" dirty="0"/>
          </a:p>
          <a:p>
            <a:pPr marL="0" indent="0">
              <a:buNone/>
            </a:pPr>
            <a:endParaRPr lang="en-US" dirty="0"/>
          </a:p>
          <a:p>
            <a:r>
              <a:rPr lang="en-US" dirty="0"/>
              <a:t>Combined with MS technologies ,SILAC allows for the global and dynamic analysis of PTMs , including phosphorylation , acetylation ,glycosylation , ubiquitination ,and methylation.</a:t>
            </a:r>
          </a:p>
        </p:txBody>
      </p:sp>
      <p:pic>
        <p:nvPicPr>
          <p:cNvPr id="9" name="Picture Placeholder 8" descr="Graphical user interface, text&#10;&#10;Description automatically generated">
            <a:extLst>
              <a:ext uri="{FF2B5EF4-FFF2-40B4-BE49-F238E27FC236}">
                <a16:creationId xmlns:a16="http://schemas.microsoft.com/office/drawing/2014/main" id="{F11FA783-7A42-44EB-9067-5CE4C072AD94}"/>
              </a:ext>
            </a:extLst>
          </p:cNvPr>
          <p:cNvPicPr>
            <a:picLocks noGrp="1" noChangeAspect="1"/>
          </p:cNvPicPr>
          <p:nvPr>
            <p:ph type="pic" sz="quarter" idx="16"/>
          </p:nvPr>
        </p:nvPicPr>
        <p:blipFill rotWithShape="1">
          <a:blip r:embed="rId2">
            <a:extLst>
              <a:ext uri="{28A0092B-C50C-407E-A947-70E740481C1C}">
                <a14:useLocalDpi xmlns:a14="http://schemas.microsoft.com/office/drawing/2010/main" val="0"/>
              </a:ext>
            </a:extLst>
          </a:blip>
          <a:srcRect l="69370" t="4486" r="2944" b="2687"/>
          <a:stretch/>
        </p:blipFill>
        <p:spPr>
          <a:xfrm>
            <a:off x="953188" y="407179"/>
            <a:ext cx="3733112" cy="6033052"/>
          </a:xfrm>
          <a:prstGeom prst="rect">
            <a:avLst/>
          </a:prstGeom>
          <a:ln>
            <a:solidFill>
              <a:schemeClr val="accent2"/>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8560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72F23033-2528-4D88-8804-06C90619DF85}"/>
              </a:ext>
            </a:extLst>
          </p:cNvPr>
          <p:cNvSpPr>
            <a:spLocks noGrp="1"/>
          </p:cNvSpPr>
          <p:nvPr>
            <p:ph type="body" sz="quarter" idx="11"/>
          </p:nvPr>
        </p:nvSpPr>
        <p:spPr>
          <a:xfrm>
            <a:off x="6624191" y="2305878"/>
            <a:ext cx="5209999" cy="2623931"/>
          </a:xfrm>
        </p:spPr>
        <p:txBody>
          <a:bodyPr/>
          <a:lstStyle/>
          <a:p>
            <a:pPr>
              <a:lnSpc>
                <a:spcPct val="90000"/>
              </a:lnSpc>
            </a:pPr>
            <a:r>
              <a:rPr lang="en-US" sz="2000" b="1" i="0" u="sng" dirty="0">
                <a:effectLst/>
                <a:latin typeface="Open Sans" panose="020B0606030504020204" pitchFamily="34" charset="0"/>
              </a:rPr>
              <a:t>Made By </a:t>
            </a:r>
            <a:r>
              <a:rPr lang="ar-EG" sz="2000" b="1" i="0" u="sng" dirty="0">
                <a:effectLst/>
                <a:latin typeface="Open Sans" panose="020B0606030504020204" pitchFamily="34" charset="0"/>
              </a:rPr>
              <a:t>:</a:t>
            </a:r>
            <a:endParaRPr lang="en-US" sz="2000" b="1" i="0" u="sng" dirty="0">
              <a:effectLst/>
              <a:latin typeface="Open Sans" panose="020B0606030504020204" pitchFamily="34" charset="0"/>
            </a:endParaRPr>
          </a:p>
          <a:p>
            <a:pPr>
              <a:lnSpc>
                <a:spcPct val="90000"/>
              </a:lnSpc>
            </a:pPr>
            <a:endParaRPr lang="en-US" sz="2000" b="1" i="0" u="sng" dirty="0">
              <a:effectLst/>
              <a:latin typeface="Open Sans" panose="020B0606030504020204" pitchFamily="34" charset="0"/>
            </a:endParaRPr>
          </a:p>
          <a:p>
            <a:pPr>
              <a:lnSpc>
                <a:spcPct val="90000"/>
              </a:lnSpc>
            </a:pPr>
            <a:r>
              <a:rPr lang="en-US" sz="2000" b="1" dirty="0"/>
              <a:t>Gehad Badr (section 3)</a:t>
            </a:r>
          </a:p>
          <a:p>
            <a:pPr>
              <a:lnSpc>
                <a:spcPct val="90000"/>
              </a:lnSpc>
            </a:pPr>
            <a:r>
              <a:rPr lang="en-US" sz="2000" b="1" dirty="0"/>
              <a:t>Dina Mohamed Sayed (section 3)</a:t>
            </a:r>
          </a:p>
          <a:p>
            <a:pPr>
              <a:lnSpc>
                <a:spcPct val="90000"/>
              </a:lnSpc>
            </a:pPr>
            <a:r>
              <a:rPr lang="en-US" sz="2000" b="1" dirty="0"/>
              <a:t>Dina Mahmoud lbrahim(section 3)</a:t>
            </a:r>
          </a:p>
          <a:p>
            <a:pPr>
              <a:lnSpc>
                <a:spcPct val="90000"/>
              </a:lnSpc>
            </a:pPr>
            <a:r>
              <a:rPr lang="en-US" sz="2000" b="1" dirty="0"/>
              <a:t>Rahma Ahmed Shaban(section 3)</a:t>
            </a:r>
          </a:p>
          <a:p>
            <a:pPr>
              <a:lnSpc>
                <a:spcPct val="90000"/>
              </a:lnSpc>
            </a:pPr>
            <a:r>
              <a:rPr lang="en-US" sz="2000" b="1" dirty="0"/>
              <a:t>Selvia Nagy(section 4)</a:t>
            </a:r>
          </a:p>
          <a:p>
            <a:pPr>
              <a:lnSpc>
                <a:spcPct val="90000"/>
              </a:lnSpc>
            </a:pPr>
            <a:r>
              <a:rPr lang="en-US" sz="2000" b="1" dirty="0"/>
              <a:t>Sandy Adel(section 4)</a:t>
            </a:r>
            <a:endParaRPr lang="ar-EG" sz="2000" b="1" dirty="0"/>
          </a:p>
        </p:txBody>
      </p:sp>
    </p:spTree>
    <p:extLst>
      <p:ext uri="{BB962C8B-B14F-4D97-AF65-F5344CB8AC3E}">
        <p14:creationId xmlns:p14="http://schemas.microsoft.com/office/powerpoint/2010/main" val="268675344"/>
      </p:ext>
    </p:extLst>
  </p:cSld>
  <p:clrMapOvr>
    <a:masterClrMapping/>
  </p:clrMapOvr>
</p:sld>
</file>

<file path=ppt/theme/theme1.xml><?xml version="1.0" encoding="utf-8"?>
<a:theme xmlns:a="http://schemas.openxmlformats.org/drawingml/2006/main" name="Office Theme">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936837_Scientific findings presentation_CLR_v3" id="{5A69B0E8-E1D0-44CD-830D-0BA7309D95FC}" vid="{1939E1BA-9AD2-4F2B-9080-830C8601EB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6C0BA73-BAA3-4C89-8791-A37B9B1C19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67A851-31A9-4ACE-8351-2A55E16C5323}">
  <ds:schemaRefs>
    <ds:schemaRef ds:uri="http://schemas.microsoft.com/sharepoint/v3/contenttype/forms"/>
  </ds:schemaRefs>
</ds:datastoreItem>
</file>

<file path=customXml/itemProps3.xml><?xml version="1.0" encoding="utf-8"?>
<ds:datastoreItem xmlns:ds="http://schemas.openxmlformats.org/officeDocument/2006/customXml" ds:itemID="{FABD7A54-F20C-4571-A0A1-59566D65D61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Scientific findings presentation</Template>
  <TotalTime>68</TotalTime>
  <Words>455</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vt:lpstr>
      <vt:lpstr>Bodoni MT</vt:lpstr>
      <vt:lpstr>Calibri</vt:lpstr>
      <vt:lpstr>Courier New</vt:lpstr>
      <vt:lpstr>Gill Sans MT</vt:lpstr>
      <vt:lpstr>Open Sans</vt:lpstr>
      <vt:lpstr>Times New Roman</vt:lpstr>
      <vt:lpstr>Wingdings</vt:lpstr>
      <vt:lpstr>Office Theme</vt:lpstr>
      <vt:lpstr>Computational Biology  SILAC</vt:lpstr>
      <vt:lpstr>SILAC:   </vt:lpstr>
      <vt:lpstr>The principle of SILAC: </vt:lpstr>
      <vt:lpstr>Workflow of SILAC:</vt:lpstr>
      <vt:lpstr>PowerPoint Presentation</vt:lpstr>
      <vt:lpstr>Advantages of SILAC-based Proteomics:</vt:lpstr>
      <vt:lpstr>Applications: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Biology  SILAC</dc:title>
  <dc:creator>Ahmed Mohamed Sayed</dc:creator>
  <cp:lastModifiedBy>Ahmed Mohamed Sayed</cp:lastModifiedBy>
  <cp:revision>2</cp:revision>
  <dcterms:created xsi:type="dcterms:W3CDTF">2022-01-06T09:43:25Z</dcterms:created>
  <dcterms:modified xsi:type="dcterms:W3CDTF">2022-01-08T13:03:21Z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