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8"/>
  </p:notesMasterIdLst>
  <p:sldIdLst>
    <p:sldId id="256" r:id="rId2"/>
    <p:sldId id="260" r:id="rId3"/>
    <p:sldId id="299" r:id="rId4"/>
    <p:sldId id="300" r:id="rId5"/>
    <p:sldId id="259" r:id="rId6"/>
    <p:sldId id="301" r:id="rId7"/>
  </p:sldIdLst>
  <p:sldSz cx="9144000" cy="5143500" type="screen16x9"/>
  <p:notesSz cx="6858000" cy="9144000"/>
  <p:embeddedFontLst>
    <p:embeddedFont>
      <p:font typeface="Open Sans Medium" charset="0"/>
      <p:regular r:id="rId9"/>
      <p:bold r:id="rId10"/>
      <p:italic r:id="rId11"/>
      <p:boldItalic r:id="rId12"/>
    </p:embeddedFont>
    <p:embeddedFont>
      <p:font typeface="Open Sans" charset="0"/>
      <p:regular r:id="rId13"/>
      <p:bold r:id="rId14"/>
      <p:italic r:id="rId15"/>
      <p:boldItalic r:id="rId16"/>
    </p:embeddedFont>
    <p:embeddedFont>
      <p:font typeface="Fredoka Medium" charset="-79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52D64A6-7445-4B3B-ADE2-6FC9DE12207A}">
  <a:tblStyle styleId="{352D64A6-7445-4B3B-ADE2-6FC9DE122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551d5b7eb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551d5b7eb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7a68d96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7a68d96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57a68d962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57a68d962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57a68d962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57a68d962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460">
            <a:off x="1524600" y="3598319"/>
            <a:ext cx="44859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24600" y="1095131"/>
            <a:ext cx="6094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68390" y="2862096"/>
            <a:ext cx="2430972" cy="4634846"/>
            <a:chOff x="50825" y="2172278"/>
            <a:chExt cx="984199" cy="1876380"/>
          </a:xfrm>
        </p:grpSpPr>
        <p:sp>
          <p:nvSpPr>
            <p:cNvPr id="12" name="Google Shape;12;p2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1022112">
            <a:off x="-1531884" y="-2557838"/>
            <a:ext cx="2430943" cy="4634781"/>
            <a:chOff x="50825" y="2172278"/>
            <a:chExt cx="984199" cy="1876380"/>
          </a:xfrm>
        </p:grpSpPr>
        <p:sp>
          <p:nvSpPr>
            <p:cNvPr id="32" name="Google Shape;32;p2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 rot="-596450">
            <a:off x="7702485" y="-738996"/>
            <a:ext cx="1998876" cy="1956255"/>
            <a:chOff x="2662751" y="-844629"/>
            <a:chExt cx="1117087" cy="1093268"/>
          </a:xfrm>
        </p:grpSpPr>
        <p:sp>
          <p:nvSpPr>
            <p:cNvPr id="52" name="Google Shape;52;p2"/>
            <p:cNvSpPr/>
            <p:nvPr/>
          </p:nvSpPr>
          <p:spPr>
            <a:xfrm>
              <a:off x="2662751" y="-844629"/>
              <a:ext cx="1117087" cy="1093268"/>
            </a:xfrm>
            <a:custGeom>
              <a:avLst/>
              <a:gdLst/>
              <a:ahLst/>
              <a:cxnLst/>
              <a:rect l="l" t="t" r="r" b="b"/>
              <a:pathLst>
                <a:path w="26404" h="25841" extrusionOk="0">
                  <a:moveTo>
                    <a:pt x="25287" y="15840"/>
                  </a:moveTo>
                  <a:cubicBezTo>
                    <a:pt x="25237" y="15847"/>
                    <a:pt x="25154" y="15948"/>
                    <a:pt x="25164" y="15974"/>
                  </a:cubicBezTo>
                  <a:cubicBezTo>
                    <a:pt x="25280" y="16271"/>
                    <a:pt x="24978" y="16408"/>
                    <a:pt x="24914" y="16636"/>
                  </a:cubicBezTo>
                  <a:cubicBezTo>
                    <a:pt x="24876" y="16776"/>
                    <a:pt x="24728" y="16888"/>
                    <a:pt x="24607" y="17042"/>
                  </a:cubicBezTo>
                  <a:cubicBezTo>
                    <a:pt x="24616" y="17054"/>
                    <a:pt x="24660" y="17112"/>
                    <a:pt x="24707" y="17173"/>
                  </a:cubicBezTo>
                  <a:cubicBezTo>
                    <a:pt x="24691" y="17194"/>
                    <a:pt x="24670" y="17237"/>
                    <a:pt x="24662" y="17236"/>
                  </a:cubicBezTo>
                  <a:cubicBezTo>
                    <a:pt x="24483" y="17189"/>
                    <a:pt x="24365" y="17271"/>
                    <a:pt x="24344" y="17435"/>
                  </a:cubicBezTo>
                  <a:cubicBezTo>
                    <a:pt x="24294" y="17831"/>
                    <a:pt x="24003" y="18148"/>
                    <a:pt x="24026" y="18582"/>
                  </a:cubicBezTo>
                  <a:cubicBezTo>
                    <a:pt x="24035" y="18772"/>
                    <a:pt x="23824" y="19020"/>
                    <a:pt x="23646" y="19157"/>
                  </a:cubicBezTo>
                  <a:cubicBezTo>
                    <a:pt x="23475" y="19289"/>
                    <a:pt x="23394" y="19463"/>
                    <a:pt x="23262" y="19607"/>
                  </a:cubicBezTo>
                  <a:cubicBezTo>
                    <a:pt x="23096" y="19790"/>
                    <a:pt x="23049" y="20070"/>
                    <a:pt x="22763" y="20163"/>
                  </a:cubicBezTo>
                  <a:cubicBezTo>
                    <a:pt x="22684" y="20187"/>
                    <a:pt x="22683" y="20399"/>
                    <a:pt x="22602" y="20484"/>
                  </a:cubicBezTo>
                  <a:cubicBezTo>
                    <a:pt x="22409" y="20686"/>
                    <a:pt x="22373" y="21019"/>
                    <a:pt x="22029" y="21067"/>
                  </a:cubicBezTo>
                  <a:cubicBezTo>
                    <a:pt x="22112" y="21331"/>
                    <a:pt x="22378" y="21462"/>
                    <a:pt x="22229" y="21753"/>
                  </a:cubicBezTo>
                  <a:cubicBezTo>
                    <a:pt x="22110" y="21982"/>
                    <a:pt x="21949" y="22081"/>
                    <a:pt x="21735" y="22108"/>
                  </a:cubicBezTo>
                  <a:cubicBezTo>
                    <a:pt x="21521" y="22461"/>
                    <a:pt x="21560" y="23003"/>
                    <a:pt x="20935" y="22989"/>
                  </a:cubicBezTo>
                  <a:cubicBezTo>
                    <a:pt x="20947" y="23567"/>
                    <a:pt x="20411" y="23347"/>
                    <a:pt x="20112" y="23503"/>
                  </a:cubicBezTo>
                  <a:cubicBezTo>
                    <a:pt x="20250" y="23408"/>
                    <a:pt x="20388" y="23312"/>
                    <a:pt x="20527" y="23217"/>
                  </a:cubicBezTo>
                  <a:lnTo>
                    <a:pt x="20528" y="23216"/>
                  </a:lnTo>
                  <a:cubicBezTo>
                    <a:pt x="20528" y="23217"/>
                    <a:pt x="20529" y="23217"/>
                    <a:pt x="20529" y="23217"/>
                  </a:cubicBezTo>
                  <a:lnTo>
                    <a:pt x="20529" y="23213"/>
                  </a:lnTo>
                  <a:cubicBezTo>
                    <a:pt x="20626" y="23119"/>
                    <a:pt x="20731" y="23031"/>
                    <a:pt x="20815" y="22927"/>
                  </a:cubicBezTo>
                  <a:cubicBezTo>
                    <a:pt x="20859" y="22874"/>
                    <a:pt x="20862" y="22788"/>
                    <a:pt x="20906" y="22646"/>
                  </a:cubicBezTo>
                  <a:cubicBezTo>
                    <a:pt x="20602" y="22797"/>
                    <a:pt x="20475" y="22952"/>
                    <a:pt x="20529" y="23213"/>
                  </a:cubicBezTo>
                  <a:lnTo>
                    <a:pt x="20528" y="23216"/>
                  </a:lnTo>
                  <a:cubicBezTo>
                    <a:pt x="20408" y="23087"/>
                    <a:pt x="20293" y="23097"/>
                    <a:pt x="20157" y="23206"/>
                  </a:cubicBezTo>
                  <a:cubicBezTo>
                    <a:pt x="19839" y="23464"/>
                    <a:pt x="19512" y="23710"/>
                    <a:pt x="19188" y="23962"/>
                  </a:cubicBezTo>
                  <a:cubicBezTo>
                    <a:pt x="19413" y="24141"/>
                    <a:pt x="19412" y="24140"/>
                    <a:pt x="19254" y="24255"/>
                  </a:cubicBezTo>
                  <a:cubicBezTo>
                    <a:pt x="19188" y="24304"/>
                    <a:pt x="19127" y="24360"/>
                    <a:pt x="19063" y="24415"/>
                  </a:cubicBezTo>
                  <a:cubicBezTo>
                    <a:pt x="18992" y="24364"/>
                    <a:pt x="18921" y="24313"/>
                    <a:pt x="18850" y="24261"/>
                  </a:cubicBezTo>
                  <a:cubicBezTo>
                    <a:pt x="18944" y="24167"/>
                    <a:pt x="19039" y="24074"/>
                    <a:pt x="19132" y="23981"/>
                  </a:cubicBezTo>
                  <a:cubicBezTo>
                    <a:pt x="18872" y="23925"/>
                    <a:pt x="18791" y="23708"/>
                    <a:pt x="18707" y="23475"/>
                  </a:cubicBezTo>
                  <a:cubicBezTo>
                    <a:pt x="18632" y="23784"/>
                    <a:pt x="18646" y="24118"/>
                    <a:pt x="18235" y="24238"/>
                  </a:cubicBezTo>
                  <a:cubicBezTo>
                    <a:pt x="18148" y="24194"/>
                    <a:pt x="18026" y="24135"/>
                    <a:pt x="17881" y="24064"/>
                  </a:cubicBezTo>
                  <a:cubicBezTo>
                    <a:pt x="17833" y="24224"/>
                    <a:pt x="17794" y="24354"/>
                    <a:pt x="17745" y="24519"/>
                  </a:cubicBezTo>
                  <a:cubicBezTo>
                    <a:pt x="17371" y="24317"/>
                    <a:pt x="17125" y="24625"/>
                    <a:pt x="16825" y="24727"/>
                  </a:cubicBezTo>
                  <a:cubicBezTo>
                    <a:pt x="16672" y="24777"/>
                    <a:pt x="16585" y="25022"/>
                    <a:pt x="16364" y="24880"/>
                  </a:cubicBezTo>
                  <a:cubicBezTo>
                    <a:pt x="16345" y="24868"/>
                    <a:pt x="16276" y="24913"/>
                    <a:pt x="16246" y="24946"/>
                  </a:cubicBezTo>
                  <a:cubicBezTo>
                    <a:pt x="15840" y="25390"/>
                    <a:pt x="15769" y="25415"/>
                    <a:pt x="15188" y="25283"/>
                  </a:cubicBezTo>
                  <a:cubicBezTo>
                    <a:pt x="15027" y="25531"/>
                    <a:pt x="14753" y="25512"/>
                    <a:pt x="14487" y="25543"/>
                  </a:cubicBezTo>
                  <a:cubicBezTo>
                    <a:pt x="14225" y="25575"/>
                    <a:pt x="13947" y="25592"/>
                    <a:pt x="13711" y="25697"/>
                  </a:cubicBezTo>
                  <a:cubicBezTo>
                    <a:pt x="13458" y="25809"/>
                    <a:pt x="13219" y="25840"/>
                    <a:pt x="12967" y="25813"/>
                  </a:cubicBezTo>
                  <a:cubicBezTo>
                    <a:pt x="12729" y="25377"/>
                    <a:pt x="12723" y="25371"/>
                    <a:pt x="12333" y="25562"/>
                  </a:cubicBezTo>
                  <a:lnTo>
                    <a:pt x="12334" y="25561"/>
                  </a:lnTo>
                  <a:cubicBezTo>
                    <a:pt x="12322" y="25561"/>
                    <a:pt x="12311" y="25559"/>
                    <a:pt x="12300" y="25559"/>
                  </a:cubicBezTo>
                  <a:cubicBezTo>
                    <a:pt x="12197" y="25515"/>
                    <a:pt x="12096" y="25470"/>
                    <a:pt x="11995" y="25426"/>
                  </a:cubicBezTo>
                  <a:cubicBezTo>
                    <a:pt x="11985" y="25465"/>
                    <a:pt x="11976" y="25506"/>
                    <a:pt x="11966" y="25546"/>
                  </a:cubicBezTo>
                  <a:cubicBezTo>
                    <a:pt x="12077" y="25551"/>
                    <a:pt x="12188" y="25556"/>
                    <a:pt x="12300" y="25559"/>
                  </a:cubicBezTo>
                  <a:cubicBezTo>
                    <a:pt x="12307" y="25562"/>
                    <a:pt x="12313" y="25566"/>
                    <a:pt x="12320" y="25568"/>
                  </a:cubicBezTo>
                  <a:cubicBezTo>
                    <a:pt x="12325" y="25566"/>
                    <a:pt x="12329" y="25564"/>
                    <a:pt x="12334" y="25562"/>
                  </a:cubicBezTo>
                  <a:cubicBezTo>
                    <a:pt x="12261" y="25691"/>
                    <a:pt x="12176" y="25781"/>
                    <a:pt x="12005" y="25791"/>
                  </a:cubicBezTo>
                  <a:cubicBezTo>
                    <a:pt x="11747" y="25807"/>
                    <a:pt x="11576" y="25536"/>
                    <a:pt x="11255" y="25658"/>
                  </a:cubicBezTo>
                  <a:cubicBezTo>
                    <a:pt x="11023" y="25749"/>
                    <a:pt x="10697" y="25611"/>
                    <a:pt x="10415" y="25559"/>
                  </a:cubicBezTo>
                  <a:cubicBezTo>
                    <a:pt x="10132" y="25507"/>
                    <a:pt x="9851" y="25443"/>
                    <a:pt x="9573" y="25365"/>
                  </a:cubicBezTo>
                  <a:cubicBezTo>
                    <a:pt x="9473" y="25337"/>
                    <a:pt x="9353" y="25277"/>
                    <a:pt x="9300" y="25194"/>
                  </a:cubicBezTo>
                  <a:cubicBezTo>
                    <a:pt x="9151" y="24968"/>
                    <a:pt x="8890" y="24869"/>
                    <a:pt x="8686" y="24838"/>
                  </a:cubicBezTo>
                  <a:cubicBezTo>
                    <a:pt x="8337" y="24785"/>
                    <a:pt x="8088" y="24447"/>
                    <a:pt x="7708" y="24529"/>
                  </a:cubicBezTo>
                  <a:cubicBezTo>
                    <a:pt x="7685" y="24535"/>
                    <a:pt x="7649" y="24465"/>
                    <a:pt x="7614" y="24437"/>
                  </a:cubicBezTo>
                  <a:cubicBezTo>
                    <a:pt x="7487" y="24333"/>
                    <a:pt x="7366" y="24162"/>
                    <a:pt x="7226" y="24144"/>
                  </a:cubicBezTo>
                  <a:cubicBezTo>
                    <a:pt x="6983" y="24114"/>
                    <a:pt x="6846" y="23968"/>
                    <a:pt x="6720" y="23813"/>
                  </a:cubicBezTo>
                  <a:cubicBezTo>
                    <a:pt x="6489" y="23531"/>
                    <a:pt x="6261" y="23271"/>
                    <a:pt x="5876" y="23206"/>
                  </a:cubicBezTo>
                  <a:cubicBezTo>
                    <a:pt x="5462" y="23136"/>
                    <a:pt x="5384" y="22729"/>
                    <a:pt x="5176" y="22462"/>
                  </a:cubicBezTo>
                  <a:cubicBezTo>
                    <a:pt x="4926" y="22143"/>
                    <a:pt x="4777" y="21703"/>
                    <a:pt x="4465" y="21485"/>
                  </a:cubicBezTo>
                  <a:cubicBezTo>
                    <a:pt x="4195" y="21297"/>
                    <a:pt x="4147" y="20999"/>
                    <a:pt x="3877" y="20843"/>
                  </a:cubicBezTo>
                  <a:cubicBezTo>
                    <a:pt x="4184" y="20459"/>
                    <a:pt x="3986" y="20167"/>
                    <a:pt x="3764" y="19818"/>
                  </a:cubicBezTo>
                  <a:cubicBezTo>
                    <a:pt x="3688" y="19941"/>
                    <a:pt x="3639" y="20020"/>
                    <a:pt x="3556" y="20154"/>
                  </a:cubicBezTo>
                  <a:cubicBezTo>
                    <a:pt x="3522" y="20051"/>
                    <a:pt x="3483" y="19998"/>
                    <a:pt x="3496" y="19963"/>
                  </a:cubicBezTo>
                  <a:cubicBezTo>
                    <a:pt x="3591" y="19695"/>
                    <a:pt x="3516" y="19534"/>
                    <a:pt x="3259" y="19387"/>
                  </a:cubicBezTo>
                  <a:cubicBezTo>
                    <a:pt x="3170" y="19336"/>
                    <a:pt x="3179" y="19082"/>
                    <a:pt x="3178" y="18920"/>
                  </a:cubicBezTo>
                  <a:cubicBezTo>
                    <a:pt x="3177" y="18723"/>
                    <a:pt x="3328" y="18528"/>
                    <a:pt x="3188" y="18327"/>
                  </a:cubicBezTo>
                  <a:cubicBezTo>
                    <a:pt x="3190" y="18328"/>
                    <a:pt x="3191" y="18330"/>
                    <a:pt x="3194" y="18330"/>
                  </a:cubicBezTo>
                  <a:cubicBezTo>
                    <a:pt x="3191" y="18325"/>
                    <a:pt x="3188" y="18317"/>
                    <a:pt x="3185" y="18312"/>
                  </a:cubicBezTo>
                  <a:cubicBezTo>
                    <a:pt x="3214" y="18258"/>
                    <a:pt x="3273" y="18186"/>
                    <a:pt x="3258" y="18155"/>
                  </a:cubicBezTo>
                  <a:cubicBezTo>
                    <a:pt x="3038" y="17738"/>
                    <a:pt x="2805" y="17327"/>
                    <a:pt x="2571" y="16916"/>
                  </a:cubicBezTo>
                  <a:cubicBezTo>
                    <a:pt x="2558" y="16893"/>
                    <a:pt x="2495" y="16898"/>
                    <a:pt x="2424" y="16884"/>
                  </a:cubicBezTo>
                  <a:cubicBezTo>
                    <a:pt x="2523" y="17076"/>
                    <a:pt x="2604" y="17243"/>
                    <a:pt x="2691" y="17405"/>
                  </a:cubicBezTo>
                  <a:cubicBezTo>
                    <a:pt x="2854" y="17708"/>
                    <a:pt x="3021" y="18009"/>
                    <a:pt x="3185" y="18312"/>
                  </a:cubicBezTo>
                  <a:cubicBezTo>
                    <a:pt x="3184" y="18314"/>
                    <a:pt x="3183" y="18316"/>
                    <a:pt x="3183" y="18317"/>
                  </a:cubicBezTo>
                  <a:cubicBezTo>
                    <a:pt x="3185" y="18321"/>
                    <a:pt x="3185" y="18325"/>
                    <a:pt x="3188" y="18327"/>
                  </a:cubicBezTo>
                  <a:cubicBezTo>
                    <a:pt x="2839" y="18203"/>
                    <a:pt x="2637" y="17966"/>
                    <a:pt x="2647" y="17581"/>
                  </a:cubicBezTo>
                  <a:cubicBezTo>
                    <a:pt x="2465" y="17502"/>
                    <a:pt x="2304" y="17432"/>
                    <a:pt x="2118" y="17352"/>
                  </a:cubicBezTo>
                  <a:cubicBezTo>
                    <a:pt x="2173" y="17260"/>
                    <a:pt x="2216" y="17185"/>
                    <a:pt x="2279" y="17080"/>
                  </a:cubicBezTo>
                  <a:cubicBezTo>
                    <a:pt x="1740" y="16851"/>
                    <a:pt x="1673" y="16272"/>
                    <a:pt x="1408" y="15840"/>
                  </a:cubicBezTo>
                  <a:cubicBezTo>
                    <a:pt x="1313" y="15684"/>
                    <a:pt x="1225" y="15520"/>
                    <a:pt x="1100" y="15386"/>
                  </a:cubicBezTo>
                  <a:cubicBezTo>
                    <a:pt x="968" y="15247"/>
                    <a:pt x="817" y="15124"/>
                    <a:pt x="657" y="14978"/>
                  </a:cubicBezTo>
                  <a:cubicBezTo>
                    <a:pt x="726" y="14878"/>
                    <a:pt x="793" y="14778"/>
                    <a:pt x="881" y="14652"/>
                  </a:cubicBezTo>
                  <a:cubicBezTo>
                    <a:pt x="298" y="14178"/>
                    <a:pt x="305" y="13528"/>
                    <a:pt x="339" y="12868"/>
                  </a:cubicBezTo>
                  <a:cubicBezTo>
                    <a:pt x="343" y="12806"/>
                    <a:pt x="404" y="12721"/>
                    <a:pt x="381" y="12686"/>
                  </a:cubicBezTo>
                  <a:cubicBezTo>
                    <a:pt x="0" y="12130"/>
                    <a:pt x="392" y="11610"/>
                    <a:pt x="456" y="11080"/>
                  </a:cubicBezTo>
                  <a:cubicBezTo>
                    <a:pt x="495" y="10760"/>
                    <a:pt x="465" y="10409"/>
                    <a:pt x="762" y="10159"/>
                  </a:cubicBezTo>
                  <a:cubicBezTo>
                    <a:pt x="881" y="10059"/>
                    <a:pt x="1058" y="9836"/>
                    <a:pt x="1026" y="9781"/>
                  </a:cubicBezTo>
                  <a:cubicBezTo>
                    <a:pt x="887" y="9553"/>
                    <a:pt x="1201" y="9563"/>
                    <a:pt x="1183" y="9387"/>
                  </a:cubicBezTo>
                  <a:cubicBezTo>
                    <a:pt x="1157" y="9145"/>
                    <a:pt x="1524" y="9026"/>
                    <a:pt x="1463" y="8739"/>
                  </a:cubicBezTo>
                  <a:cubicBezTo>
                    <a:pt x="1825" y="8793"/>
                    <a:pt x="1696" y="8486"/>
                    <a:pt x="1784" y="8293"/>
                  </a:cubicBezTo>
                  <a:cubicBezTo>
                    <a:pt x="2116" y="8192"/>
                    <a:pt x="2341" y="7955"/>
                    <a:pt x="2392" y="7572"/>
                  </a:cubicBezTo>
                  <a:cubicBezTo>
                    <a:pt x="2398" y="7527"/>
                    <a:pt x="2432" y="7448"/>
                    <a:pt x="2450" y="7448"/>
                  </a:cubicBezTo>
                  <a:cubicBezTo>
                    <a:pt x="2773" y="7463"/>
                    <a:pt x="2828" y="7090"/>
                    <a:pt x="3089" y="7009"/>
                  </a:cubicBezTo>
                  <a:cubicBezTo>
                    <a:pt x="3188" y="6978"/>
                    <a:pt x="3288" y="6898"/>
                    <a:pt x="3352" y="6812"/>
                  </a:cubicBezTo>
                  <a:cubicBezTo>
                    <a:pt x="3877" y="6114"/>
                    <a:pt x="4596" y="5694"/>
                    <a:pt x="5389" y="5382"/>
                  </a:cubicBezTo>
                  <a:cubicBezTo>
                    <a:pt x="5933" y="5167"/>
                    <a:pt x="6420" y="4843"/>
                    <a:pt x="6942" y="4592"/>
                  </a:cubicBezTo>
                  <a:cubicBezTo>
                    <a:pt x="7268" y="4436"/>
                    <a:pt x="7634" y="4368"/>
                    <a:pt x="7972" y="4235"/>
                  </a:cubicBezTo>
                  <a:cubicBezTo>
                    <a:pt x="8288" y="4111"/>
                    <a:pt x="8671" y="4105"/>
                    <a:pt x="8869" y="3760"/>
                  </a:cubicBezTo>
                  <a:cubicBezTo>
                    <a:pt x="9554" y="3421"/>
                    <a:pt x="10073" y="2775"/>
                    <a:pt x="10865" y="2651"/>
                  </a:cubicBezTo>
                  <a:cubicBezTo>
                    <a:pt x="11154" y="2605"/>
                    <a:pt x="11268" y="2360"/>
                    <a:pt x="11500" y="2249"/>
                  </a:cubicBezTo>
                  <a:cubicBezTo>
                    <a:pt x="12077" y="1972"/>
                    <a:pt x="12483" y="1779"/>
                    <a:pt x="12855" y="1667"/>
                  </a:cubicBezTo>
                  <a:cubicBezTo>
                    <a:pt x="13264" y="1545"/>
                    <a:pt x="13745" y="1584"/>
                    <a:pt x="14077" y="1389"/>
                  </a:cubicBezTo>
                  <a:cubicBezTo>
                    <a:pt x="14656" y="1049"/>
                    <a:pt x="15293" y="1031"/>
                    <a:pt x="15896" y="917"/>
                  </a:cubicBezTo>
                  <a:cubicBezTo>
                    <a:pt x="16443" y="816"/>
                    <a:pt x="16947" y="655"/>
                    <a:pt x="17462" y="469"/>
                  </a:cubicBezTo>
                  <a:cubicBezTo>
                    <a:pt x="17683" y="390"/>
                    <a:pt x="17960" y="467"/>
                    <a:pt x="18241" y="472"/>
                  </a:cubicBezTo>
                  <a:cubicBezTo>
                    <a:pt x="18640" y="0"/>
                    <a:pt x="19229" y="273"/>
                    <a:pt x="19669" y="171"/>
                  </a:cubicBezTo>
                  <a:cubicBezTo>
                    <a:pt x="19810" y="321"/>
                    <a:pt x="19906" y="422"/>
                    <a:pt x="19999" y="523"/>
                  </a:cubicBezTo>
                  <a:lnTo>
                    <a:pt x="19997" y="521"/>
                  </a:lnTo>
                  <a:lnTo>
                    <a:pt x="20002" y="516"/>
                  </a:lnTo>
                  <a:cubicBezTo>
                    <a:pt x="20005" y="521"/>
                    <a:pt x="20007" y="526"/>
                    <a:pt x="20008" y="532"/>
                  </a:cubicBezTo>
                  <a:lnTo>
                    <a:pt x="20000" y="524"/>
                  </a:lnTo>
                  <a:cubicBezTo>
                    <a:pt x="20012" y="612"/>
                    <a:pt x="20024" y="700"/>
                    <a:pt x="20037" y="792"/>
                  </a:cubicBezTo>
                  <a:cubicBezTo>
                    <a:pt x="20540" y="630"/>
                    <a:pt x="20910" y="922"/>
                    <a:pt x="21292" y="1107"/>
                  </a:cubicBezTo>
                  <a:cubicBezTo>
                    <a:pt x="21558" y="1235"/>
                    <a:pt x="21799" y="1343"/>
                    <a:pt x="22188" y="1224"/>
                  </a:cubicBezTo>
                  <a:cubicBezTo>
                    <a:pt x="22023" y="1105"/>
                    <a:pt x="21872" y="940"/>
                    <a:pt x="21819" y="967"/>
                  </a:cubicBezTo>
                  <a:cubicBezTo>
                    <a:pt x="21558" y="1098"/>
                    <a:pt x="21428" y="813"/>
                    <a:pt x="21182" y="855"/>
                  </a:cubicBezTo>
                  <a:cubicBezTo>
                    <a:pt x="21195" y="711"/>
                    <a:pt x="21206" y="605"/>
                    <a:pt x="21218" y="488"/>
                  </a:cubicBezTo>
                  <a:cubicBezTo>
                    <a:pt x="21828" y="437"/>
                    <a:pt x="22123" y="933"/>
                    <a:pt x="22570" y="1198"/>
                  </a:cubicBezTo>
                  <a:cubicBezTo>
                    <a:pt x="22412" y="1457"/>
                    <a:pt x="22021" y="1630"/>
                    <a:pt x="22308" y="2044"/>
                  </a:cubicBezTo>
                  <a:cubicBezTo>
                    <a:pt x="22435" y="2001"/>
                    <a:pt x="22565" y="1957"/>
                    <a:pt x="22709" y="1907"/>
                  </a:cubicBezTo>
                  <a:cubicBezTo>
                    <a:pt x="23019" y="2004"/>
                    <a:pt x="23153" y="2254"/>
                    <a:pt x="23190" y="2686"/>
                  </a:cubicBezTo>
                  <a:cubicBezTo>
                    <a:pt x="23338" y="2402"/>
                    <a:pt x="23437" y="2213"/>
                    <a:pt x="23535" y="2029"/>
                  </a:cubicBezTo>
                  <a:cubicBezTo>
                    <a:pt x="23669" y="2124"/>
                    <a:pt x="23817" y="2204"/>
                    <a:pt x="23925" y="2323"/>
                  </a:cubicBezTo>
                  <a:cubicBezTo>
                    <a:pt x="23986" y="2388"/>
                    <a:pt x="24018" y="2543"/>
                    <a:pt x="23982" y="2620"/>
                  </a:cubicBezTo>
                  <a:cubicBezTo>
                    <a:pt x="23785" y="3047"/>
                    <a:pt x="23986" y="3342"/>
                    <a:pt x="24298" y="3659"/>
                  </a:cubicBezTo>
                  <a:cubicBezTo>
                    <a:pt x="24370" y="3504"/>
                    <a:pt x="24430" y="3375"/>
                    <a:pt x="24490" y="3246"/>
                  </a:cubicBezTo>
                  <a:cubicBezTo>
                    <a:pt x="24527" y="3235"/>
                    <a:pt x="24563" y="3225"/>
                    <a:pt x="24598" y="3217"/>
                  </a:cubicBezTo>
                  <a:cubicBezTo>
                    <a:pt x="24621" y="3381"/>
                    <a:pt x="24643" y="3547"/>
                    <a:pt x="24664" y="3713"/>
                  </a:cubicBezTo>
                  <a:cubicBezTo>
                    <a:pt x="24710" y="3693"/>
                    <a:pt x="24755" y="3672"/>
                    <a:pt x="24803" y="3652"/>
                  </a:cubicBezTo>
                  <a:cubicBezTo>
                    <a:pt x="24743" y="3831"/>
                    <a:pt x="24309" y="3887"/>
                    <a:pt x="24634" y="4208"/>
                  </a:cubicBezTo>
                  <a:cubicBezTo>
                    <a:pt x="24798" y="4162"/>
                    <a:pt x="24978" y="4113"/>
                    <a:pt x="25100" y="4079"/>
                  </a:cubicBezTo>
                  <a:cubicBezTo>
                    <a:pt x="25268" y="4420"/>
                    <a:pt x="25450" y="4725"/>
                    <a:pt x="25577" y="5054"/>
                  </a:cubicBezTo>
                  <a:cubicBezTo>
                    <a:pt x="25748" y="5491"/>
                    <a:pt x="25887" y="5943"/>
                    <a:pt x="26009" y="6397"/>
                  </a:cubicBezTo>
                  <a:cubicBezTo>
                    <a:pt x="26031" y="6479"/>
                    <a:pt x="25910" y="6599"/>
                    <a:pt x="25856" y="6702"/>
                  </a:cubicBezTo>
                  <a:lnTo>
                    <a:pt x="25854" y="6702"/>
                  </a:lnTo>
                  <a:cubicBezTo>
                    <a:pt x="25966" y="7142"/>
                    <a:pt x="25963" y="7614"/>
                    <a:pt x="26233" y="8013"/>
                  </a:cubicBezTo>
                  <a:cubicBezTo>
                    <a:pt x="26297" y="8109"/>
                    <a:pt x="26346" y="8297"/>
                    <a:pt x="26295" y="8374"/>
                  </a:cubicBezTo>
                  <a:cubicBezTo>
                    <a:pt x="26014" y="8801"/>
                    <a:pt x="26312" y="9246"/>
                    <a:pt x="26223" y="9668"/>
                  </a:cubicBezTo>
                  <a:cubicBezTo>
                    <a:pt x="26113" y="10178"/>
                    <a:pt x="26403" y="10703"/>
                    <a:pt x="26144" y="11208"/>
                  </a:cubicBezTo>
                  <a:cubicBezTo>
                    <a:pt x="26102" y="11289"/>
                    <a:pt x="26182" y="11438"/>
                    <a:pt x="26217" y="11552"/>
                  </a:cubicBezTo>
                  <a:cubicBezTo>
                    <a:pt x="26294" y="11814"/>
                    <a:pt x="26362" y="12073"/>
                    <a:pt x="26104" y="12335"/>
                  </a:cubicBezTo>
                  <a:cubicBezTo>
                    <a:pt x="26208" y="12336"/>
                    <a:pt x="26266" y="12336"/>
                    <a:pt x="26328" y="12336"/>
                  </a:cubicBezTo>
                  <a:cubicBezTo>
                    <a:pt x="26348" y="12493"/>
                    <a:pt x="26274" y="12516"/>
                    <a:pt x="26133" y="12519"/>
                  </a:cubicBezTo>
                  <a:cubicBezTo>
                    <a:pt x="26021" y="12523"/>
                    <a:pt x="25831" y="12576"/>
                    <a:pt x="25814" y="12644"/>
                  </a:cubicBezTo>
                  <a:cubicBezTo>
                    <a:pt x="25738" y="12938"/>
                    <a:pt x="25358" y="13137"/>
                    <a:pt x="25581" y="13547"/>
                  </a:cubicBezTo>
                  <a:cubicBezTo>
                    <a:pt x="25613" y="13568"/>
                    <a:pt x="25686" y="13626"/>
                    <a:pt x="25770" y="13664"/>
                  </a:cubicBezTo>
                  <a:cubicBezTo>
                    <a:pt x="25851" y="13702"/>
                    <a:pt x="25940" y="13719"/>
                    <a:pt x="26104" y="13768"/>
                  </a:cubicBezTo>
                  <a:cubicBezTo>
                    <a:pt x="25937" y="13898"/>
                    <a:pt x="25821" y="13986"/>
                    <a:pt x="25675" y="14098"/>
                  </a:cubicBezTo>
                  <a:cubicBezTo>
                    <a:pt x="25716" y="14147"/>
                    <a:pt x="25762" y="14199"/>
                    <a:pt x="25838" y="14287"/>
                  </a:cubicBezTo>
                  <a:cubicBezTo>
                    <a:pt x="25653" y="14438"/>
                    <a:pt x="25463" y="14589"/>
                    <a:pt x="25279" y="14743"/>
                  </a:cubicBezTo>
                  <a:cubicBezTo>
                    <a:pt x="25203" y="14805"/>
                    <a:pt x="25090" y="14862"/>
                    <a:pt x="25069" y="14942"/>
                  </a:cubicBezTo>
                  <a:cubicBezTo>
                    <a:pt x="25035" y="15069"/>
                    <a:pt x="25012" y="15268"/>
                    <a:pt x="25081" y="15334"/>
                  </a:cubicBezTo>
                  <a:cubicBezTo>
                    <a:pt x="25161" y="15410"/>
                    <a:pt x="25347" y="15379"/>
                    <a:pt x="25533" y="15399"/>
                  </a:cubicBezTo>
                  <a:cubicBezTo>
                    <a:pt x="25571" y="15573"/>
                    <a:pt x="25632" y="15783"/>
                    <a:pt x="25287" y="15840"/>
                  </a:cubicBezTo>
                  <a:close/>
                  <a:moveTo>
                    <a:pt x="2188" y="15684"/>
                  </a:moveTo>
                  <a:cubicBezTo>
                    <a:pt x="2161" y="15545"/>
                    <a:pt x="2173" y="15428"/>
                    <a:pt x="2125" y="15392"/>
                  </a:cubicBezTo>
                  <a:cubicBezTo>
                    <a:pt x="1991" y="15290"/>
                    <a:pt x="1877" y="15376"/>
                    <a:pt x="1720" y="15497"/>
                  </a:cubicBezTo>
                  <a:cubicBezTo>
                    <a:pt x="1892" y="15565"/>
                    <a:pt x="2011" y="15613"/>
                    <a:pt x="2188" y="15684"/>
                  </a:cubicBezTo>
                  <a:close/>
                  <a:moveTo>
                    <a:pt x="11653" y="3108"/>
                  </a:moveTo>
                  <a:cubicBezTo>
                    <a:pt x="11924" y="3013"/>
                    <a:pt x="11924" y="3013"/>
                    <a:pt x="11760" y="2755"/>
                  </a:cubicBezTo>
                  <a:cubicBezTo>
                    <a:pt x="11721" y="2883"/>
                    <a:pt x="11690" y="2990"/>
                    <a:pt x="11653" y="3108"/>
                  </a:cubicBezTo>
                  <a:close/>
                  <a:moveTo>
                    <a:pt x="10632" y="7491"/>
                  </a:moveTo>
                  <a:cubicBezTo>
                    <a:pt x="10617" y="7474"/>
                    <a:pt x="10601" y="7457"/>
                    <a:pt x="10586" y="7439"/>
                  </a:cubicBezTo>
                  <a:cubicBezTo>
                    <a:pt x="10531" y="7490"/>
                    <a:pt x="10476" y="7540"/>
                    <a:pt x="10420" y="7590"/>
                  </a:cubicBezTo>
                  <a:cubicBezTo>
                    <a:pt x="10434" y="7605"/>
                    <a:pt x="10448" y="7623"/>
                    <a:pt x="10464" y="7638"/>
                  </a:cubicBezTo>
                  <a:cubicBezTo>
                    <a:pt x="10519" y="7589"/>
                    <a:pt x="10575" y="7540"/>
                    <a:pt x="10632" y="7491"/>
                  </a:cubicBezTo>
                  <a:close/>
                  <a:moveTo>
                    <a:pt x="13573" y="2509"/>
                  </a:moveTo>
                  <a:cubicBezTo>
                    <a:pt x="13449" y="2233"/>
                    <a:pt x="13449" y="2233"/>
                    <a:pt x="13110" y="2199"/>
                  </a:cubicBezTo>
                  <a:cubicBezTo>
                    <a:pt x="13099" y="2042"/>
                    <a:pt x="13145" y="1786"/>
                    <a:pt x="12883" y="1841"/>
                  </a:cubicBezTo>
                  <a:cubicBezTo>
                    <a:pt x="12625" y="1894"/>
                    <a:pt x="12675" y="2108"/>
                    <a:pt x="12795" y="2274"/>
                  </a:cubicBezTo>
                  <a:cubicBezTo>
                    <a:pt x="12453" y="2553"/>
                    <a:pt x="12453" y="2553"/>
                    <a:pt x="12573" y="2957"/>
                  </a:cubicBezTo>
                  <a:cubicBezTo>
                    <a:pt x="12974" y="2952"/>
                    <a:pt x="13281" y="2750"/>
                    <a:pt x="13573" y="2509"/>
                  </a:cubicBezTo>
                  <a:close/>
                  <a:moveTo>
                    <a:pt x="9269" y="22342"/>
                  </a:moveTo>
                  <a:cubicBezTo>
                    <a:pt x="9111" y="22197"/>
                    <a:pt x="8952" y="22050"/>
                    <a:pt x="8791" y="21904"/>
                  </a:cubicBezTo>
                  <a:cubicBezTo>
                    <a:pt x="8770" y="21924"/>
                    <a:pt x="8750" y="21941"/>
                    <a:pt x="8729" y="21961"/>
                  </a:cubicBezTo>
                  <a:cubicBezTo>
                    <a:pt x="8871" y="22124"/>
                    <a:pt x="9014" y="22286"/>
                    <a:pt x="9156" y="22450"/>
                  </a:cubicBezTo>
                  <a:cubicBezTo>
                    <a:pt x="9194" y="22414"/>
                    <a:pt x="9232" y="22378"/>
                    <a:pt x="9269" y="22342"/>
                  </a:cubicBezTo>
                  <a:close/>
                  <a:moveTo>
                    <a:pt x="9609" y="21920"/>
                  </a:moveTo>
                  <a:cubicBezTo>
                    <a:pt x="9619" y="21708"/>
                    <a:pt x="9627" y="21503"/>
                    <a:pt x="9634" y="21298"/>
                  </a:cubicBezTo>
                  <a:cubicBezTo>
                    <a:pt x="9601" y="21298"/>
                    <a:pt x="9565" y="21298"/>
                    <a:pt x="9531" y="21299"/>
                  </a:cubicBezTo>
                  <a:cubicBezTo>
                    <a:pt x="9343" y="21760"/>
                    <a:pt x="9343" y="21760"/>
                    <a:pt x="9609" y="21920"/>
                  </a:cubicBezTo>
                  <a:close/>
                  <a:moveTo>
                    <a:pt x="10098" y="22732"/>
                  </a:moveTo>
                  <a:cubicBezTo>
                    <a:pt x="10064" y="22689"/>
                    <a:pt x="10044" y="22640"/>
                    <a:pt x="10012" y="22633"/>
                  </a:cubicBezTo>
                  <a:cubicBezTo>
                    <a:pt x="9982" y="22625"/>
                    <a:pt x="9940" y="22658"/>
                    <a:pt x="9904" y="22674"/>
                  </a:cubicBezTo>
                  <a:cubicBezTo>
                    <a:pt x="9927" y="22719"/>
                    <a:pt x="9951" y="22764"/>
                    <a:pt x="9974" y="22809"/>
                  </a:cubicBezTo>
                  <a:cubicBezTo>
                    <a:pt x="10009" y="22785"/>
                    <a:pt x="10046" y="22763"/>
                    <a:pt x="10098" y="22732"/>
                  </a:cubicBezTo>
                  <a:close/>
                  <a:moveTo>
                    <a:pt x="19142" y="2288"/>
                  </a:moveTo>
                  <a:cubicBezTo>
                    <a:pt x="19155" y="2354"/>
                    <a:pt x="19192" y="2426"/>
                    <a:pt x="19242" y="2472"/>
                  </a:cubicBezTo>
                  <a:cubicBezTo>
                    <a:pt x="19261" y="2488"/>
                    <a:pt x="19385" y="2436"/>
                    <a:pt x="19386" y="2411"/>
                  </a:cubicBezTo>
                  <a:cubicBezTo>
                    <a:pt x="19391" y="2347"/>
                    <a:pt x="19353" y="2280"/>
                    <a:pt x="19323" y="2181"/>
                  </a:cubicBezTo>
                  <a:cubicBezTo>
                    <a:pt x="19236" y="2230"/>
                    <a:pt x="19138" y="2268"/>
                    <a:pt x="19142" y="2288"/>
                  </a:cubicBezTo>
                  <a:close/>
                  <a:moveTo>
                    <a:pt x="11863" y="23531"/>
                  </a:moveTo>
                  <a:cubicBezTo>
                    <a:pt x="12098" y="23500"/>
                    <a:pt x="12334" y="23471"/>
                    <a:pt x="12572" y="23440"/>
                  </a:cubicBezTo>
                  <a:cubicBezTo>
                    <a:pt x="12617" y="23526"/>
                    <a:pt x="12669" y="23629"/>
                    <a:pt x="12738" y="23765"/>
                  </a:cubicBezTo>
                  <a:cubicBezTo>
                    <a:pt x="12857" y="23640"/>
                    <a:pt x="12940" y="23552"/>
                    <a:pt x="13027" y="23461"/>
                  </a:cubicBezTo>
                  <a:cubicBezTo>
                    <a:pt x="12839" y="23148"/>
                    <a:pt x="12526" y="23317"/>
                    <a:pt x="12297" y="23227"/>
                  </a:cubicBezTo>
                  <a:cubicBezTo>
                    <a:pt x="12029" y="23122"/>
                    <a:pt x="12042" y="23461"/>
                    <a:pt x="11833" y="23416"/>
                  </a:cubicBezTo>
                  <a:cubicBezTo>
                    <a:pt x="11843" y="23453"/>
                    <a:pt x="11853" y="23493"/>
                    <a:pt x="11863" y="23531"/>
                  </a:cubicBezTo>
                  <a:close/>
                  <a:moveTo>
                    <a:pt x="13162" y="24322"/>
                  </a:moveTo>
                  <a:cubicBezTo>
                    <a:pt x="12627" y="23718"/>
                    <a:pt x="12302" y="23650"/>
                    <a:pt x="11739" y="23998"/>
                  </a:cubicBezTo>
                  <a:cubicBezTo>
                    <a:pt x="11994" y="24060"/>
                    <a:pt x="12173" y="24180"/>
                    <a:pt x="12462" y="24093"/>
                  </a:cubicBezTo>
                  <a:cubicBezTo>
                    <a:pt x="12654" y="24036"/>
                    <a:pt x="12926" y="24238"/>
                    <a:pt x="13162" y="24322"/>
                  </a:cubicBezTo>
                  <a:close/>
                  <a:moveTo>
                    <a:pt x="13996" y="22779"/>
                  </a:moveTo>
                  <a:cubicBezTo>
                    <a:pt x="13928" y="22734"/>
                    <a:pt x="13851" y="22644"/>
                    <a:pt x="13793" y="22654"/>
                  </a:cubicBezTo>
                  <a:cubicBezTo>
                    <a:pt x="13680" y="22675"/>
                    <a:pt x="13501" y="22639"/>
                    <a:pt x="13468" y="22899"/>
                  </a:cubicBezTo>
                  <a:cubicBezTo>
                    <a:pt x="13646" y="22905"/>
                    <a:pt x="13798" y="22909"/>
                    <a:pt x="13952" y="22914"/>
                  </a:cubicBezTo>
                  <a:cubicBezTo>
                    <a:pt x="13968" y="22870"/>
                    <a:pt x="13982" y="22825"/>
                    <a:pt x="13996" y="22779"/>
                  </a:cubicBezTo>
                  <a:close/>
                  <a:moveTo>
                    <a:pt x="15022" y="25145"/>
                  </a:moveTo>
                  <a:cubicBezTo>
                    <a:pt x="14842" y="24979"/>
                    <a:pt x="14734" y="25055"/>
                    <a:pt x="14608" y="25196"/>
                  </a:cubicBezTo>
                  <a:cubicBezTo>
                    <a:pt x="14758" y="25336"/>
                    <a:pt x="14869" y="25303"/>
                    <a:pt x="15022" y="25145"/>
                  </a:cubicBezTo>
                  <a:close/>
                  <a:moveTo>
                    <a:pt x="15500" y="25035"/>
                  </a:moveTo>
                  <a:cubicBezTo>
                    <a:pt x="15480" y="24993"/>
                    <a:pt x="15438" y="24952"/>
                    <a:pt x="15395" y="24937"/>
                  </a:cubicBezTo>
                  <a:cubicBezTo>
                    <a:pt x="15375" y="24930"/>
                    <a:pt x="15334" y="24979"/>
                    <a:pt x="15302" y="25000"/>
                  </a:cubicBezTo>
                  <a:cubicBezTo>
                    <a:pt x="15329" y="25030"/>
                    <a:pt x="15356" y="25058"/>
                    <a:pt x="15424" y="25128"/>
                  </a:cubicBezTo>
                  <a:cubicBezTo>
                    <a:pt x="15451" y="25097"/>
                    <a:pt x="15509" y="25051"/>
                    <a:pt x="15500" y="25035"/>
                  </a:cubicBezTo>
                  <a:close/>
                  <a:moveTo>
                    <a:pt x="23493" y="3504"/>
                  </a:moveTo>
                  <a:cubicBezTo>
                    <a:pt x="23517" y="3469"/>
                    <a:pt x="23542" y="3435"/>
                    <a:pt x="23565" y="3400"/>
                  </a:cubicBezTo>
                  <a:cubicBezTo>
                    <a:pt x="23493" y="3348"/>
                    <a:pt x="23420" y="3296"/>
                    <a:pt x="23266" y="3185"/>
                  </a:cubicBezTo>
                  <a:cubicBezTo>
                    <a:pt x="23314" y="3353"/>
                    <a:pt x="23314" y="3410"/>
                    <a:pt x="23342" y="3437"/>
                  </a:cubicBezTo>
                  <a:cubicBezTo>
                    <a:pt x="23381" y="3472"/>
                    <a:pt x="23443" y="3482"/>
                    <a:pt x="23493" y="3504"/>
                  </a:cubicBezTo>
                  <a:close/>
                  <a:moveTo>
                    <a:pt x="17832" y="23244"/>
                  </a:moveTo>
                  <a:cubicBezTo>
                    <a:pt x="17830" y="23221"/>
                    <a:pt x="17830" y="23198"/>
                    <a:pt x="17829" y="23175"/>
                  </a:cubicBezTo>
                  <a:cubicBezTo>
                    <a:pt x="17724" y="23181"/>
                    <a:pt x="17620" y="23188"/>
                    <a:pt x="17514" y="23196"/>
                  </a:cubicBezTo>
                  <a:cubicBezTo>
                    <a:pt x="17515" y="23218"/>
                    <a:pt x="17516" y="23240"/>
                    <a:pt x="17516" y="23260"/>
                  </a:cubicBezTo>
                  <a:cubicBezTo>
                    <a:pt x="17622" y="23255"/>
                    <a:pt x="17728" y="23249"/>
                    <a:pt x="17832" y="23244"/>
                  </a:cubicBezTo>
                  <a:close/>
                  <a:moveTo>
                    <a:pt x="25365" y="5576"/>
                  </a:moveTo>
                  <a:cubicBezTo>
                    <a:pt x="25382" y="5295"/>
                    <a:pt x="25403" y="5031"/>
                    <a:pt x="25047" y="4943"/>
                  </a:cubicBezTo>
                  <a:cubicBezTo>
                    <a:pt x="25085" y="5416"/>
                    <a:pt x="25120" y="5493"/>
                    <a:pt x="25365" y="5576"/>
                  </a:cubicBezTo>
                  <a:close/>
                  <a:moveTo>
                    <a:pt x="25363" y="6324"/>
                  </a:moveTo>
                  <a:cubicBezTo>
                    <a:pt x="25219" y="6441"/>
                    <a:pt x="25107" y="6531"/>
                    <a:pt x="24939" y="6668"/>
                  </a:cubicBezTo>
                  <a:cubicBezTo>
                    <a:pt x="25306" y="6651"/>
                    <a:pt x="25306" y="6651"/>
                    <a:pt x="25363" y="6324"/>
                  </a:cubicBezTo>
                  <a:close/>
                  <a:moveTo>
                    <a:pt x="21653" y="21643"/>
                  </a:moveTo>
                  <a:cubicBezTo>
                    <a:pt x="21550" y="21726"/>
                    <a:pt x="21466" y="21790"/>
                    <a:pt x="21347" y="21885"/>
                  </a:cubicBezTo>
                  <a:cubicBezTo>
                    <a:pt x="21696" y="21942"/>
                    <a:pt x="21696" y="21942"/>
                    <a:pt x="21653" y="21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22904" y="-788612"/>
              <a:ext cx="34904" cy="29277"/>
            </a:xfrm>
            <a:custGeom>
              <a:avLst/>
              <a:gdLst/>
              <a:ahLst/>
              <a:cxnLst/>
              <a:rect l="l" t="t" r="r" b="b"/>
              <a:pathLst>
                <a:path w="825" h="692" extrusionOk="0">
                  <a:moveTo>
                    <a:pt x="337" y="111"/>
                  </a:moveTo>
                  <a:cubicBezTo>
                    <a:pt x="290" y="37"/>
                    <a:pt x="126" y="38"/>
                    <a:pt x="1" y="0"/>
                  </a:cubicBezTo>
                  <a:cubicBezTo>
                    <a:pt x="104" y="220"/>
                    <a:pt x="141" y="444"/>
                    <a:pt x="275" y="544"/>
                  </a:cubicBezTo>
                  <a:cubicBezTo>
                    <a:pt x="413" y="652"/>
                    <a:pt x="635" y="650"/>
                    <a:pt x="825" y="691"/>
                  </a:cubicBezTo>
                  <a:cubicBezTo>
                    <a:pt x="807" y="383"/>
                    <a:pt x="476" y="327"/>
                    <a:pt x="33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57767" y="-759377"/>
              <a:ext cx="888" cy="888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" y="0"/>
                  </a:moveTo>
                  <a:cubicBezTo>
                    <a:pt x="1" y="6"/>
                    <a:pt x="4" y="10"/>
                    <a:pt x="4" y="15"/>
                  </a:cubicBezTo>
                  <a:lnTo>
                    <a:pt x="5" y="15"/>
                  </a:lnTo>
                  <a:cubicBezTo>
                    <a:pt x="8" y="16"/>
                    <a:pt x="10" y="19"/>
                    <a:pt x="13" y="20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05836" y="-836463"/>
              <a:ext cx="34227" cy="14004"/>
            </a:xfrm>
            <a:custGeom>
              <a:avLst/>
              <a:gdLst/>
              <a:ahLst/>
              <a:cxnLst/>
              <a:rect l="l" t="t" r="r" b="b"/>
              <a:pathLst>
                <a:path w="809" h="331" extrusionOk="0">
                  <a:moveTo>
                    <a:pt x="198" y="221"/>
                  </a:moveTo>
                  <a:cubicBezTo>
                    <a:pt x="391" y="222"/>
                    <a:pt x="584" y="246"/>
                    <a:pt x="809" y="264"/>
                  </a:cubicBezTo>
                  <a:cubicBezTo>
                    <a:pt x="767" y="149"/>
                    <a:pt x="739" y="69"/>
                    <a:pt x="714" y="1"/>
                  </a:cubicBezTo>
                  <a:cubicBezTo>
                    <a:pt x="459" y="33"/>
                    <a:pt x="237" y="60"/>
                    <a:pt x="0" y="92"/>
                  </a:cubicBezTo>
                  <a:cubicBezTo>
                    <a:pt x="31" y="190"/>
                    <a:pt x="50" y="259"/>
                    <a:pt x="71" y="330"/>
                  </a:cubicBezTo>
                  <a:cubicBezTo>
                    <a:pt x="112" y="288"/>
                    <a:pt x="156" y="220"/>
                    <a:pt x="198" y="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59085" y="181400"/>
              <a:ext cx="1269" cy="888"/>
            </a:xfrm>
            <a:custGeom>
              <a:avLst/>
              <a:gdLst/>
              <a:ahLst/>
              <a:cxnLst/>
              <a:rect l="l" t="t" r="r" b="b"/>
              <a:pathLst>
                <a:path w="30" h="21" extrusionOk="0">
                  <a:moveTo>
                    <a:pt x="1" y="20"/>
                  </a:moveTo>
                  <a:lnTo>
                    <a:pt x="24" y="17"/>
                  </a:lnTo>
                  <a:lnTo>
                    <a:pt x="24" y="17"/>
                  </a:lnTo>
                  <a:lnTo>
                    <a:pt x="29" y="12"/>
                  </a:lnTo>
                  <a:cubicBezTo>
                    <a:pt x="24" y="8"/>
                    <a:pt x="19" y="4"/>
                    <a:pt x="16" y="0"/>
                  </a:cubicBezTo>
                  <a:cubicBezTo>
                    <a:pt x="10" y="8"/>
                    <a:pt x="5" y="14"/>
                    <a:pt x="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39369" y="182246"/>
              <a:ext cx="19715" cy="20308"/>
            </a:xfrm>
            <a:custGeom>
              <a:avLst/>
              <a:gdLst/>
              <a:ahLst/>
              <a:cxnLst/>
              <a:rect l="l" t="t" r="r" b="b"/>
              <a:pathLst>
                <a:path w="466" h="480" extrusionOk="0">
                  <a:moveTo>
                    <a:pt x="98" y="479"/>
                  </a:moveTo>
                  <a:cubicBezTo>
                    <a:pt x="239" y="296"/>
                    <a:pt x="353" y="148"/>
                    <a:pt x="466" y="0"/>
                  </a:cubicBezTo>
                  <a:cubicBezTo>
                    <a:pt x="10" y="63"/>
                    <a:pt x="0" y="80"/>
                    <a:pt x="98" y="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08949" y="197435"/>
              <a:ext cx="11000" cy="14892"/>
            </a:xfrm>
            <a:custGeom>
              <a:avLst/>
              <a:gdLst/>
              <a:ahLst/>
              <a:cxnLst/>
              <a:rect l="l" t="t" r="r" b="b"/>
              <a:pathLst>
                <a:path w="260" h="352" extrusionOk="0">
                  <a:moveTo>
                    <a:pt x="260" y="352"/>
                  </a:moveTo>
                  <a:cubicBezTo>
                    <a:pt x="216" y="195"/>
                    <a:pt x="188" y="98"/>
                    <a:pt x="161" y="1"/>
                  </a:cubicBezTo>
                  <a:cubicBezTo>
                    <a:pt x="14" y="156"/>
                    <a:pt x="0" y="270"/>
                    <a:pt x="260" y="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99828" y="158553"/>
              <a:ext cx="10661" cy="10281"/>
            </a:xfrm>
            <a:custGeom>
              <a:avLst/>
              <a:gdLst/>
              <a:ahLst/>
              <a:cxnLst/>
              <a:rect l="l" t="t" r="r" b="b"/>
              <a:pathLst>
                <a:path w="252" h="243" extrusionOk="0">
                  <a:moveTo>
                    <a:pt x="1" y="60"/>
                  </a:moveTo>
                  <a:cubicBezTo>
                    <a:pt x="54" y="121"/>
                    <a:pt x="107" y="182"/>
                    <a:pt x="160" y="242"/>
                  </a:cubicBezTo>
                  <a:cubicBezTo>
                    <a:pt x="190" y="215"/>
                    <a:pt x="221" y="188"/>
                    <a:pt x="252" y="162"/>
                  </a:cubicBezTo>
                  <a:cubicBezTo>
                    <a:pt x="191" y="109"/>
                    <a:pt x="134" y="54"/>
                    <a:pt x="71" y="6"/>
                  </a:cubicBezTo>
                  <a:cubicBezTo>
                    <a:pt x="64" y="1"/>
                    <a:pt x="24" y="41"/>
                    <a:pt x="1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756473" y="-564968"/>
              <a:ext cx="17008" cy="16458"/>
            </a:xfrm>
            <a:custGeom>
              <a:avLst/>
              <a:gdLst/>
              <a:ahLst/>
              <a:cxnLst/>
              <a:rect l="l" t="t" r="r" b="b"/>
              <a:pathLst>
                <a:path w="402" h="389" extrusionOk="0">
                  <a:moveTo>
                    <a:pt x="350" y="389"/>
                  </a:moveTo>
                  <a:cubicBezTo>
                    <a:pt x="402" y="0"/>
                    <a:pt x="130" y="159"/>
                    <a:pt x="2" y="97"/>
                  </a:cubicBezTo>
                  <a:lnTo>
                    <a:pt x="1" y="97"/>
                  </a:lnTo>
                  <a:cubicBezTo>
                    <a:pt x="109" y="188"/>
                    <a:pt x="218" y="278"/>
                    <a:pt x="350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9953" y="197815"/>
              <a:ext cx="17008" cy="9265"/>
            </a:xfrm>
            <a:custGeom>
              <a:avLst/>
              <a:gdLst/>
              <a:ahLst/>
              <a:cxnLst/>
              <a:rect l="l" t="t" r="r" b="b"/>
              <a:pathLst>
                <a:path w="402" h="219" extrusionOk="0">
                  <a:moveTo>
                    <a:pt x="42" y="219"/>
                  </a:moveTo>
                  <a:cubicBezTo>
                    <a:pt x="131" y="200"/>
                    <a:pt x="222" y="186"/>
                    <a:pt x="309" y="161"/>
                  </a:cubicBezTo>
                  <a:cubicBezTo>
                    <a:pt x="328" y="155"/>
                    <a:pt x="339" y="113"/>
                    <a:pt x="401" y="1"/>
                  </a:cubicBezTo>
                  <a:cubicBezTo>
                    <a:pt x="224" y="47"/>
                    <a:pt x="113" y="75"/>
                    <a:pt x="0" y="104"/>
                  </a:cubicBezTo>
                  <a:cubicBezTo>
                    <a:pt x="15" y="143"/>
                    <a:pt x="29" y="181"/>
                    <a:pt x="42" y="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530540" y="660131"/>
            <a:ext cx="1506658" cy="957495"/>
          </a:xfrm>
          <a:custGeom>
            <a:avLst/>
            <a:gdLst/>
            <a:ahLst/>
            <a:cxnLst/>
            <a:rect l="l" t="t" r="r" b="b"/>
            <a:pathLst>
              <a:path w="22349" h="14203" extrusionOk="0">
                <a:moveTo>
                  <a:pt x="12220" y="1830"/>
                </a:moveTo>
                <a:lnTo>
                  <a:pt x="12220" y="1830"/>
                </a:lnTo>
                <a:cubicBezTo>
                  <a:pt x="12271" y="2048"/>
                  <a:pt x="12244" y="2126"/>
                  <a:pt x="12157" y="2126"/>
                </a:cubicBezTo>
                <a:cubicBezTo>
                  <a:pt x="12109" y="2126"/>
                  <a:pt x="12042" y="2102"/>
                  <a:pt x="11960" y="2065"/>
                </a:cubicBezTo>
                <a:cubicBezTo>
                  <a:pt x="12052" y="1982"/>
                  <a:pt x="12113" y="1925"/>
                  <a:pt x="12220" y="1830"/>
                </a:cubicBezTo>
                <a:close/>
                <a:moveTo>
                  <a:pt x="12384" y="2447"/>
                </a:moveTo>
                <a:cubicBezTo>
                  <a:pt x="12456" y="2447"/>
                  <a:pt x="12540" y="2486"/>
                  <a:pt x="12646" y="2556"/>
                </a:cubicBezTo>
                <a:cubicBezTo>
                  <a:pt x="12446" y="2599"/>
                  <a:pt x="12325" y="2627"/>
                  <a:pt x="12134" y="2669"/>
                </a:cubicBezTo>
                <a:cubicBezTo>
                  <a:pt x="12213" y="2515"/>
                  <a:pt x="12288" y="2447"/>
                  <a:pt x="12384" y="2447"/>
                </a:cubicBezTo>
                <a:close/>
                <a:moveTo>
                  <a:pt x="7703" y="3222"/>
                </a:moveTo>
                <a:lnTo>
                  <a:pt x="7703" y="3222"/>
                </a:lnTo>
                <a:cubicBezTo>
                  <a:pt x="8052" y="3255"/>
                  <a:pt x="7639" y="3648"/>
                  <a:pt x="7936" y="3731"/>
                </a:cubicBezTo>
                <a:cubicBezTo>
                  <a:pt x="7985" y="3612"/>
                  <a:pt x="8032" y="3495"/>
                  <a:pt x="8078" y="3379"/>
                </a:cubicBezTo>
                <a:cubicBezTo>
                  <a:pt x="8102" y="3383"/>
                  <a:pt x="8127" y="3388"/>
                  <a:pt x="8152" y="3394"/>
                </a:cubicBezTo>
                <a:cubicBezTo>
                  <a:pt x="8151" y="3542"/>
                  <a:pt x="8151" y="3692"/>
                  <a:pt x="8149" y="3916"/>
                </a:cubicBezTo>
                <a:cubicBezTo>
                  <a:pt x="7752" y="3828"/>
                  <a:pt x="7376" y="3769"/>
                  <a:pt x="7038" y="3560"/>
                </a:cubicBezTo>
                <a:lnTo>
                  <a:pt x="7029" y="3564"/>
                </a:lnTo>
                <a:cubicBezTo>
                  <a:pt x="7028" y="3567"/>
                  <a:pt x="7026" y="3568"/>
                  <a:pt x="7023" y="3570"/>
                </a:cubicBezTo>
                <a:cubicBezTo>
                  <a:pt x="7024" y="3564"/>
                  <a:pt x="7024" y="3559"/>
                  <a:pt x="7026" y="3554"/>
                </a:cubicBezTo>
                <a:cubicBezTo>
                  <a:pt x="7029" y="3556"/>
                  <a:pt x="7033" y="3557"/>
                  <a:pt x="7038" y="3560"/>
                </a:cubicBezTo>
                <a:cubicBezTo>
                  <a:pt x="7255" y="3448"/>
                  <a:pt x="7474" y="3337"/>
                  <a:pt x="7703" y="3222"/>
                </a:cubicBezTo>
                <a:close/>
                <a:moveTo>
                  <a:pt x="7023" y="3570"/>
                </a:moveTo>
                <a:lnTo>
                  <a:pt x="7023" y="3570"/>
                </a:lnTo>
                <a:cubicBezTo>
                  <a:pt x="6994" y="3732"/>
                  <a:pt x="6964" y="3894"/>
                  <a:pt x="6938" y="4036"/>
                </a:cubicBezTo>
                <a:cubicBezTo>
                  <a:pt x="7100" y="4130"/>
                  <a:pt x="7241" y="4211"/>
                  <a:pt x="7381" y="4294"/>
                </a:cubicBezTo>
                <a:cubicBezTo>
                  <a:pt x="7068" y="4259"/>
                  <a:pt x="6751" y="4227"/>
                  <a:pt x="6417" y="4193"/>
                </a:cubicBezTo>
                <a:cubicBezTo>
                  <a:pt x="6403" y="4108"/>
                  <a:pt x="6388" y="4016"/>
                  <a:pt x="6386" y="3994"/>
                </a:cubicBezTo>
                <a:cubicBezTo>
                  <a:pt x="6617" y="3842"/>
                  <a:pt x="6821" y="3706"/>
                  <a:pt x="7023" y="3570"/>
                </a:cubicBezTo>
                <a:close/>
                <a:moveTo>
                  <a:pt x="5301" y="4500"/>
                </a:moveTo>
                <a:cubicBezTo>
                  <a:pt x="5335" y="4525"/>
                  <a:pt x="5370" y="4551"/>
                  <a:pt x="5406" y="4577"/>
                </a:cubicBezTo>
                <a:cubicBezTo>
                  <a:pt x="5335" y="4670"/>
                  <a:pt x="5265" y="4764"/>
                  <a:pt x="5194" y="4856"/>
                </a:cubicBezTo>
                <a:cubicBezTo>
                  <a:pt x="5163" y="4834"/>
                  <a:pt x="5134" y="4811"/>
                  <a:pt x="5103" y="4789"/>
                </a:cubicBezTo>
                <a:cubicBezTo>
                  <a:pt x="5168" y="4692"/>
                  <a:pt x="5235" y="4596"/>
                  <a:pt x="5301" y="4500"/>
                </a:cubicBezTo>
                <a:close/>
                <a:moveTo>
                  <a:pt x="6960" y="4707"/>
                </a:moveTo>
                <a:lnTo>
                  <a:pt x="6960" y="4707"/>
                </a:lnTo>
                <a:cubicBezTo>
                  <a:pt x="6694" y="4844"/>
                  <a:pt x="6505" y="4940"/>
                  <a:pt x="6318" y="5036"/>
                </a:cubicBezTo>
                <a:cubicBezTo>
                  <a:pt x="6500" y="4770"/>
                  <a:pt x="6500" y="4770"/>
                  <a:pt x="6960" y="4707"/>
                </a:cubicBezTo>
                <a:close/>
                <a:moveTo>
                  <a:pt x="3021" y="5833"/>
                </a:moveTo>
                <a:cubicBezTo>
                  <a:pt x="3022" y="5833"/>
                  <a:pt x="3022" y="5834"/>
                  <a:pt x="3022" y="5834"/>
                </a:cubicBezTo>
                <a:lnTo>
                  <a:pt x="3022" y="5833"/>
                </a:lnTo>
                <a:close/>
                <a:moveTo>
                  <a:pt x="18604" y="7531"/>
                </a:moveTo>
                <a:cubicBezTo>
                  <a:pt x="18618" y="7782"/>
                  <a:pt x="18618" y="7782"/>
                  <a:pt x="18424" y="7962"/>
                </a:cubicBezTo>
                <a:cubicBezTo>
                  <a:pt x="18284" y="7892"/>
                  <a:pt x="18135" y="7818"/>
                  <a:pt x="17927" y="7713"/>
                </a:cubicBezTo>
                <a:cubicBezTo>
                  <a:pt x="18173" y="7647"/>
                  <a:pt x="18369" y="7594"/>
                  <a:pt x="18604" y="7531"/>
                </a:cubicBezTo>
                <a:close/>
                <a:moveTo>
                  <a:pt x="17868" y="7983"/>
                </a:moveTo>
                <a:lnTo>
                  <a:pt x="17868" y="7983"/>
                </a:lnTo>
                <a:cubicBezTo>
                  <a:pt x="17799" y="8147"/>
                  <a:pt x="17782" y="8189"/>
                  <a:pt x="17707" y="8189"/>
                </a:cubicBezTo>
                <a:cubicBezTo>
                  <a:pt x="17682" y="8189"/>
                  <a:pt x="17649" y="8184"/>
                  <a:pt x="17606" y="8177"/>
                </a:cubicBezTo>
                <a:cubicBezTo>
                  <a:pt x="17685" y="8120"/>
                  <a:pt x="17758" y="8066"/>
                  <a:pt x="17868" y="7983"/>
                </a:cubicBezTo>
                <a:close/>
                <a:moveTo>
                  <a:pt x="1223" y="8053"/>
                </a:moveTo>
                <a:cubicBezTo>
                  <a:pt x="1290" y="8094"/>
                  <a:pt x="1359" y="8135"/>
                  <a:pt x="1427" y="8177"/>
                </a:cubicBezTo>
                <a:cubicBezTo>
                  <a:pt x="1409" y="8209"/>
                  <a:pt x="1390" y="8241"/>
                  <a:pt x="1373" y="8272"/>
                </a:cubicBezTo>
                <a:cubicBezTo>
                  <a:pt x="1303" y="8235"/>
                  <a:pt x="1234" y="8201"/>
                  <a:pt x="1170" y="8157"/>
                </a:cubicBezTo>
                <a:cubicBezTo>
                  <a:pt x="1166" y="8155"/>
                  <a:pt x="1204" y="8090"/>
                  <a:pt x="1223" y="8053"/>
                </a:cubicBezTo>
                <a:close/>
                <a:moveTo>
                  <a:pt x="19372" y="8229"/>
                </a:moveTo>
                <a:cubicBezTo>
                  <a:pt x="19403" y="8260"/>
                  <a:pt x="19432" y="8291"/>
                  <a:pt x="19463" y="8322"/>
                </a:cubicBezTo>
                <a:cubicBezTo>
                  <a:pt x="19393" y="8395"/>
                  <a:pt x="19321" y="8469"/>
                  <a:pt x="19250" y="8545"/>
                </a:cubicBezTo>
                <a:cubicBezTo>
                  <a:pt x="19218" y="8505"/>
                  <a:pt x="19185" y="8468"/>
                  <a:pt x="19153" y="8428"/>
                </a:cubicBezTo>
                <a:lnTo>
                  <a:pt x="19372" y="8229"/>
                </a:lnTo>
                <a:close/>
                <a:moveTo>
                  <a:pt x="17484" y="8107"/>
                </a:moveTo>
                <a:lnTo>
                  <a:pt x="17484" y="8107"/>
                </a:lnTo>
                <a:cubicBezTo>
                  <a:pt x="17201" y="8444"/>
                  <a:pt x="16965" y="8654"/>
                  <a:pt x="16659" y="8654"/>
                </a:cubicBezTo>
                <a:cubicBezTo>
                  <a:pt x="16609" y="8654"/>
                  <a:pt x="16556" y="8648"/>
                  <a:pt x="16501" y="8637"/>
                </a:cubicBezTo>
                <a:cubicBezTo>
                  <a:pt x="16685" y="8491"/>
                  <a:pt x="16850" y="8338"/>
                  <a:pt x="17039" y="8218"/>
                </a:cubicBezTo>
                <a:cubicBezTo>
                  <a:pt x="17137" y="8155"/>
                  <a:pt x="17274" y="8156"/>
                  <a:pt x="17484" y="8107"/>
                </a:cubicBezTo>
                <a:close/>
                <a:moveTo>
                  <a:pt x="15551" y="9644"/>
                </a:moveTo>
                <a:cubicBezTo>
                  <a:pt x="15565" y="9691"/>
                  <a:pt x="15577" y="9739"/>
                  <a:pt x="15592" y="9787"/>
                </a:cubicBezTo>
                <a:cubicBezTo>
                  <a:pt x="15441" y="9828"/>
                  <a:pt x="15290" y="9868"/>
                  <a:pt x="15140" y="9910"/>
                </a:cubicBezTo>
                <a:cubicBezTo>
                  <a:pt x="15128" y="9875"/>
                  <a:pt x="15118" y="9842"/>
                  <a:pt x="15107" y="9808"/>
                </a:cubicBezTo>
                <a:cubicBezTo>
                  <a:pt x="15256" y="9754"/>
                  <a:pt x="15403" y="9698"/>
                  <a:pt x="15551" y="9644"/>
                </a:cubicBezTo>
                <a:close/>
                <a:moveTo>
                  <a:pt x="14837" y="9869"/>
                </a:moveTo>
                <a:cubicBezTo>
                  <a:pt x="14843" y="9897"/>
                  <a:pt x="14848" y="9926"/>
                  <a:pt x="14860" y="9985"/>
                </a:cubicBezTo>
                <a:cubicBezTo>
                  <a:pt x="14801" y="9993"/>
                  <a:pt x="14744" y="10004"/>
                  <a:pt x="14690" y="10005"/>
                </a:cubicBezTo>
                <a:cubicBezTo>
                  <a:pt x="14684" y="10005"/>
                  <a:pt x="14668" y="9934"/>
                  <a:pt x="14673" y="9932"/>
                </a:cubicBezTo>
                <a:cubicBezTo>
                  <a:pt x="14726" y="9907"/>
                  <a:pt x="14782" y="9889"/>
                  <a:pt x="14837" y="9869"/>
                </a:cubicBezTo>
                <a:close/>
                <a:moveTo>
                  <a:pt x="12471" y="9844"/>
                </a:moveTo>
                <a:cubicBezTo>
                  <a:pt x="12471" y="9844"/>
                  <a:pt x="12471" y="9844"/>
                  <a:pt x="12471" y="9844"/>
                </a:cubicBezTo>
                <a:cubicBezTo>
                  <a:pt x="12555" y="9866"/>
                  <a:pt x="12635" y="9899"/>
                  <a:pt x="12717" y="9929"/>
                </a:cubicBezTo>
                <a:cubicBezTo>
                  <a:pt x="12700" y="9970"/>
                  <a:pt x="12683" y="10012"/>
                  <a:pt x="12665" y="10056"/>
                </a:cubicBezTo>
                <a:cubicBezTo>
                  <a:pt x="12586" y="10025"/>
                  <a:pt x="12506" y="9996"/>
                  <a:pt x="12429" y="9959"/>
                </a:cubicBezTo>
                <a:cubicBezTo>
                  <a:pt x="12424" y="9958"/>
                  <a:pt x="12467" y="9844"/>
                  <a:pt x="12471" y="9844"/>
                </a:cubicBezTo>
                <a:close/>
                <a:moveTo>
                  <a:pt x="13820" y="10196"/>
                </a:moveTo>
                <a:cubicBezTo>
                  <a:pt x="13837" y="10246"/>
                  <a:pt x="13857" y="10296"/>
                  <a:pt x="13877" y="10347"/>
                </a:cubicBezTo>
                <a:cubicBezTo>
                  <a:pt x="13676" y="10396"/>
                  <a:pt x="13477" y="10447"/>
                  <a:pt x="13278" y="10496"/>
                </a:cubicBezTo>
                <a:cubicBezTo>
                  <a:pt x="13268" y="10472"/>
                  <a:pt x="13260" y="10447"/>
                  <a:pt x="13252" y="10422"/>
                </a:cubicBezTo>
                <a:cubicBezTo>
                  <a:pt x="13440" y="10347"/>
                  <a:pt x="13631" y="10271"/>
                  <a:pt x="13820" y="10196"/>
                </a:cubicBezTo>
                <a:close/>
                <a:moveTo>
                  <a:pt x="12903" y="10559"/>
                </a:moveTo>
                <a:cubicBezTo>
                  <a:pt x="12934" y="10559"/>
                  <a:pt x="12967" y="10560"/>
                  <a:pt x="13001" y="10563"/>
                </a:cubicBezTo>
                <a:cubicBezTo>
                  <a:pt x="12556" y="10844"/>
                  <a:pt x="11626" y="11184"/>
                  <a:pt x="11238" y="11207"/>
                </a:cubicBezTo>
                <a:cubicBezTo>
                  <a:pt x="11490" y="10917"/>
                  <a:pt x="11839" y="10948"/>
                  <a:pt x="12110" y="10814"/>
                </a:cubicBezTo>
                <a:cubicBezTo>
                  <a:pt x="12340" y="10700"/>
                  <a:pt x="12579" y="10559"/>
                  <a:pt x="12903" y="10559"/>
                </a:cubicBezTo>
                <a:close/>
                <a:moveTo>
                  <a:pt x="10633" y="11327"/>
                </a:moveTo>
                <a:cubicBezTo>
                  <a:pt x="10703" y="11327"/>
                  <a:pt x="10777" y="11341"/>
                  <a:pt x="10856" y="11374"/>
                </a:cubicBezTo>
                <a:cubicBezTo>
                  <a:pt x="10601" y="11459"/>
                  <a:pt x="10346" y="11547"/>
                  <a:pt x="10090" y="11631"/>
                </a:cubicBezTo>
                <a:cubicBezTo>
                  <a:pt x="10090" y="11631"/>
                  <a:pt x="10090" y="11631"/>
                  <a:pt x="10090" y="11631"/>
                </a:cubicBezTo>
                <a:cubicBezTo>
                  <a:pt x="10084" y="11631"/>
                  <a:pt x="10068" y="11608"/>
                  <a:pt x="10007" y="11536"/>
                </a:cubicBezTo>
                <a:cubicBezTo>
                  <a:pt x="10230" y="11455"/>
                  <a:pt x="10417" y="11327"/>
                  <a:pt x="10633" y="11327"/>
                </a:cubicBezTo>
                <a:close/>
                <a:moveTo>
                  <a:pt x="9574" y="11636"/>
                </a:moveTo>
                <a:cubicBezTo>
                  <a:pt x="9584" y="11676"/>
                  <a:pt x="9596" y="11713"/>
                  <a:pt x="9606" y="11752"/>
                </a:cubicBezTo>
                <a:cubicBezTo>
                  <a:pt x="9463" y="11796"/>
                  <a:pt x="9319" y="11838"/>
                  <a:pt x="9177" y="11882"/>
                </a:cubicBezTo>
                <a:cubicBezTo>
                  <a:pt x="9166" y="11843"/>
                  <a:pt x="9154" y="11803"/>
                  <a:pt x="9143" y="11764"/>
                </a:cubicBezTo>
                <a:cubicBezTo>
                  <a:pt x="9287" y="11721"/>
                  <a:pt x="9430" y="11679"/>
                  <a:pt x="9574" y="11636"/>
                </a:cubicBezTo>
                <a:close/>
                <a:moveTo>
                  <a:pt x="8511" y="11995"/>
                </a:moveTo>
                <a:lnTo>
                  <a:pt x="8511" y="11995"/>
                </a:lnTo>
                <a:cubicBezTo>
                  <a:pt x="8091" y="12250"/>
                  <a:pt x="7638" y="12393"/>
                  <a:pt x="7143" y="12400"/>
                </a:cubicBezTo>
                <a:cubicBezTo>
                  <a:pt x="7134" y="12406"/>
                  <a:pt x="7125" y="12410"/>
                  <a:pt x="7116" y="12417"/>
                </a:cubicBezTo>
                <a:cubicBezTo>
                  <a:pt x="7110" y="12418"/>
                  <a:pt x="7104" y="12419"/>
                  <a:pt x="7099" y="12421"/>
                </a:cubicBezTo>
                <a:cubicBezTo>
                  <a:pt x="7101" y="12413"/>
                  <a:pt x="7105" y="12407"/>
                  <a:pt x="7108" y="12401"/>
                </a:cubicBezTo>
                <a:cubicBezTo>
                  <a:pt x="7120" y="12401"/>
                  <a:pt x="7131" y="12400"/>
                  <a:pt x="7143" y="12400"/>
                </a:cubicBezTo>
                <a:cubicBezTo>
                  <a:pt x="7557" y="12131"/>
                  <a:pt x="8025" y="12035"/>
                  <a:pt x="8511" y="11995"/>
                </a:cubicBezTo>
                <a:close/>
                <a:moveTo>
                  <a:pt x="4199" y="12538"/>
                </a:moveTo>
                <a:cubicBezTo>
                  <a:pt x="4220" y="12575"/>
                  <a:pt x="4243" y="12614"/>
                  <a:pt x="4264" y="12651"/>
                </a:cubicBezTo>
                <a:cubicBezTo>
                  <a:pt x="4187" y="12683"/>
                  <a:pt x="4111" y="12718"/>
                  <a:pt x="4033" y="12749"/>
                </a:cubicBezTo>
                <a:cubicBezTo>
                  <a:pt x="4032" y="12749"/>
                  <a:pt x="3996" y="12681"/>
                  <a:pt x="4001" y="12677"/>
                </a:cubicBezTo>
                <a:cubicBezTo>
                  <a:pt x="4064" y="12627"/>
                  <a:pt x="4132" y="12583"/>
                  <a:pt x="4199" y="12538"/>
                </a:cubicBezTo>
                <a:close/>
                <a:moveTo>
                  <a:pt x="4665" y="13235"/>
                </a:moveTo>
                <a:cubicBezTo>
                  <a:pt x="4694" y="13235"/>
                  <a:pt x="4723" y="13238"/>
                  <a:pt x="4754" y="13244"/>
                </a:cubicBezTo>
                <a:cubicBezTo>
                  <a:pt x="4766" y="13287"/>
                  <a:pt x="4778" y="13328"/>
                  <a:pt x="4791" y="13371"/>
                </a:cubicBezTo>
                <a:cubicBezTo>
                  <a:pt x="4579" y="13437"/>
                  <a:pt x="4368" y="13501"/>
                  <a:pt x="4156" y="13565"/>
                </a:cubicBezTo>
                <a:cubicBezTo>
                  <a:pt x="4146" y="13534"/>
                  <a:pt x="4136" y="13502"/>
                  <a:pt x="4125" y="13471"/>
                </a:cubicBezTo>
                <a:cubicBezTo>
                  <a:pt x="4301" y="13383"/>
                  <a:pt x="4457" y="13235"/>
                  <a:pt x="4665" y="13235"/>
                </a:cubicBezTo>
                <a:close/>
                <a:moveTo>
                  <a:pt x="3281" y="13622"/>
                </a:moveTo>
                <a:cubicBezTo>
                  <a:pt x="3330" y="13622"/>
                  <a:pt x="3380" y="13627"/>
                  <a:pt x="3430" y="13636"/>
                </a:cubicBezTo>
                <a:cubicBezTo>
                  <a:pt x="3431" y="13685"/>
                  <a:pt x="3432" y="13734"/>
                  <a:pt x="3434" y="13782"/>
                </a:cubicBezTo>
                <a:cubicBezTo>
                  <a:pt x="3182" y="13793"/>
                  <a:pt x="2932" y="13804"/>
                  <a:pt x="2682" y="13813"/>
                </a:cubicBezTo>
                <a:cubicBezTo>
                  <a:pt x="2878" y="13697"/>
                  <a:pt x="3076" y="13622"/>
                  <a:pt x="3281" y="13622"/>
                </a:cubicBezTo>
                <a:close/>
                <a:moveTo>
                  <a:pt x="18399" y="0"/>
                </a:moveTo>
                <a:cubicBezTo>
                  <a:pt x="17919" y="0"/>
                  <a:pt x="17443" y="126"/>
                  <a:pt x="16983" y="270"/>
                </a:cubicBezTo>
                <a:cubicBezTo>
                  <a:pt x="16446" y="439"/>
                  <a:pt x="15916" y="591"/>
                  <a:pt x="15361" y="671"/>
                </a:cubicBezTo>
                <a:cubicBezTo>
                  <a:pt x="14837" y="747"/>
                  <a:pt x="14319" y="845"/>
                  <a:pt x="13804" y="963"/>
                </a:cubicBezTo>
                <a:cubicBezTo>
                  <a:pt x="13242" y="1092"/>
                  <a:pt x="12689" y="1252"/>
                  <a:pt x="12133" y="1406"/>
                </a:cubicBezTo>
                <a:cubicBezTo>
                  <a:pt x="11514" y="1576"/>
                  <a:pt x="10897" y="1748"/>
                  <a:pt x="10282" y="1935"/>
                </a:cubicBezTo>
                <a:cubicBezTo>
                  <a:pt x="10220" y="1955"/>
                  <a:pt x="10183" y="2057"/>
                  <a:pt x="10135" y="2127"/>
                </a:cubicBezTo>
                <a:lnTo>
                  <a:pt x="10573" y="2220"/>
                </a:lnTo>
                <a:cubicBezTo>
                  <a:pt x="10648" y="2420"/>
                  <a:pt x="10516" y="2461"/>
                  <a:pt x="10368" y="2500"/>
                </a:cubicBezTo>
                <a:cubicBezTo>
                  <a:pt x="10149" y="2556"/>
                  <a:pt x="9901" y="2573"/>
                  <a:pt x="9815" y="2843"/>
                </a:cubicBezTo>
                <a:cubicBezTo>
                  <a:pt x="9916" y="2939"/>
                  <a:pt x="10016" y="3034"/>
                  <a:pt x="10096" y="3109"/>
                </a:cubicBezTo>
                <a:cubicBezTo>
                  <a:pt x="10110" y="3111"/>
                  <a:pt x="10124" y="3112"/>
                  <a:pt x="10138" y="3112"/>
                </a:cubicBezTo>
                <a:cubicBezTo>
                  <a:pt x="10268" y="3112"/>
                  <a:pt x="10383" y="3031"/>
                  <a:pt x="10505" y="3031"/>
                </a:cubicBezTo>
                <a:cubicBezTo>
                  <a:pt x="10560" y="3031"/>
                  <a:pt x="10617" y="3048"/>
                  <a:pt x="10677" y="3096"/>
                </a:cubicBezTo>
                <a:cubicBezTo>
                  <a:pt x="10427" y="3399"/>
                  <a:pt x="9856" y="3156"/>
                  <a:pt x="9751" y="3681"/>
                </a:cubicBezTo>
                <a:cubicBezTo>
                  <a:pt x="9839" y="3747"/>
                  <a:pt x="9919" y="3780"/>
                  <a:pt x="10004" y="3780"/>
                </a:cubicBezTo>
                <a:cubicBezTo>
                  <a:pt x="10074" y="3780"/>
                  <a:pt x="10148" y="3757"/>
                  <a:pt x="10231" y="3712"/>
                </a:cubicBezTo>
                <a:cubicBezTo>
                  <a:pt x="10425" y="3611"/>
                  <a:pt x="10649" y="3502"/>
                  <a:pt x="10856" y="3502"/>
                </a:cubicBezTo>
                <a:cubicBezTo>
                  <a:pt x="10865" y="3502"/>
                  <a:pt x="10874" y="3503"/>
                  <a:pt x="10883" y="3503"/>
                </a:cubicBezTo>
                <a:cubicBezTo>
                  <a:pt x="10895" y="3504"/>
                  <a:pt x="10907" y="3504"/>
                  <a:pt x="10918" y="3504"/>
                </a:cubicBezTo>
                <a:cubicBezTo>
                  <a:pt x="11149" y="3504"/>
                  <a:pt x="11313" y="3397"/>
                  <a:pt x="11507" y="3322"/>
                </a:cubicBezTo>
                <a:cubicBezTo>
                  <a:pt x="11929" y="3156"/>
                  <a:pt x="12357" y="2993"/>
                  <a:pt x="12795" y="2882"/>
                </a:cubicBezTo>
                <a:cubicBezTo>
                  <a:pt x="13080" y="2810"/>
                  <a:pt x="13396" y="2866"/>
                  <a:pt x="13683" y="2801"/>
                </a:cubicBezTo>
                <a:cubicBezTo>
                  <a:pt x="14042" y="2717"/>
                  <a:pt x="14386" y="2613"/>
                  <a:pt x="14763" y="2576"/>
                </a:cubicBezTo>
                <a:cubicBezTo>
                  <a:pt x="15090" y="2543"/>
                  <a:pt x="15431" y="2444"/>
                  <a:pt x="15774" y="2392"/>
                </a:cubicBezTo>
                <a:cubicBezTo>
                  <a:pt x="16356" y="2304"/>
                  <a:pt x="16926" y="2129"/>
                  <a:pt x="17508" y="2064"/>
                </a:cubicBezTo>
                <a:cubicBezTo>
                  <a:pt x="17799" y="2031"/>
                  <a:pt x="18089" y="2009"/>
                  <a:pt x="18373" y="2009"/>
                </a:cubicBezTo>
                <a:cubicBezTo>
                  <a:pt x="19162" y="2009"/>
                  <a:pt x="19915" y="2181"/>
                  <a:pt x="20579" y="2779"/>
                </a:cubicBezTo>
                <a:cubicBezTo>
                  <a:pt x="21037" y="3191"/>
                  <a:pt x="21190" y="3736"/>
                  <a:pt x="21230" y="4274"/>
                </a:cubicBezTo>
                <a:cubicBezTo>
                  <a:pt x="21253" y="4592"/>
                  <a:pt x="21003" y="4962"/>
                  <a:pt x="20800" y="5258"/>
                </a:cubicBezTo>
                <a:cubicBezTo>
                  <a:pt x="20568" y="5598"/>
                  <a:pt x="20273" y="5900"/>
                  <a:pt x="19972" y="6186"/>
                </a:cubicBezTo>
                <a:cubicBezTo>
                  <a:pt x="19630" y="6510"/>
                  <a:pt x="19296" y="6917"/>
                  <a:pt x="18879" y="7061"/>
                </a:cubicBezTo>
                <a:cubicBezTo>
                  <a:pt x="18495" y="7193"/>
                  <a:pt x="18172" y="7437"/>
                  <a:pt x="17768" y="7546"/>
                </a:cubicBezTo>
                <a:cubicBezTo>
                  <a:pt x="17210" y="7694"/>
                  <a:pt x="16700" y="8025"/>
                  <a:pt x="16166" y="8270"/>
                </a:cubicBezTo>
                <a:cubicBezTo>
                  <a:pt x="15883" y="8400"/>
                  <a:pt x="15601" y="8540"/>
                  <a:pt x="15304" y="8630"/>
                </a:cubicBezTo>
                <a:cubicBezTo>
                  <a:pt x="14654" y="8829"/>
                  <a:pt x="13990" y="8985"/>
                  <a:pt x="13341" y="9187"/>
                </a:cubicBezTo>
                <a:cubicBezTo>
                  <a:pt x="12689" y="9391"/>
                  <a:pt x="12048" y="9637"/>
                  <a:pt x="11397" y="9853"/>
                </a:cubicBezTo>
                <a:cubicBezTo>
                  <a:pt x="10668" y="10094"/>
                  <a:pt x="9934" y="10323"/>
                  <a:pt x="9201" y="10556"/>
                </a:cubicBezTo>
                <a:cubicBezTo>
                  <a:pt x="8895" y="10652"/>
                  <a:pt x="8578" y="10718"/>
                  <a:pt x="8281" y="10837"/>
                </a:cubicBezTo>
                <a:cubicBezTo>
                  <a:pt x="8002" y="10948"/>
                  <a:pt x="7611" y="10823"/>
                  <a:pt x="7458" y="11213"/>
                </a:cubicBezTo>
                <a:cubicBezTo>
                  <a:pt x="7458" y="11214"/>
                  <a:pt x="7458" y="11214"/>
                  <a:pt x="7457" y="11214"/>
                </a:cubicBezTo>
                <a:cubicBezTo>
                  <a:pt x="7445" y="11214"/>
                  <a:pt x="7386" y="11193"/>
                  <a:pt x="7351" y="11193"/>
                </a:cubicBezTo>
                <a:cubicBezTo>
                  <a:pt x="7351" y="11193"/>
                  <a:pt x="7350" y="11193"/>
                  <a:pt x="7349" y="11193"/>
                </a:cubicBezTo>
                <a:cubicBezTo>
                  <a:pt x="7256" y="11198"/>
                  <a:pt x="7161" y="11195"/>
                  <a:pt x="7072" y="11220"/>
                </a:cubicBezTo>
                <a:cubicBezTo>
                  <a:pt x="6704" y="11325"/>
                  <a:pt x="6344" y="11459"/>
                  <a:pt x="5973" y="11547"/>
                </a:cubicBezTo>
                <a:cubicBezTo>
                  <a:pt x="5632" y="11625"/>
                  <a:pt x="5436" y="11982"/>
                  <a:pt x="5054" y="11982"/>
                </a:cubicBezTo>
                <a:cubicBezTo>
                  <a:pt x="5046" y="11982"/>
                  <a:pt x="5038" y="11981"/>
                  <a:pt x="5031" y="11981"/>
                </a:cubicBezTo>
                <a:lnTo>
                  <a:pt x="5031" y="11981"/>
                </a:lnTo>
                <a:cubicBezTo>
                  <a:pt x="5081" y="12055"/>
                  <a:pt x="5131" y="12121"/>
                  <a:pt x="5174" y="12121"/>
                </a:cubicBezTo>
                <a:cubicBezTo>
                  <a:pt x="5175" y="12121"/>
                  <a:pt x="5176" y="12121"/>
                  <a:pt x="5178" y="12121"/>
                </a:cubicBezTo>
                <a:cubicBezTo>
                  <a:pt x="5431" y="12100"/>
                  <a:pt x="5710" y="12117"/>
                  <a:pt x="5927" y="12011"/>
                </a:cubicBezTo>
                <a:cubicBezTo>
                  <a:pt x="6008" y="11972"/>
                  <a:pt x="6080" y="11957"/>
                  <a:pt x="6146" y="11957"/>
                </a:cubicBezTo>
                <a:cubicBezTo>
                  <a:pt x="6258" y="11957"/>
                  <a:pt x="6357" y="12000"/>
                  <a:pt x="6466" y="12043"/>
                </a:cubicBezTo>
                <a:cubicBezTo>
                  <a:pt x="6488" y="12052"/>
                  <a:pt x="6497" y="12091"/>
                  <a:pt x="6526" y="12136"/>
                </a:cubicBezTo>
                <a:cubicBezTo>
                  <a:pt x="6454" y="12215"/>
                  <a:pt x="6382" y="12292"/>
                  <a:pt x="6333" y="12345"/>
                </a:cubicBezTo>
                <a:cubicBezTo>
                  <a:pt x="6186" y="12299"/>
                  <a:pt x="6073" y="12266"/>
                  <a:pt x="5964" y="12233"/>
                </a:cubicBezTo>
                <a:cubicBezTo>
                  <a:pt x="5907" y="12419"/>
                  <a:pt x="5860" y="12575"/>
                  <a:pt x="5813" y="12731"/>
                </a:cubicBezTo>
                <a:cubicBezTo>
                  <a:pt x="5820" y="12730"/>
                  <a:pt x="5827" y="12730"/>
                  <a:pt x="5833" y="12729"/>
                </a:cubicBezTo>
                <a:lnTo>
                  <a:pt x="5833" y="12729"/>
                </a:lnTo>
                <a:cubicBezTo>
                  <a:pt x="5827" y="12733"/>
                  <a:pt x="5818" y="12736"/>
                  <a:pt x="5812" y="12740"/>
                </a:cubicBezTo>
                <a:lnTo>
                  <a:pt x="5812" y="12741"/>
                </a:lnTo>
                <a:cubicBezTo>
                  <a:pt x="6082" y="12671"/>
                  <a:pt x="6350" y="12596"/>
                  <a:pt x="6621" y="12528"/>
                </a:cubicBezTo>
                <a:cubicBezTo>
                  <a:pt x="6778" y="12489"/>
                  <a:pt x="6939" y="12455"/>
                  <a:pt x="7099" y="12421"/>
                </a:cubicBezTo>
                <a:lnTo>
                  <a:pt x="7099" y="12421"/>
                </a:lnTo>
                <a:cubicBezTo>
                  <a:pt x="6992" y="12661"/>
                  <a:pt x="6754" y="12685"/>
                  <a:pt x="6538" y="12752"/>
                </a:cubicBezTo>
                <a:cubicBezTo>
                  <a:pt x="6344" y="12815"/>
                  <a:pt x="6122" y="12855"/>
                  <a:pt x="5970" y="12976"/>
                </a:cubicBezTo>
                <a:cubicBezTo>
                  <a:pt x="5798" y="13112"/>
                  <a:pt x="5619" y="13165"/>
                  <a:pt x="5422" y="13165"/>
                </a:cubicBezTo>
                <a:cubicBezTo>
                  <a:pt x="5313" y="13165"/>
                  <a:pt x="5198" y="13149"/>
                  <a:pt x="5077" y="13122"/>
                </a:cubicBezTo>
                <a:cubicBezTo>
                  <a:pt x="5205" y="13051"/>
                  <a:pt x="5330" y="12976"/>
                  <a:pt x="5460" y="12909"/>
                </a:cubicBezTo>
                <a:cubicBezTo>
                  <a:pt x="5577" y="12849"/>
                  <a:pt x="5695" y="12796"/>
                  <a:pt x="5812" y="12740"/>
                </a:cubicBezTo>
                <a:cubicBezTo>
                  <a:pt x="5813" y="12737"/>
                  <a:pt x="5813" y="12735"/>
                  <a:pt x="5814" y="12731"/>
                </a:cubicBezTo>
                <a:lnTo>
                  <a:pt x="5814" y="12731"/>
                </a:lnTo>
                <a:cubicBezTo>
                  <a:pt x="5713" y="12745"/>
                  <a:pt x="5611" y="12756"/>
                  <a:pt x="5504" y="12771"/>
                </a:cubicBezTo>
                <a:cubicBezTo>
                  <a:pt x="5474" y="12730"/>
                  <a:pt x="5436" y="12697"/>
                  <a:pt x="5422" y="12655"/>
                </a:cubicBezTo>
                <a:cubicBezTo>
                  <a:pt x="5385" y="12546"/>
                  <a:pt x="5334" y="12442"/>
                  <a:pt x="5230" y="12442"/>
                </a:cubicBezTo>
                <a:cubicBezTo>
                  <a:pt x="5208" y="12442"/>
                  <a:pt x="5183" y="12447"/>
                  <a:pt x="5155" y="12457"/>
                </a:cubicBezTo>
                <a:cubicBezTo>
                  <a:pt x="5071" y="12487"/>
                  <a:pt x="5012" y="12594"/>
                  <a:pt x="4955" y="12676"/>
                </a:cubicBezTo>
                <a:cubicBezTo>
                  <a:pt x="4897" y="12757"/>
                  <a:pt x="4856" y="12851"/>
                  <a:pt x="4801" y="12954"/>
                </a:cubicBezTo>
                <a:cubicBezTo>
                  <a:pt x="4620" y="12810"/>
                  <a:pt x="4481" y="12699"/>
                  <a:pt x="4338" y="12584"/>
                </a:cubicBezTo>
                <a:cubicBezTo>
                  <a:pt x="4406" y="12502"/>
                  <a:pt x="4455" y="12443"/>
                  <a:pt x="4506" y="12382"/>
                </a:cubicBezTo>
                <a:cubicBezTo>
                  <a:pt x="4401" y="12300"/>
                  <a:pt x="4295" y="12273"/>
                  <a:pt x="4185" y="12273"/>
                </a:cubicBezTo>
                <a:cubicBezTo>
                  <a:pt x="4084" y="12273"/>
                  <a:pt x="3979" y="12296"/>
                  <a:pt x="3870" y="12318"/>
                </a:cubicBezTo>
                <a:cubicBezTo>
                  <a:pt x="3529" y="12385"/>
                  <a:pt x="3177" y="12402"/>
                  <a:pt x="2829" y="12437"/>
                </a:cubicBezTo>
                <a:cubicBezTo>
                  <a:pt x="2822" y="12437"/>
                  <a:pt x="2814" y="12437"/>
                  <a:pt x="2806" y="12437"/>
                </a:cubicBezTo>
                <a:cubicBezTo>
                  <a:pt x="2751" y="12437"/>
                  <a:pt x="2689" y="12425"/>
                  <a:pt x="2637" y="12425"/>
                </a:cubicBezTo>
                <a:cubicBezTo>
                  <a:pt x="2605" y="12425"/>
                  <a:pt x="2576" y="12430"/>
                  <a:pt x="2555" y="12445"/>
                </a:cubicBezTo>
                <a:cubicBezTo>
                  <a:pt x="2442" y="12527"/>
                  <a:pt x="2335" y="12558"/>
                  <a:pt x="2234" y="12558"/>
                </a:cubicBezTo>
                <a:cubicBezTo>
                  <a:pt x="2014" y="12558"/>
                  <a:pt x="1820" y="12410"/>
                  <a:pt x="1630" y="12303"/>
                </a:cubicBezTo>
                <a:cubicBezTo>
                  <a:pt x="1492" y="12225"/>
                  <a:pt x="1357" y="12048"/>
                  <a:pt x="1327" y="11895"/>
                </a:cubicBezTo>
                <a:cubicBezTo>
                  <a:pt x="1233" y="11424"/>
                  <a:pt x="1295" y="10947"/>
                  <a:pt x="1379" y="10478"/>
                </a:cubicBezTo>
                <a:cubicBezTo>
                  <a:pt x="1406" y="10327"/>
                  <a:pt x="1498" y="10186"/>
                  <a:pt x="1568" y="10045"/>
                </a:cubicBezTo>
                <a:cubicBezTo>
                  <a:pt x="1649" y="9889"/>
                  <a:pt x="1737" y="9739"/>
                  <a:pt x="1824" y="9588"/>
                </a:cubicBezTo>
                <a:cubicBezTo>
                  <a:pt x="2098" y="9119"/>
                  <a:pt x="2334" y="8620"/>
                  <a:pt x="2660" y="8189"/>
                </a:cubicBezTo>
                <a:cubicBezTo>
                  <a:pt x="2932" y="7829"/>
                  <a:pt x="3356" y="7583"/>
                  <a:pt x="3628" y="7223"/>
                </a:cubicBezTo>
                <a:cubicBezTo>
                  <a:pt x="3886" y="6879"/>
                  <a:pt x="4241" y="6745"/>
                  <a:pt x="4594" y="6670"/>
                </a:cubicBezTo>
                <a:cubicBezTo>
                  <a:pt x="4759" y="6635"/>
                  <a:pt x="4851" y="6514"/>
                  <a:pt x="4845" y="6484"/>
                </a:cubicBezTo>
                <a:cubicBezTo>
                  <a:pt x="4809" y="6245"/>
                  <a:pt x="4977" y="6234"/>
                  <a:pt x="5126" y="6195"/>
                </a:cubicBezTo>
                <a:cubicBezTo>
                  <a:pt x="5263" y="6159"/>
                  <a:pt x="5508" y="6155"/>
                  <a:pt x="5526" y="6089"/>
                </a:cubicBezTo>
                <a:cubicBezTo>
                  <a:pt x="5609" y="5774"/>
                  <a:pt x="5912" y="5795"/>
                  <a:pt x="6095" y="5743"/>
                </a:cubicBezTo>
                <a:cubicBezTo>
                  <a:pt x="6334" y="5674"/>
                  <a:pt x="6467" y="5542"/>
                  <a:pt x="6585" y="5372"/>
                </a:cubicBezTo>
                <a:cubicBezTo>
                  <a:pt x="6710" y="5398"/>
                  <a:pt x="6814" y="5420"/>
                  <a:pt x="6929" y="5445"/>
                </a:cubicBezTo>
                <a:cubicBezTo>
                  <a:pt x="6935" y="5327"/>
                  <a:pt x="6943" y="5240"/>
                  <a:pt x="6944" y="5216"/>
                </a:cubicBezTo>
                <a:cubicBezTo>
                  <a:pt x="7222" y="5078"/>
                  <a:pt x="7445" y="4896"/>
                  <a:pt x="7686" y="4868"/>
                </a:cubicBezTo>
                <a:cubicBezTo>
                  <a:pt x="8002" y="4830"/>
                  <a:pt x="8226" y="4661"/>
                  <a:pt x="8480" y="4519"/>
                </a:cubicBezTo>
                <a:cubicBezTo>
                  <a:pt x="8638" y="4430"/>
                  <a:pt x="8789" y="4323"/>
                  <a:pt x="8957" y="4263"/>
                </a:cubicBezTo>
                <a:cubicBezTo>
                  <a:pt x="9215" y="4170"/>
                  <a:pt x="9340" y="4010"/>
                  <a:pt x="9332" y="3775"/>
                </a:cubicBezTo>
                <a:cubicBezTo>
                  <a:pt x="9175" y="3718"/>
                  <a:pt x="9047" y="3671"/>
                  <a:pt x="8920" y="3624"/>
                </a:cubicBezTo>
                <a:lnTo>
                  <a:pt x="8920" y="3624"/>
                </a:lnTo>
                <a:cubicBezTo>
                  <a:pt x="8922" y="3628"/>
                  <a:pt x="8922" y="3634"/>
                  <a:pt x="8923" y="3638"/>
                </a:cubicBezTo>
                <a:lnTo>
                  <a:pt x="8915" y="3643"/>
                </a:lnTo>
                <a:cubicBezTo>
                  <a:pt x="8933" y="3795"/>
                  <a:pt x="8862" y="3893"/>
                  <a:pt x="8715" y="3948"/>
                </a:cubicBezTo>
                <a:cubicBezTo>
                  <a:pt x="8396" y="4071"/>
                  <a:pt x="8076" y="4196"/>
                  <a:pt x="7762" y="4326"/>
                </a:cubicBezTo>
                <a:cubicBezTo>
                  <a:pt x="7696" y="4353"/>
                  <a:pt x="7644" y="4412"/>
                  <a:pt x="7586" y="4456"/>
                </a:cubicBezTo>
                <a:lnTo>
                  <a:pt x="7586" y="4457"/>
                </a:lnTo>
                <a:lnTo>
                  <a:pt x="7585" y="4457"/>
                </a:lnTo>
                <a:cubicBezTo>
                  <a:pt x="7427" y="4516"/>
                  <a:pt x="7268" y="4575"/>
                  <a:pt x="7110" y="4633"/>
                </a:cubicBezTo>
                <a:cubicBezTo>
                  <a:pt x="7095" y="4608"/>
                  <a:pt x="7078" y="4582"/>
                  <a:pt x="7060" y="4557"/>
                </a:cubicBezTo>
                <a:cubicBezTo>
                  <a:pt x="7173" y="4473"/>
                  <a:pt x="7284" y="4389"/>
                  <a:pt x="7398" y="4304"/>
                </a:cubicBezTo>
                <a:lnTo>
                  <a:pt x="7396" y="4301"/>
                </a:lnTo>
                <a:cubicBezTo>
                  <a:pt x="7391" y="4299"/>
                  <a:pt x="7386" y="4296"/>
                  <a:pt x="7381" y="4294"/>
                </a:cubicBezTo>
                <a:lnTo>
                  <a:pt x="7381" y="4294"/>
                </a:lnTo>
                <a:cubicBezTo>
                  <a:pt x="7391" y="4295"/>
                  <a:pt x="7399" y="4295"/>
                  <a:pt x="7408" y="4296"/>
                </a:cubicBezTo>
                <a:cubicBezTo>
                  <a:pt x="7404" y="4299"/>
                  <a:pt x="7402" y="4301"/>
                  <a:pt x="7398" y="4304"/>
                </a:cubicBezTo>
                <a:cubicBezTo>
                  <a:pt x="7461" y="4354"/>
                  <a:pt x="7523" y="4405"/>
                  <a:pt x="7586" y="4457"/>
                </a:cubicBezTo>
                <a:cubicBezTo>
                  <a:pt x="7570" y="4297"/>
                  <a:pt x="7625" y="4203"/>
                  <a:pt x="7790" y="4139"/>
                </a:cubicBezTo>
                <a:cubicBezTo>
                  <a:pt x="8172" y="3989"/>
                  <a:pt x="8542" y="3812"/>
                  <a:pt x="8915" y="3645"/>
                </a:cubicBezTo>
                <a:cubicBezTo>
                  <a:pt x="8915" y="3638"/>
                  <a:pt x="8915" y="3632"/>
                  <a:pt x="8914" y="3624"/>
                </a:cubicBezTo>
                <a:lnTo>
                  <a:pt x="8914" y="3624"/>
                </a:lnTo>
                <a:cubicBezTo>
                  <a:pt x="8917" y="3625"/>
                  <a:pt x="8918" y="3625"/>
                  <a:pt x="8920" y="3627"/>
                </a:cubicBezTo>
                <a:cubicBezTo>
                  <a:pt x="8908" y="3567"/>
                  <a:pt x="8903" y="3483"/>
                  <a:pt x="8876" y="3474"/>
                </a:cubicBezTo>
                <a:cubicBezTo>
                  <a:pt x="8655" y="3406"/>
                  <a:pt x="8430" y="3356"/>
                  <a:pt x="8266" y="3315"/>
                </a:cubicBezTo>
                <a:cubicBezTo>
                  <a:pt x="8236" y="3112"/>
                  <a:pt x="8215" y="2976"/>
                  <a:pt x="8186" y="2788"/>
                </a:cubicBezTo>
                <a:cubicBezTo>
                  <a:pt x="7986" y="3018"/>
                  <a:pt x="7934" y="3039"/>
                  <a:pt x="7594" y="3076"/>
                </a:cubicBezTo>
                <a:cubicBezTo>
                  <a:pt x="7548" y="3081"/>
                  <a:pt x="7501" y="3102"/>
                  <a:pt x="7458" y="3122"/>
                </a:cubicBezTo>
                <a:cubicBezTo>
                  <a:pt x="7152" y="3262"/>
                  <a:pt x="6831" y="3375"/>
                  <a:pt x="6531" y="3514"/>
                </a:cubicBezTo>
                <a:cubicBezTo>
                  <a:pt x="5679" y="3906"/>
                  <a:pt x="4856" y="4357"/>
                  <a:pt x="4031" y="4802"/>
                </a:cubicBezTo>
                <a:cubicBezTo>
                  <a:pt x="3765" y="4946"/>
                  <a:pt x="3530" y="5145"/>
                  <a:pt x="3277" y="5312"/>
                </a:cubicBezTo>
                <a:cubicBezTo>
                  <a:pt x="3085" y="5437"/>
                  <a:pt x="3010" y="5613"/>
                  <a:pt x="3022" y="5833"/>
                </a:cubicBezTo>
                <a:cubicBezTo>
                  <a:pt x="3046" y="5818"/>
                  <a:pt x="3069" y="5800"/>
                  <a:pt x="3094" y="5791"/>
                </a:cubicBezTo>
                <a:cubicBezTo>
                  <a:pt x="3094" y="5791"/>
                  <a:pt x="3095" y="5791"/>
                  <a:pt x="3095" y="5791"/>
                </a:cubicBezTo>
                <a:cubicBezTo>
                  <a:pt x="3104" y="5791"/>
                  <a:pt x="3130" y="5807"/>
                  <a:pt x="3129" y="5812"/>
                </a:cubicBezTo>
                <a:cubicBezTo>
                  <a:pt x="3100" y="6014"/>
                  <a:pt x="3070" y="6216"/>
                  <a:pt x="3032" y="6466"/>
                </a:cubicBezTo>
                <a:cubicBezTo>
                  <a:pt x="2822" y="6402"/>
                  <a:pt x="2617" y="6341"/>
                  <a:pt x="2411" y="6279"/>
                </a:cubicBezTo>
                <a:cubicBezTo>
                  <a:pt x="2169" y="6459"/>
                  <a:pt x="1780" y="6494"/>
                  <a:pt x="1751" y="6915"/>
                </a:cubicBezTo>
                <a:cubicBezTo>
                  <a:pt x="1811" y="7021"/>
                  <a:pt x="1876" y="7134"/>
                  <a:pt x="1958" y="7276"/>
                </a:cubicBezTo>
                <a:cubicBezTo>
                  <a:pt x="1863" y="7262"/>
                  <a:pt x="1779" y="7255"/>
                  <a:pt x="1703" y="7255"/>
                </a:cubicBezTo>
                <a:cubicBezTo>
                  <a:pt x="1373" y="7255"/>
                  <a:pt x="1202" y="7395"/>
                  <a:pt x="995" y="7755"/>
                </a:cubicBezTo>
                <a:cubicBezTo>
                  <a:pt x="926" y="7879"/>
                  <a:pt x="823" y="7987"/>
                  <a:pt x="761" y="8115"/>
                </a:cubicBezTo>
                <a:cubicBezTo>
                  <a:pt x="564" y="8512"/>
                  <a:pt x="344" y="8904"/>
                  <a:pt x="201" y="9322"/>
                </a:cubicBezTo>
                <a:cubicBezTo>
                  <a:pt x="50" y="9764"/>
                  <a:pt x="166" y="10257"/>
                  <a:pt x="11" y="10708"/>
                </a:cubicBezTo>
                <a:cubicBezTo>
                  <a:pt x="0" y="10736"/>
                  <a:pt x="57" y="10782"/>
                  <a:pt x="69" y="10824"/>
                </a:cubicBezTo>
                <a:cubicBezTo>
                  <a:pt x="108" y="10941"/>
                  <a:pt x="165" y="11058"/>
                  <a:pt x="170" y="11177"/>
                </a:cubicBezTo>
                <a:cubicBezTo>
                  <a:pt x="194" y="11783"/>
                  <a:pt x="371" y="12353"/>
                  <a:pt x="594" y="12907"/>
                </a:cubicBezTo>
                <a:cubicBezTo>
                  <a:pt x="636" y="13013"/>
                  <a:pt x="755" y="13088"/>
                  <a:pt x="840" y="13173"/>
                </a:cubicBezTo>
                <a:cubicBezTo>
                  <a:pt x="884" y="13216"/>
                  <a:pt x="967" y="13244"/>
                  <a:pt x="976" y="13289"/>
                </a:cubicBezTo>
                <a:cubicBezTo>
                  <a:pt x="1089" y="13843"/>
                  <a:pt x="1578" y="13961"/>
                  <a:pt x="1988" y="14164"/>
                </a:cubicBezTo>
                <a:cubicBezTo>
                  <a:pt x="2035" y="14187"/>
                  <a:pt x="2111" y="14203"/>
                  <a:pt x="2172" y="14203"/>
                </a:cubicBezTo>
                <a:cubicBezTo>
                  <a:pt x="2213" y="14203"/>
                  <a:pt x="2247" y="14195"/>
                  <a:pt x="2260" y="14179"/>
                </a:cubicBezTo>
                <a:cubicBezTo>
                  <a:pt x="2314" y="14111"/>
                  <a:pt x="2363" y="14088"/>
                  <a:pt x="2411" y="14088"/>
                </a:cubicBezTo>
                <a:cubicBezTo>
                  <a:pt x="2488" y="14088"/>
                  <a:pt x="2560" y="14146"/>
                  <a:pt x="2640" y="14171"/>
                </a:cubicBezTo>
                <a:cubicBezTo>
                  <a:pt x="2677" y="14183"/>
                  <a:pt x="2718" y="14188"/>
                  <a:pt x="2759" y="14188"/>
                </a:cubicBezTo>
                <a:cubicBezTo>
                  <a:pt x="2798" y="14188"/>
                  <a:pt x="2837" y="14184"/>
                  <a:pt x="2875" y="14179"/>
                </a:cubicBezTo>
                <a:cubicBezTo>
                  <a:pt x="3066" y="14154"/>
                  <a:pt x="3282" y="14063"/>
                  <a:pt x="3461" y="14063"/>
                </a:cubicBezTo>
                <a:cubicBezTo>
                  <a:pt x="3512" y="14063"/>
                  <a:pt x="3560" y="14071"/>
                  <a:pt x="3603" y="14089"/>
                </a:cubicBezTo>
                <a:cubicBezTo>
                  <a:pt x="3684" y="14123"/>
                  <a:pt x="3755" y="14137"/>
                  <a:pt x="3821" y="14137"/>
                </a:cubicBezTo>
                <a:cubicBezTo>
                  <a:pt x="4059" y="14137"/>
                  <a:pt x="4219" y="13952"/>
                  <a:pt x="4428" y="13846"/>
                </a:cubicBezTo>
                <a:cubicBezTo>
                  <a:pt x="4520" y="13958"/>
                  <a:pt x="4593" y="13999"/>
                  <a:pt x="4657" y="13999"/>
                </a:cubicBezTo>
                <a:cubicBezTo>
                  <a:pt x="4820" y="13999"/>
                  <a:pt x="4917" y="13729"/>
                  <a:pt x="5089" y="13684"/>
                </a:cubicBezTo>
                <a:cubicBezTo>
                  <a:pt x="5154" y="13723"/>
                  <a:pt x="5234" y="13768"/>
                  <a:pt x="5289" y="13801"/>
                </a:cubicBezTo>
                <a:cubicBezTo>
                  <a:pt x="5540" y="13777"/>
                  <a:pt x="5627" y="13404"/>
                  <a:pt x="5854" y="13404"/>
                </a:cubicBezTo>
                <a:cubicBezTo>
                  <a:pt x="5914" y="13404"/>
                  <a:pt x="5983" y="13430"/>
                  <a:pt x="6068" y="13495"/>
                </a:cubicBezTo>
                <a:cubicBezTo>
                  <a:pt x="6135" y="13379"/>
                  <a:pt x="6173" y="13221"/>
                  <a:pt x="6242" y="13208"/>
                </a:cubicBezTo>
                <a:cubicBezTo>
                  <a:pt x="6741" y="13100"/>
                  <a:pt x="7175" y="12733"/>
                  <a:pt x="7700" y="12733"/>
                </a:cubicBezTo>
                <a:cubicBezTo>
                  <a:pt x="7779" y="12733"/>
                  <a:pt x="7860" y="12741"/>
                  <a:pt x="7943" y="12760"/>
                </a:cubicBezTo>
                <a:cubicBezTo>
                  <a:pt x="7988" y="12668"/>
                  <a:pt x="8032" y="12578"/>
                  <a:pt x="8078" y="12483"/>
                </a:cubicBezTo>
                <a:cubicBezTo>
                  <a:pt x="8193" y="12562"/>
                  <a:pt x="8276" y="12617"/>
                  <a:pt x="8297" y="12631"/>
                </a:cubicBezTo>
                <a:cubicBezTo>
                  <a:pt x="8506" y="12527"/>
                  <a:pt x="8650" y="12459"/>
                  <a:pt x="8789" y="12385"/>
                </a:cubicBezTo>
                <a:cubicBezTo>
                  <a:pt x="9022" y="12261"/>
                  <a:pt x="9292" y="12323"/>
                  <a:pt x="9541" y="12182"/>
                </a:cubicBezTo>
                <a:cubicBezTo>
                  <a:pt x="9703" y="12090"/>
                  <a:pt x="9925" y="12064"/>
                  <a:pt x="10151" y="12064"/>
                </a:cubicBezTo>
                <a:cubicBezTo>
                  <a:pt x="10200" y="12064"/>
                  <a:pt x="10250" y="12066"/>
                  <a:pt x="10300" y="12068"/>
                </a:cubicBezTo>
                <a:cubicBezTo>
                  <a:pt x="10304" y="12068"/>
                  <a:pt x="10309" y="12068"/>
                  <a:pt x="10314" y="12068"/>
                </a:cubicBezTo>
                <a:cubicBezTo>
                  <a:pt x="10533" y="12068"/>
                  <a:pt x="10761" y="11826"/>
                  <a:pt x="10991" y="11705"/>
                </a:cubicBezTo>
                <a:cubicBezTo>
                  <a:pt x="11071" y="11663"/>
                  <a:pt x="11178" y="11673"/>
                  <a:pt x="11263" y="11636"/>
                </a:cubicBezTo>
                <a:cubicBezTo>
                  <a:pt x="11505" y="11533"/>
                  <a:pt x="11742" y="11421"/>
                  <a:pt x="12017" y="11294"/>
                </a:cubicBezTo>
                <a:cubicBezTo>
                  <a:pt x="12127" y="11304"/>
                  <a:pt x="12298" y="11322"/>
                  <a:pt x="12469" y="11338"/>
                </a:cubicBezTo>
                <a:cubicBezTo>
                  <a:pt x="12500" y="11053"/>
                  <a:pt x="12810" y="11186"/>
                  <a:pt x="12948" y="11022"/>
                </a:cubicBezTo>
                <a:cubicBezTo>
                  <a:pt x="13019" y="10937"/>
                  <a:pt x="13205" y="10865"/>
                  <a:pt x="13328" y="10865"/>
                </a:cubicBezTo>
                <a:cubicBezTo>
                  <a:pt x="13363" y="10865"/>
                  <a:pt x="13393" y="10871"/>
                  <a:pt x="13413" y="10884"/>
                </a:cubicBezTo>
                <a:cubicBezTo>
                  <a:pt x="13481" y="10929"/>
                  <a:pt x="13544" y="10945"/>
                  <a:pt x="13601" y="10945"/>
                </a:cubicBezTo>
                <a:cubicBezTo>
                  <a:pt x="13701" y="10945"/>
                  <a:pt x="13784" y="10894"/>
                  <a:pt x="13851" y="10853"/>
                </a:cubicBezTo>
                <a:cubicBezTo>
                  <a:pt x="14297" y="10577"/>
                  <a:pt x="14785" y="10444"/>
                  <a:pt x="15291" y="10356"/>
                </a:cubicBezTo>
                <a:cubicBezTo>
                  <a:pt x="15437" y="10330"/>
                  <a:pt x="15558" y="10291"/>
                  <a:pt x="15677" y="10178"/>
                </a:cubicBezTo>
                <a:cubicBezTo>
                  <a:pt x="15794" y="10069"/>
                  <a:pt x="15982" y="10035"/>
                  <a:pt x="16139" y="9973"/>
                </a:cubicBezTo>
                <a:cubicBezTo>
                  <a:pt x="16272" y="9921"/>
                  <a:pt x="16409" y="9882"/>
                  <a:pt x="16540" y="9830"/>
                </a:cubicBezTo>
                <a:cubicBezTo>
                  <a:pt x="16788" y="9732"/>
                  <a:pt x="17000" y="9507"/>
                  <a:pt x="17280" y="9507"/>
                </a:cubicBezTo>
                <a:cubicBezTo>
                  <a:pt x="17348" y="9507"/>
                  <a:pt x="17420" y="9520"/>
                  <a:pt x="17498" y="9551"/>
                </a:cubicBezTo>
                <a:cubicBezTo>
                  <a:pt x="17500" y="9552"/>
                  <a:pt x="17503" y="9553"/>
                  <a:pt x="17507" y="9553"/>
                </a:cubicBezTo>
                <a:cubicBezTo>
                  <a:pt x="17542" y="9553"/>
                  <a:pt x="17602" y="9496"/>
                  <a:pt x="17648" y="9467"/>
                </a:cubicBezTo>
                <a:cubicBezTo>
                  <a:pt x="17900" y="9311"/>
                  <a:pt x="18144" y="9136"/>
                  <a:pt x="18409" y="9004"/>
                </a:cubicBezTo>
                <a:cubicBezTo>
                  <a:pt x="18555" y="8931"/>
                  <a:pt x="18747" y="8951"/>
                  <a:pt x="18899" y="8887"/>
                </a:cubicBezTo>
                <a:cubicBezTo>
                  <a:pt x="19026" y="8834"/>
                  <a:pt x="19117" y="8696"/>
                  <a:pt x="19242" y="8634"/>
                </a:cubicBezTo>
                <a:cubicBezTo>
                  <a:pt x="19886" y="8321"/>
                  <a:pt x="20462" y="7906"/>
                  <a:pt x="21003" y="7441"/>
                </a:cubicBezTo>
                <a:cubicBezTo>
                  <a:pt x="21213" y="7260"/>
                  <a:pt x="21488" y="7117"/>
                  <a:pt x="21464" y="6764"/>
                </a:cubicBezTo>
                <a:cubicBezTo>
                  <a:pt x="21462" y="6718"/>
                  <a:pt x="21574" y="6669"/>
                  <a:pt x="21628" y="6617"/>
                </a:cubicBezTo>
                <a:cubicBezTo>
                  <a:pt x="22071" y="6181"/>
                  <a:pt x="22271" y="5636"/>
                  <a:pt x="22306" y="5030"/>
                </a:cubicBezTo>
                <a:cubicBezTo>
                  <a:pt x="22313" y="4910"/>
                  <a:pt x="22260" y="4787"/>
                  <a:pt x="22251" y="4665"/>
                </a:cubicBezTo>
                <a:cubicBezTo>
                  <a:pt x="22209" y="4103"/>
                  <a:pt x="22349" y="3525"/>
                  <a:pt x="22098" y="2983"/>
                </a:cubicBezTo>
                <a:cubicBezTo>
                  <a:pt x="22086" y="2957"/>
                  <a:pt x="22055" y="2940"/>
                  <a:pt x="22029" y="2916"/>
                </a:cubicBezTo>
                <a:cubicBezTo>
                  <a:pt x="21977" y="2960"/>
                  <a:pt x="21925" y="3002"/>
                  <a:pt x="21763" y="3130"/>
                </a:cubicBezTo>
                <a:cubicBezTo>
                  <a:pt x="21729" y="2979"/>
                  <a:pt x="21656" y="2852"/>
                  <a:pt x="21688" y="2762"/>
                </a:cubicBezTo>
                <a:cubicBezTo>
                  <a:pt x="21801" y="2460"/>
                  <a:pt x="21602" y="2286"/>
                  <a:pt x="21443" y="2107"/>
                </a:cubicBezTo>
                <a:cubicBezTo>
                  <a:pt x="21238" y="1872"/>
                  <a:pt x="20997" y="1668"/>
                  <a:pt x="20780" y="1442"/>
                </a:cubicBezTo>
                <a:cubicBezTo>
                  <a:pt x="20577" y="1234"/>
                  <a:pt x="20258" y="1113"/>
                  <a:pt x="20254" y="749"/>
                </a:cubicBezTo>
                <a:cubicBezTo>
                  <a:pt x="20254" y="711"/>
                  <a:pt x="20216" y="654"/>
                  <a:pt x="20179" y="635"/>
                </a:cubicBezTo>
                <a:cubicBezTo>
                  <a:pt x="19899" y="480"/>
                  <a:pt x="19624" y="314"/>
                  <a:pt x="19331" y="186"/>
                </a:cubicBezTo>
                <a:cubicBezTo>
                  <a:pt x="19021" y="53"/>
                  <a:pt x="18709" y="0"/>
                  <a:pt x="183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 rot="1333848">
            <a:off x="-452458" y="4003321"/>
            <a:ext cx="1463658" cy="2352397"/>
            <a:chOff x="3808047" y="101944"/>
            <a:chExt cx="987796" cy="1587589"/>
          </a:xfrm>
        </p:grpSpPr>
        <p:sp>
          <p:nvSpPr>
            <p:cNvPr id="64" name="Google Shape;64;p2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8210489" y="3598020"/>
            <a:ext cx="732071" cy="1062821"/>
            <a:chOff x="1961231" y="5425859"/>
            <a:chExt cx="230407" cy="334525"/>
          </a:xfrm>
        </p:grpSpPr>
        <p:sp>
          <p:nvSpPr>
            <p:cNvPr id="102" name="Google Shape;102;p2"/>
            <p:cNvSpPr/>
            <p:nvPr/>
          </p:nvSpPr>
          <p:spPr>
            <a:xfrm>
              <a:off x="1961231" y="5425859"/>
              <a:ext cx="230407" cy="334525"/>
            </a:xfrm>
            <a:custGeom>
              <a:avLst/>
              <a:gdLst/>
              <a:ahLst/>
              <a:cxnLst/>
              <a:rect l="l" t="t" r="r" b="b"/>
              <a:pathLst>
                <a:path w="5446" h="7907" extrusionOk="0">
                  <a:moveTo>
                    <a:pt x="3310" y="658"/>
                  </a:moveTo>
                  <a:lnTo>
                    <a:pt x="3310" y="658"/>
                  </a:lnTo>
                  <a:cubicBezTo>
                    <a:pt x="3351" y="706"/>
                    <a:pt x="3387" y="748"/>
                    <a:pt x="3443" y="813"/>
                  </a:cubicBezTo>
                  <a:cubicBezTo>
                    <a:pt x="3399" y="816"/>
                    <a:pt x="3371" y="822"/>
                    <a:pt x="3349" y="822"/>
                  </a:cubicBezTo>
                  <a:cubicBezTo>
                    <a:pt x="3340" y="822"/>
                    <a:pt x="3332" y="821"/>
                    <a:pt x="3324" y="818"/>
                  </a:cubicBezTo>
                  <a:cubicBezTo>
                    <a:pt x="3245" y="792"/>
                    <a:pt x="3209" y="749"/>
                    <a:pt x="3310" y="658"/>
                  </a:cubicBezTo>
                  <a:close/>
                  <a:moveTo>
                    <a:pt x="1924" y="2909"/>
                  </a:moveTo>
                  <a:cubicBezTo>
                    <a:pt x="1954" y="2909"/>
                    <a:pt x="1966" y="2942"/>
                    <a:pt x="1949" y="3022"/>
                  </a:cubicBezTo>
                  <a:cubicBezTo>
                    <a:pt x="1901" y="3000"/>
                    <a:pt x="1860" y="2983"/>
                    <a:pt x="1821" y="2965"/>
                  </a:cubicBezTo>
                  <a:cubicBezTo>
                    <a:pt x="1863" y="2930"/>
                    <a:pt x="1899" y="2909"/>
                    <a:pt x="1924" y="2909"/>
                  </a:cubicBezTo>
                  <a:close/>
                  <a:moveTo>
                    <a:pt x="1858" y="4880"/>
                  </a:moveTo>
                  <a:cubicBezTo>
                    <a:pt x="1875" y="4883"/>
                    <a:pt x="1890" y="4886"/>
                    <a:pt x="1906" y="4888"/>
                  </a:cubicBezTo>
                  <a:cubicBezTo>
                    <a:pt x="1895" y="4935"/>
                    <a:pt x="1885" y="4981"/>
                    <a:pt x="1875" y="5027"/>
                  </a:cubicBezTo>
                  <a:cubicBezTo>
                    <a:pt x="1860" y="5023"/>
                    <a:pt x="1847" y="5021"/>
                    <a:pt x="1833" y="5018"/>
                  </a:cubicBezTo>
                  <a:cubicBezTo>
                    <a:pt x="1842" y="4971"/>
                    <a:pt x="1850" y="4927"/>
                    <a:pt x="1858" y="4880"/>
                  </a:cubicBezTo>
                  <a:close/>
                  <a:moveTo>
                    <a:pt x="3553" y="4960"/>
                  </a:moveTo>
                  <a:cubicBezTo>
                    <a:pt x="3593" y="4987"/>
                    <a:pt x="3632" y="5016"/>
                    <a:pt x="3693" y="5059"/>
                  </a:cubicBezTo>
                  <a:cubicBezTo>
                    <a:pt x="3622" y="5085"/>
                    <a:pt x="3573" y="5105"/>
                    <a:pt x="3497" y="5134"/>
                  </a:cubicBezTo>
                  <a:cubicBezTo>
                    <a:pt x="3523" y="5054"/>
                    <a:pt x="3537" y="5008"/>
                    <a:pt x="3553" y="4960"/>
                  </a:cubicBezTo>
                  <a:close/>
                  <a:moveTo>
                    <a:pt x="1798" y="5541"/>
                  </a:moveTo>
                  <a:cubicBezTo>
                    <a:pt x="1880" y="5637"/>
                    <a:pt x="1928" y="5694"/>
                    <a:pt x="1975" y="5752"/>
                  </a:cubicBezTo>
                  <a:cubicBezTo>
                    <a:pt x="1881" y="5730"/>
                    <a:pt x="1752" y="5742"/>
                    <a:pt x="1798" y="5541"/>
                  </a:cubicBezTo>
                  <a:close/>
                  <a:moveTo>
                    <a:pt x="1984" y="5945"/>
                  </a:moveTo>
                  <a:cubicBezTo>
                    <a:pt x="1984" y="5945"/>
                    <a:pt x="1985" y="5945"/>
                    <a:pt x="1985" y="5946"/>
                  </a:cubicBezTo>
                  <a:cubicBezTo>
                    <a:pt x="2007" y="5960"/>
                    <a:pt x="2025" y="5986"/>
                    <a:pt x="2042" y="6007"/>
                  </a:cubicBezTo>
                  <a:cubicBezTo>
                    <a:pt x="2021" y="6019"/>
                    <a:pt x="2001" y="6029"/>
                    <a:pt x="1972" y="6045"/>
                  </a:cubicBezTo>
                  <a:cubicBezTo>
                    <a:pt x="1958" y="6024"/>
                    <a:pt x="1933" y="6002"/>
                    <a:pt x="1938" y="5989"/>
                  </a:cubicBezTo>
                  <a:cubicBezTo>
                    <a:pt x="1942" y="5972"/>
                    <a:pt x="1976" y="5945"/>
                    <a:pt x="1984" y="5945"/>
                  </a:cubicBezTo>
                  <a:close/>
                  <a:moveTo>
                    <a:pt x="2022" y="6106"/>
                  </a:moveTo>
                  <a:cubicBezTo>
                    <a:pt x="2135" y="6118"/>
                    <a:pt x="2188" y="6168"/>
                    <a:pt x="2160" y="6307"/>
                  </a:cubicBezTo>
                  <a:cubicBezTo>
                    <a:pt x="2095" y="6288"/>
                    <a:pt x="2043" y="6273"/>
                    <a:pt x="1981" y="6255"/>
                  </a:cubicBezTo>
                  <a:cubicBezTo>
                    <a:pt x="1994" y="6208"/>
                    <a:pt x="2007" y="6162"/>
                    <a:pt x="2022" y="6106"/>
                  </a:cubicBezTo>
                  <a:close/>
                  <a:moveTo>
                    <a:pt x="3228" y="7048"/>
                  </a:moveTo>
                  <a:cubicBezTo>
                    <a:pt x="3297" y="7137"/>
                    <a:pt x="3333" y="7212"/>
                    <a:pt x="3274" y="7304"/>
                  </a:cubicBezTo>
                  <a:cubicBezTo>
                    <a:pt x="3259" y="7304"/>
                    <a:pt x="3248" y="7306"/>
                    <a:pt x="3242" y="7306"/>
                  </a:cubicBezTo>
                  <a:cubicBezTo>
                    <a:pt x="3239" y="7306"/>
                    <a:pt x="3237" y="7306"/>
                    <a:pt x="3236" y="7304"/>
                  </a:cubicBezTo>
                  <a:cubicBezTo>
                    <a:pt x="3196" y="7247"/>
                    <a:pt x="3157" y="7190"/>
                    <a:pt x="3115" y="7128"/>
                  </a:cubicBezTo>
                  <a:cubicBezTo>
                    <a:pt x="3154" y="7100"/>
                    <a:pt x="3186" y="7078"/>
                    <a:pt x="3228" y="7048"/>
                  </a:cubicBezTo>
                  <a:close/>
                  <a:moveTo>
                    <a:pt x="2923" y="0"/>
                  </a:moveTo>
                  <a:lnTo>
                    <a:pt x="2923" y="0"/>
                  </a:lnTo>
                  <a:cubicBezTo>
                    <a:pt x="2612" y="98"/>
                    <a:pt x="2339" y="184"/>
                    <a:pt x="2076" y="267"/>
                  </a:cubicBezTo>
                  <a:cubicBezTo>
                    <a:pt x="2120" y="384"/>
                    <a:pt x="2033" y="488"/>
                    <a:pt x="1975" y="571"/>
                  </a:cubicBezTo>
                  <a:cubicBezTo>
                    <a:pt x="1883" y="699"/>
                    <a:pt x="1837" y="851"/>
                    <a:pt x="1757" y="973"/>
                  </a:cubicBezTo>
                  <a:cubicBezTo>
                    <a:pt x="1669" y="1109"/>
                    <a:pt x="1624" y="1240"/>
                    <a:pt x="1594" y="1390"/>
                  </a:cubicBezTo>
                  <a:cubicBezTo>
                    <a:pt x="1586" y="1429"/>
                    <a:pt x="1555" y="1462"/>
                    <a:pt x="1541" y="1500"/>
                  </a:cubicBezTo>
                  <a:cubicBezTo>
                    <a:pt x="1531" y="1528"/>
                    <a:pt x="1517" y="1577"/>
                    <a:pt x="1531" y="1589"/>
                  </a:cubicBezTo>
                  <a:cubicBezTo>
                    <a:pt x="1605" y="1660"/>
                    <a:pt x="1614" y="1736"/>
                    <a:pt x="1552" y="1807"/>
                  </a:cubicBezTo>
                  <a:cubicBezTo>
                    <a:pt x="1482" y="1885"/>
                    <a:pt x="1569" y="1958"/>
                    <a:pt x="1531" y="2054"/>
                  </a:cubicBezTo>
                  <a:cubicBezTo>
                    <a:pt x="1465" y="2213"/>
                    <a:pt x="1381" y="2413"/>
                    <a:pt x="1525" y="2594"/>
                  </a:cubicBezTo>
                  <a:cubicBezTo>
                    <a:pt x="1534" y="2605"/>
                    <a:pt x="1537" y="2622"/>
                    <a:pt x="1541" y="2634"/>
                  </a:cubicBezTo>
                  <a:cubicBezTo>
                    <a:pt x="1497" y="2645"/>
                    <a:pt x="1454" y="2655"/>
                    <a:pt x="1356" y="2678"/>
                  </a:cubicBezTo>
                  <a:cubicBezTo>
                    <a:pt x="1461" y="2745"/>
                    <a:pt x="1523" y="2783"/>
                    <a:pt x="1570" y="2814"/>
                  </a:cubicBezTo>
                  <a:cubicBezTo>
                    <a:pt x="1553" y="2900"/>
                    <a:pt x="1538" y="2975"/>
                    <a:pt x="1523" y="3049"/>
                  </a:cubicBezTo>
                  <a:cubicBezTo>
                    <a:pt x="1487" y="3039"/>
                    <a:pt x="1455" y="3028"/>
                    <a:pt x="1422" y="3020"/>
                  </a:cubicBezTo>
                  <a:lnTo>
                    <a:pt x="1422" y="3020"/>
                  </a:lnTo>
                  <a:cubicBezTo>
                    <a:pt x="1434" y="3181"/>
                    <a:pt x="1443" y="3330"/>
                    <a:pt x="1454" y="3491"/>
                  </a:cubicBezTo>
                  <a:cubicBezTo>
                    <a:pt x="1408" y="3465"/>
                    <a:pt x="1364" y="3442"/>
                    <a:pt x="1323" y="3416"/>
                  </a:cubicBezTo>
                  <a:cubicBezTo>
                    <a:pt x="1263" y="3377"/>
                    <a:pt x="1226" y="3355"/>
                    <a:pt x="1198" y="3355"/>
                  </a:cubicBezTo>
                  <a:cubicBezTo>
                    <a:pt x="1157" y="3355"/>
                    <a:pt x="1134" y="3400"/>
                    <a:pt x="1085" y="3507"/>
                  </a:cubicBezTo>
                  <a:cubicBezTo>
                    <a:pt x="1069" y="3506"/>
                    <a:pt x="1053" y="3506"/>
                    <a:pt x="1037" y="3506"/>
                  </a:cubicBezTo>
                  <a:cubicBezTo>
                    <a:pt x="824" y="3506"/>
                    <a:pt x="586" y="3610"/>
                    <a:pt x="315" y="3818"/>
                  </a:cubicBezTo>
                  <a:cubicBezTo>
                    <a:pt x="327" y="3860"/>
                    <a:pt x="339" y="3898"/>
                    <a:pt x="362" y="3975"/>
                  </a:cubicBezTo>
                  <a:cubicBezTo>
                    <a:pt x="281" y="3921"/>
                    <a:pt x="237" y="3890"/>
                    <a:pt x="185" y="3853"/>
                  </a:cubicBezTo>
                  <a:cubicBezTo>
                    <a:pt x="119" y="4025"/>
                    <a:pt x="57" y="4184"/>
                    <a:pt x="0" y="4330"/>
                  </a:cubicBezTo>
                  <a:cubicBezTo>
                    <a:pt x="88" y="4404"/>
                    <a:pt x="178" y="4537"/>
                    <a:pt x="253" y="4537"/>
                  </a:cubicBezTo>
                  <a:cubicBezTo>
                    <a:pt x="256" y="4537"/>
                    <a:pt x="258" y="4537"/>
                    <a:pt x="261" y="4537"/>
                  </a:cubicBezTo>
                  <a:cubicBezTo>
                    <a:pt x="266" y="4536"/>
                    <a:pt x="271" y="4536"/>
                    <a:pt x="275" y="4536"/>
                  </a:cubicBezTo>
                  <a:cubicBezTo>
                    <a:pt x="384" y="4536"/>
                    <a:pt x="344" y="4716"/>
                    <a:pt x="425" y="4716"/>
                  </a:cubicBezTo>
                  <a:cubicBezTo>
                    <a:pt x="442" y="4716"/>
                    <a:pt x="464" y="4708"/>
                    <a:pt x="494" y="4689"/>
                  </a:cubicBezTo>
                  <a:cubicBezTo>
                    <a:pt x="501" y="4638"/>
                    <a:pt x="508" y="4585"/>
                    <a:pt x="516" y="4532"/>
                  </a:cubicBezTo>
                  <a:cubicBezTo>
                    <a:pt x="596" y="4549"/>
                    <a:pt x="664" y="4565"/>
                    <a:pt x="710" y="4575"/>
                  </a:cubicBezTo>
                  <a:cubicBezTo>
                    <a:pt x="750" y="4693"/>
                    <a:pt x="784" y="4793"/>
                    <a:pt x="818" y="4893"/>
                  </a:cubicBezTo>
                  <a:cubicBezTo>
                    <a:pt x="887" y="4782"/>
                    <a:pt x="944" y="4689"/>
                    <a:pt x="1001" y="4595"/>
                  </a:cubicBezTo>
                  <a:cubicBezTo>
                    <a:pt x="1122" y="4664"/>
                    <a:pt x="1124" y="4664"/>
                    <a:pt x="1086" y="4742"/>
                  </a:cubicBezTo>
                  <a:cubicBezTo>
                    <a:pt x="1107" y="4757"/>
                    <a:pt x="1126" y="4778"/>
                    <a:pt x="1148" y="4782"/>
                  </a:cubicBezTo>
                  <a:cubicBezTo>
                    <a:pt x="1360" y="4822"/>
                    <a:pt x="1487" y="4935"/>
                    <a:pt x="1503" y="5161"/>
                  </a:cubicBezTo>
                  <a:cubicBezTo>
                    <a:pt x="1506" y="5205"/>
                    <a:pt x="1547" y="5245"/>
                    <a:pt x="1565" y="5289"/>
                  </a:cubicBezTo>
                  <a:cubicBezTo>
                    <a:pt x="1594" y="5359"/>
                    <a:pt x="1661" y="5451"/>
                    <a:pt x="1638" y="5497"/>
                  </a:cubicBezTo>
                  <a:cubicBezTo>
                    <a:pt x="1579" y="5615"/>
                    <a:pt x="1684" y="5672"/>
                    <a:pt x="1695" y="5756"/>
                  </a:cubicBezTo>
                  <a:cubicBezTo>
                    <a:pt x="1709" y="5850"/>
                    <a:pt x="1679" y="5949"/>
                    <a:pt x="1679" y="6045"/>
                  </a:cubicBezTo>
                  <a:cubicBezTo>
                    <a:pt x="1679" y="6101"/>
                    <a:pt x="1703" y="6156"/>
                    <a:pt x="1714" y="6206"/>
                  </a:cubicBezTo>
                  <a:cubicBezTo>
                    <a:pt x="1787" y="6221"/>
                    <a:pt x="1845" y="6231"/>
                    <a:pt x="1944" y="6251"/>
                  </a:cubicBezTo>
                  <a:cubicBezTo>
                    <a:pt x="1856" y="6307"/>
                    <a:pt x="1804" y="6339"/>
                    <a:pt x="1753" y="6372"/>
                  </a:cubicBezTo>
                  <a:cubicBezTo>
                    <a:pt x="1786" y="6484"/>
                    <a:pt x="1737" y="6618"/>
                    <a:pt x="1891" y="6662"/>
                  </a:cubicBezTo>
                  <a:cubicBezTo>
                    <a:pt x="1903" y="6667"/>
                    <a:pt x="1906" y="6721"/>
                    <a:pt x="1906" y="6751"/>
                  </a:cubicBezTo>
                  <a:cubicBezTo>
                    <a:pt x="1903" y="6950"/>
                    <a:pt x="1902" y="7148"/>
                    <a:pt x="2016" y="7328"/>
                  </a:cubicBezTo>
                  <a:cubicBezTo>
                    <a:pt x="2038" y="7363"/>
                    <a:pt x="2027" y="7419"/>
                    <a:pt x="2029" y="7466"/>
                  </a:cubicBezTo>
                  <a:cubicBezTo>
                    <a:pt x="2037" y="7611"/>
                    <a:pt x="2144" y="7705"/>
                    <a:pt x="2292" y="7705"/>
                  </a:cubicBezTo>
                  <a:cubicBezTo>
                    <a:pt x="2314" y="7705"/>
                    <a:pt x="2336" y="7703"/>
                    <a:pt x="2359" y="7699"/>
                  </a:cubicBezTo>
                  <a:cubicBezTo>
                    <a:pt x="2205" y="7557"/>
                    <a:pt x="2205" y="7549"/>
                    <a:pt x="2376" y="7485"/>
                  </a:cubicBezTo>
                  <a:cubicBezTo>
                    <a:pt x="2411" y="7553"/>
                    <a:pt x="2446" y="7682"/>
                    <a:pt x="2481" y="7682"/>
                  </a:cubicBezTo>
                  <a:cubicBezTo>
                    <a:pt x="2638" y="7682"/>
                    <a:pt x="2648" y="7825"/>
                    <a:pt x="2726" y="7907"/>
                  </a:cubicBezTo>
                  <a:cubicBezTo>
                    <a:pt x="2795" y="7897"/>
                    <a:pt x="2861" y="7887"/>
                    <a:pt x="2927" y="7880"/>
                  </a:cubicBezTo>
                  <a:cubicBezTo>
                    <a:pt x="2989" y="7873"/>
                    <a:pt x="3052" y="7871"/>
                    <a:pt x="3143" y="7866"/>
                  </a:cubicBezTo>
                  <a:cubicBezTo>
                    <a:pt x="3037" y="7649"/>
                    <a:pt x="3185" y="7611"/>
                    <a:pt x="3342" y="7575"/>
                  </a:cubicBezTo>
                  <a:cubicBezTo>
                    <a:pt x="3282" y="7531"/>
                    <a:pt x="3250" y="7507"/>
                    <a:pt x="3216" y="7482"/>
                  </a:cubicBezTo>
                  <a:cubicBezTo>
                    <a:pt x="3307" y="7446"/>
                    <a:pt x="3394" y="7412"/>
                    <a:pt x="3495" y="7371"/>
                  </a:cubicBezTo>
                  <a:cubicBezTo>
                    <a:pt x="3430" y="7227"/>
                    <a:pt x="3553" y="7085"/>
                    <a:pt x="3441" y="6958"/>
                  </a:cubicBezTo>
                  <a:cubicBezTo>
                    <a:pt x="3429" y="6945"/>
                    <a:pt x="3460" y="6877"/>
                    <a:pt x="3487" y="6851"/>
                  </a:cubicBezTo>
                  <a:cubicBezTo>
                    <a:pt x="3537" y="6802"/>
                    <a:pt x="3605" y="6768"/>
                    <a:pt x="3654" y="6719"/>
                  </a:cubicBezTo>
                  <a:cubicBezTo>
                    <a:pt x="3689" y="6684"/>
                    <a:pt x="3761" y="6642"/>
                    <a:pt x="3670" y="6584"/>
                  </a:cubicBezTo>
                  <a:cubicBezTo>
                    <a:pt x="3658" y="6576"/>
                    <a:pt x="3654" y="6557"/>
                    <a:pt x="3647" y="6543"/>
                  </a:cubicBezTo>
                  <a:cubicBezTo>
                    <a:pt x="3799" y="6479"/>
                    <a:pt x="3719" y="6349"/>
                    <a:pt x="3735" y="6246"/>
                  </a:cubicBezTo>
                  <a:cubicBezTo>
                    <a:pt x="3693" y="6243"/>
                    <a:pt x="3654" y="6240"/>
                    <a:pt x="3610" y="6237"/>
                  </a:cubicBezTo>
                  <a:cubicBezTo>
                    <a:pt x="3799" y="5882"/>
                    <a:pt x="3798" y="5866"/>
                    <a:pt x="3710" y="5465"/>
                  </a:cubicBezTo>
                  <a:cubicBezTo>
                    <a:pt x="3699" y="5412"/>
                    <a:pt x="3742" y="5345"/>
                    <a:pt x="3764" y="5287"/>
                  </a:cubicBezTo>
                  <a:cubicBezTo>
                    <a:pt x="3774" y="5262"/>
                    <a:pt x="3815" y="5229"/>
                    <a:pt x="3809" y="5219"/>
                  </a:cubicBezTo>
                  <a:cubicBezTo>
                    <a:pt x="3736" y="5106"/>
                    <a:pt x="3891" y="5078"/>
                    <a:pt x="3889" y="5022"/>
                  </a:cubicBezTo>
                  <a:cubicBezTo>
                    <a:pt x="3887" y="4932"/>
                    <a:pt x="3926" y="4919"/>
                    <a:pt x="3969" y="4919"/>
                  </a:cubicBezTo>
                  <a:cubicBezTo>
                    <a:pt x="3987" y="4919"/>
                    <a:pt x="4005" y="4921"/>
                    <a:pt x="4023" y="4921"/>
                  </a:cubicBezTo>
                  <a:cubicBezTo>
                    <a:pt x="4037" y="4921"/>
                    <a:pt x="4051" y="4920"/>
                    <a:pt x="4063" y="4914"/>
                  </a:cubicBezTo>
                  <a:cubicBezTo>
                    <a:pt x="4163" y="4867"/>
                    <a:pt x="4267" y="4830"/>
                    <a:pt x="4370" y="4791"/>
                  </a:cubicBezTo>
                  <a:cubicBezTo>
                    <a:pt x="4440" y="4764"/>
                    <a:pt x="4510" y="4736"/>
                    <a:pt x="4576" y="4736"/>
                  </a:cubicBezTo>
                  <a:cubicBezTo>
                    <a:pt x="4621" y="4736"/>
                    <a:pt x="4663" y="4748"/>
                    <a:pt x="4702" y="4783"/>
                  </a:cubicBezTo>
                  <a:cubicBezTo>
                    <a:pt x="5021" y="4689"/>
                    <a:pt x="5110" y="4401"/>
                    <a:pt x="5290" y="4195"/>
                  </a:cubicBezTo>
                  <a:cubicBezTo>
                    <a:pt x="5180" y="4129"/>
                    <a:pt x="5158" y="4059"/>
                    <a:pt x="5288" y="4028"/>
                  </a:cubicBezTo>
                  <a:cubicBezTo>
                    <a:pt x="5415" y="4000"/>
                    <a:pt x="5444" y="3932"/>
                    <a:pt x="5436" y="3820"/>
                  </a:cubicBezTo>
                  <a:cubicBezTo>
                    <a:pt x="5387" y="3804"/>
                    <a:pt x="5349" y="3792"/>
                    <a:pt x="5277" y="3768"/>
                  </a:cubicBezTo>
                  <a:cubicBezTo>
                    <a:pt x="5355" y="3725"/>
                    <a:pt x="5394" y="3702"/>
                    <a:pt x="5445" y="3676"/>
                  </a:cubicBezTo>
                  <a:cubicBezTo>
                    <a:pt x="5416" y="3603"/>
                    <a:pt x="5388" y="3531"/>
                    <a:pt x="5348" y="3432"/>
                  </a:cubicBezTo>
                  <a:cubicBezTo>
                    <a:pt x="5281" y="3512"/>
                    <a:pt x="5237" y="3563"/>
                    <a:pt x="5179" y="3631"/>
                  </a:cubicBezTo>
                  <a:cubicBezTo>
                    <a:pt x="5172" y="3455"/>
                    <a:pt x="4939" y="3450"/>
                    <a:pt x="4968" y="3275"/>
                  </a:cubicBezTo>
                  <a:cubicBezTo>
                    <a:pt x="4969" y="3271"/>
                    <a:pt x="4907" y="3262"/>
                    <a:pt x="4876" y="3249"/>
                  </a:cubicBezTo>
                  <a:cubicBezTo>
                    <a:pt x="4836" y="3231"/>
                    <a:pt x="4798" y="3209"/>
                    <a:pt x="4761" y="3190"/>
                  </a:cubicBezTo>
                  <a:cubicBezTo>
                    <a:pt x="4688" y="3235"/>
                    <a:pt x="4654" y="3255"/>
                    <a:pt x="4611" y="3255"/>
                  </a:cubicBezTo>
                  <a:cubicBezTo>
                    <a:pt x="4577" y="3255"/>
                    <a:pt x="4536" y="3242"/>
                    <a:pt x="4465" y="3219"/>
                  </a:cubicBezTo>
                  <a:cubicBezTo>
                    <a:pt x="4465" y="3216"/>
                    <a:pt x="4464" y="3215"/>
                    <a:pt x="4463" y="3214"/>
                  </a:cubicBezTo>
                  <a:lnTo>
                    <a:pt x="4460" y="3216"/>
                  </a:lnTo>
                  <a:lnTo>
                    <a:pt x="4468" y="3221"/>
                  </a:lnTo>
                  <a:cubicBezTo>
                    <a:pt x="4448" y="3211"/>
                    <a:pt x="4432" y="3206"/>
                    <a:pt x="4419" y="3206"/>
                  </a:cubicBezTo>
                  <a:cubicBezTo>
                    <a:pt x="4344" y="3206"/>
                    <a:pt x="4362" y="3348"/>
                    <a:pt x="4286" y="3348"/>
                  </a:cubicBezTo>
                  <a:cubicBezTo>
                    <a:pt x="4285" y="3348"/>
                    <a:pt x="4283" y="3348"/>
                    <a:pt x="4281" y="3348"/>
                  </a:cubicBezTo>
                  <a:cubicBezTo>
                    <a:pt x="4258" y="3191"/>
                    <a:pt x="4170" y="3120"/>
                    <a:pt x="3995" y="3120"/>
                  </a:cubicBezTo>
                  <a:cubicBezTo>
                    <a:pt x="3966" y="3120"/>
                    <a:pt x="3936" y="3121"/>
                    <a:pt x="3903" y="3125"/>
                  </a:cubicBezTo>
                  <a:cubicBezTo>
                    <a:pt x="3905" y="3127"/>
                    <a:pt x="3906" y="3129"/>
                    <a:pt x="3907" y="3131"/>
                  </a:cubicBezTo>
                  <a:cubicBezTo>
                    <a:pt x="3905" y="3130"/>
                    <a:pt x="3903" y="3130"/>
                    <a:pt x="3902" y="3129"/>
                  </a:cubicBezTo>
                  <a:lnTo>
                    <a:pt x="3902" y="3129"/>
                  </a:lnTo>
                  <a:cubicBezTo>
                    <a:pt x="3917" y="3182"/>
                    <a:pt x="3931" y="3237"/>
                    <a:pt x="3952" y="3318"/>
                  </a:cubicBezTo>
                  <a:cubicBezTo>
                    <a:pt x="3799" y="3276"/>
                    <a:pt x="3807" y="3157"/>
                    <a:pt x="3772" y="3057"/>
                  </a:cubicBezTo>
                  <a:lnTo>
                    <a:pt x="3772" y="3057"/>
                  </a:lnTo>
                  <a:cubicBezTo>
                    <a:pt x="3817" y="3082"/>
                    <a:pt x="3859" y="3105"/>
                    <a:pt x="3902" y="3129"/>
                  </a:cubicBezTo>
                  <a:cubicBezTo>
                    <a:pt x="3902" y="3127"/>
                    <a:pt x="3901" y="3126"/>
                    <a:pt x="3901" y="3125"/>
                  </a:cubicBezTo>
                  <a:lnTo>
                    <a:pt x="3903" y="3125"/>
                  </a:lnTo>
                  <a:cubicBezTo>
                    <a:pt x="3844" y="3010"/>
                    <a:pt x="3744" y="2906"/>
                    <a:pt x="3814" y="2756"/>
                  </a:cubicBezTo>
                  <a:cubicBezTo>
                    <a:pt x="3820" y="2745"/>
                    <a:pt x="3791" y="2716"/>
                    <a:pt x="3777" y="2697"/>
                  </a:cubicBezTo>
                  <a:lnTo>
                    <a:pt x="3584" y="2697"/>
                  </a:lnTo>
                  <a:cubicBezTo>
                    <a:pt x="3561" y="2556"/>
                    <a:pt x="3536" y="2400"/>
                    <a:pt x="3506" y="2219"/>
                  </a:cubicBezTo>
                  <a:lnTo>
                    <a:pt x="3506" y="2219"/>
                  </a:lnTo>
                  <a:cubicBezTo>
                    <a:pt x="3593" y="2229"/>
                    <a:pt x="3646" y="2234"/>
                    <a:pt x="3714" y="2242"/>
                  </a:cubicBezTo>
                  <a:cubicBezTo>
                    <a:pt x="3698" y="2358"/>
                    <a:pt x="3672" y="2464"/>
                    <a:pt x="3674" y="2572"/>
                  </a:cubicBezTo>
                  <a:cubicBezTo>
                    <a:pt x="3674" y="2615"/>
                    <a:pt x="3741" y="2655"/>
                    <a:pt x="3777" y="2697"/>
                  </a:cubicBezTo>
                  <a:cubicBezTo>
                    <a:pt x="3844" y="2469"/>
                    <a:pt x="3739" y="2234"/>
                    <a:pt x="3796" y="2047"/>
                  </a:cubicBezTo>
                  <a:cubicBezTo>
                    <a:pt x="3730" y="1974"/>
                    <a:pt x="3637" y="1916"/>
                    <a:pt x="3640" y="1861"/>
                  </a:cubicBezTo>
                  <a:cubicBezTo>
                    <a:pt x="3643" y="1718"/>
                    <a:pt x="3689" y="1577"/>
                    <a:pt x="3718" y="1433"/>
                  </a:cubicBezTo>
                  <a:cubicBezTo>
                    <a:pt x="3720" y="1420"/>
                    <a:pt x="3718" y="1407"/>
                    <a:pt x="3718" y="1394"/>
                  </a:cubicBezTo>
                  <a:cubicBezTo>
                    <a:pt x="3693" y="1386"/>
                    <a:pt x="3668" y="1379"/>
                    <a:pt x="3605" y="1359"/>
                  </a:cubicBezTo>
                  <a:cubicBezTo>
                    <a:pt x="3817" y="1243"/>
                    <a:pt x="3584" y="1189"/>
                    <a:pt x="3575" y="1089"/>
                  </a:cubicBezTo>
                  <a:lnTo>
                    <a:pt x="3575" y="1089"/>
                  </a:lnTo>
                  <a:cubicBezTo>
                    <a:pt x="3621" y="1090"/>
                    <a:pt x="3649" y="1092"/>
                    <a:pt x="3698" y="1094"/>
                  </a:cubicBezTo>
                  <a:cubicBezTo>
                    <a:pt x="3664" y="1020"/>
                    <a:pt x="3630" y="955"/>
                    <a:pt x="3602" y="889"/>
                  </a:cubicBezTo>
                  <a:cubicBezTo>
                    <a:pt x="3585" y="847"/>
                    <a:pt x="3552" y="781"/>
                    <a:pt x="3569" y="761"/>
                  </a:cubicBezTo>
                  <a:cubicBezTo>
                    <a:pt x="3647" y="671"/>
                    <a:pt x="3584" y="632"/>
                    <a:pt x="3523" y="587"/>
                  </a:cubicBezTo>
                  <a:cubicBezTo>
                    <a:pt x="3500" y="569"/>
                    <a:pt x="3453" y="547"/>
                    <a:pt x="3455" y="535"/>
                  </a:cubicBezTo>
                  <a:cubicBezTo>
                    <a:pt x="3492" y="335"/>
                    <a:pt x="3320" y="347"/>
                    <a:pt x="3193" y="293"/>
                  </a:cubicBezTo>
                  <a:cubicBezTo>
                    <a:pt x="3251" y="251"/>
                    <a:pt x="3294" y="223"/>
                    <a:pt x="3336" y="193"/>
                  </a:cubicBezTo>
                  <a:cubicBezTo>
                    <a:pt x="3334" y="178"/>
                    <a:pt x="3331" y="166"/>
                    <a:pt x="3329" y="152"/>
                  </a:cubicBezTo>
                  <a:cubicBezTo>
                    <a:pt x="3173" y="161"/>
                    <a:pt x="3016" y="170"/>
                    <a:pt x="2851" y="178"/>
                  </a:cubicBezTo>
                  <a:cubicBezTo>
                    <a:pt x="2879" y="113"/>
                    <a:pt x="2894" y="73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03074" y="5626613"/>
              <a:ext cx="4019" cy="8715"/>
            </a:xfrm>
            <a:custGeom>
              <a:avLst/>
              <a:gdLst/>
              <a:ahLst/>
              <a:cxnLst/>
              <a:rect l="l" t="t" r="r" b="b"/>
              <a:pathLst>
                <a:path w="95" h="206" extrusionOk="0">
                  <a:moveTo>
                    <a:pt x="95" y="0"/>
                  </a:moveTo>
                  <a:cubicBezTo>
                    <a:pt x="1" y="85"/>
                    <a:pt x="1" y="86"/>
                    <a:pt x="95" y="206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07009" y="5626444"/>
              <a:ext cx="127" cy="212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1" y="0"/>
                  </a:moveTo>
                  <a:cubicBezTo>
                    <a:pt x="2" y="3"/>
                    <a:pt x="2" y="3"/>
                    <a:pt x="2" y="4"/>
                  </a:cubicBezTo>
                  <a:cubicBezTo>
                    <a:pt x="3" y="3"/>
                    <a:pt x="3" y="3"/>
                    <a:pt x="2" y="3"/>
                  </a:cubicBezTo>
                  <a:lnTo>
                    <a:pt x="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7728" y="5554308"/>
              <a:ext cx="5881" cy="7404"/>
            </a:xfrm>
            <a:custGeom>
              <a:avLst/>
              <a:gdLst/>
              <a:ahLst/>
              <a:cxnLst/>
              <a:rect l="l" t="t" r="r" b="b"/>
              <a:pathLst>
                <a:path w="139" h="175" extrusionOk="0">
                  <a:moveTo>
                    <a:pt x="14" y="1"/>
                  </a:moveTo>
                  <a:cubicBezTo>
                    <a:pt x="10" y="59"/>
                    <a:pt x="1" y="83"/>
                    <a:pt x="8" y="99"/>
                  </a:cubicBezTo>
                  <a:cubicBezTo>
                    <a:pt x="18" y="127"/>
                    <a:pt x="36" y="151"/>
                    <a:pt x="53" y="175"/>
                  </a:cubicBezTo>
                  <a:cubicBezTo>
                    <a:pt x="138" y="110"/>
                    <a:pt x="63" y="7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720000" y="1513300"/>
            <a:ext cx="48591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9"/>
          <p:cNvSpPr txBox="1">
            <a:spLocks noGrp="1"/>
          </p:cNvSpPr>
          <p:nvPr>
            <p:ph type="subTitle" idx="1"/>
          </p:nvPr>
        </p:nvSpPr>
        <p:spPr>
          <a:xfrm>
            <a:off x="720370" y="2611100"/>
            <a:ext cx="4859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9"/>
          <p:cNvSpPr/>
          <p:nvPr/>
        </p:nvSpPr>
        <p:spPr>
          <a:xfrm>
            <a:off x="-672240" y="3353624"/>
            <a:ext cx="2396460" cy="1698413"/>
          </a:xfrm>
          <a:custGeom>
            <a:avLst/>
            <a:gdLst/>
            <a:ahLst/>
            <a:cxnLst/>
            <a:rect l="l" t="t" r="r" b="b"/>
            <a:pathLst>
              <a:path w="22885" h="16219" extrusionOk="0">
                <a:moveTo>
                  <a:pt x="3167" y="779"/>
                </a:moveTo>
                <a:cubicBezTo>
                  <a:pt x="3239" y="816"/>
                  <a:pt x="3311" y="852"/>
                  <a:pt x="3380" y="889"/>
                </a:cubicBezTo>
                <a:cubicBezTo>
                  <a:pt x="3367" y="922"/>
                  <a:pt x="3352" y="956"/>
                  <a:pt x="3337" y="989"/>
                </a:cubicBezTo>
                <a:cubicBezTo>
                  <a:pt x="3263" y="954"/>
                  <a:pt x="3188" y="922"/>
                  <a:pt x="3114" y="889"/>
                </a:cubicBezTo>
                <a:cubicBezTo>
                  <a:pt x="3131" y="852"/>
                  <a:pt x="3149" y="816"/>
                  <a:pt x="3167" y="779"/>
                </a:cubicBezTo>
                <a:close/>
                <a:moveTo>
                  <a:pt x="1838" y="2301"/>
                </a:moveTo>
                <a:cubicBezTo>
                  <a:pt x="1934" y="2301"/>
                  <a:pt x="2030" y="2313"/>
                  <a:pt x="2127" y="2319"/>
                </a:cubicBezTo>
                <a:cubicBezTo>
                  <a:pt x="2124" y="2355"/>
                  <a:pt x="2122" y="2391"/>
                  <a:pt x="2119" y="2427"/>
                </a:cubicBezTo>
                <a:cubicBezTo>
                  <a:pt x="1999" y="2427"/>
                  <a:pt x="1878" y="2424"/>
                  <a:pt x="1717" y="2422"/>
                </a:cubicBezTo>
                <a:cubicBezTo>
                  <a:pt x="1762" y="2360"/>
                  <a:pt x="1784" y="2303"/>
                  <a:pt x="1806" y="2302"/>
                </a:cubicBezTo>
                <a:cubicBezTo>
                  <a:pt x="1817" y="2301"/>
                  <a:pt x="1827" y="2301"/>
                  <a:pt x="1838" y="2301"/>
                </a:cubicBezTo>
                <a:close/>
                <a:moveTo>
                  <a:pt x="6473" y="2241"/>
                </a:moveTo>
                <a:cubicBezTo>
                  <a:pt x="6387" y="2411"/>
                  <a:pt x="6342" y="2495"/>
                  <a:pt x="6288" y="2495"/>
                </a:cubicBezTo>
                <a:cubicBezTo>
                  <a:pt x="6235" y="2495"/>
                  <a:pt x="6172" y="2412"/>
                  <a:pt x="6053" y="2246"/>
                </a:cubicBezTo>
                <a:cubicBezTo>
                  <a:pt x="6203" y="2245"/>
                  <a:pt x="6328" y="2243"/>
                  <a:pt x="6473" y="2241"/>
                </a:cubicBezTo>
                <a:close/>
                <a:moveTo>
                  <a:pt x="3349" y="2368"/>
                </a:moveTo>
                <a:cubicBezTo>
                  <a:pt x="3382" y="2368"/>
                  <a:pt x="3437" y="2384"/>
                  <a:pt x="3438" y="2394"/>
                </a:cubicBezTo>
                <a:cubicBezTo>
                  <a:pt x="3445" y="2442"/>
                  <a:pt x="3427" y="2494"/>
                  <a:pt x="3416" y="2567"/>
                </a:cubicBezTo>
                <a:cubicBezTo>
                  <a:pt x="3347" y="2541"/>
                  <a:pt x="3276" y="2525"/>
                  <a:pt x="3277" y="2514"/>
                </a:cubicBezTo>
                <a:cubicBezTo>
                  <a:pt x="3281" y="2464"/>
                  <a:pt x="3297" y="2410"/>
                  <a:pt x="3328" y="2373"/>
                </a:cubicBezTo>
                <a:cubicBezTo>
                  <a:pt x="3332" y="2370"/>
                  <a:pt x="3339" y="2368"/>
                  <a:pt x="3349" y="2368"/>
                </a:cubicBezTo>
                <a:close/>
                <a:moveTo>
                  <a:pt x="1124" y="2786"/>
                </a:moveTo>
                <a:cubicBezTo>
                  <a:pt x="1148" y="2824"/>
                  <a:pt x="1170" y="2861"/>
                  <a:pt x="1194" y="2898"/>
                </a:cubicBezTo>
                <a:cubicBezTo>
                  <a:pt x="1130" y="2981"/>
                  <a:pt x="1066" y="3064"/>
                  <a:pt x="974" y="3186"/>
                </a:cubicBezTo>
                <a:cubicBezTo>
                  <a:pt x="911" y="3098"/>
                  <a:pt x="866" y="3033"/>
                  <a:pt x="821" y="2969"/>
                </a:cubicBezTo>
                <a:cubicBezTo>
                  <a:pt x="921" y="2908"/>
                  <a:pt x="1024" y="2848"/>
                  <a:pt x="1124" y="2786"/>
                </a:cubicBezTo>
                <a:close/>
                <a:moveTo>
                  <a:pt x="5271" y="2752"/>
                </a:moveTo>
                <a:cubicBezTo>
                  <a:pt x="5489" y="2752"/>
                  <a:pt x="5510" y="2809"/>
                  <a:pt x="5635" y="3155"/>
                </a:cubicBezTo>
                <a:cubicBezTo>
                  <a:pt x="5574" y="3182"/>
                  <a:pt x="5525" y="3194"/>
                  <a:pt x="5485" y="3194"/>
                </a:cubicBezTo>
                <a:cubicBezTo>
                  <a:pt x="5244" y="3194"/>
                  <a:pt x="5359" y="2757"/>
                  <a:pt x="5119" y="2757"/>
                </a:cubicBezTo>
                <a:cubicBezTo>
                  <a:pt x="5179" y="2754"/>
                  <a:pt x="5229" y="2752"/>
                  <a:pt x="5271" y="2752"/>
                </a:cubicBezTo>
                <a:close/>
                <a:moveTo>
                  <a:pt x="6465" y="2678"/>
                </a:moveTo>
                <a:lnTo>
                  <a:pt x="6465" y="2678"/>
                </a:lnTo>
                <a:cubicBezTo>
                  <a:pt x="6703" y="3004"/>
                  <a:pt x="6626" y="3221"/>
                  <a:pt x="6230" y="3400"/>
                </a:cubicBezTo>
                <a:cubicBezTo>
                  <a:pt x="6505" y="3239"/>
                  <a:pt x="6309" y="2900"/>
                  <a:pt x="6465" y="2678"/>
                </a:cubicBezTo>
                <a:close/>
                <a:moveTo>
                  <a:pt x="6650" y="5684"/>
                </a:moveTo>
                <a:lnTo>
                  <a:pt x="6650" y="5684"/>
                </a:lnTo>
                <a:cubicBezTo>
                  <a:pt x="6714" y="5706"/>
                  <a:pt x="6807" y="5721"/>
                  <a:pt x="6817" y="5758"/>
                </a:cubicBezTo>
                <a:cubicBezTo>
                  <a:pt x="6844" y="5862"/>
                  <a:pt x="6828" y="5979"/>
                  <a:pt x="6832" y="6210"/>
                </a:cubicBezTo>
                <a:cubicBezTo>
                  <a:pt x="6749" y="5968"/>
                  <a:pt x="6698" y="5825"/>
                  <a:pt x="6650" y="5684"/>
                </a:cubicBezTo>
                <a:close/>
                <a:moveTo>
                  <a:pt x="7448" y="6133"/>
                </a:moveTo>
                <a:cubicBezTo>
                  <a:pt x="7458" y="6245"/>
                  <a:pt x="7468" y="6357"/>
                  <a:pt x="7477" y="6469"/>
                </a:cubicBezTo>
                <a:cubicBezTo>
                  <a:pt x="7449" y="6470"/>
                  <a:pt x="7421" y="6474"/>
                  <a:pt x="7392" y="6477"/>
                </a:cubicBezTo>
                <a:cubicBezTo>
                  <a:pt x="7376" y="6417"/>
                  <a:pt x="7352" y="6358"/>
                  <a:pt x="7349" y="6298"/>
                </a:cubicBezTo>
                <a:cubicBezTo>
                  <a:pt x="7347" y="6244"/>
                  <a:pt x="7369" y="6188"/>
                  <a:pt x="7448" y="6133"/>
                </a:cubicBezTo>
                <a:close/>
                <a:moveTo>
                  <a:pt x="6725" y="7251"/>
                </a:moveTo>
                <a:lnTo>
                  <a:pt x="6725" y="7251"/>
                </a:lnTo>
                <a:cubicBezTo>
                  <a:pt x="6972" y="7349"/>
                  <a:pt x="6974" y="7524"/>
                  <a:pt x="7073" y="7730"/>
                </a:cubicBezTo>
                <a:cubicBezTo>
                  <a:pt x="6772" y="7633"/>
                  <a:pt x="6764" y="7472"/>
                  <a:pt x="6725" y="7251"/>
                </a:cubicBezTo>
                <a:close/>
                <a:moveTo>
                  <a:pt x="8309" y="7625"/>
                </a:moveTo>
                <a:lnTo>
                  <a:pt x="8309" y="7625"/>
                </a:lnTo>
                <a:cubicBezTo>
                  <a:pt x="8403" y="7693"/>
                  <a:pt x="8464" y="7722"/>
                  <a:pt x="8502" y="7769"/>
                </a:cubicBezTo>
                <a:cubicBezTo>
                  <a:pt x="8520" y="7793"/>
                  <a:pt x="8496" y="7886"/>
                  <a:pt x="8488" y="7887"/>
                </a:cubicBezTo>
                <a:cubicBezTo>
                  <a:pt x="8474" y="7889"/>
                  <a:pt x="8461" y="7889"/>
                  <a:pt x="8447" y="7889"/>
                </a:cubicBezTo>
                <a:cubicBezTo>
                  <a:pt x="8402" y="7889"/>
                  <a:pt x="8357" y="7882"/>
                  <a:pt x="8317" y="7867"/>
                </a:cubicBezTo>
                <a:cubicBezTo>
                  <a:pt x="8301" y="7861"/>
                  <a:pt x="8313" y="7789"/>
                  <a:pt x="8309" y="7625"/>
                </a:cubicBezTo>
                <a:close/>
                <a:moveTo>
                  <a:pt x="8698" y="8228"/>
                </a:moveTo>
                <a:cubicBezTo>
                  <a:pt x="8720" y="8228"/>
                  <a:pt x="8740" y="8232"/>
                  <a:pt x="8751" y="8241"/>
                </a:cubicBezTo>
                <a:cubicBezTo>
                  <a:pt x="8888" y="8355"/>
                  <a:pt x="8832" y="8472"/>
                  <a:pt x="8731" y="8617"/>
                </a:cubicBezTo>
                <a:cubicBezTo>
                  <a:pt x="8613" y="8505"/>
                  <a:pt x="8483" y="8430"/>
                  <a:pt x="8584" y="8266"/>
                </a:cubicBezTo>
                <a:cubicBezTo>
                  <a:pt x="8597" y="8243"/>
                  <a:pt x="8653" y="8228"/>
                  <a:pt x="8698" y="8228"/>
                </a:cubicBezTo>
                <a:close/>
                <a:moveTo>
                  <a:pt x="9849" y="8505"/>
                </a:moveTo>
                <a:cubicBezTo>
                  <a:pt x="9919" y="8505"/>
                  <a:pt x="9960" y="8559"/>
                  <a:pt x="10053" y="8677"/>
                </a:cubicBezTo>
                <a:cubicBezTo>
                  <a:pt x="9891" y="8654"/>
                  <a:pt x="9766" y="8637"/>
                  <a:pt x="9575" y="8607"/>
                </a:cubicBezTo>
                <a:cubicBezTo>
                  <a:pt x="9714" y="8542"/>
                  <a:pt x="9791" y="8505"/>
                  <a:pt x="9849" y="8505"/>
                </a:cubicBezTo>
                <a:close/>
                <a:moveTo>
                  <a:pt x="14428" y="8516"/>
                </a:moveTo>
                <a:cubicBezTo>
                  <a:pt x="14508" y="8617"/>
                  <a:pt x="14590" y="8717"/>
                  <a:pt x="14671" y="8818"/>
                </a:cubicBezTo>
                <a:cubicBezTo>
                  <a:pt x="14631" y="8836"/>
                  <a:pt x="14591" y="8854"/>
                  <a:pt x="14552" y="8872"/>
                </a:cubicBezTo>
                <a:cubicBezTo>
                  <a:pt x="14501" y="8761"/>
                  <a:pt x="14449" y="8647"/>
                  <a:pt x="14397" y="8534"/>
                </a:cubicBezTo>
                <a:lnTo>
                  <a:pt x="14428" y="8516"/>
                </a:lnTo>
                <a:close/>
                <a:moveTo>
                  <a:pt x="13896" y="8664"/>
                </a:moveTo>
                <a:cubicBezTo>
                  <a:pt x="13915" y="8664"/>
                  <a:pt x="13979" y="8719"/>
                  <a:pt x="13981" y="8748"/>
                </a:cubicBezTo>
                <a:cubicBezTo>
                  <a:pt x="13984" y="8798"/>
                  <a:pt x="13950" y="8849"/>
                  <a:pt x="13912" y="8956"/>
                </a:cubicBezTo>
                <a:cubicBezTo>
                  <a:pt x="13835" y="8862"/>
                  <a:pt x="13769" y="8815"/>
                  <a:pt x="13774" y="8777"/>
                </a:cubicBezTo>
                <a:cubicBezTo>
                  <a:pt x="13779" y="8735"/>
                  <a:pt x="13845" y="8690"/>
                  <a:pt x="13892" y="8665"/>
                </a:cubicBezTo>
                <a:cubicBezTo>
                  <a:pt x="13893" y="8664"/>
                  <a:pt x="13894" y="8664"/>
                  <a:pt x="13896" y="8664"/>
                </a:cubicBezTo>
                <a:close/>
                <a:moveTo>
                  <a:pt x="9011" y="8746"/>
                </a:moveTo>
                <a:lnTo>
                  <a:pt x="9011" y="8746"/>
                </a:lnTo>
                <a:cubicBezTo>
                  <a:pt x="9229" y="8798"/>
                  <a:pt x="9447" y="8850"/>
                  <a:pt x="9663" y="8901"/>
                </a:cubicBezTo>
                <a:cubicBezTo>
                  <a:pt x="9648" y="8946"/>
                  <a:pt x="9632" y="8992"/>
                  <a:pt x="9618" y="9038"/>
                </a:cubicBezTo>
                <a:cubicBezTo>
                  <a:pt x="9413" y="8948"/>
                  <a:pt x="9146" y="9045"/>
                  <a:pt x="9011" y="8746"/>
                </a:cubicBezTo>
                <a:close/>
                <a:moveTo>
                  <a:pt x="7894" y="8507"/>
                </a:moveTo>
                <a:cubicBezTo>
                  <a:pt x="7896" y="8507"/>
                  <a:pt x="7897" y="8508"/>
                  <a:pt x="7897" y="8508"/>
                </a:cubicBezTo>
                <a:cubicBezTo>
                  <a:pt x="8163" y="8769"/>
                  <a:pt x="8480" y="8894"/>
                  <a:pt x="8848" y="8940"/>
                </a:cubicBezTo>
                <a:cubicBezTo>
                  <a:pt x="8953" y="8953"/>
                  <a:pt x="9040" y="9105"/>
                  <a:pt x="9135" y="9194"/>
                </a:cubicBezTo>
                <a:cubicBezTo>
                  <a:pt x="9110" y="9195"/>
                  <a:pt x="9085" y="9195"/>
                  <a:pt x="9061" y="9195"/>
                </a:cubicBezTo>
                <a:cubicBezTo>
                  <a:pt x="8472" y="9195"/>
                  <a:pt x="8137" y="8989"/>
                  <a:pt x="7834" y="8538"/>
                </a:cubicBezTo>
                <a:cubicBezTo>
                  <a:pt x="7853" y="8528"/>
                  <a:pt x="7883" y="8507"/>
                  <a:pt x="7894" y="8507"/>
                </a:cubicBezTo>
                <a:close/>
                <a:moveTo>
                  <a:pt x="16308" y="9054"/>
                </a:moveTo>
                <a:lnTo>
                  <a:pt x="16308" y="9054"/>
                </a:lnTo>
                <a:cubicBezTo>
                  <a:pt x="16198" y="9243"/>
                  <a:pt x="16138" y="9344"/>
                  <a:pt x="16066" y="9467"/>
                </a:cubicBezTo>
                <a:cubicBezTo>
                  <a:pt x="15975" y="9363"/>
                  <a:pt x="15908" y="9285"/>
                  <a:pt x="15809" y="9170"/>
                </a:cubicBezTo>
                <a:cubicBezTo>
                  <a:pt x="15964" y="9134"/>
                  <a:pt x="16082" y="9106"/>
                  <a:pt x="16308" y="9054"/>
                </a:cubicBezTo>
                <a:close/>
                <a:moveTo>
                  <a:pt x="16237" y="9914"/>
                </a:moveTo>
                <a:cubicBezTo>
                  <a:pt x="16374" y="9914"/>
                  <a:pt x="16389" y="9999"/>
                  <a:pt x="16295" y="10166"/>
                </a:cubicBezTo>
                <a:cubicBezTo>
                  <a:pt x="16250" y="10092"/>
                  <a:pt x="16206" y="10019"/>
                  <a:pt x="16147" y="9923"/>
                </a:cubicBezTo>
                <a:cubicBezTo>
                  <a:pt x="16181" y="9917"/>
                  <a:pt x="16211" y="9914"/>
                  <a:pt x="16237" y="9914"/>
                </a:cubicBezTo>
                <a:close/>
                <a:moveTo>
                  <a:pt x="17056" y="12246"/>
                </a:moveTo>
                <a:lnTo>
                  <a:pt x="17056" y="12246"/>
                </a:lnTo>
                <a:cubicBezTo>
                  <a:pt x="17363" y="12468"/>
                  <a:pt x="17363" y="12468"/>
                  <a:pt x="17097" y="12692"/>
                </a:cubicBezTo>
                <a:cubicBezTo>
                  <a:pt x="17085" y="12549"/>
                  <a:pt x="17075" y="12442"/>
                  <a:pt x="17056" y="12246"/>
                </a:cubicBezTo>
                <a:close/>
                <a:moveTo>
                  <a:pt x="16655" y="12693"/>
                </a:moveTo>
                <a:cubicBezTo>
                  <a:pt x="16670" y="12882"/>
                  <a:pt x="16683" y="13045"/>
                  <a:pt x="16698" y="13248"/>
                </a:cubicBezTo>
                <a:cubicBezTo>
                  <a:pt x="16444" y="13206"/>
                  <a:pt x="16311" y="13071"/>
                  <a:pt x="16182" y="12861"/>
                </a:cubicBezTo>
                <a:cubicBezTo>
                  <a:pt x="16349" y="12801"/>
                  <a:pt x="16478" y="12756"/>
                  <a:pt x="16655" y="12693"/>
                </a:cubicBezTo>
                <a:close/>
                <a:moveTo>
                  <a:pt x="16784" y="13426"/>
                </a:moveTo>
                <a:cubicBezTo>
                  <a:pt x="16892" y="13606"/>
                  <a:pt x="16962" y="13720"/>
                  <a:pt x="17033" y="13836"/>
                </a:cubicBezTo>
                <a:cubicBezTo>
                  <a:pt x="16797" y="13820"/>
                  <a:pt x="16670" y="13727"/>
                  <a:pt x="16784" y="13426"/>
                </a:cubicBezTo>
                <a:close/>
                <a:moveTo>
                  <a:pt x="17979" y="14392"/>
                </a:moveTo>
                <a:cubicBezTo>
                  <a:pt x="18065" y="14432"/>
                  <a:pt x="18153" y="14473"/>
                  <a:pt x="18239" y="14514"/>
                </a:cubicBezTo>
                <a:cubicBezTo>
                  <a:pt x="18221" y="14545"/>
                  <a:pt x="18201" y="14578"/>
                  <a:pt x="18182" y="14612"/>
                </a:cubicBezTo>
                <a:lnTo>
                  <a:pt x="17948" y="14452"/>
                </a:lnTo>
                <a:cubicBezTo>
                  <a:pt x="17959" y="14431"/>
                  <a:pt x="17969" y="14411"/>
                  <a:pt x="17979" y="14392"/>
                </a:cubicBezTo>
                <a:close/>
                <a:moveTo>
                  <a:pt x="3194" y="1"/>
                </a:moveTo>
                <a:cubicBezTo>
                  <a:pt x="3057" y="1"/>
                  <a:pt x="2917" y="10"/>
                  <a:pt x="2780" y="10"/>
                </a:cubicBezTo>
                <a:cubicBezTo>
                  <a:pt x="2760" y="10"/>
                  <a:pt x="2740" y="10"/>
                  <a:pt x="2720" y="9"/>
                </a:cubicBezTo>
                <a:cubicBezTo>
                  <a:pt x="2714" y="9"/>
                  <a:pt x="2708" y="9"/>
                  <a:pt x="2702" y="9"/>
                </a:cubicBezTo>
                <a:cubicBezTo>
                  <a:pt x="2491" y="9"/>
                  <a:pt x="2402" y="100"/>
                  <a:pt x="2411" y="328"/>
                </a:cubicBezTo>
                <a:cubicBezTo>
                  <a:pt x="2416" y="397"/>
                  <a:pt x="2444" y="465"/>
                  <a:pt x="2459" y="529"/>
                </a:cubicBezTo>
                <a:cubicBezTo>
                  <a:pt x="2408" y="556"/>
                  <a:pt x="2363" y="568"/>
                  <a:pt x="2324" y="568"/>
                </a:cubicBezTo>
                <a:cubicBezTo>
                  <a:pt x="2211" y="568"/>
                  <a:pt x="2140" y="475"/>
                  <a:pt x="2068" y="402"/>
                </a:cubicBezTo>
                <a:cubicBezTo>
                  <a:pt x="1967" y="303"/>
                  <a:pt x="1856" y="257"/>
                  <a:pt x="1746" y="257"/>
                </a:cubicBezTo>
                <a:cubicBezTo>
                  <a:pt x="1592" y="257"/>
                  <a:pt x="1440" y="347"/>
                  <a:pt x="1325" y="514"/>
                </a:cubicBezTo>
                <a:cubicBezTo>
                  <a:pt x="1195" y="701"/>
                  <a:pt x="1003" y="964"/>
                  <a:pt x="825" y="975"/>
                </a:cubicBezTo>
                <a:cubicBezTo>
                  <a:pt x="359" y="1006"/>
                  <a:pt x="275" y="1407"/>
                  <a:pt x="40" y="1650"/>
                </a:cubicBezTo>
                <a:cubicBezTo>
                  <a:pt x="0" y="1693"/>
                  <a:pt x="43" y="1771"/>
                  <a:pt x="120" y="1771"/>
                </a:cubicBezTo>
                <a:cubicBezTo>
                  <a:pt x="146" y="1771"/>
                  <a:pt x="175" y="1762"/>
                  <a:pt x="207" y="1741"/>
                </a:cubicBezTo>
                <a:lnTo>
                  <a:pt x="207" y="1741"/>
                </a:lnTo>
                <a:lnTo>
                  <a:pt x="204" y="1759"/>
                </a:lnTo>
                <a:lnTo>
                  <a:pt x="219" y="1759"/>
                </a:lnTo>
                <a:cubicBezTo>
                  <a:pt x="216" y="1755"/>
                  <a:pt x="213" y="1750"/>
                  <a:pt x="210" y="1746"/>
                </a:cubicBezTo>
                <a:cubicBezTo>
                  <a:pt x="301" y="1474"/>
                  <a:pt x="462" y="1411"/>
                  <a:pt x="654" y="1411"/>
                </a:cubicBezTo>
                <a:cubicBezTo>
                  <a:pt x="809" y="1411"/>
                  <a:pt x="985" y="1452"/>
                  <a:pt x="1159" y="1458"/>
                </a:cubicBezTo>
                <a:cubicBezTo>
                  <a:pt x="895" y="1804"/>
                  <a:pt x="648" y="2121"/>
                  <a:pt x="414" y="2447"/>
                </a:cubicBezTo>
                <a:cubicBezTo>
                  <a:pt x="374" y="2502"/>
                  <a:pt x="350" y="2615"/>
                  <a:pt x="380" y="2663"/>
                </a:cubicBezTo>
                <a:cubicBezTo>
                  <a:pt x="451" y="2778"/>
                  <a:pt x="531" y="2866"/>
                  <a:pt x="393" y="2990"/>
                </a:cubicBezTo>
                <a:cubicBezTo>
                  <a:pt x="372" y="3009"/>
                  <a:pt x="399" y="3113"/>
                  <a:pt x="434" y="3155"/>
                </a:cubicBezTo>
                <a:cubicBezTo>
                  <a:pt x="518" y="3257"/>
                  <a:pt x="727" y="3313"/>
                  <a:pt x="925" y="3313"/>
                </a:cubicBezTo>
                <a:cubicBezTo>
                  <a:pt x="1068" y="3313"/>
                  <a:pt x="1204" y="3284"/>
                  <a:pt x="1286" y="3224"/>
                </a:cubicBezTo>
                <a:cubicBezTo>
                  <a:pt x="1362" y="3167"/>
                  <a:pt x="1424" y="3072"/>
                  <a:pt x="1505" y="3048"/>
                </a:cubicBezTo>
                <a:cubicBezTo>
                  <a:pt x="1968" y="2915"/>
                  <a:pt x="2305" y="2609"/>
                  <a:pt x="2564" y="2298"/>
                </a:cubicBezTo>
                <a:cubicBezTo>
                  <a:pt x="2813" y="2485"/>
                  <a:pt x="3037" y="2652"/>
                  <a:pt x="3279" y="2833"/>
                </a:cubicBezTo>
                <a:cubicBezTo>
                  <a:pt x="3607" y="2767"/>
                  <a:pt x="4000" y="2816"/>
                  <a:pt x="4131" y="2316"/>
                </a:cubicBezTo>
                <a:cubicBezTo>
                  <a:pt x="4244" y="2502"/>
                  <a:pt x="4311" y="2640"/>
                  <a:pt x="4405" y="2757"/>
                </a:cubicBezTo>
                <a:cubicBezTo>
                  <a:pt x="4504" y="2880"/>
                  <a:pt x="4635" y="2976"/>
                  <a:pt x="4738" y="3095"/>
                </a:cubicBezTo>
                <a:cubicBezTo>
                  <a:pt x="4943" y="3332"/>
                  <a:pt x="5175" y="3556"/>
                  <a:pt x="5332" y="3823"/>
                </a:cubicBezTo>
                <a:cubicBezTo>
                  <a:pt x="5485" y="4083"/>
                  <a:pt x="5552" y="4392"/>
                  <a:pt x="5672" y="4672"/>
                </a:cubicBezTo>
                <a:cubicBezTo>
                  <a:pt x="5695" y="4725"/>
                  <a:pt x="5790" y="4766"/>
                  <a:pt x="5857" y="4773"/>
                </a:cubicBezTo>
                <a:cubicBezTo>
                  <a:pt x="5858" y="4773"/>
                  <a:pt x="5859" y="4773"/>
                  <a:pt x="5859" y="4773"/>
                </a:cubicBezTo>
                <a:cubicBezTo>
                  <a:pt x="5891" y="4773"/>
                  <a:pt x="5955" y="4693"/>
                  <a:pt x="5962" y="4643"/>
                </a:cubicBezTo>
                <a:cubicBezTo>
                  <a:pt x="5974" y="4556"/>
                  <a:pt x="5953" y="4464"/>
                  <a:pt x="5944" y="4349"/>
                </a:cubicBezTo>
                <a:lnTo>
                  <a:pt x="5944" y="4349"/>
                </a:lnTo>
                <a:cubicBezTo>
                  <a:pt x="6046" y="4404"/>
                  <a:pt x="6141" y="4468"/>
                  <a:pt x="6218" y="4468"/>
                </a:cubicBezTo>
                <a:cubicBezTo>
                  <a:pt x="6282" y="4468"/>
                  <a:pt x="6334" y="4423"/>
                  <a:pt x="6366" y="4291"/>
                </a:cubicBezTo>
                <a:cubicBezTo>
                  <a:pt x="6313" y="4158"/>
                  <a:pt x="6013" y="4210"/>
                  <a:pt x="6137" y="3971"/>
                </a:cubicBezTo>
                <a:cubicBezTo>
                  <a:pt x="6257" y="3742"/>
                  <a:pt x="5866" y="3843"/>
                  <a:pt x="5974" y="3573"/>
                </a:cubicBezTo>
                <a:cubicBezTo>
                  <a:pt x="6011" y="3547"/>
                  <a:pt x="6109" y="3481"/>
                  <a:pt x="6205" y="3415"/>
                </a:cubicBezTo>
                <a:cubicBezTo>
                  <a:pt x="6204" y="3413"/>
                  <a:pt x="6203" y="3413"/>
                  <a:pt x="6202" y="3413"/>
                </a:cubicBezTo>
                <a:lnTo>
                  <a:pt x="6226" y="3402"/>
                </a:lnTo>
                <a:lnTo>
                  <a:pt x="6226" y="3402"/>
                </a:lnTo>
                <a:cubicBezTo>
                  <a:pt x="6220" y="3405"/>
                  <a:pt x="6214" y="3409"/>
                  <a:pt x="6208" y="3412"/>
                </a:cubicBezTo>
                <a:cubicBezTo>
                  <a:pt x="6208" y="3413"/>
                  <a:pt x="6207" y="3413"/>
                  <a:pt x="6205" y="3415"/>
                </a:cubicBezTo>
                <a:cubicBezTo>
                  <a:pt x="6449" y="3481"/>
                  <a:pt x="6760" y="3437"/>
                  <a:pt x="6844" y="3806"/>
                </a:cubicBezTo>
                <a:cubicBezTo>
                  <a:pt x="6751" y="3820"/>
                  <a:pt x="6661" y="3834"/>
                  <a:pt x="6544" y="3853"/>
                </a:cubicBezTo>
                <a:cubicBezTo>
                  <a:pt x="6577" y="4042"/>
                  <a:pt x="6561" y="4355"/>
                  <a:pt x="6647" y="4387"/>
                </a:cubicBezTo>
                <a:cubicBezTo>
                  <a:pt x="6941" y="4492"/>
                  <a:pt x="6772" y="4740"/>
                  <a:pt x="6845" y="4888"/>
                </a:cubicBezTo>
                <a:cubicBezTo>
                  <a:pt x="6979" y="4890"/>
                  <a:pt x="7088" y="4891"/>
                  <a:pt x="7222" y="4892"/>
                </a:cubicBezTo>
                <a:cubicBezTo>
                  <a:pt x="7113" y="5145"/>
                  <a:pt x="6949" y="5115"/>
                  <a:pt x="6770" y="5122"/>
                </a:cubicBezTo>
                <a:cubicBezTo>
                  <a:pt x="6667" y="5126"/>
                  <a:pt x="6543" y="5258"/>
                  <a:pt x="6478" y="5362"/>
                </a:cubicBezTo>
                <a:cubicBezTo>
                  <a:pt x="6383" y="5516"/>
                  <a:pt x="6465" y="5625"/>
                  <a:pt x="6626" y="5676"/>
                </a:cubicBezTo>
                <a:cubicBezTo>
                  <a:pt x="6631" y="5672"/>
                  <a:pt x="6636" y="5669"/>
                  <a:pt x="6642" y="5666"/>
                </a:cubicBezTo>
                <a:cubicBezTo>
                  <a:pt x="6645" y="5672"/>
                  <a:pt x="6646" y="5678"/>
                  <a:pt x="6649" y="5683"/>
                </a:cubicBezTo>
                <a:lnTo>
                  <a:pt x="6649" y="5683"/>
                </a:lnTo>
                <a:cubicBezTo>
                  <a:pt x="6646" y="5682"/>
                  <a:pt x="6643" y="5681"/>
                  <a:pt x="6640" y="5680"/>
                </a:cubicBezTo>
                <a:cubicBezTo>
                  <a:pt x="6635" y="5679"/>
                  <a:pt x="6633" y="5677"/>
                  <a:pt x="6629" y="5676"/>
                </a:cubicBezTo>
                <a:cubicBezTo>
                  <a:pt x="6566" y="5724"/>
                  <a:pt x="6508" y="5743"/>
                  <a:pt x="6454" y="5743"/>
                </a:cubicBezTo>
                <a:cubicBezTo>
                  <a:pt x="6336" y="5743"/>
                  <a:pt x="6238" y="5649"/>
                  <a:pt x="6154" y="5552"/>
                </a:cubicBezTo>
                <a:cubicBezTo>
                  <a:pt x="6118" y="5512"/>
                  <a:pt x="6185" y="5379"/>
                  <a:pt x="6208" y="5275"/>
                </a:cubicBezTo>
                <a:cubicBezTo>
                  <a:pt x="6123" y="5167"/>
                  <a:pt x="6013" y="5027"/>
                  <a:pt x="5899" y="4880"/>
                </a:cubicBezTo>
                <a:cubicBezTo>
                  <a:pt x="5647" y="5054"/>
                  <a:pt x="5687" y="5268"/>
                  <a:pt x="5759" y="5491"/>
                </a:cubicBezTo>
                <a:cubicBezTo>
                  <a:pt x="5911" y="5961"/>
                  <a:pt x="6121" y="6423"/>
                  <a:pt x="6199" y="6907"/>
                </a:cubicBezTo>
                <a:cubicBezTo>
                  <a:pt x="6319" y="7648"/>
                  <a:pt x="6792" y="8219"/>
                  <a:pt x="7061" y="8884"/>
                </a:cubicBezTo>
                <a:cubicBezTo>
                  <a:pt x="7111" y="9011"/>
                  <a:pt x="7279" y="9115"/>
                  <a:pt x="7417" y="9174"/>
                </a:cubicBezTo>
                <a:cubicBezTo>
                  <a:pt x="7583" y="9247"/>
                  <a:pt x="7803" y="9269"/>
                  <a:pt x="7938" y="9339"/>
                </a:cubicBezTo>
                <a:cubicBezTo>
                  <a:pt x="8270" y="9511"/>
                  <a:pt x="8723" y="9418"/>
                  <a:pt x="8958" y="9795"/>
                </a:cubicBezTo>
                <a:cubicBezTo>
                  <a:pt x="8963" y="9806"/>
                  <a:pt x="8981" y="9809"/>
                  <a:pt x="9004" y="9809"/>
                </a:cubicBezTo>
                <a:cubicBezTo>
                  <a:pt x="9033" y="9809"/>
                  <a:pt x="9070" y="9804"/>
                  <a:pt x="9098" y="9802"/>
                </a:cubicBezTo>
                <a:cubicBezTo>
                  <a:pt x="9130" y="9801"/>
                  <a:pt x="9162" y="9800"/>
                  <a:pt x="9194" y="9800"/>
                </a:cubicBezTo>
                <a:cubicBezTo>
                  <a:pt x="9484" y="9800"/>
                  <a:pt x="9748" y="9881"/>
                  <a:pt x="10004" y="10042"/>
                </a:cubicBezTo>
                <a:cubicBezTo>
                  <a:pt x="10045" y="10067"/>
                  <a:pt x="10097" y="10075"/>
                  <a:pt x="10155" y="10075"/>
                </a:cubicBezTo>
                <a:cubicBezTo>
                  <a:pt x="10239" y="10075"/>
                  <a:pt x="10334" y="10058"/>
                  <a:pt x="10418" y="10054"/>
                </a:cubicBezTo>
                <a:cubicBezTo>
                  <a:pt x="10509" y="10049"/>
                  <a:pt x="10600" y="10003"/>
                  <a:pt x="10690" y="10003"/>
                </a:cubicBezTo>
                <a:cubicBezTo>
                  <a:pt x="10693" y="10003"/>
                  <a:pt x="10696" y="10003"/>
                  <a:pt x="10699" y="10004"/>
                </a:cubicBezTo>
                <a:cubicBezTo>
                  <a:pt x="11393" y="10034"/>
                  <a:pt x="12086" y="10069"/>
                  <a:pt x="12779" y="10110"/>
                </a:cubicBezTo>
                <a:cubicBezTo>
                  <a:pt x="12996" y="10122"/>
                  <a:pt x="13220" y="10128"/>
                  <a:pt x="13429" y="10184"/>
                </a:cubicBezTo>
                <a:cubicBezTo>
                  <a:pt x="13753" y="10272"/>
                  <a:pt x="14074" y="10382"/>
                  <a:pt x="14380" y="10517"/>
                </a:cubicBezTo>
                <a:cubicBezTo>
                  <a:pt x="14486" y="10564"/>
                  <a:pt x="14588" y="10591"/>
                  <a:pt x="14692" y="10591"/>
                </a:cubicBezTo>
                <a:cubicBezTo>
                  <a:pt x="14814" y="10591"/>
                  <a:pt x="14940" y="10554"/>
                  <a:pt x="15079" y="10467"/>
                </a:cubicBezTo>
                <a:lnTo>
                  <a:pt x="15079" y="10467"/>
                </a:lnTo>
                <a:cubicBezTo>
                  <a:pt x="14907" y="10919"/>
                  <a:pt x="15376" y="10866"/>
                  <a:pt x="15424" y="11101"/>
                </a:cubicBezTo>
                <a:cubicBezTo>
                  <a:pt x="15436" y="11498"/>
                  <a:pt x="15470" y="11894"/>
                  <a:pt x="15509" y="12290"/>
                </a:cubicBezTo>
                <a:cubicBezTo>
                  <a:pt x="15513" y="12329"/>
                  <a:pt x="15555" y="12395"/>
                  <a:pt x="15587" y="12399"/>
                </a:cubicBezTo>
                <a:cubicBezTo>
                  <a:pt x="15972" y="12444"/>
                  <a:pt x="15698" y="12762"/>
                  <a:pt x="15805" y="12923"/>
                </a:cubicBezTo>
                <a:cubicBezTo>
                  <a:pt x="15918" y="13090"/>
                  <a:pt x="16182" y="13114"/>
                  <a:pt x="16186" y="13387"/>
                </a:cubicBezTo>
                <a:cubicBezTo>
                  <a:pt x="16191" y="13616"/>
                  <a:pt x="16257" y="13845"/>
                  <a:pt x="16289" y="14043"/>
                </a:cubicBezTo>
                <a:cubicBezTo>
                  <a:pt x="16318" y="14083"/>
                  <a:pt x="16349" y="14094"/>
                  <a:pt x="16382" y="14094"/>
                </a:cubicBezTo>
                <a:cubicBezTo>
                  <a:pt x="16419" y="14094"/>
                  <a:pt x="16457" y="14081"/>
                  <a:pt x="16498" y="14081"/>
                </a:cubicBezTo>
                <a:cubicBezTo>
                  <a:pt x="16545" y="14081"/>
                  <a:pt x="16595" y="14098"/>
                  <a:pt x="16647" y="14170"/>
                </a:cubicBezTo>
                <a:cubicBezTo>
                  <a:pt x="16854" y="14456"/>
                  <a:pt x="17084" y="14763"/>
                  <a:pt x="17340" y="14992"/>
                </a:cubicBezTo>
                <a:cubicBezTo>
                  <a:pt x="17919" y="15510"/>
                  <a:pt x="18582" y="15939"/>
                  <a:pt x="19392" y="16036"/>
                </a:cubicBezTo>
                <a:cubicBezTo>
                  <a:pt x="19614" y="16062"/>
                  <a:pt x="19851" y="16023"/>
                  <a:pt x="20061" y="16083"/>
                </a:cubicBezTo>
                <a:cubicBezTo>
                  <a:pt x="20489" y="16208"/>
                  <a:pt x="20916" y="16202"/>
                  <a:pt x="21403" y="16219"/>
                </a:cubicBezTo>
                <a:cubicBezTo>
                  <a:pt x="21327" y="16096"/>
                  <a:pt x="21284" y="16023"/>
                  <a:pt x="21232" y="15937"/>
                </a:cubicBezTo>
                <a:cubicBezTo>
                  <a:pt x="21312" y="15880"/>
                  <a:pt x="21380" y="15858"/>
                  <a:pt x="21439" y="15858"/>
                </a:cubicBezTo>
                <a:cubicBezTo>
                  <a:pt x="21627" y="15858"/>
                  <a:pt x="21730" y="16081"/>
                  <a:pt x="21877" y="16145"/>
                </a:cubicBezTo>
                <a:cubicBezTo>
                  <a:pt x="21994" y="16035"/>
                  <a:pt x="22108" y="15930"/>
                  <a:pt x="22239" y="15807"/>
                </a:cubicBezTo>
                <a:cubicBezTo>
                  <a:pt x="22250" y="15736"/>
                  <a:pt x="22224" y="15552"/>
                  <a:pt x="22288" y="15513"/>
                </a:cubicBezTo>
                <a:cubicBezTo>
                  <a:pt x="22575" y="15336"/>
                  <a:pt x="22618" y="15075"/>
                  <a:pt x="22597" y="14777"/>
                </a:cubicBezTo>
                <a:lnTo>
                  <a:pt x="22597" y="14777"/>
                </a:lnTo>
                <a:cubicBezTo>
                  <a:pt x="22650" y="14790"/>
                  <a:pt x="22700" y="14800"/>
                  <a:pt x="22742" y="14800"/>
                </a:cubicBezTo>
                <a:cubicBezTo>
                  <a:pt x="22828" y="14800"/>
                  <a:pt x="22884" y="14757"/>
                  <a:pt x="22873" y="14602"/>
                </a:cubicBezTo>
                <a:cubicBezTo>
                  <a:pt x="22854" y="14594"/>
                  <a:pt x="22832" y="14591"/>
                  <a:pt x="22809" y="14591"/>
                </a:cubicBezTo>
                <a:cubicBezTo>
                  <a:pt x="22753" y="14591"/>
                  <a:pt x="22689" y="14607"/>
                  <a:pt x="22630" y="14607"/>
                </a:cubicBezTo>
                <a:cubicBezTo>
                  <a:pt x="22552" y="14607"/>
                  <a:pt x="22484" y="14578"/>
                  <a:pt x="22462" y="14439"/>
                </a:cubicBezTo>
                <a:cubicBezTo>
                  <a:pt x="22460" y="14423"/>
                  <a:pt x="22385" y="14400"/>
                  <a:pt x="22330" y="14400"/>
                </a:cubicBezTo>
                <a:cubicBezTo>
                  <a:pt x="22315" y="14400"/>
                  <a:pt x="22301" y="14402"/>
                  <a:pt x="22290" y="14406"/>
                </a:cubicBezTo>
                <a:cubicBezTo>
                  <a:pt x="22238" y="14427"/>
                  <a:pt x="22188" y="14436"/>
                  <a:pt x="22140" y="14436"/>
                </a:cubicBezTo>
                <a:cubicBezTo>
                  <a:pt x="21947" y="14436"/>
                  <a:pt x="21794" y="14288"/>
                  <a:pt x="21659" y="14203"/>
                </a:cubicBezTo>
                <a:cubicBezTo>
                  <a:pt x="21315" y="13987"/>
                  <a:pt x="20941" y="13863"/>
                  <a:pt x="20567" y="13824"/>
                </a:cubicBezTo>
                <a:cubicBezTo>
                  <a:pt x="20146" y="13780"/>
                  <a:pt x="19750" y="13717"/>
                  <a:pt x="19388" y="13497"/>
                </a:cubicBezTo>
                <a:cubicBezTo>
                  <a:pt x="19385" y="13496"/>
                  <a:pt x="19382" y="13495"/>
                  <a:pt x="19378" y="13495"/>
                </a:cubicBezTo>
                <a:cubicBezTo>
                  <a:pt x="19358" y="13495"/>
                  <a:pt x="19322" y="13518"/>
                  <a:pt x="19273" y="13535"/>
                </a:cubicBezTo>
                <a:cubicBezTo>
                  <a:pt x="19237" y="14064"/>
                  <a:pt x="19904" y="13904"/>
                  <a:pt x="20045" y="14314"/>
                </a:cubicBezTo>
                <a:cubicBezTo>
                  <a:pt x="19509" y="14208"/>
                  <a:pt x="19082" y="13932"/>
                  <a:pt x="18629" y="13729"/>
                </a:cubicBezTo>
                <a:cubicBezTo>
                  <a:pt x="18606" y="13718"/>
                  <a:pt x="18622" y="13621"/>
                  <a:pt x="18619" y="13534"/>
                </a:cubicBezTo>
                <a:lnTo>
                  <a:pt x="18619" y="13534"/>
                </a:lnTo>
                <a:cubicBezTo>
                  <a:pt x="18760" y="13576"/>
                  <a:pt x="18863" y="13608"/>
                  <a:pt x="18966" y="13639"/>
                </a:cubicBezTo>
                <a:cubicBezTo>
                  <a:pt x="19025" y="13545"/>
                  <a:pt x="19077" y="13465"/>
                  <a:pt x="19158" y="13340"/>
                </a:cubicBezTo>
                <a:cubicBezTo>
                  <a:pt x="18917" y="13291"/>
                  <a:pt x="18698" y="13194"/>
                  <a:pt x="18514" y="13194"/>
                </a:cubicBezTo>
                <a:cubicBezTo>
                  <a:pt x="18473" y="13194"/>
                  <a:pt x="18435" y="13199"/>
                  <a:pt x="18398" y="13210"/>
                </a:cubicBezTo>
                <a:cubicBezTo>
                  <a:pt x="18341" y="13226"/>
                  <a:pt x="18296" y="13233"/>
                  <a:pt x="18259" y="13233"/>
                </a:cubicBezTo>
                <a:cubicBezTo>
                  <a:pt x="18141" y="13233"/>
                  <a:pt x="18108" y="13156"/>
                  <a:pt x="18059" y="13036"/>
                </a:cubicBezTo>
                <a:cubicBezTo>
                  <a:pt x="17988" y="12862"/>
                  <a:pt x="17951" y="12659"/>
                  <a:pt x="17835" y="12523"/>
                </a:cubicBezTo>
                <a:cubicBezTo>
                  <a:pt x="17633" y="12284"/>
                  <a:pt x="17573" y="12020"/>
                  <a:pt x="17561" y="11727"/>
                </a:cubicBezTo>
                <a:cubicBezTo>
                  <a:pt x="17557" y="11617"/>
                  <a:pt x="17593" y="11471"/>
                  <a:pt x="17536" y="11402"/>
                </a:cubicBezTo>
                <a:cubicBezTo>
                  <a:pt x="17335" y="11158"/>
                  <a:pt x="17373" y="10868"/>
                  <a:pt x="17319" y="10594"/>
                </a:cubicBezTo>
                <a:cubicBezTo>
                  <a:pt x="17286" y="10423"/>
                  <a:pt x="17232" y="10199"/>
                  <a:pt x="17108" y="10118"/>
                </a:cubicBezTo>
                <a:cubicBezTo>
                  <a:pt x="16947" y="10013"/>
                  <a:pt x="16711" y="10027"/>
                  <a:pt x="16489" y="9986"/>
                </a:cubicBezTo>
                <a:cubicBezTo>
                  <a:pt x="16468" y="9876"/>
                  <a:pt x="16442" y="9737"/>
                  <a:pt x="16416" y="9594"/>
                </a:cubicBezTo>
                <a:lnTo>
                  <a:pt x="16416" y="9594"/>
                </a:lnTo>
                <a:cubicBezTo>
                  <a:pt x="16635" y="9778"/>
                  <a:pt x="16717" y="9847"/>
                  <a:pt x="16799" y="9847"/>
                </a:cubicBezTo>
                <a:cubicBezTo>
                  <a:pt x="16848" y="9847"/>
                  <a:pt x="16898" y="9823"/>
                  <a:pt x="16977" y="9783"/>
                </a:cubicBezTo>
                <a:cubicBezTo>
                  <a:pt x="16437" y="8998"/>
                  <a:pt x="16248" y="8768"/>
                  <a:pt x="15953" y="8768"/>
                </a:cubicBezTo>
                <a:cubicBezTo>
                  <a:pt x="15864" y="8768"/>
                  <a:pt x="15764" y="8790"/>
                  <a:pt x="15642" y="8823"/>
                </a:cubicBezTo>
                <a:cubicBezTo>
                  <a:pt x="15675" y="8914"/>
                  <a:pt x="15708" y="9003"/>
                  <a:pt x="15751" y="9118"/>
                </a:cubicBezTo>
                <a:cubicBezTo>
                  <a:pt x="15729" y="9120"/>
                  <a:pt x="15708" y="9122"/>
                  <a:pt x="15688" y="9122"/>
                </a:cubicBezTo>
                <a:cubicBezTo>
                  <a:pt x="15413" y="9122"/>
                  <a:pt x="15356" y="8898"/>
                  <a:pt x="15217" y="8771"/>
                </a:cubicBezTo>
                <a:cubicBezTo>
                  <a:pt x="15315" y="8663"/>
                  <a:pt x="15384" y="8583"/>
                  <a:pt x="15522" y="8428"/>
                </a:cubicBezTo>
                <a:lnTo>
                  <a:pt x="15522" y="8428"/>
                </a:lnTo>
                <a:cubicBezTo>
                  <a:pt x="15444" y="8440"/>
                  <a:pt x="15369" y="8446"/>
                  <a:pt x="15298" y="8446"/>
                </a:cubicBezTo>
                <a:cubicBezTo>
                  <a:pt x="15000" y="8446"/>
                  <a:pt x="14765" y="8349"/>
                  <a:pt x="14564" y="8236"/>
                </a:cubicBezTo>
                <a:cubicBezTo>
                  <a:pt x="14387" y="8138"/>
                  <a:pt x="14229" y="8080"/>
                  <a:pt x="14068" y="8080"/>
                </a:cubicBezTo>
                <a:cubicBezTo>
                  <a:pt x="13950" y="8080"/>
                  <a:pt x="13830" y="8112"/>
                  <a:pt x="13700" y="8180"/>
                </a:cubicBezTo>
                <a:cubicBezTo>
                  <a:pt x="13693" y="8184"/>
                  <a:pt x="13686" y="8185"/>
                  <a:pt x="13677" y="8185"/>
                </a:cubicBezTo>
                <a:cubicBezTo>
                  <a:pt x="13626" y="8185"/>
                  <a:pt x="13541" y="8126"/>
                  <a:pt x="13481" y="8091"/>
                </a:cubicBezTo>
                <a:cubicBezTo>
                  <a:pt x="13438" y="8065"/>
                  <a:pt x="13407" y="7984"/>
                  <a:pt x="13370" y="7984"/>
                </a:cubicBezTo>
                <a:cubicBezTo>
                  <a:pt x="13328" y="7984"/>
                  <a:pt x="13286" y="7984"/>
                  <a:pt x="13244" y="7984"/>
                </a:cubicBezTo>
                <a:cubicBezTo>
                  <a:pt x="13001" y="7984"/>
                  <a:pt x="12756" y="7991"/>
                  <a:pt x="12513" y="7998"/>
                </a:cubicBezTo>
                <a:cubicBezTo>
                  <a:pt x="12335" y="8005"/>
                  <a:pt x="12156" y="8029"/>
                  <a:pt x="11979" y="8029"/>
                </a:cubicBezTo>
                <a:cubicBezTo>
                  <a:pt x="11935" y="8029"/>
                  <a:pt x="11892" y="8027"/>
                  <a:pt x="11849" y="8024"/>
                </a:cubicBezTo>
                <a:cubicBezTo>
                  <a:pt x="11566" y="8002"/>
                  <a:pt x="11288" y="7927"/>
                  <a:pt x="11003" y="7899"/>
                </a:cubicBezTo>
                <a:cubicBezTo>
                  <a:pt x="10879" y="7887"/>
                  <a:pt x="10755" y="7883"/>
                  <a:pt x="10629" y="7883"/>
                </a:cubicBezTo>
                <a:cubicBezTo>
                  <a:pt x="10523" y="7883"/>
                  <a:pt x="10416" y="7886"/>
                  <a:pt x="10309" y="7888"/>
                </a:cubicBezTo>
                <a:cubicBezTo>
                  <a:pt x="10125" y="7893"/>
                  <a:pt x="10097" y="8073"/>
                  <a:pt x="10019" y="8219"/>
                </a:cubicBezTo>
                <a:cubicBezTo>
                  <a:pt x="9762" y="7745"/>
                  <a:pt x="9261" y="7689"/>
                  <a:pt x="8886" y="7446"/>
                </a:cubicBezTo>
                <a:cubicBezTo>
                  <a:pt x="8737" y="7350"/>
                  <a:pt x="8554" y="7289"/>
                  <a:pt x="8437" y="7164"/>
                </a:cubicBezTo>
                <a:cubicBezTo>
                  <a:pt x="8135" y="6840"/>
                  <a:pt x="8039" y="6364"/>
                  <a:pt x="7666" y="6084"/>
                </a:cubicBezTo>
                <a:cubicBezTo>
                  <a:pt x="7625" y="6053"/>
                  <a:pt x="7595" y="5958"/>
                  <a:pt x="7611" y="5908"/>
                </a:cubicBezTo>
                <a:cubicBezTo>
                  <a:pt x="7694" y="5632"/>
                  <a:pt x="7476" y="5506"/>
                  <a:pt x="7330" y="5320"/>
                </a:cubicBezTo>
                <a:cubicBezTo>
                  <a:pt x="7434" y="5065"/>
                  <a:pt x="7449" y="4808"/>
                  <a:pt x="7282" y="4551"/>
                </a:cubicBezTo>
                <a:cubicBezTo>
                  <a:pt x="7235" y="4475"/>
                  <a:pt x="7276" y="4345"/>
                  <a:pt x="7270" y="4240"/>
                </a:cubicBezTo>
                <a:cubicBezTo>
                  <a:pt x="7246" y="3829"/>
                  <a:pt x="7320" y="3401"/>
                  <a:pt x="7053" y="3035"/>
                </a:cubicBezTo>
                <a:cubicBezTo>
                  <a:pt x="6929" y="2864"/>
                  <a:pt x="7169" y="2537"/>
                  <a:pt x="6808" y="2468"/>
                </a:cubicBezTo>
                <a:cubicBezTo>
                  <a:pt x="6804" y="2467"/>
                  <a:pt x="6799" y="2400"/>
                  <a:pt x="6815" y="2380"/>
                </a:cubicBezTo>
                <a:cubicBezTo>
                  <a:pt x="7011" y="2144"/>
                  <a:pt x="6715" y="2074"/>
                  <a:pt x="6703" y="1922"/>
                </a:cubicBezTo>
                <a:cubicBezTo>
                  <a:pt x="6625" y="1981"/>
                  <a:pt x="6573" y="2019"/>
                  <a:pt x="6521" y="2058"/>
                </a:cubicBezTo>
                <a:cubicBezTo>
                  <a:pt x="6443" y="1911"/>
                  <a:pt x="6309" y="1767"/>
                  <a:pt x="6300" y="1615"/>
                </a:cubicBezTo>
                <a:cubicBezTo>
                  <a:pt x="6275" y="1260"/>
                  <a:pt x="6175" y="1118"/>
                  <a:pt x="5771" y="1042"/>
                </a:cubicBezTo>
                <a:lnTo>
                  <a:pt x="5771" y="1042"/>
                </a:lnTo>
                <a:cubicBezTo>
                  <a:pt x="5805" y="1165"/>
                  <a:pt x="5837" y="1285"/>
                  <a:pt x="5879" y="1438"/>
                </a:cubicBezTo>
                <a:cubicBezTo>
                  <a:pt x="5683" y="1348"/>
                  <a:pt x="5545" y="1285"/>
                  <a:pt x="5394" y="1215"/>
                </a:cubicBezTo>
                <a:cubicBezTo>
                  <a:pt x="5393" y="1119"/>
                  <a:pt x="5352" y="999"/>
                  <a:pt x="5394" y="934"/>
                </a:cubicBezTo>
                <a:cubicBezTo>
                  <a:pt x="5565" y="670"/>
                  <a:pt x="5353" y="543"/>
                  <a:pt x="5198" y="493"/>
                </a:cubicBezTo>
                <a:cubicBezTo>
                  <a:pt x="4651" y="313"/>
                  <a:pt x="4093" y="155"/>
                  <a:pt x="3530" y="31"/>
                </a:cubicBezTo>
                <a:cubicBezTo>
                  <a:pt x="3421" y="7"/>
                  <a:pt x="3308" y="1"/>
                  <a:pt x="31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1"/>
          <p:cNvSpPr/>
          <p:nvPr/>
        </p:nvSpPr>
        <p:spPr>
          <a:xfrm rot="10800000">
            <a:off x="-2948000" y="3996026"/>
            <a:ext cx="5919957" cy="3226873"/>
          </a:xfrm>
          <a:custGeom>
            <a:avLst/>
            <a:gdLst/>
            <a:ahLst/>
            <a:cxnLst/>
            <a:rect l="l" t="t" r="r" b="b"/>
            <a:pathLst>
              <a:path w="39970" h="21787" extrusionOk="0">
                <a:moveTo>
                  <a:pt x="2335" y="930"/>
                </a:moveTo>
                <a:lnTo>
                  <a:pt x="2335" y="930"/>
                </a:lnTo>
                <a:cubicBezTo>
                  <a:pt x="2496" y="1013"/>
                  <a:pt x="2496" y="1013"/>
                  <a:pt x="2436" y="1162"/>
                </a:cubicBezTo>
                <a:cubicBezTo>
                  <a:pt x="2401" y="1080"/>
                  <a:pt x="2368" y="1006"/>
                  <a:pt x="2335" y="930"/>
                </a:cubicBezTo>
                <a:close/>
                <a:moveTo>
                  <a:pt x="3254" y="1092"/>
                </a:moveTo>
                <a:cubicBezTo>
                  <a:pt x="3371" y="1177"/>
                  <a:pt x="3489" y="1261"/>
                  <a:pt x="3605" y="1344"/>
                </a:cubicBezTo>
                <a:cubicBezTo>
                  <a:pt x="3529" y="1466"/>
                  <a:pt x="3478" y="1519"/>
                  <a:pt x="3421" y="1519"/>
                </a:cubicBezTo>
                <a:cubicBezTo>
                  <a:pt x="3392" y="1519"/>
                  <a:pt x="3362" y="1506"/>
                  <a:pt x="3327" y="1483"/>
                </a:cubicBezTo>
                <a:cubicBezTo>
                  <a:pt x="3225" y="1417"/>
                  <a:pt x="3125" y="1349"/>
                  <a:pt x="3004" y="1269"/>
                </a:cubicBezTo>
                <a:cubicBezTo>
                  <a:pt x="3082" y="1214"/>
                  <a:pt x="3157" y="1160"/>
                  <a:pt x="3254" y="1092"/>
                </a:cubicBezTo>
                <a:close/>
                <a:moveTo>
                  <a:pt x="3897" y="1579"/>
                </a:moveTo>
                <a:cubicBezTo>
                  <a:pt x="3911" y="1601"/>
                  <a:pt x="3927" y="1622"/>
                  <a:pt x="3943" y="1643"/>
                </a:cubicBezTo>
                <a:cubicBezTo>
                  <a:pt x="3898" y="1669"/>
                  <a:pt x="3853" y="1696"/>
                  <a:pt x="3807" y="1720"/>
                </a:cubicBezTo>
                <a:cubicBezTo>
                  <a:pt x="3807" y="1720"/>
                  <a:pt x="3807" y="1720"/>
                  <a:pt x="3807" y="1720"/>
                </a:cubicBezTo>
                <a:cubicBezTo>
                  <a:pt x="3805" y="1720"/>
                  <a:pt x="3778" y="1681"/>
                  <a:pt x="3781" y="1678"/>
                </a:cubicBezTo>
                <a:cubicBezTo>
                  <a:pt x="3818" y="1643"/>
                  <a:pt x="3858" y="1612"/>
                  <a:pt x="3897" y="1579"/>
                </a:cubicBezTo>
                <a:close/>
                <a:moveTo>
                  <a:pt x="4041" y="1694"/>
                </a:moveTo>
                <a:cubicBezTo>
                  <a:pt x="4067" y="1825"/>
                  <a:pt x="4067" y="1825"/>
                  <a:pt x="3933" y="1857"/>
                </a:cubicBezTo>
                <a:cubicBezTo>
                  <a:pt x="3974" y="1797"/>
                  <a:pt x="4002" y="1752"/>
                  <a:pt x="4041" y="1694"/>
                </a:cubicBezTo>
                <a:close/>
                <a:moveTo>
                  <a:pt x="1396" y="1677"/>
                </a:moveTo>
                <a:cubicBezTo>
                  <a:pt x="1432" y="1730"/>
                  <a:pt x="1465" y="1782"/>
                  <a:pt x="1500" y="1834"/>
                </a:cubicBezTo>
                <a:cubicBezTo>
                  <a:pt x="1481" y="1846"/>
                  <a:pt x="1460" y="1861"/>
                  <a:pt x="1441" y="1873"/>
                </a:cubicBezTo>
                <a:cubicBezTo>
                  <a:pt x="1411" y="1816"/>
                  <a:pt x="1379" y="1761"/>
                  <a:pt x="1349" y="1705"/>
                </a:cubicBezTo>
                <a:lnTo>
                  <a:pt x="1396" y="1677"/>
                </a:lnTo>
                <a:close/>
                <a:moveTo>
                  <a:pt x="407" y="1789"/>
                </a:moveTo>
                <a:cubicBezTo>
                  <a:pt x="451" y="1812"/>
                  <a:pt x="493" y="1837"/>
                  <a:pt x="535" y="1862"/>
                </a:cubicBezTo>
                <a:cubicBezTo>
                  <a:pt x="524" y="1881"/>
                  <a:pt x="510" y="1899"/>
                  <a:pt x="498" y="1918"/>
                </a:cubicBezTo>
                <a:cubicBezTo>
                  <a:pt x="459" y="1887"/>
                  <a:pt x="423" y="1856"/>
                  <a:pt x="384" y="1825"/>
                </a:cubicBezTo>
                <a:cubicBezTo>
                  <a:pt x="392" y="1814"/>
                  <a:pt x="400" y="1800"/>
                  <a:pt x="407" y="1789"/>
                </a:cubicBezTo>
                <a:close/>
                <a:moveTo>
                  <a:pt x="964" y="1992"/>
                </a:moveTo>
                <a:cubicBezTo>
                  <a:pt x="1038" y="2079"/>
                  <a:pt x="1081" y="2110"/>
                  <a:pt x="1097" y="2149"/>
                </a:cubicBezTo>
                <a:cubicBezTo>
                  <a:pt x="1111" y="2186"/>
                  <a:pt x="1097" y="2236"/>
                  <a:pt x="1095" y="2279"/>
                </a:cubicBezTo>
                <a:cubicBezTo>
                  <a:pt x="1084" y="2280"/>
                  <a:pt x="1071" y="2282"/>
                  <a:pt x="1059" y="2284"/>
                </a:cubicBezTo>
                <a:cubicBezTo>
                  <a:pt x="1035" y="2210"/>
                  <a:pt x="1011" y="2135"/>
                  <a:pt x="964" y="1992"/>
                </a:cubicBezTo>
                <a:close/>
                <a:moveTo>
                  <a:pt x="1100" y="2551"/>
                </a:moveTo>
                <a:cubicBezTo>
                  <a:pt x="1109" y="2594"/>
                  <a:pt x="1113" y="2618"/>
                  <a:pt x="1118" y="2644"/>
                </a:cubicBezTo>
                <a:cubicBezTo>
                  <a:pt x="1090" y="2648"/>
                  <a:pt x="1061" y="2654"/>
                  <a:pt x="1033" y="2654"/>
                </a:cubicBezTo>
                <a:cubicBezTo>
                  <a:pt x="1026" y="2654"/>
                  <a:pt x="1019" y="2654"/>
                  <a:pt x="1012" y="2653"/>
                </a:cubicBezTo>
                <a:cubicBezTo>
                  <a:pt x="1003" y="2652"/>
                  <a:pt x="990" y="2585"/>
                  <a:pt x="999" y="2580"/>
                </a:cubicBezTo>
                <a:cubicBezTo>
                  <a:pt x="1025" y="2563"/>
                  <a:pt x="1062" y="2560"/>
                  <a:pt x="1100" y="2551"/>
                </a:cubicBezTo>
                <a:close/>
                <a:moveTo>
                  <a:pt x="2227" y="2581"/>
                </a:moveTo>
                <a:cubicBezTo>
                  <a:pt x="2306" y="2581"/>
                  <a:pt x="2348" y="2659"/>
                  <a:pt x="2439" y="2674"/>
                </a:cubicBezTo>
                <a:cubicBezTo>
                  <a:pt x="2372" y="2725"/>
                  <a:pt x="2322" y="2745"/>
                  <a:pt x="2282" y="2745"/>
                </a:cubicBezTo>
                <a:cubicBezTo>
                  <a:pt x="2213" y="2745"/>
                  <a:pt x="2175" y="2683"/>
                  <a:pt x="2127" y="2616"/>
                </a:cubicBezTo>
                <a:cubicBezTo>
                  <a:pt x="2167" y="2591"/>
                  <a:pt x="2199" y="2581"/>
                  <a:pt x="2227" y="2581"/>
                </a:cubicBezTo>
                <a:close/>
                <a:moveTo>
                  <a:pt x="2785" y="1305"/>
                </a:moveTo>
                <a:cubicBezTo>
                  <a:pt x="2814" y="1309"/>
                  <a:pt x="2845" y="1305"/>
                  <a:pt x="2850" y="1314"/>
                </a:cubicBezTo>
                <a:cubicBezTo>
                  <a:pt x="2954" y="1557"/>
                  <a:pt x="3185" y="1658"/>
                  <a:pt x="3397" y="1760"/>
                </a:cubicBezTo>
                <a:cubicBezTo>
                  <a:pt x="3562" y="1841"/>
                  <a:pt x="3678" y="1923"/>
                  <a:pt x="3665" y="2138"/>
                </a:cubicBezTo>
                <a:cubicBezTo>
                  <a:pt x="3730" y="2080"/>
                  <a:pt x="3777" y="2038"/>
                  <a:pt x="3834" y="1987"/>
                </a:cubicBezTo>
                <a:cubicBezTo>
                  <a:pt x="3846" y="2132"/>
                  <a:pt x="3856" y="2257"/>
                  <a:pt x="3869" y="2385"/>
                </a:cubicBezTo>
                <a:cubicBezTo>
                  <a:pt x="3841" y="2413"/>
                  <a:pt x="3805" y="2450"/>
                  <a:pt x="3770" y="2487"/>
                </a:cubicBezTo>
                <a:cubicBezTo>
                  <a:pt x="3673" y="2436"/>
                  <a:pt x="3575" y="2385"/>
                  <a:pt x="3439" y="2314"/>
                </a:cubicBezTo>
                <a:lnTo>
                  <a:pt x="3439" y="2314"/>
                </a:lnTo>
                <a:cubicBezTo>
                  <a:pt x="3449" y="2480"/>
                  <a:pt x="3457" y="2613"/>
                  <a:pt x="3465" y="2752"/>
                </a:cubicBezTo>
                <a:cubicBezTo>
                  <a:pt x="3371" y="2629"/>
                  <a:pt x="3278" y="2512"/>
                  <a:pt x="3187" y="2393"/>
                </a:cubicBezTo>
                <a:cubicBezTo>
                  <a:pt x="3166" y="2398"/>
                  <a:pt x="3147" y="2404"/>
                  <a:pt x="3127" y="2409"/>
                </a:cubicBezTo>
                <a:cubicBezTo>
                  <a:pt x="3115" y="2503"/>
                  <a:pt x="3103" y="2596"/>
                  <a:pt x="3087" y="2706"/>
                </a:cubicBezTo>
                <a:cubicBezTo>
                  <a:pt x="2949" y="2496"/>
                  <a:pt x="2949" y="2496"/>
                  <a:pt x="3091" y="2328"/>
                </a:cubicBezTo>
                <a:cubicBezTo>
                  <a:pt x="3023" y="2200"/>
                  <a:pt x="2958" y="2082"/>
                  <a:pt x="2882" y="1944"/>
                </a:cubicBezTo>
                <a:cubicBezTo>
                  <a:pt x="2866" y="1950"/>
                  <a:pt x="2824" y="1966"/>
                  <a:pt x="2767" y="1987"/>
                </a:cubicBezTo>
                <a:cubicBezTo>
                  <a:pt x="2740" y="1727"/>
                  <a:pt x="2471" y="1670"/>
                  <a:pt x="2369" y="1447"/>
                </a:cubicBezTo>
                <a:cubicBezTo>
                  <a:pt x="2405" y="1410"/>
                  <a:pt x="2446" y="1396"/>
                  <a:pt x="2490" y="1396"/>
                </a:cubicBezTo>
                <a:cubicBezTo>
                  <a:pt x="2563" y="1396"/>
                  <a:pt x="2643" y="1435"/>
                  <a:pt x="2724" y="1472"/>
                </a:cubicBezTo>
                <a:cubicBezTo>
                  <a:pt x="2749" y="1404"/>
                  <a:pt x="2766" y="1353"/>
                  <a:pt x="2785" y="1305"/>
                </a:cubicBezTo>
                <a:close/>
                <a:moveTo>
                  <a:pt x="1512" y="2700"/>
                </a:moveTo>
                <a:cubicBezTo>
                  <a:pt x="1551" y="2840"/>
                  <a:pt x="1571" y="2913"/>
                  <a:pt x="1599" y="3017"/>
                </a:cubicBezTo>
                <a:cubicBezTo>
                  <a:pt x="1526" y="2991"/>
                  <a:pt x="1465" y="2936"/>
                  <a:pt x="1402" y="2936"/>
                </a:cubicBezTo>
                <a:cubicBezTo>
                  <a:pt x="1356" y="2936"/>
                  <a:pt x="1309" y="2964"/>
                  <a:pt x="1254" y="3053"/>
                </a:cubicBezTo>
                <a:cubicBezTo>
                  <a:pt x="1260" y="2768"/>
                  <a:pt x="1454" y="2866"/>
                  <a:pt x="1512" y="2700"/>
                </a:cubicBezTo>
                <a:close/>
                <a:moveTo>
                  <a:pt x="6198" y="2932"/>
                </a:moveTo>
                <a:lnTo>
                  <a:pt x="6198" y="2932"/>
                </a:lnTo>
                <a:cubicBezTo>
                  <a:pt x="6278" y="3097"/>
                  <a:pt x="6219" y="3132"/>
                  <a:pt x="6091" y="3132"/>
                </a:cubicBezTo>
                <a:cubicBezTo>
                  <a:pt x="6087" y="3132"/>
                  <a:pt x="6084" y="3132"/>
                  <a:pt x="6080" y="3132"/>
                </a:cubicBezTo>
                <a:cubicBezTo>
                  <a:pt x="6116" y="3070"/>
                  <a:pt x="6146" y="3019"/>
                  <a:pt x="6198" y="2932"/>
                </a:cubicBezTo>
                <a:close/>
                <a:moveTo>
                  <a:pt x="2494" y="2783"/>
                </a:moveTo>
                <a:cubicBezTo>
                  <a:pt x="2577" y="2912"/>
                  <a:pt x="2657" y="3039"/>
                  <a:pt x="2739" y="3167"/>
                </a:cubicBezTo>
                <a:cubicBezTo>
                  <a:pt x="2720" y="3184"/>
                  <a:pt x="2704" y="3201"/>
                  <a:pt x="2686" y="3217"/>
                </a:cubicBezTo>
                <a:cubicBezTo>
                  <a:pt x="2599" y="3149"/>
                  <a:pt x="2495" y="3091"/>
                  <a:pt x="2431" y="3006"/>
                </a:cubicBezTo>
                <a:cubicBezTo>
                  <a:pt x="2397" y="2961"/>
                  <a:pt x="2432" y="2866"/>
                  <a:pt x="2436" y="2794"/>
                </a:cubicBezTo>
                <a:lnTo>
                  <a:pt x="2494" y="2783"/>
                </a:lnTo>
                <a:close/>
                <a:moveTo>
                  <a:pt x="1156" y="3434"/>
                </a:moveTo>
                <a:cubicBezTo>
                  <a:pt x="1189" y="3434"/>
                  <a:pt x="1226" y="3462"/>
                  <a:pt x="1271" y="3522"/>
                </a:cubicBezTo>
                <a:cubicBezTo>
                  <a:pt x="1197" y="3546"/>
                  <a:pt x="1142" y="3565"/>
                  <a:pt x="1085" y="3585"/>
                </a:cubicBezTo>
                <a:cubicBezTo>
                  <a:pt x="1076" y="3549"/>
                  <a:pt x="1062" y="3525"/>
                  <a:pt x="1069" y="3513"/>
                </a:cubicBezTo>
                <a:cubicBezTo>
                  <a:pt x="1095" y="3462"/>
                  <a:pt x="1123" y="3434"/>
                  <a:pt x="1156" y="3434"/>
                </a:cubicBezTo>
                <a:close/>
                <a:moveTo>
                  <a:pt x="529" y="3455"/>
                </a:moveTo>
                <a:cubicBezTo>
                  <a:pt x="532" y="3511"/>
                  <a:pt x="548" y="3556"/>
                  <a:pt x="532" y="3579"/>
                </a:cubicBezTo>
                <a:cubicBezTo>
                  <a:pt x="525" y="3590"/>
                  <a:pt x="503" y="3595"/>
                  <a:pt x="479" y="3595"/>
                </a:cubicBezTo>
                <a:cubicBezTo>
                  <a:pt x="464" y="3595"/>
                  <a:pt x="448" y="3593"/>
                  <a:pt x="435" y="3589"/>
                </a:cubicBezTo>
                <a:cubicBezTo>
                  <a:pt x="421" y="3585"/>
                  <a:pt x="404" y="3527"/>
                  <a:pt x="411" y="3517"/>
                </a:cubicBezTo>
                <a:cubicBezTo>
                  <a:pt x="439" y="3492"/>
                  <a:pt x="478" y="3481"/>
                  <a:pt x="529" y="3455"/>
                </a:cubicBezTo>
                <a:close/>
                <a:moveTo>
                  <a:pt x="5297" y="3544"/>
                </a:moveTo>
                <a:cubicBezTo>
                  <a:pt x="5336" y="3565"/>
                  <a:pt x="5374" y="3589"/>
                  <a:pt x="5413" y="3611"/>
                </a:cubicBezTo>
                <a:cubicBezTo>
                  <a:pt x="5397" y="3633"/>
                  <a:pt x="5383" y="3655"/>
                  <a:pt x="5369" y="3678"/>
                </a:cubicBezTo>
                <a:cubicBezTo>
                  <a:pt x="5335" y="3653"/>
                  <a:pt x="5301" y="3629"/>
                  <a:pt x="5268" y="3605"/>
                </a:cubicBezTo>
                <a:cubicBezTo>
                  <a:pt x="5277" y="3584"/>
                  <a:pt x="5288" y="3564"/>
                  <a:pt x="5297" y="3544"/>
                </a:cubicBezTo>
                <a:close/>
                <a:moveTo>
                  <a:pt x="2819" y="3850"/>
                </a:moveTo>
                <a:lnTo>
                  <a:pt x="2819" y="3850"/>
                </a:lnTo>
                <a:cubicBezTo>
                  <a:pt x="2776" y="3951"/>
                  <a:pt x="2756" y="3996"/>
                  <a:pt x="2711" y="3996"/>
                </a:cubicBezTo>
                <a:cubicBezTo>
                  <a:pt x="2674" y="3996"/>
                  <a:pt x="2620" y="3966"/>
                  <a:pt x="2522" y="3910"/>
                </a:cubicBezTo>
                <a:cubicBezTo>
                  <a:pt x="2647" y="3884"/>
                  <a:pt x="2728" y="3868"/>
                  <a:pt x="2819" y="3850"/>
                </a:cubicBezTo>
                <a:close/>
                <a:moveTo>
                  <a:pt x="6266" y="3935"/>
                </a:moveTo>
                <a:lnTo>
                  <a:pt x="6266" y="3935"/>
                </a:lnTo>
                <a:cubicBezTo>
                  <a:pt x="6385" y="3952"/>
                  <a:pt x="6385" y="3952"/>
                  <a:pt x="6308" y="4100"/>
                </a:cubicBezTo>
                <a:cubicBezTo>
                  <a:pt x="6293" y="4045"/>
                  <a:pt x="6281" y="3991"/>
                  <a:pt x="6266" y="3935"/>
                </a:cubicBezTo>
                <a:close/>
                <a:moveTo>
                  <a:pt x="2072" y="3977"/>
                </a:moveTo>
                <a:cubicBezTo>
                  <a:pt x="2177" y="4021"/>
                  <a:pt x="2229" y="4028"/>
                  <a:pt x="2245" y="4055"/>
                </a:cubicBezTo>
                <a:cubicBezTo>
                  <a:pt x="2269" y="4094"/>
                  <a:pt x="2266" y="4148"/>
                  <a:pt x="2274" y="4196"/>
                </a:cubicBezTo>
                <a:cubicBezTo>
                  <a:pt x="2257" y="4206"/>
                  <a:pt x="2240" y="4217"/>
                  <a:pt x="2222" y="4226"/>
                </a:cubicBezTo>
                <a:cubicBezTo>
                  <a:pt x="2186" y="4165"/>
                  <a:pt x="2149" y="4103"/>
                  <a:pt x="2072" y="3977"/>
                </a:cubicBezTo>
                <a:close/>
                <a:moveTo>
                  <a:pt x="646" y="4183"/>
                </a:moveTo>
                <a:lnTo>
                  <a:pt x="646" y="4183"/>
                </a:lnTo>
                <a:cubicBezTo>
                  <a:pt x="625" y="4242"/>
                  <a:pt x="624" y="4275"/>
                  <a:pt x="607" y="4287"/>
                </a:cubicBezTo>
                <a:cubicBezTo>
                  <a:pt x="579" y="4306"/>
                  <a:pt x="553" y="4315"/>
                  <a:pt x="529" y="4315"/>
                </a:cubicBezTo>
                <a:cubicBezTo>
                  <a:pt x="482" y="4315"/>
                  <a:pt x="443" y="4277"/>
                  <a:pt x="410" y="4192"/>
                </a:cubicBezTo>
                <a:cubicBezTo>
                  <a:pt x="491" y="4190"/>
                  <a:pt x="556" y="4186"/>
                  <a:pt x="646" y="4183"/>
                </a:cubicBezTo>
                <a:close/>
                <a:moveTo>
                  <a:pt x="2689" y="4358"/>
                </a:moveTo>
                <a:cubicBezTo>
                  <a:pt x="2707" y="4375"/>
                  <a:pt x="2724" y="4393"/>
                  <a:pt x="2740" y="4408"/>
                </a:cubicBezTo>
                <a:cubicBezTo>
                  <a:pt x="2704" y="4444"/>
                  <a:pt x="2667" y="4478"/>
                  <a:pt x="2630" y="4514"/>
                </a:cubicBezTo>
                <a:cubicBezTo>
                  <a:pt x="2618" y="4503"/>
                  <a:pt x="2608" y="4494"/>
                  <a:pt x="2595" y="4483"/>
                </a:cubicBezTo>
                <a:lnTo>
                  <a:pt x="2689" y="4358"/>
                </a:lnTo>
                <a:close/>
                <a:moveTo>
                  <a:pt x="1417" y="4380"/>
                </a:moveTo>
                <a:lnTo>
                  <a:pt x="1417" y="4380"/>
                </a:lnTo>
                <a:cubicBezTo>
                  <a:pt x="1468" y="4453"/>
                  <a:pt x="1519" y="4527"/>
                  <a:pt x="1582" y="4617"/>
                </a:cubicBezTo>
                <a:cubicBezTo>
                  <a:pt x="1415" y="4585"/>
                  <a:pt x="1415" y="4585"/>
                  <a:pt x="1417" y="4380"/>
                </a:cubicBezTo>
                <a:close/>
                <a:moveTo>
                  <a:pt x="2843" y="4436"/>
                </a:moveTo>
                <a:cubicBezTo>
                  <a:pt x="2894" y="4582"/>
                  <a:pt x="2932" y="4695"/>
                  <a:pt x="2970" y="4806"/>
                </a:cubicBezTo>
                <a:cubicBezTo>
                  <a:pt x="2945" y="4820"/>
                  <a:pt x="2922" y="4834"/>
                  <a:pt x="2897" y="4847"/>
                </a:cubicBezTo>
                <a:cubicBezTo>
                  <a:pt x="2829" y="4762"/>
                  <a:pt x="2761" y="4676"/>
                  <a:pt x="2684" y="4580"/>
                </a:cubicBezTo>
                <a:cubicBezTo>
                  <a:pt x="2729" y="4540"/>
                  <a:pt x="2767" y="4504"/>
                  <a:pt x="2843" y="4436"/>
                </a:cubicBezTo>
                <a:close/>
                <a:moveTo>
                  <a:pt x="2380" y="4601"/>
                </a:moveTo>
                <a:lnTo>
                  <a:pt x="2380" y="4601"/>
                </a:lnTo>
                <a:cubicBezTo>
                  <a:pt x="2426" y="4709"/>
                  <a:pt x="2462" y="4795"/>
                  <a:pt x="2505" y="4898"/>
                </a:cubicBezTo>
                <a:cubicBezTo>
                  <a:pt x="2475" y="4906"/>
                  <a:pt x="2434" y="4924"/>
                  <a:pt x="2413" y="4924"/>
                </a:cubicBezTo>
                <a:cubicBezTo>
                  <a:pt x="2407" y="4924"/>
                  <a:pt x="2403" y="4923"/>
                  <a:pt x="2401" y="4920"/>
                </a:cubicBezTo>
                <a:cubicBezTo>
                  <a:pt x="2318" y="4834"/>
                  <a:pt x="2266" y="4737"/>
                  <a:pt x="2380" y="4601"/>
                </a:cubicBezTo>
                <a:close/>
                <a:moveTo>
                  <a:pt x="1865" y="4723"/>
                </a:moveTo>
                <a:lnTo>
                  <a:pt x="1865" y="4723"/>
                </a:lnTo>
                <a:cubicBezTo>
                  <a:pt x="1869" y="4792"/>
                  <a:pt x="1874" y="4855"/>
                  <a:pt x="1880" y="4924"/>
                </a:cubicBezTo>
                <a:cubicBezTo>
                  <a:pt x="1709" y="4801"/>
                  <a:pt x="1709" y="4801"/>
                  <a:pt x="1865" y="4723"/>
                </a:cubicBezTo>
                <a:close/>
                <a:moveTo>
                  <a:pt x="741" y="4955"/>
                </a:moveTo>
                <a:cubicBezTo>
                  <a:pt x="787" y="4971"/>
                  <a:pt x="832" y="4987"/>
                  <a:pt x="876" y="5002"/>
                </a:cubicBezTo>
                <a:cubicBezTo>
                  <a:pt x="869" y="5019"/>
                  <a:pt x="863" y="5036"/>
                  <a:pt x="855" y="5052"/>
                </a:cubicBezTo>
                <a:cubicBezTo>
                  <a:pt x="813" y="5034"/>
                  <a:pt x="769" y="5014"/>
                  <a:pt x="725" y="4994"/>
                </a:cubicBezTo>
                <a:lnTo>
                  <a:pt x="741" y="4955"/>
                </a:lnTo>
                <a:close/>
                <a:moveTo>
                  <a:pt x="3053" y="4882"/>
                </a:moveTo>
                <a:lnTo>
                  <a:pt x="3053" y="4882"/>
                </a:lnTo>
                <a:cubicBezTo>
                  <a:pt x="3011" y="4986"/>
                  <a:pt x="2981" y="5064"/>
                  <a:pt x="2950" y="5140"/>
                </a:cubicBezTo>
                <a:cubicBezTo>
                  <a:pt x="2924" y="5140"/>
                  <a:pt x="2898" y="5139"/>
                  <a:pt x="2872" y="5139"/>
                </a:cubicBezTo>
                <a:lnTo>
                  <a:pt x="2825" y="4936"/>
                </a:lnTo>
                <a:cubicBezTo>
                  <a:pt x="2898" y="4918"/>
                  <a:pt x="2952" y="4905"/>
                  <a:pt x="3053" y="4882"/>
                </a:cubicBezTo>
                <a:close/>
                <a:moveTo>
                  <a:pt x="1163" y="5050"/>
                </a:moveTo>
                <a:lnTo>
                  <a:pt x="1163" y="5050"/>
                </a:lnTo>
                <a:cubicBezTo>
                  <a:pt x="1213" y="5128"/>
                  <a:pt x="1261" y="5204"/>
                  <a:pt x="1309" y="5279"/>
                </a:cubicBezTo>
                <a:cubicBezTo>
                  <a:pt x="1217" y="5233"/>
                  <a:pt x="1067" y="5224"/>
                  <a:pt x="1163" y="5050"/>
                </a:cubicBezTo>
                <a:close/>
                <a:moveTo>
                  <a:pt x="2084" y="5357"/>
                </a:moveTo>
                <a:cubicBezTo>
                  <a:pt x="2129" y="5371"/>
                  <a:pt x="2172" y="5387"/>
                  <a:pt x="2216" y="5402"/>
                </a:cubicBezTo>
                <a:cubicBezTo>
                  <a:pt x="2210" y="5419"/>
                  <a:pt x="2204" y="5451"/>
                  <a:pt x="2198" y="5451"/>
                </a:cubicBezTo>
                <a:cubicBezTo>
                  <a:pt x="2153" y="5447"/>
                  <a:pt x="2108" y="5439"/>
                  <a:pt x="2062" y="5430"/>
                </a:cubicBezTo>
                <a:cubicBezTo>
                  <a:pt x="2069" y="5405"/>
                  <a:pt x="2077" y="5380"/>
                  <a:pt x="2084" y="5357"/>
                </a:cubicBezTo>
                <a:close/>
                <a:moveTo>
                  <a:pt x="1891" y="5322"/>
                </a:moveTo>
                <a:cubicBezTo>
                  <a:pt x="1845" y="5377"/>
                  <a:pt x="1806" y="5426"/>
                  <a:pt x="1759" y="5483"/>
                </a:cubicBezTo>
                <a:cubicBezTo>
                  <a:pt x="1720" y="5342"/>
                  <a:pt x="1720" y="5342"/>
                  <a:pt x="1891" y="5322"/>
                </a:cubicBezTo>
                <a:close/>
                <a:moveTo>
                  <a:pt x="663" y="5377"/>
                </a:moveTo>
                <a:lnTo>
                  <a:pt x="663" y="5377"/>
                </a:lnTo>
                <a:cubicBezTo>
                  <a:pt x="732" y="5391"/>
                  <a:pt x="801" y="5408"/>
                  <a:pt x="915" y="5432"/>
                </a:cubicBezTo>
                <a:cubicBezTo>
                  <a:pt x="859" y="5480"/>
                  <a:pt x="816" y="5500"/>
                  <a:pt x="782" y="5500"/>
                </a:cubicBezTo>
                <a:cubicBezTo>
                  <a:pt x="726" y="5500"/>
                  <a:pt x="693" y="5448"/>
                  <a:pt x="663" y="5377"/>
                </a:cubicBezTo>
                <a:close/>
                <a:moveTo>
                  <a:pt x="4096" y="5352"/>
                </a:moveTo>
                <a:lnTo>
                  <a:pt x="4096" y="5352"/>
                </a:lnTo>
                <a:cubicBezTo>
                  <a:pt x="4143" y="5435"/>
                  <a:pt x="4173" y="5489"/>
                  <a:pt x="4219" y="5571"/>
                </a:cubicBezTo>
                <a:cubicBezTo>
                  <a:pt x="4085" y="5544"/>
                  <a:pt x="4007" y="5521"/>
                  <a:pt x="4096" y="5352"/>
                </a:cubicBezTo>
                <a:close/>
                <a:moveTo>
                  <a:pt x="1309" y="5279"/>
                </a:moveTo>
                <a:lnTo>
                  <a:pt x="1309" y="5279"/>
                </a:lnTo>
                <a:cubicBezTo>
                  <a:pt x="1329" y="5374"/>
                  <a:pt x="1349" y="5468"/>
                  <a:pt x="1375" y="5588"/>
                </a:cubicBezTo>
                <a:cubicBezTo>
                  <a:pt x="1203" y="5409"/>
                  <a:pt x="1201" y="5397"/>
                  <a:pt x="1309" y="5279"/>
                </a:cubicBezTo>
                <a:close/>
                <a:moveTo>
                  <a:pt x="1796" y="5713"/>
                </a:moveTo>
                <a:cubicBezTo>
                  <a:pt x="1857" y="5713"/>
                  <a:pt x="1924" y="5774"/>
                  <a:pt x="1983" y="5774"/>
                </a:cubicBezTo>
                <a:cubicBezTo>
                  <a:pt x="1992" y="5774"/>
                  <a:pt x="2002" y="5772"/>
                  <a:pt x="2011" y="5768"/>
                </a:cubicBezTo>
                <a:lnTo>
                  <a:pt x="2011" y="5768"/>
                </a:lnTo>
                <a:cubicBezTo>
                  <a:pt x="1975" y="5811"/>
                  <a:pt x="1941" y="5852"/>
                  <a:pt x="1906" y="5895"/>
                </a:cubicBezTo>
                <a:cubicBezTo>
                  <a:pt x="1910" y="5897"/>
                  <a:pt x="1913" y="5898"/>
                  <a:pt x="1916" y="5899"/>
                </a:cubicBezTo>
                <a:cubicBezTo>
                  <a:pt x="1915" y="5901"/>
                  <a:pt x="1915" y="5904"/>
                  <a:pt x="1915" y="5905"/>
                </a:cubicBezTo>
                <a:lnTo>
                  <a:pt x="1915" y="5905"/>
                </a:lnTo>
                <a:cubicBezTo>
                  <a:pt x="1910" y="5904"/>
                  <a:pt x="1905" y="5901"/>
                  <a:pt x="1901" y="5900"/>
                </a:cubicBezTo>
                <a:cubicBezTo>
                  <a:pt x="1903" y="5899"/>
                  <a:pt x="1905" y="5898"/>
                  <a:pt x="1906" y="5895"/>
                </a:cubicBezTo>
                <a:cubicBezTo>
                  <a:pt x="1839" y="5869"/>
                  <a:pt x="1772" y="5845"/>
                  <a:pt x="1696" y="5815"/>
                </a:cubicBezTo>
                <a:cubicBezTo>
                  <a:pt x="1724" y="5737"/>
                  <a:pt x="1759" y="5713"/>
                  <a:pt x="1796" y="5713"/>
                </a:cubicBezTo>
                <a:close/>
                <a:moveTo>
                  <a:pt x="7016" y="5827"/>
                </a:moveTo>
                <a:cubicBezTo>
                  <a:pt x="7006" y="5877"/>
                  <a:pt x="7008" y="5915"/>
                  <a:pt x="6995" y="5921"/>
                </a:cubicBezTo>
                <a:cubicBezTo>
                  <a:pt x="6966" y="5936"/>
                  <a:pt x="6930" y="5935"/>
                  <a:pt x="6896" y="5940"/>
                </a:cubicBezTo>
                <a:cubicBezTo>
                  <a:pt x="6896" y="5912"/>
                  <a:pt x="6886" y="5872"/>
                  <a:pt x="6901" y="5863"/>
                </a:cubicBezTo>
                <a:cubicBezTo>
                  <a:pt x="6924" y="5843"/>
                  <a:pt x="6963" y="5842"/>
                  <a:pt x="7016" y="5827"/>
                </a:cubicBezTo>
                <a:close/>
                <a:moveTo>
                  <a:pt x="2556" y="5496"/>
                </a:moveTo>
                <a:cubicBezTo>
                  <a:pt x="2571" y="5496"/>
                  <a:pt x="2588" y="5497"/>
                  <a:pt x="2605" y="5501"/>
                </a:cubicBezTo>
                <a:cubicBezTo>
                  <a:pt x="2498" y="5560"/>
                  <a:pt x="2391" y="5619"/>
                  <a:pt x="2271" y="5687"/>
                </a:cubicBezTo>
                <a:cubicBezTo>
                  <a:pt x="2307" y="5788"/>
                  <a:pt x="2348" y="5908"/>
                  <a:pt x="2395" y="6043"/>
                </a:cubicBezTo>
                <a:cubicBezTo>
                  <a:pt x="2204" y="5999"/>
                  <a:pt x="2131" y="5932"/>
                  <a:pt x="2145" y="5807"/>
                </a:cubicBezTo>
                <a:cubicBezTo>
                  <a:pt x="2165" y="5628"/>
                  <a:pt x="2252" y="5540"/>
                  <a:pt x="2413" y="5519"/>
                </a:cubicBezTo>
                <a:cubicBezTo>
                  <a:pt x="2459" y="5513"/>
                  <a:pt x="2504" y="5496"/>
                  <a:pt x="2556" y="5496"/>
                </a:cubicBezTo>
                <a:close/>
                <a:moveTo>
                  <a:pt x="9830" y="5769"/>
                </a:moveTo>
                <a:lnTo>
                  <a:pt x="9830" y="5769"/>
                </a:lnTo>
                <a:cubicBezTo>
                  <a:pt x="10017" y="5820"/>
                  <a:pt x="10135" y="5864"/>
                  <a:pt x="10195" y="6001"/>
                </a:cubicBezTo>
                <a:cubicBezTo>
                  <a:pt x="10195" y="5999"/>
                  <a:pt x="10196" y="5999"/>
                  <a:pt x="10196" y="5999"/>
                </a:cubicBezTo>
                <a:cubicBezTo>
                  <a:pt x="10196" y="6001"/>
                  <a:pt x="10198" y="6003"/>
                  <a:pt x="10199" y="6004"/>
                </a:cubicBezTo>
                <a:lnTo>
                  <a:pt x="10199" y="6004"/>
                </a:lnTo>
                <a:cubicBezTo>
                  <a:pt x="10199" y="6004"/>
                  <a:pt x="10199" y="6004"/>
                  <a:pt x="10198" y="6005"/>
                </a:cubicBezTo>
                <a:cubicBezTo>
                  <a:pt x="10196" y="6004"/>
                  <a:pt x="10196" y="6003"/>
                  <a:pt x="10195" y="6001"/>
                </a:cubicBezTo>
                <a:cubicBezTo>
                  <a:pt x="10172" y="6014"/>
                  <a:pt x="10137" y="6044"/>
                  <a:pt x="10127" y="6044"/>
                </a:cubicBezTo>
                <a:cubicBezTo>
                  <a:pt x="10127" y="6044"/>
                  <a:pt x="10126" y="6044"/>
                  <a:pt x="10125" y="6043"/>
                </a:cubicBezTo>
                <a:cubicBezTo>
                  <a:pt x="10038" y="5968"/>
                  <a:pt x="9957" y="5889"/>
                  <a:pt x="9830" y="5769"/>
                </a:cubicBezTo>
                <a:close/>
                <a:moveTo>
                  <a:pt x="7086" y="5968"/>
                </a:moveTo>
                <a:cubicBezTo>
                  <a:pt x="7149" y="6013"/>
                  <a:pt x="7209" y="6058"/>
                  <a:pt x="7287" y="6114"/>
                </a:cubicBezTo>
                <a:cubicBezTo>
                  <a:pt x="7256" y="6128"/>
                  <a:pt x="7231" y="6134"/>
                  <a:pt x="7210" y="6134"/>
                </a:cubicBezTo>
                <a:cubicBezTo>
                  <a:pt x="7131" y="6134"/>
                  <a:pt x="7105" y="6055"/>
                  <a:pt x="7044" y="6042"/>
                </a:cubicBezTo>
                <a:cubicBezTo>
                  <a:pt x="7059" y="6018"/>
                  <a:pt x="7073" y="5993"/>
                  <a:pt x="7086" y="5968"/>
                </a:cubicBezTo>
                <a:close/>
                <a:moveTo>
                  <a:pt x="10199" y="6005"/>
                </a:moveTo>
                <a:lnTo>
                  <a:pt x="10199" y="6005"/>
                </a:lnTo>
                <a:cubicBezTo>
                  <a:pt x="10250" y="6029"/>
                  <a:pt x="10306" y="6045"/>
                  <a:pt x="10347" y="6081"/>
                </a:cubicBezTo>
                <a:cubicBezTo>
                  <a:pt x="10360" y="6090"/>
                  <a:pt x="10334" y="6148"/>
                  <a:pt x="10315" y="6218"/>
                </a:cubicBezTo>
                <a:cubicBezTo>
                  <a:pt x="10264" y="6124"/>
                  <a:pt x="10232" y="6064"/>
                  <a:pt x="10199" y="6005"/>
                </a:cubicBezTo>
                <a:close/>
                <a:moveTo>
                  <a:pt x="2684" y="5737"/>
                </a:moveTo>
                <a:cubicBezTo>
                  <a:pt x="2818" y="5777"/>
                  <a:pt x="2939" y="5808"/>
                  <a:pt x="2882" y="5993"/>
                </a:cubicBezTo>
                <a:cubicBezTo>
                  <a:pt x="2870" y="6029"/>
                  <a:pt x="2968" y="6094"/>
                  <a:pt x="3016" y="6148"/>
                </a:cubicBezTo>
                <a:cubicBezTo>
                  <a:pt x="2984" y="6200"/>
                  <a:pt x="2948" y="6220"/>
                  <a:pt x="2913" y="6220"/>
                </a:cubicBezTo>
                <a:cubicBezTo>
                  <a:pt x="2871" y="6220"/>
                  <a:pt x="2831" y="6191"/>
                  <a:pt x="2801" y="6150"/>
                </a:cubicBezTo>
                <a:cubicBezTo>
                  <a:pt x="2728" y="6055"/>
                  <a:pt x="2678" y="5941"/>
                  <a:pt x="2629" y="5831"/>
                </a:cubicBezTo>
                <a:cubicBezTo>
                  <a:pt x="2619" y="5811"/>
                  <a:pt x="2665" y="5768"/>
                  <a:pt x="2684" y="5737"/>
                </a:cubicBezTo>
                <a:close/>
                <a:moveTo>
                  <a:pt x="1916" y="5906"/>
                </a:moveTo>
                <a:cubicBezTo>
                  <a:pt x="1965" y="5926"/>
                  <a:pt x="2016" y="5943"/>
                  <a:pt x="2088" y="5971"/>
                </a:cubicBezTo>
                <a:cubicBezTo>
                  <a:pt x="2046" y="6054"/>
                  <a:pt x="2004" y="6138"/>
                  <a:pt x="1959" y="6222"/>
                </a:cubicBezTo>
                <a:cubicBezTo>
                  <a:pt x="1933" y="6214"/>
                  <a:pt x="1908" y="6207"/>
                  <a:pt x="1882" y="6198"/>
                </a:cubicBezTo>
                <a:cubicBezTo>
                  <a:pt x="1892" y="6102"/>
                  <a:pt x="1905" y="6005"/>
                  <a:pt x="1916" y="5906"/>
                </a:cubicBezTo>
                <a:close/>
                <a:moveTo>
                  <a:pt x="8157" y="6091"/>
                </a:moveTo>
                <a:cubicBezTo>
                  <a:pt x="8191" y="6138"/>
                  <a:pt x="8225" y="6186"/>
                  <a:pt x="8258" y="6234"/>
                </a:cubicBezTo>
                <a:cubicBezTo>
                  <a:pt x="8242" y="6246"/>
                  <a:pt x="8226" y="6259"/>
                  <a:pt x="8209" y="6272"/>
                </a:cubicBezTo>
                <a:cubicBezTo>
                  <a:pt x="8173" y="6227"/>
                  <a:pt x="8135" y="6180"/>
                  <a:pt x="8099" y="6134"/>
                </a:cubicBezTo>
                <a:lnTo>
                  <a:pt x="8157" y="6091"/>
                </a:lnTo>
                <a:close/>
                <a:moveTo>
                  <a:pt x="2100" y="6140"/>
                </a:moveTo>
                <a:cubicBezTo>
                  <a:pt x="2240" y="6146"/>
                  <a:pt x="2370" y="6171"/>
                  <a:pt x="2411" y="6377"/>
                </a:cubicBezTo>
                <a:cubicBezTo>
                  <a:pt x="2298" y="6320"/>
                  <a:pt x="2186" y="6263"/>
                  <a:pt x="2073" y="6207"/>
                </a:cubicBezTo>
                <a:lnTo>
                  <a:pt x="2100" y="6140"/>
                </a:lnTo>
                <a:close/>
                <a:moveTo>
                  <a:pt x="8674" y="6362"/>
                </a:moveTo>
                <a:lnTo>
                  <a:pt x="8674" y="6362"/>
                </a:lnTo>
                <a:cubicBezTo>
                  <a:pt x="8734" y="6389"/>
                  <a:pt x="8782" y="6410"/>
                  <a:pt x="8850" y="6441"/>
                </a:cubicBezTo>
                <a:cubicBezTo>
                  <a:pt x="8797" y="6463"/>
                  <a:pt x="8765" y="6477"/>
                  <a:pt x="8743" y="6477"/>
                </a:cubicBezTo>
                <a:cubicBezTo>
                  <a:pt x="8708" y="6477"/>
                  <a:pt x="8699" y="6444"/>
                  <a:pt x="8674" y="6362"/>
                </a:cubicBezTo>
                <a:close/>
                <a:moveTo>
                  <a:pt x="7402" y="6224"/>
                </a:moveTo>
                <a:cubicBezTo>
                  <a:pt x="7413" y="6224"/>
                  <a:pt x="7423" y="6224"/>
                  <a:pt x="7434" y="6224"/>
                </a:cubicBezTo>
                <a:cubicBezTo>
                  <a:pt x="7333" y="6322"/>
                  <a:pt x="7255" y="6398"/>
                  <a:pt x="7158" y="6492"/>
                </a:cubicBezTo>
                <a:cubicBezTo>
                  <a:pt x="7154" y="6302"/>
                  <a:pt x="7224" y="6224"/>
                  <a:pt x="7402" y="6224"/>
                </a:cubicBezTo>
                <a:close/>
                <a:moveTo>
                  <a:pt x="7544" y="6106"/>
                </a:moveTo>
                <a:lnTo>
                  <a:pt x="7544" y="6106"/>
                </a:lnTo>
                <a:cubicBezTo>
                  <a:pt x="7670" y="6217"/>
                  <a:pt x="7849" y="6255"/>
                  <a:pt x="7831" y="6492"/>
                </a:cubicBezTo>
                <a:cubicBezTo>
                  <a:pt x="7716" y="6367"/>
                  <a:pt x="7542" y="6327"/>
                  <a:pt x="7544" y="6106"/>
                </a:cubicBezTo>
                <a:close/>
                <a:moveTo>
                  <a:pt x="2616" y="6455"/>
                </a:moveTo>
                <a:cubicBezTo>
                  <a:pt x="2621" y="6455"/>
                  <a:pt x="2637" y="6476"/>
                  <a:pt x="2647" y="6487"/>
                </a:cubicBezTo>
                <a:lnTo>
                  <a:pt x="2562" y="6569"/>
                </a:lnTo>
                <a:cubicBezTo>
                  <a:pt x="2547" y="6552"/>
                  <a:pt x="2533" y="6534"/>
                  <a:pt x="2517" y="6517"/>
                </a:cubicBezTo>
                <a:cubicBezTo>
                  <a:pt x="2551" y="6496"/>
                  <a:pt x="2582" y="6473"/>
                  <a:pt x="2615" y="6456"/>
                </a:cubicBezTo>
                <a:cubicBezTo>
                  <a:pt x="2615" y="6456"/>
                  <a:pt x="2616" y="6455"/>
                  <a:pt x="2616" y="6455"/>
                </a:cubicBezTo>
                <a:close/>
                <a:moveTo>
                  <a:pt x="12914" y="6588"/>
                </a:moveTo>
                <a:cubicBezTo>
                  <a:pt x="12915" y="6589"/>
                  <a:pt x="12915" y="6590"/>
                  <a:pt x="12916" y="6590"/>
                </a:cubicBezTo>
                <a:cubicBezTo>
                  <a:pt x="12915" y="6589"/>
                  <a:pt x="12915" y="6589"/>
                  <a:pt x="12914" y="6588"/>
                </a:cubicBezTo>
                <a:close/>
                <a:moveTo>
                  <a:pt x="12916" y="6590"/>
                </a:moveTo>
                <a:lnTo>
                  <a:pt x="12916" y="6590"/>
                </a:lnTo>
                <a:cubicBezTo>
                  <a:pt x="12916" y="6591"/>
                  <a:pt x="12917" y="6591"/>
                  <a:pt x="12917" y="6591"/>
                </a:cubicBezTo>
                <a:lnTo>
                  <a:pt x="12918" y="6591"/>
                </a:lnTo>
                <a:cubicBezTo>
                  <a:pt x="12918" y="6590"/>
                  <a:pt x="12916" y="6590"/>
                  <a:pt x="12916" y="6590"/>
                </a:cubicBezTo>
                <a:close/>
                <a:moveTo>
                  <a:pt x="2934" y="6432"/>
                </a:moveTo>
                <a:lnTo>
                  <a:pt x="2934" y="6432"/>
                </a:lnTo>
                <a:cubicBezTo>
                  <a:pt x="3148" y="6484"/>
                  <a:pt x="3057" y="6637"/>
                  <a:pt x="3135" y="6760"/>
                </a:cubicBezTo>
                <a:cubicBezTo>
                  <a:pt x="3027" y="6741"/>
                  <a:pt x="2970" y="6731"/>
                  <a:pt x="2905" y="6719"/>
                </a:cubicBezTo>
                <a:cubicBezTo>
                  <a:pt x="2929" y="6666"/>
                  <a:pt x="2962" y="6618"/>
                  <a:pt x="2970" y="6567"/>
                </a:cubicBezTo>
                <a:cubicBezTo>
                  <a:pt x="2978" y="6533"/>
                  <a:pt x="2953" y="6492"/>
                  <a:pt x="2934" y="6432"/>
                </a:cubicBezTo>
                <a:close/>
                <a:moveTo>
                  <a:pt x="2127" y="6567"/>
                </a:moveTo>
                <a:cubicBezTo>
                  <a:pt x="2184" y="6571"/>
                  <a:pt x="2236" y="6577"/>
                  <a:pt x="2331" y="6584"/>
                </a:cubicBezTo>
                <a:cubicBezTo>
                  <a:pt x="2286" y="6667"/>
                  <a:pt x="2252" y="6733"/>
                  <a:pt x="2216" y="6796"/>
                </a:cubicBezTo>
                <a:cubicBezTo>
                  <a:pt x="2196" y="6790"/>
                  <a:pt x="2175" y="6785"/>
                  <a:pt x="2155" y="6779"/>
                </a:cubicBezTo>
                <a:cubicBezTo>
                  <a:pt x="2146" y="6713"/>
                  <a:pt x="2137" y="6650"/>
                  <a:pt x="2127" y="6567"/>
                </a:cubicBezTo>
                <a:close/>
                <a:moveTo>
                  <a:pt x="7388" y="6577"/>
                </a:moveTo>
                <a:lnTo>
                  <a:pt x="7388" y="6577"/>
                </a:lnTo>
                <a:cubicBezTo>
                  <a:pt x="7471" y="6654"/>
                  <a:pt x="7516" y="6696"/>
                  <a:pt x="7584" y="6760"/>
                </a:cubicBezTo>
                <a:cubicBezTo>
                  <a:pt x="7523" y="6784"/>
                  <a:pt x="7497" y="6794"/>
                  <a:pt x="7449" y="6815"/>
                </a:cubicBezTo>
                <a:cubicBezTo>
                  <a:pt x="7432" y="6750"/>
                  <a:pt x="7417" y="6690"/>
                  <a:pt x="7388" y="6577"/>
                </a:cubicBezTo>
                <a:close/>
                <a:moveTo>
                  <a:pt x="7938" y="6753"/>
                </a:moveTo>
                <a:lnTo>
                  <a:pt x="7938" y="6753"/>
                </a:lnTo>
                <a:cubicBezTo>
                  <a:pt x="8059" y="6863"/>
                  <a:pt x="8036" y="6932"/>
                  <a:pt x="7795" y="7081"/>
                </a:cubicBezTo>
                <a:cubicBezTo>
                  <a:pt x="7855" y="6942"/>
                  <a:pt x="7897" y="6848"/>
                  <a:pt x="7938" y="6753"/>
                </a:cubicBezTo>
                <a:close/>
                <a:moveTo>
                  <a:pt x="9815" y="6669"/>
                </a:moveTo>
                <a:lnTo>
                  <a:pt x="9815" y="6669"/>
                </a:lnTo>
                <a:cubicBezTo>
                  <a:pt x="9876" y="6719"/>
                  <a:pt x="9919" y="6780"/>
                  <a:pt x="9975" y="6796"/>
                </a:cubicBezTo>
                <a:cubicBezTo>
                  <a:pt x="10129" y="6842"/>
                  <a:pt x="10222" y="6930"/>
                  <a:pt x="10247" y="7088"/>
                </a:cubicBezTo>
                <a:cubicBezTo>
                  <a:pt x="10234" y="7089"/>
                  <a:pt x="10220" y="7089"/>
                  <a:pt x="10207" y="7089"/>
                </a:cubicBezTo>
                <a:cubicBezTo>
                  <a:pt x="9970" y="7089"/>
                  <a:pt x="9855" y="6970"/>
                  <a:pt x="9815" y="6669"/>
                </a:cubicBezTo>
                <a:close/>
                <a:moveTo>
                  <a:pt x="13274" y="7040"/>
                </a:moveTo>
                <a:cubicBezTo>
                  <a:pt x="13283" y="7086"/>
                  <a:pt x="13286" y="7111"/>
                  <a:pt x="13291" y="7137"/>
                </a:cubicBezTo>
                <a:cubicBezTo>
                  <a:pt x="13264" y="7139"/>
                  <a:pt x="13237" y="7144"/>
                  <a:pt x="13210" y="7144"/>
                </a:cubicBezTo>
                <a:cubicBezTo>
                  <a:pt x="13202" y="7144"/>
                  <a:pt x="13194" y="7144"/>
                  <a:pt x="13186" y="7142"/>
                </a:cubicBezTo>
                <a:cubicBezTo>
                  <a:pt x="13176" y="7142"/>
                  <a:pt x="13164" y="7082"/>
                  <a:pt x="13171" y="7077"/>
                </a:cubicBezTo>
                <a:cubicBezTo>
                  <a:pt x="13199" y="7060"/>
                  <a:pt x="13232" y="7055"/>
                  <a:pt x="13274" y="7040"/>
                </a:cubicBezTo>
                <a:close/>
                <a:moveTo>
                  <a:pt x="8432" y="6613"/>
                </a:moveTo>
                <a:lnTo>
                  <a:pt x="8432" y="6613"/>
                </a:lnTo>
                <a:cubicBezTo>
                  <a:pt x="8514" y="6793"/>
                  <a:pt x="8758" y="6913"/>
                  <a:pt x="8637" y="7197"/>
                </a:cubicBezTo>
                <a:cubicBezTo>
                  <a:pt x="8547" y="6983"/>
                  <a:pt x="8203" y="6910"/>
                  <a:pt x="8432" y="6613"/>
                </a:cubicBezTo>
                <a:close/>
                <a:moveTo>
                  <a:pt x="3088" y="7072"/>
                </a:moveTo>
                <a:cubicBezTo>
                  <a:pt x="3091" y="7072"/>
                  <a:pt x="3117" y="7106"/>
                  <a:pt x="3132" y="7124"/>
                </a:cubicBezTo>
                <a:cubicBezTo>
                  <a:pt x="3100" y="7149"/>
                  <a:pt x="3067" y="7174"/>
                  <a:pt x="3033" y="7200"/>
                </a:cubicBezTo>
                <a:cubicBezTo>
                  <a:pt x="3019" y="7184"/>
                  <a:pt x="3004" y="7166"/>
                  <a:pt x="2988" y="7151"/>
                </a:cubicBezTo>
                <a:cubicBezTo>
                  <a:pt x="3021" y="7124"/>
                  <a:pt x="3053" y="7095"/>
                  <a:pt x="3088" y="7072"/>
                </a:cubicBezTo>
                <a:cubicBezTo>
                  <a:pt x="3088" y="7072"/>
                  <a:pt x="3088" y="7072"/>
                  <a:pt x="3088" y="7072"/>
                </a:cubicBezTo>
                <a:close/>
                <a:moveTo>
                  <a:pt x="8125" y="6942"/>
                </a:moveTo>
                <a:cubicBezTo>
                  <a:pt x="8135" y="6952"/>
                  <a:pt x="8147" y="6962"/>
                  <a:pt x="8157" y="6973"/>
                </a:cubicBezTo>
                <a:cubicBezTo>
                  <a:pt x="8106" y="7050"/>
                  <a:pt x="8057" y="7125"/>
                  <a:pt x="8007" y="7202"/>
                </a:cubicBezTo>
                <a:cubicBezTo>
                  <a:pt x="7993" y="7192"/>
                  <a:pt x="7979" y="7182"/>
                  <a:pt x="7964" y="7174"/>
                </a:cubicBezTo>
                <a:lnTo>
                  <a:pt x="8125" y="6942"/>
                </a:lnTo>
                <a:close/>
                <a:moveTo>
                  <a:pt x="1381" y="7066"/>
                </a:moveTo>
                <a:cubicBezTo>
                  <a:pt x="1428" y="7066"/>
                  <a:pt x="1487" y="7097"/>
                  <a:pt x="1566" y="7151"/>
                </a:cubicBezTo>
                <a:cubicBezTo>
                  <a:pt x="1452" y="7182"/>
                  <a:pt x="1400" y="7202"/>
                  <a:pt x="1347" y="7208"/>
                </a:cubicBezTo>
                <a:cubicBezTo>
                  <a:pt x="1346" y="7208"/>
                  <a:pt x="1345" y="7208"/>
                  <a:pt x="1344" y="7208"/>
                </a:cubicBezTo>
                <a:cubicBezTo>
                  <a:pt x="1324" y="7208"/>
                  <a:pt x="1300" y="7180"/>
                  <a:pt x="1266" y="7158"/>
                </a:cubicBezTo>
                <a:cubicBezTo>
                  <a:pt x="1299" y="7094"/>
                  <a:pt x="1335" y="7066"/>
                  <a:pt x="1381" y="7066"/>
                </a:cubicBezTo>
                <a:close/>
                <a:moveTo>
                  <a:pt x="9230" y="7144"/>
                </a:moveTo>
                <a:lnTo>
                  <a:pt x="9230" y="7144"/>
                </a:lnTo>
                <a:cubicBezTo>
                  <a:pt x="9247" y="7263"/>
                  <a:pt x="9218" y="7318"/>
                  <a:pt x="9118" y="7318"/>
                </a:cubicBezTo>
                <a:cubicBezTo>
                  <a:pt x="9090" y="7318"/>
                  <a:pt x="9057" y="7313"/>
                  <a:pt x="9017" y="7305"/>
                </a:cubicBezTo>
                <a:cubicBezTo>
                  <a:pt x="9104" y="7238"/>
                  <a:pt x="9162" y="7196"/>
                  <a:pt x="9230" y="7144"/>
                </a:cubicBezTo>
                <a:close/>
                <a:moveTo>
                  <a:pt x="1562" y="7197"/>
                </a:moveTo>
                <a:cubicBezTo>
                  <a:pt x="1598" y="7227"/>
                  <a:pt x="1636" y="7258"/>
                  <a:pt x="1672" y="7288"/>
                </a:cubicBezTo>
                <a:cubicBezTo>
                  <a:pt x="1662" y="7302"/>
                  <a:pt x="1651" y="7315"/>
                  <a:pt x="1641" y="7328"/>
                </a:cubicBezTo>
                <a:cubicBezTo>
                  <a:pt x="1602" y="7305"/>
                  <a:pt x="1563" y="7283"/>
                  <a:pt x="1524" y="7259"/>
                </a:cubicBezTo>
                <a:cubicBezTo>
                  <a:pt x="1537" y="7238"/>
                  <a:pt x="1548" y="7217"/>
                  <a:pt x="1562" y="7197"/>
                </a:cubicBezTo>
                <a:close/>
                <a:moveTo>
                  <a:pt x="3694" y="7327"/>
                </a:moveTo>
                <a:cubicBezTo>
                  <a:pt x="3728" y="7456"/>
                  <a:pt x="3728" y="7456"/>
                  <a:pt x="3570" y="7509"/>
                </a:cubicBezTo>
                <a:cubicBezTo>
                  <a:pt x="3616" y="7440"/>
                  <a:pt x="3652" y="7388"/>
                  <a:pt x="3694" y="7327"/>
                </a:cubicBezTo>
                <a:close/>
                <a:moveTo>
                  <a:pt x="13643" y="7144"/>
                </a:moveTo>
                <a:cubicBezTo>
                  <a:pt x="13781" y="7352"/>
                  <a:pt x="14013" y="7316"/>
                  <a:pt x="14091" y="7512"/>
                </a:cubicBezTo>
                <a:cubicBezTo>
                  <a:pt x="14042" y="7538"/>
                  <a:pt x="13999" y="7548"/>
                  <a:pt x="13961" y="7548"/>
                </a:cubicBezTo>
                <a:cubicBezTo>
                  <a:pt x="13822" y="7548"/>
                  <a:pt x="13743" y="7409"/>
                  <a:pt x="13637" y="7343"/>
                </a:cubicBezTo>
                <a:cubicBezTo>
                  <a:pt x="13619" y="7333"/>
                  <a:pt x="13638" y="7265"/>
                  <a:pt x="13643" y="7144"/>
                </a:cubicBezTo>
                <a:close/>
                <a:moveTo>
                  <a:pt x="2651" y="7557"/>
                </a:moveTo>
                <a:cubicBezTo>
                  <a:pt x="2647" y="7667"/>
                  <a:pt x="2646" y="7692"/>
                  <a:pt x="2580" y="7692"/>
                </a:cubicBezTo>
                <a:cubicBezTo>
                  <a:pt x="2561" y="7692"/>
                  <a:pt x="2537" y="7690"/>
                  <a:pt x="2506" y="7687"/>
                </a:cubicBezTo>
                <a:cubicBezTo>
                  <a:pt x="2551" y="7649"/>
                  <a:pt x="2593" y="7609"/>
                  <a:pt x="2651" y="7557"/>
                </a:cubicBezTo>
                <a:close/>
                <a:moveTo>
                  <a:pt x="33033" y="7577"/>
                </a:moveTo>
                <a:cubicBezTo>
                  <a:pt x="33040" y="7590"/>
                  <a:pt x="33048" y="7603"/>
                  <a:pt x="33054" y="7618"/>
                </a:cubicBezTo>
                <a:cubicBezTo>
                  <a:pt x="33007" y="7646"/>
                  <a:pt x="32959" y="7676"/>
                  <a:pt x="32910" y="7706"/>
                </a:cubicBezTo>
                <a:cubicBezTo>
                  <a:pt x="32899" y="7682"/>
                  <a:pt x="32888" y="7660"/>
                  <a:pt x="32876" y="7637"/>
                </a:cubicBezTo>
                <a:cubicBezTo>
                  <a:pt x="32928" y="7618"/>
                  <a:pt x="32981" y="7598"/>
                  <a:pt x="33033" y="7577"/>
                </a:cubicBezTo>
                <a:close/>
                <a:moveTo>
                  <a:pt x="2876" y="7650"/>
                </a:moveTo>
                <a:cubicBezTo>
                  <a:pt x="2941" y="7650"/>
                  <a:pt x="2984" y="7718"/>
                  <a:pt x="3043" y="7795"/>
                </a:cubicBezTo>
                <a:cubicBezTo>
                  <a:pt x="2928" y="7774"/>
                  <a:pt x="2853" y="7760"/>
                  <a:pt x="2723" y="7738"/>
                </a:cubicBezTo>
                <a:cubicBezTo>
                  <a:pt x="2788" y="7675"/>
                  <a:pt x="2836" y="7650"/>
                  <a:pt x="2876" y="7650"/>
                </a:cubicBezTo>
                <a:close/>
                <a:moveTo>
                  <a:pt x="1623" y="7713"/>
                </a:moveTo>
                <a:cubicBezTo>
                  <a:pt x="1632" y="7739"/>
                  <a:pt x="1642" y="7765"/>
                  <a:pt x="1652" y="7792"/>
                </a:cubicBezTo>
                <a:cubicBezTo>
                  <a:pt x="1599" y="7806"/>
                  <a:pt x="1545" y="7821"/>
                  <a:pt x="1491" y="7835"/>
                </a:cubicBezTo>
                <a:cubicBezTo>
                  <a:pt x="1485" y="7820"/>
                  <a:pt x="1478" y="7802"/>
                  <a:pt x="1473" y="7786"/>
                </a:cubicBezTo>
                <a:cubicBezTo>
                  <a:pt x="1522" y="7761"/>
                  <a:pt x="1573" y="7738"/>
                  <a:pt x="1623" y="7713"/>
                </a:cubicBezTo>
                <a:close/>
                <a:moveTo>
                  <a:pt x="8244" y="7722"/>
                </a:moveTo>
                <a:cubicBezTo>
                  <a:pt x="8286" y="7722"/>
                  <a:pt x="8316" y="7765"/>
                  <a:pt x="8340" y="7852"/>
                </a:cubicBezTo>
                <a:cubicBezTo>
                  <a:pt x="8261" y="7842"/>
                  <a:pt x="8201" y="7832"/>
                  <a:pt x="8100" y="7820"/>
                </a:cubicBezTo>
                <a:cubicBezTo>
                  <a:pt x="8161" y="7755"/>
                  <a:pt x="8208" y="7722"/>
                  <a:pt x="8244" y="7722"/>
                </a:cubicBezTo>
                <a:close/>
                <a:moveTo>
                  <a:pt x="6424" y="8012"/>
                </a:moveTo>
                <a:cubicBezTo>
                  <a:pt x="6427" y="8031"/>
                  <a:pt x="6428" y="8052"/>
                  <a:pt x="6428" y="8073"/>
                </a:cubicBezTo>
                <a:cubicBezTo>
                  <a:pt x="6372" y="8075"/>
                  <a:pt x="6317" y="8076"/>
                  <a:pt x="6262" y="8077"/>
                </a:cubicBezTo>
                <a:cubicBezTo>
                  <a:pt x="6261" y="8059"/>
                  <a:pt x="6261" y="8041"/>
                  <a:pt x="6260" y="8023"/>
                </a:cubicBezTo>
                <a:cubicBezTo>
                  <a:pt x="6314" y="8019"/>
                  <a:pt x="6370" y="8016"/>
                  <a:pt x="6424" y="8012"/>
                </a:cubicBezTo>
                <a:close/>
                <a:moveTo>
                  <a:pt x="12131" y="7963"/>
                </a:moveTo>
                <a:lnTo>
                  <a:pt x="12131" y="7963"/>
                </a:lnTo>
                <a:cubicBezTo>
                  <a:pt x="12143" y="8062"/>
                  <a:pt x="12125" y="8104"/>
                  <a:pt x="12072" y="8104"/>
                </a:cubicBezTo>
                <a:cubicBezTo>
                  <a:pt x="12044" y="8104"/>
                  <a:pt x="12008" y="8093"/>
                  <a:pt x="11962" y="8073"/>
                </a:cubicBezTo>
                <a:cubicBezTo>
                  <a:pt x="12027" y="8031"/>
                  <a:pt x="12071" y="8003"/>
                  <a:pt x="12131" y="7963"/>
                </a:cubicBezTo>
                <a:close/>
                <a:moveTo>
                  <a:pt x="8571" y="8000"/>
                </a:moveTo>
                <a:lnTo>
                  <a:pt x="8610" y="8004"/>
                </a:lnTo>
                <a:cubicBezTo>
                  <a:pt x="8612" y="8061"/>
                  <a:pt x="8613" y="8118"/>
                  <a:pt x="8615" y="8175"/>
                </a:cubicBezTo>
                <a:cubicBezTo>
                  <a:pt x="8590" y="8175"/>
                  <a:pt x="8565" y="8172"/>
                  <a:pt x="8540" y="8172"/>
                </a:cubicBezTo>
                <a:lnTo>
                  <a:pt x="8571" y="8000"/>
                </a:lnTo>
                <a:close/>
                <a:moveTo>
                  <a:pt x="31214" y="8041"/>
                </a:moveTo>
                <a:cubicBezTo>
                  <a:pt x="31225" y="8092"/>
                  <a:pt x="31240" y="8135"/>
                  <a:pt x="31233" y="8141"/>
                </a:cubicBezTo>
                <a:cubicBezTo>
                  <a:pt x="31202" y="8159"/>
                  <a:pt x="31164" y="8166"/>
                  <a:pt x="31129" y="8176"/>
                </a:cubicBezTo>
                <a:cubicBezTo>
                  <a:pt x="31123" y="8150"/>
                  <a:pt x="31103" y="8113"/>
                  <a:pt x="31113" y="8102"/>
                </a:cubicBezTo>
                <a:cubicBezTo>
                  <a:pt x="31134" y="8077"/>
                  <a:pt x="31170" y="8066"/>
                  <a:pt x="31214" y="8041"/>
                </a:cubicBezTo>
                <a:close/>
                <a:moveTo>
                  <a:pt x="11741" y="7812"/>
                </a:moveTo>
                <a:cubicBezTo>
                  <a:pt x="11740" y="7935"/>
                  <a:pt x="11740" y="8022"/>
                  <a:pt x="11738" y="8154"/>
                </a:cubicBezTo>
                <a:cubicBezTo>
                  <a:pt x="11712" y="8173"/>
                  <a:pt x="11691" y="8180"/>
                  <a:pt x="11673" y="8180"/>
                </a:cubicBezTo>
                <a:cubicBezTo>
                  <a:pt x="11598" y="8180"/>
                  <a:pt x="11581" y="8047"/>
                  <a:pt x="11504" y="8018"/>
                </a:cubicBezTo>
                <a:cubicBezTo>
                  <a:pt x="11576" y="7955"/>
                  <a:pt x="11644" y="7896"/>
                  <a:pt x="11741" y="7812"/>
                </a:cubicBezTo>
                <a:close/>
                <a:moveTo>
                  <a:pt x="32398" y="8129"/>
                </a:moveTo>
                <a:cubicBezTo>
                  <a:pt x="32400" y="8150"/>
                  <a:pt x="32404" y="8172"/>
                  <a:pt x="32407" y="8193"/>
                </a:cubicBezTo>
                <a:cubicBezTo>
                  <a:pt x="32311" y="8211"/>
                  <a:pt x="32215" y="8228"/>
                  <a:pt x="32119" y="8247"/>
                </a:cubicBezTo>
                <a:cubicBezTo>
                  <a:pt x="32115" y="8212"/>
                  <a:pt x="32112" y="8179"/>
                  <a:pt x="32108" y="8145"/>
                </a:cubicBezTo>
                <a:lnTo>
                  <a:pt x="32398" y="8129"/>
                </a:lnTo>
                <a:close/>
                <a:moveTo>
                  <a:pt x="3127" y="8102"/>
                </a:moveTo>
                <a:lnTo>
                  <a:pt x="3127" y="8102"/>
                </a:lnTo>
                <a:cubicBezTo>
                  <a:pt x="3245" y="8144"/>
                  <a:pt x="3339" y="8179"/>
                  <a:pt x="3434" y="8212"/>
                </a:cubicBezTo>
                <a:cubicBezTo>
                  <a:pt x="3431" y="8232"/>
                  <a:pt x="3427" y="8250"/>
                  <a:pt x="3424" y="8270"/>
                </a:cubicBezTo>
                <a:cubicBezTo>
                  <a:pt x="3349" y="8273"/>
                  <a:pt x="3273" y="8275"/>
                  <a:pt x="3183" y="8279"/>
                </a:cubicBezTo>
                <a:cubicBezTo>
                  <a:pt x="3167" y="8227"/>
                  <a:pt x="3151" y="8175"/>
                  <a:pt x="3127" y="8102"/>
                </a:cubicBezTo>
                <a:close/>
                <a:moveTo>
                  <a:pt x="14228" y="8176"/>
                </a:moveTo>
                <a:cubicBezTo>
                  <a:pt x="14268" y="8185"/>
                  <a:pt x="14315" y="8184"/>
                  <a:pt x="14346" y="8205"/>
                </a:cubicBezTo>
                <a:cubicBezTo>
                  <a:pt x="14374" y="8224"/>
                  <a:pt x="14387" y="8269"/>
                  <a:pt x="14406" y="8302"/>
                </a:cubicBezTo>
                <a:cubicBezTo>
                  <a:pt x="14383" y="8309"/>
                  <a:pt x="14358" y="8316"/>
                  <a:pt x="14335" y="8321"/>
                </a:cubicBezTo>
                <a:cubicBezTo>
                  <a:pt x="14293" y="8286"/>
                  <a:pt x="14249" y="8252"/>
                  <a:pt x="14208" y="8217"/>
                </a:cubicBezTo>
                <a:cubicBezTo>
                  <a:pt x="14215" y="8202"/>
                  <a:pt x="14221" y="8190"/>
                  <a:pt x="14228" y="8176"/>
                </a:cubicBezTo>
                <a:close/>
                <a:moveTo>
                  <a:pt x="4438" y="8228"/>
                </a:moveTo>
                <a:lnTo>
                  <a:pt x="4438" y="8228"/>
                </a:lnTo>
                <a:cubicBezTo>
                  <a:pt x="4403" y="8353"/>
                  <a:pt x="4395" y="8389"/>
                  <a:pt x="4385" y="8424"/>
                </a:cubicBezTo>
                <a:cubicBezTo>
                  <a:pt x="4354" y="8413"/>
                  <a:pt x="4315" y="8409"/>
                  <a:pt x="4293" y="8389"/>
                </a:cubicBezTo>
                <a:cubicBezTo>
                  <a:pt x="4278" y="8375"/>
                  <a:pt x="4278" y="8325"/>
                  <a:pt x="4293" y="8310"/>
                </a:cubicBezTo>
                <a:cubicBezTo>
                  <a:pt x="4318" y="8282"/>
                  <a:pt x="4358" y="8270"/>
                  <a:pt x="4438" y="8228"/>
                </a:cubicBezTo>
                <a:close/>
                <a:moveTo>
                  <a:pt x="11707" y="8359"/>
                </a:moveTo>
                <a:lnTo>
                  <a:pt x="11707" y="8359"/>
                </a:lnTo>
                <a:cubicBezTo>
                  <a:pt x="11762" y="8394"/>
                  <a:pt x="11806" y="8424"/>
                  <a:pt x="11852" y="8452"/>
                </a:cubicBezTo>
                <a:cubicBezTo>
                  <a:pt x="11835" y="8472"/>
                  <a:pt x="11820" y="8504"/>
                  <a:pt x="11800" y="8508"/>
                </a:cubicBezTo>
                <a:cubicBezTo>
                  <a:pt x="11788" y="8510"/>
                  <a:pt x="11778" y="8511"/>
                  <a:pt x="11768" y="8511"/>
                </a:cubicBezTo>
                <a:cubicBezTo>
                  <a:pt x="11703" y="8511"/>
                  <a:pt x="11679" y="8467"/>
                  <a:pt x="11707" y="8359"/>
                </a:cubicBezTo>
                <a:close/>
                <a:moveTo>
                  <a:pt x="2067" y="8211"/>
                </a:moveTo>
                <a:cubicBezTo>
                  <a:pt x="2197" y="8290"/>
                  <a:pt x="2311" y="8357"/>
                  <a:pt x="2428" y="8429"/>
                </a:cubicBezTo>
                <a:cubicBezTo>
                  <a:pt x="2383" y="8495"/>
                  <a:pt x="2342" y="8519"/>
                  <a:pt x="2302" y="8519"/>
                </a:cubicBezTo>
                <a:cubicBezTo>
                  <a:pt x="2204" y="8519"/>
                  <a:pt x="2110" y="8382"/>
                  <a:pt x="1986" y="8382"/>
                </a:cubicBezTo>
                <a:cubicBezTo>
                  <a:pt x="1972" y="8382"/>
                  <a:pt x="1958" y="8384"/>
                  <a:pt x="1944" y="8387"/>
                </a:cubicBezTo>
                <a:cubicBezTo>
                  <a:pt x="2011" y="8291"/>
                  <a:pt x="2047" y="8240"/>
                  <a:pt x="2067" y="8211"/>
                </a:cubicBezTo>
                <a:close/>
                <a:moveTo>
                  <a:pt x="12083" y="8298"/>
                </a:moveTo>
                <a:cubicBezTo>
                  <a:pt x="12113" y="8298"/>
                  <a:pt x="12152" y="8302"/>
                  <a:pt x="12201" y="8306"/>
                </a:cubicBezTo>
                <a:cubicBezTo>
                  <a:pt x="12190" y="8333"/>
                  <a:pt x="12185" y="8365"/>
                  <a:pt x="12168" y="8382"/>
                </a:cubicBezTo>
                <a:cubicBezTo>
                  <a:pt x="12111" y="8432"/>
                  <a:pt x="12051" y="8478"/>
                  <a:pt x="11983" y="8531"/>
                </a:cubicBezTo>
                <a:cubicBezTo>
                  <a:pt x="11979" y="8341"/>
                  <a:pt x="11978" y="8298"/>
                  <a:pt x="12083" y="8298"/>
                </a:cubicBezTo>
                <a:close/>
                <a:moveTo>
                  <a:pt x="11156" y="8378"/>
                </a:moveTo>
                <a:cubicBezTo>
                  <a:pt x="11182" y="8384"/>
                  <a:pt x="11212" y="8390"/>
                  <a:pt x="11283" y="8405"/>
                </a:cubicBezTo>
                <a:cubicBezTo>
                  <a:pt x="11214" y="8473"/>
                  <a:pt x="11165" y="8521"/>
                  <a:pt x="11118" y="8568"/>
                </a:cubicBezTo>
                <a:cubicBezTo>
                  <a:pt x="11103" y="8555"/>
                  <a:pt x="11087" y="8544"/>
                  <a:pt x="11072" y="8530"/>
                </a:cubicBezTo>
                <a:cubicBezTo>
                  <a:pt x="11100" y="8480"/>
                  <a:pt x="11127" y="8428"/>
                  <a:pt x="11156" y="8378"/>
                </a:cubicBezTo>
                <a:close/>
                <a:moveTo>
                  <a:pt x="12387" y="8270"/>
                </a:moveTo>
                <a:cubicBezTo>
                  <a:pt x="12496" y="8359"/>
                  <a:pt x="12603" y="8448"/>
                  <a:pt x="12726" y="8549"/>
                </a:cubicBezTo>
                <a:cubicBezTo>
                  <a:pt x="12663" y="8572"/>
                  <a:pt x="12595" y="8598"/>
                  <a:pt x="12529" y="8623"/>
                </a:cubicBezTo>
                <a:cubicBezTo>
                  <a:pt x="12454" y="8507"/>
                  <a:pt x="12390" y="8408"/>
                  <a:pt x="12325" y="8309"/>
                </a:cubicBezTo>
                <a:lnTo>
                  <a:pt x="12387" y="8270"/>
                </a:lnTo>
                <a:close/>
                <a:moveTo>
                  <a:pt x="3264" y="8576"/>
                </a:moveTo>
                <a:cubicBezTo>
                  <a:pt x="3275" y="8576"/>
                  <a:pt x="3283" y="8599"/>
                  <a:pt x="3322" y="8647"/>
                </a:cubicBezTo>
                <a:cubicBezTo>
                  <a:pt x="3251" y="8620"/>
                  <a:pt x="3214" y="8607"/>
                  <a:pt x="3179" y="8593"/>
                </a:cubicBezTo>
                <a:cubicBezTo>
                  <a:pt x="3208" y="8587"/>
                  <a:pt x="3235" y="8576"/>
                  <a:pt x="3264" y="8576"/>
                </a:cubicBezTo>
                <a:close/>
                <a:moveTo>
                  <a:pt x="28553" y="8476"/>
                </a:moveTo>
                <a:lnTo>
                  <a:pt x="28553" y="8476"/>
                </a:lnTo>
                <a:cubicBezTo>
                  <a:pt x="28738" y="8551"/>
                  <a:pt x="28738" y="8551"/>
                  <a:pt x="28729" y="8721"/>
                </a:cubicBezTo>
                <a:cubicBezTo>
                  <a:pt x="28677" y="8647"/>
                  <a:pt x="28625" y="8576"/>
                  <a:pt x="28553" y="8476"/>
                </a:cubicBezTo>
                <a:close/>
                <a:moveTo>
                  <a:pt x="9696" y="7248"/>
                </a:moveTo>
                <a:cubicBezTo>
                  <a:pt x="9743" y="7248"/>
                  <a:pt x="9816" y="7271"/>
                  <a:pt x="9840" y="7301"/>
                </a:cubicBezTo>
                <a:cubicBezTo>
                  <a:pt x="9926" y="7412"/>
                  <a:pt x="10015" y="7487"/>
                  <a:pt x="10146" y="7487"/>
                </a:cubicBezTo>
                <a:cubicBezTo>
                  <a:pt x="10172" y="7487"/>
                  <a:pt x="10200" y="7484"/>
                  <a:pt x="10230" y="7478"/>
                </a:cubicBezTo>
                <a:cubicBezTo>
                  <a:pt x="10232" y="7477"/>
                  <a:pt x="10235" y="7477"/>
                  <a:pt x="10238" y="7477"/>
                </a:cubicBezTo>
                <a:cubicBezTo>
                  <a:pt x="10274" y="7477"/>
                  <a:pt x="10321" y="7515"/>
                  <a:pt x="10355" y="7541"/>
                </a:cubicBezTo>
                <a:cubicBezTo>
                  <a:pt x="10459" y="7627"/>
                  <a:pt x="10553" y="7724"/>
                  <a:pt x="10662" y="7801"/>
                </a:cubicBezTo>
                <a:cubicBezTo>
                  <a:pt x="10743" y="7859"/>
                  <a:pt x="10856" y="7848"/>
                  <a:pt x="10900" y="7992"/>
                </a:cubicBezTo>
                <a:cubicBezTo>
                  <a:pt x="10916" y="8044"/>
                  <a:pt x="10953" y="8069"/>
                  <a:pt x="11003" y="8069"/>
                </a:cubicBezTo>
                <a:cubicBezTo>
                  <a:pt x="11066" y="8069"/>
                  <a:pt x="11148" y="8029"/>
                  <a:pt x="11232" y="7951"/>
                </a:cubicBezTo>
                <a:lnTo>
                  <a:pt x="11232" y="7951"/>
                </a:lnTo>
                <a:cubicBezTo>
                  <a:pt x="11193" y="8148"/>
                  <a:pt x="11171" y="8258"/>
                  <a:pt x="11149" y="8369"/>
                </a:cubicBezTo>
                <a:cubicBezTo>
                  <a:pt x="11153" y="8370"/>
                  <a:pt x="11155" y="8372"/>
                  <a:pt x="11158" y="8374"/>
                </a:cubicBezTo>
                <a:cubicBezTo>
                  <a:pt x="11157" y="8375"/>
                  <a:pt x="11157" y="8376"/>
                  <a:pt x="11156" y="8377"/>
                </a:cubicBezTo>
                <a:lnTo>
                  <a:pt x="11156" y="8377"/>
                </a:lnTo>
                <a:cubicBezTo>
                  <a:pt x="11153" y="8377"/>
                  <a:pt x="11149" y="8375"/>
                  <a:pt x="11148" y="8375"/>
                </a:cubicBezTo>
                <a:cubicBezTo>
                  <a:pt x="11148" y="8373"/>
                  <a:pt x="11149" y="8372"/>
                  <a:pt x="11149" y="8369"/>
                </a:cubicBezTo>
                <a:cubicBezTo>
                  <a:pt x="11061" y="8333"/>
                  <a:pt x="10973" y="8299"/>
                  <a:pt x="10882" y="8264"/>
                </a:cubicBezTo>
                <a:cubicBezTo>
                  <a:pt x="10793" y="8309"/>
                  <a:pt x="10696" y="8357"/>
                  <a:pt x="10591" y="8410"/>
                </a:cubicBezTo>
                <a:cubicBezTo>
                  <a:pt x="10617" y="8509"/>
                  <a:pt x="10644" y="8606"/>
                  <a:pt x="10683" y="8747"/>
                </a:cubicBezTo>
                <a:cubicBezTo>
                  <a:pt x="10553" y="8684"/>
                  <a:pt x="10466" y="8643"/>
                  <a:pt x="10368" y="8596"/>
                </a:cubicBezTo>
                <a:cubicBezTo>
                  <a:pt x="10424" y="8526"/>
                  <a:pt x="10481" y="8458"/>
                  <a:pt x="10533" y="8396"/>
                </a:cubicBezTo>
                <a:cubicBezTo>
                  <a:pt x="10483" y="8255"/>
                  <a:pt x="10441" y="8187"/>
                  <a:pt x="10376" y="8187"/>
                </a:cubicBezTo>
                <a:cubicBezTo>
                  <a:pt x="10319" y="8187"/>
                  <a:pt x="10244" y="8238"/>
                  <a:pt x="10129" y="8339"/>
                </a:cubicBezTo>
                <a:cubicBezTo>
                  <a:pt x="10142" y="8260"/>
                  <a:pt x="10149" y="8208"/>
                  <a:pt x="10164" y="8118"/>
                </a:cubicBezTo>
                <a:lnTo>
                  <a:pt x="10164" y="8118"/>
                </a:lnTo>
                <a:cubicBezTo>
                  <a:pt x="10124" y="8159"/>
                  <a:pt x="10090" y="8174"/>
                  <a:pt x="10058" y="8174"/>
                </a:cubicBezTo>
                <a:cubicBezTo>
                  <a:pt x="9978" y="8174"/>
                  <a:pt x="9913" y="8081"/>
                  <a:pt x="9817" y="8081"/>
                </a:cubicBezTo>
                <a:cubicBezTo>
                  <a:pt x="9807" y="8081"/>
                  <a:pt x="9795" y="8083"/>
                  <a:pt x="9784" y="8085"/>
                </a:cubicBezTo>
                <a:cubicBezTo>
                  <a:pt x="9771" y="8088"/>
                  <a:pt x="9759" y="8090"/>
                  <a:pt x="9745" y="8090"/>
                </a:cubicBezTo>
                <a:cubicBezTo>
                  <a:pt x="9636" y="8090"/>
                  <a:pt x="9505" y="7994"/>
                  <a:pt x="9394" y="7910"/>
                </a:cubicBezTo>
                <a:cubicBezTo>
                  <a:pt x="9448" y="7909"/>
                  <a:pt x="9501" y="7909"/>
                  <a:pt x="9554" y="7908"/>
                </a:cubicBezTo>
                <a:cubicBezTo>
                  <a:pt x="9559" y="7894"/>
                  <a:pt x="9563" y="7880"/>
                  <a:pt x="9566" y="7867"/>
                </a:cubicBezTo>
                <a:cubicBezTo>
                  <a:pt x="9521" y="7840"/>
                  <a:pt x="9476" y="7814"/>
                  <a:pt x="9433" y="7788"/>
                </a:cubicBezTo>
                <a:cubicBezTo>
                  <a:pt x="9456" y="7712"/>
                  <a:pt x="9485" y="7688"/>
                  <a:pt x="9517" y="7688"/>
                </a:cubicBezTo>
                <a:cubicBezTo>
                  <a:pt x="9572" y="7688"/>
                  <a:pt x="9636" y="7757"/>
                  <a:pt x="9699" y="7757"/>
                </a:cubicBezTo>
                <a:cubicBezTo>
                  <a:pt x="9719" y="7757"/>
                  <a:pt x="9738" y="7750"/>
                  <a:pt x="9758" y="7732"/>
                </a:cubicBezTo>
                <a:cubicBezTo>
                  <a:pt x="9725" y="7686"/>
                  <a:pt x="9671" y="7587"/>
                  <a:pt x="9653" y="7587"/>
                </a:cubicBezTo>
                <a:cubicBezTo>
                  <a:pt x="9652" y="7587"/>
                  <a:pt x="9652" y="7587"/>
                  <a:pt x="9651" y="7587"/>
                </a:cubicBezTo>
                <a:cubicBezTo>
                  <a:pt x="9628" y="7596"/>
                  <a:pt x="9608" y="7600"/>
                  <a:pt x="9590" y="7600"/>
                </a:cubicBezTo>
                <a:cubicBezTo>
                  <a:pt x="9532" y="7600"/>
                  <a:pt x="9504" y="7557"/>
                  <a:pt x="9517" y="7499"/>
                </a:cubicBezTo>
                <a:cubicBezTo>
                  <a:pt x="9537" y="7410"/>
                  <a:pt x="9592" y="7320"/>
                  <a:pt x="9659" y="7257"/>
                </a:cubicBezTo>
                <a:cubicBezTo>
                  <a:pt x="9665" y="7250"/>
                  <a:pt x="9679" y="7248"/>
                  <a:pt x="9696" y="7248"/>
                </a:cubicBezTo>
                <a:close/>
                <a:moveTo>
                  <a:pt x="3685" y="8530"/>
                </a:moveTo>
                <a:cubicBezTo>
                  <a:pt x="3704" y="8530"/>
                  <a:pt x="3725" y="8536"/>
                  <a:pt x="3745" y="8536"/>
                </a:cubicBezTo>
                <a:cubicBezTo>
                  <a:pt x="3672" y="8689"/>
                  <a:pt x="3928" y="8632"/>
                  <a:pt x="3866" y="8847"/>
                </a:cubicBezTo>
                <a:cubicBezTo>
                  <a:pt x="3768" y="8749"/>
                  <a:pt x="3697" y="8681"/>
                  <a:pt x="3631" y="8605"/>
                </a:cubicBezTo>
                <a:cubicBezTo>
                  <a:pt x="3622" y="8597"/>
                  <a:pt x="3643" y="8546"/>
                  <a:pt x="3661" y="8535"/>
                </a:cubicBezTo>
                <a:cubicBezTo>
                  <a:pt x="3668" y="8532"/>
                  <a:pt x="3676" y="8530"/>
                  <a:pt x="3685" y="8530"/>
                </a:cubicBezTo>
                <a:close/>
                <a:moveTo>
                  <a:pt x="6768" y="8693"/>
                </a:moveTo>
                <a:lnTo>
                  <a:pt x="6768" y="8693"/>
                </a:lnTo>
                <a:cubicBezTo>
                  <a:pt x="6918" y="8739"/>
                  <a:pt x="6918" y="8739"/>
                  <a:pt x="6959" y="8865"/>
                </a:cubicBezTo>
                <a:cubicBezTo>
                  <a:pt x="6831" y="8843"/>
                  <a:pt x="6831" y="8843"/>
                  <a:pt x="6768" y="8693"/>
                </a:cubicBezTo>
                <a:close/>
                <a:moveTo>
                  <a:pt x="36898" y="8872"/>
                </a:moveTo>
                <a:cubicBezTo>
                  <a:pt x="36945" y="8872"/>
                  <a:pt x="36987" y="8906"/>
                  <a:pt x="37030" y="8994"/>
                </a:cubicBezTo>
                <a:cubicBezTo>
                  <a:pt x="36921" y="8972"/>
                  <a:pt x="36856" y="8958"/>
                  <a:pt x="36748" y="8937"/>
                </a:cubicBezTo>
                <a:cubicBezTo>
                  <a:pt x="36808" y="8898"/>
                  <a:pt x="36855" y="8872"/>
                  <a:pt x="36898" y="8872"/>
                </a:cubicBezTo>
                <a:close/>
                <a:moveTo>
                  <a:pt x="25775" y="8920"/>
                </a:moveTo>
                <a:cubicBezTo>
                  <a:pt x="25776" y="8947"/>
                  <a:pt x="25777" y="8973"/>
                  <a:pt x="25778" y="9000"/>
                </a:cubicBezTo>
                <a:cubicBezTo>
                  <a:pt x="25728" y="9002"/>
                  <a:pt x="25678" y="9003"/>
                  <a:pt x="25627" y="9003"/>
                </a:cubicBezTo>
                <a:cubicBezTo>
                  <a:pt x="25626" y="8978"/>
                  <a:pt x="25625" y="8952"/>
                  <a:pt x="25624" y="8927"/>
                </a:cubicBezTo>
                <a:cubicBezTo>
                  <a:pt x="25674" y="8925"/>
                  <a:pt x="25724" y="8922"/>
                  <a:pt x="25775" y="8920"/>
                </a:cubicBezTo>
                <a:close/>
                <a:moveTo>
                  <a:pt x="12908" y="8654"/>
                </a:moveTo>
                <a:cubicBezTo>
                  <a:pt x="13121" y="8717"/>
                  <a:pt x="13249" y="8806"/>
                  <a:pt x="13242" y="9030"/>
                </a:cubicBezTo>
                <a:cubicBezTo>
                  <a:pt x="13117" y="8989"/>
                  <a:pt x="13004" y="8951"/>
                  <a:pt x="12866" y="8904"/>
                </a:cubicBezTo>
                <a:cubicBezTo>
                  <a:pt x="12877" y="8832"/>
                  <a:pt x="12893" y="8745"/>
                  <a:pt x="12908" y="8654"/>
                </a:cubicBezTo>
                <a:close/>
                <a:moveTo>
                  <a:pt x="9663" y="8795"/>
                </a:moveTo>
                <a:lnTo>
                  <a:pt x="9663" y="8795"/>
                </a:lnTo>
                <a:cubicBezTo>
                  <a:pt x="9709" y="8882"/>
                  <a:pt x="9752" y="8969"/>
                  <a:pt x="9797" y="9054"/>
                </a:cubicBezTo>
                <a:cubicBezTo>
                  <a:pt x="9563" y="9047"/>
                  <a:pt x="9559" y="9040"/>
                  <a:pt x="9663" y="8795"/>
                </a:cubicBezTo>
                <a:close/>
                <a:moveTo>
                  <a:pt x="16018" y="8995"/>
                </a:moveTo>
                <a:cubicBezTo>
                  <a:pt x="16108" y="9008"/>
                  <a:pt x="16174" y="9018"/>
                  <a:pt x="16253" y="9028"/>
                </a:cubicBezTo>
                <a:cubicBezTo>
                  <a:pt x="16198" y="9074"/>
                  <a:pt x="16169" y="9099"/>
                  <a:pt x="16142" y="9099"/>
                </a:cubicBezTo>
                <a:cubicBezTo>
                  <a:pt x="16110" y="9099"/>
                  <a:pt x="16081" y="9066"/>
                  <a:pt x="16018" y="8995"/>
                </a:cubicBezTo>
                <a:close/>
                <a:moveTo>
                  <a:pt x="26367" y="9023"/>
                </a:moveTo>
                <a:cubicBezTo>
                  <a:pt x="26373" y="9023"/>
                  <a:pt x="26378" y="9024"/>
                  <a:pt x="26383" y="9026"/>
                </a:cubicBezTo>
                <a:cubicBezTo>
                  <a:pt x="26403" y="9036"/>
                  <a:pt x="26411" y="9068"/>
                  <a:pt x="26423" y="9091"/>
                </a:cubicBezTo>
                <a:cubicBezTo>
                  <a:pt x="26403" y="9096"/>
                  <a:pt x="26381" y="9108"/>
                  <a:pt x="26362" y="9108"/>
                </a:cubicBezTo>
                <a:cubicBezTo>
                  <a:pt x="26359" y="9108"/>
                  <a:pt x="26355" y="9108"/>
                  <a:pt x="26351" y="9106"/>
                </a:cubicBezTo>
                <a:cubicBezTo>
                  <a:pt x="26331" y="9098"/>
                  <a:pt x="26318" y="9070"/>
                  <a:pt x="26293" y="9036"/>
                </a:cubicBezTo>
                <a:cubicBezTo>
                  <a:pt x="26324" y="9032"/>
                  <a:pt x="26349" y="9023"/>
                  <a:pt x="26367" y="9023"/>
                </a:cubicBezTo>
                <a:close/>
                <a:moveTo>
                  <a:pt x="21647" y="8969"/>
                </a:moveTo>
                <a:cubicBezTo>
                  <a:pt x="21702" y="9030"/>
                  <a:pt x="21755" y="9089"/>
                  <a:pt x="21819" y="9162"/>
                </a:cubicBezTo>
                <a:cubicBezTo>
                  <a:pt x="21787" y="9182"/>
                  <a:pt x="21759" y="9190"/>
                  <a:pt x="21733" y="9190"/>
                </a:cubicBezTo>
                <a:cubicBezTo>
                  <a:pt x="21656" y="9190"/>
                  <a:pt x="21596" y="9123"/>
                  <a:pt x="21500" y="9102"/>
                </a:cubicBezTo>
                <a:cubicBezTo>
                  <a:pt x="21568" y="9041"/>
                  <a:pt x="21608" y="9005"/>
                  <a:pt x="21647" y="8969"/>
                </a:cubicBezTo>
                <a:close/>
                <a:moveTo>
                  <a:pt x="34053" y="9090"/>
                </a:moveTo>
                <a:lnTo>
                  <a:pt x="34053" y="9090"/>
                </a:lnTo>
                <a:cubicBezTo>
                  <a:pt x="34153" y="9224"/>
                  <a:pt x="34069" y="9265"/>
                  <a:pt x="33965" y="9296"/>
                </a:cubicBezTo>
                <a:cubicBezTo>
                  <a:pt x="33994" y="9228"/>
                  <a:pt x="34023" y="9160"/>
                  <a:pt x="34053" y="9090"/>
                </a:cubicBezTo>
                <a:close/>
                <a:moveTo>
                  <a:pt x="23874" y="9198"/>
                </a:moveTo>
                <a:cubicBezTo>
                  <a:pt x="23926" y="9198"/>
                  <a:pt x="23961" y="9254"/>
                  <a:pt x="24002" y="9333"/>
                </a:cubicBezTo>
                <a:cubicBezTo>
                  <a:pt x="23908" y="9306"/>
                  <a:pt x="23846" y="9291"/>
                  <a:pt x="23755" y="9266"/>
                </a:cubicBezTo>
                <a:cubicBezTo>
                  <a:pt x="23804" y="9218"/>
                  <a:pt x="23842" y="9198"/>
                  <a:pt x="23874" y="9198"/>
                </a:cubicBezTo>
                <a:close/>
                <a:moveTo>
                  <a:pt x="3869" y="9027"/>
                </a:moveTo>
                <a:lnTo>
                  <a:pt x="3869" y="9027"/>
                </a:lnTo>
                <a:cubicBezTo>
                  <a:pt x="4088" y="9061"/>
                  <a:pt x="4156" y="9112"/>
                  <a:pt x="4280" y="9316"/>
                </a:cubicBezTo>
                <a:cubicBezTo>
                  <a:pt x="4240" y="9326"/>
                  <a:pt x="4211" y="9334"/>
                  <a:pt x="4185" y="9334"/>
                </a:cubicBezTo>
                <a:cubicBezTo>
                  <a:pt x="4110" y="9334"/>
                  <a:pt x="4060" y="9271"/>
                  <a:pt x="3869" y="9027"/>
                </a:cubicBezTo>
                <a:close/>
                <a:moveTo>
                  <a:pt x="10047" y="9259"/>
                </a:moveTo>
                <a:cubicBezTo>
                  <a:pt x="10053" y="9259"/>
                  <a:pt x="10066" y="9304"/>
                  <a:pt x="10076" y="9327"/>
                </a:cubicBezTo>
                <a:cubicBezTo>
                  <a:pt x="10035" y="9339"/>
                  <a:pt x="9993" y="9352"/>
                  <a:pt x="9951" y="9364"/>
                </a:cubicBezTo>
                <a:cubicBezTo>
                  <a:pt x="9943" y="9343"/>
                  <a:pt x="9935" y="9322"/>
                  <a:pt x="9927" y="9301"/>
                </a:cubicBezTo>
                <a:cubicBezTo>
                  <a:pt x="9967" y="9286"/>
                  <a:pt x="10007" y="9267"/>
                  <a:pt x="10047" y="9259"/>
                </a:cubicBezTo>
                <a:cubicBezTo>
                  <a:pt x="10047" y="9259"/>
                  <a:pt x="10047" y="9259"/>
                  <a:pt x="10047" y="9259"/>
                </a:cubicBezTo>
                <a:close/>
                <a:moveTo>
                  <a:pt x="34545" y="9236"/>
                </a:moveTo>
                <a:cubicBezTo>
                  <a:pt x="34601" y="9236"/>
                  <a:pt x="34632" y="9260"/>
                  <a:pt x="34649" y="9318"/>
                </a:cubicBezTo>
                <a:cubicBezTo>
                  <a:pt x="34655" y="9333"/>
                  <a:pt x="34614" y="9378"/>
                  <a:pt x="34608" y="9378"/>
                </a:cubicBezTo>
                <a:cubicBezTo>
                  <a:pt x="34608" y="9378"/>
                  <a:pt x="34608" y="9378"/>
                  <a:pt x="34608" y="9378"/>
                </a:cubicBezTo>
                <a:cubicBezTo>
                  <a:pt x="34556" y="9354"/>
                  <a:pt x="34507" y="9323"/>
                  <a:pt x="34405" y="9264"/>
                </a:cubicBezTo>
                <a:cubicBezTo>
                  <a:pt x="34463" y="9246"/>
                  <a:pt x="34509" y="9236"/>
                  <a:pt x="34545" y="9236"/>
                </a:cubicBezTo>
                <a:close/>
                <a:moveTo>
                  <a:pt x="7229" y="9325"/>
                </a:moveTo>
                <a:cubicBezTo>
                  <a:pt x="7330" y="9325"/>
                  <a:pt x="7385" y="9362"/>
                  <a:pt x="7414" y="9447"/>
                </a:cubicBezTo>
                <a:cubicBezTo>
                  <a:pt x="7402" y="9468"/>
                  <a:pt x="7387" y="9488"/>
                  <a:pt x="7375" y="9509"/>
                </a:cubicBezTo>
                <a:cubicBezTo>
                  <a:pt x="7302" y="9462"/>
                  <a:pt x="7230" y="9415"/>
                  <a:pt x="7111" y="9337"/>
                </a:cubicBezTo>
                <a:cubicBezTo>
                  <a:pt x="7156" y="9329"/>
                  <a:pt x="7195" y="9325"/>
                  <a:pt x="7229" y="9325"/>
                </a:cubicBezTo>
                <a:close/>
                <a:moveTo>
                  <a:pt x="23328" y="9384"/>
                </a:moveTo>
                <a:cubicBezTo>
                  <a:pt x="23369" y="9384"/>
                  <a:pt x="23386" y="9434"/>
                  <a:pt x="23384" y="9520"/>
                </a:cubicBezTo>
                <a:cubicBezTo>
                  <a:pt x="23337" y="9492"/>
                  <a:pt x="23291" y="9462"/>
                  <a:pt x="23240" y="9430"/>
                </a:cubicBezTo>
                <a:cubicBezTo>
                  <a:pt x="23277" y="9399"/>
                  <a:pt x="23306" y="9384"/>
                  <a:pt x="23328" y="9384"/>
                </a:cubicBezTo>
                <a:close/>
                <a:moveTo>
                  <a:pt x="12841" y="9119"/>
                </a:moveTo>
                <a:cubicBezTo>
                  <a:pt x="12996" y="9119"/>
                  <a:pt x="13097" y="9191"/>
                  <a:pt x="13163" y="9323"/>
                </a:cubicBezTo>
                <a:cubicBezTo>
                  <a:pt x="13093" y="9347"/>
                  <a:pt x="13010" y="9365"/>
                  <a:pt x="13030" y="9462"/>
                </a:cubicBezTo>
                <a:cubicBezTo>
                  <a:pt x="13039" y="9495"/>
                  <a:pt x="13102" y="9518"/>
                  <a:pt x="13144" y="9544"/>
                </a:cubicBezTo>
                <a:cubicBezTo>
                  <a:pt x="13106" y="9605"/>
                  <a:pt x="13071" y="9627"/>
                  <a:pt x="13037" y="9627"/>
                </a:cubicBezTo>
                <a:cubicBezTo>
                  <a:pt x="12968" y="9627"/>
                  <a:pt x="12902" y="9537"/>
                  <a:pt x="12812" y="9511"/>
                </a:cubicBezTo>
                <a:cubicBezTo>
                  <a:pt x="12895" y="9438"/>
                  <a:pt x="12952" y="9388"/>
                  <a:pt x="13014" y="9333"/>
                </a:cubicBezTo>
                <a:cubicBezTo>
                  <a:pt x="12967" y="9287"/>
                  <a:pt x="12929" y="9269"/>
                  <a:pt x="12897" y="9269"/>
                </a:cubicBezTo>
                <a:cubicBezTo>
                  <a:pt x="12796" y="9269"/>
                  <a:pt x="12744" y="9437"/>
                  <a:pt x="12614" y="9438"/>
                </a:cubicBezTo>
                <a:cubicBezTo>
                  <a:pt x="12695" y="9314"/>
                  <a:pt x="12757" y="9220"/>
                  <a:pt x="12825" y="9119"/>
                </a:cubicBezTo>
                <a:cubicBezTo>
                  <a:pt x="12831" y="9119"/>
                  <a:pt x="12836" y="9119"/>
                  <a:pt x="12841" y="9119"/>
                </a:cubicBezTo>
                <a:close/>
                <a:moveTo>
                  <a:pt x="32093" y="8975"/>
                </a:moveTo>
                <a:cubicBezTo>
                  <a:pt x="32156" y="8975"/>
                  <a:pt x="32231" y="8994"/>
                  <a:pt x="32378" y="9031"/>
                </a:cubicBezTo>
                <a:cubicBezTo>
                  <a:pt x="32280" y="9138"/>
                  <a:pt x="32102" y="9154"/>
                  <a:pt x="32174" y="9317"/>
                </a:cubicBezTo>
                <a:cubicBezTo>
                  <a:pt x="32220" y="9418"/>
                  <a:pt x="32285" y="9511"/>
                  <a:pt x="32362" y="9642"/>
                </a:cubicBezTo>
                <a:cubicBezTo>
                  <a:pt x="32126" y="9611"/>
                  <a:pt x="32044" y="9458"/>
                  <a:pt x="31940" y="9331"/>
                </a:cubicBezTo>
                <a:lnTo>
                  <a:pt x="31940" y="9331"/>
                </a:lnTo>
                <a:cubicBezTo>
                  <a:pt x="31941" y="9366"/>
                  <a:pt x="31943" y="9400"/>
                  <a:pt x="31945" y="9436"/>
                </a:cubicBezTo>
                <a:cubicBezTo>
                  <a:pt x="31811" y="9417"/>
                  <a:pt x="31679" y="9399"/>
                  <a:pt x="31543" y="9379"/>
                </a:cubicBezTo>
                <a:cubicBezTo>
                  <a:pt x="31476" y="9113"/>
                  <a:pt x="31476" y="9114"/>
                  <a:pt x="31754" y="9063"/>
                </a:cubicBezTo>
                <a:cubicBezTo>
                  <a:pt x="31794" y="9055"/>
                  <a:pt x="31834" y="9049"/>
                  <a:pt x="31871" y="9035"/>
                </a:cubicBezTo>
                <a:cubicBezTo>
                  <a:pt x="31976" y="8995"/>
                  <a:pt x="32029" y="8975"/>
                  <a:pt x="32093" y="8975"/>
                </a:cubicBezTo>
                <a:close/>
                <a:moveTo>
                  <a:pt x="34715" y="9514"/>
                </a:moveTo>
                <a:cubicBezTo>
                  <a:pt x="34822" y="9520"/>
                  <a:pt x="34929" y="9525"/>
                  <a:pt x="35039" y="9532"/>
                </a:cubicBezTo>
                <a:cubicBezTo>
                  <a:pt x="34964" y="9625"/>
                  <a:pt x="34925" y="9673"/>
                  <a:pt x="34886" y="9673"/>
                </a:cubicBezTo>
                <a:cubicBezTo>
                  <a:pt x="34844" y="9673"/>
                  <a:pt x="34802" y="9621"/>
                  <a:pt x="34715" y="9514"/>
                </a:cubicBezTo>
                <a:close/>
                <a:moveTo>
                  <a:pt x="5491" y="9584"/>
                </a:moveTo>
                <a:cubicBezTo>
                  <a:pt x="5533" y="9618"/>
                  <a:pt x="5574" y="9653"/>
                  <a:pt x="5616" y="9687"/>
                </a:cubicBezTo>
                <a:cubicBezTo>
                  <a:pt x="5599" y="9708"/>
                  <a:pt x="5581" y="9730"/>
                  <a:pt x="5564" y="9750"/>
                </a:cubicBezTo>
                <a:cubicBezTo>
                  <a:pt x="5521" y="9727"/>
                  <a:pt x="5478" y="9702"/>
                  <a:pt x="5435" y="9679"/>
                </a:cubicBezTo>
                <a:cubicBezTo>
                  <a:pt x="5454" y="9648"/>
                  <a:pt x="5473" y="9615"/>
                  <a:pt x="5491" y="9584"/>
                </a:cubicBezTo>
                <a:close/>
                <a:moveTo>
                  <a:pt x="34389" y="9593"/>
                </a:moveTo>
                <a:cubicBezTo>
                  <a:pt x="34429" y="9593"/>
                  <a:pt x="34457" y="9637"/>
                  <a:pt x="34525" y="9744"/>
                </a:cubicBezTo>
                <a:cubicBezTo>
                  <a:pt x="34491" y="9756"/>
                  <a:pt x="34458" y="9767"/>
                  <a:pt x="34424" y="9778"/>
                </a:cubicBezTo>
                <a:lnTo>
                  <a:pt x="34425" y="9780"/>
                </a:lnTo>
                <a:lnTo>
                  <a:pt x="34423" y="9782"/>
                </a:lnTo>
                <a:cubicBezTo>
                  <a:pt x="34420" y="9782"/>
                  <a:pt x="34418" y="9782"/>
                  <a:pt x="34416" y="9781"/>
                </a:cubicBezTo>
                <a:cubicBezTo>
                  <a:pt x="34418" y="9780"/>
                  <a:pt x="34420" y="9780"/>
                  <a:pt x="34423" y="9778"/>
                </a:cubicBezTo>
                <a:cubicBezTo>
                  <a:pt x="34373" y="9738"/>
                  <a:pt x="34324" y="9696"/>
                  <a:pt x="34269" y="9651"/>
                </a:cubicBezTo>
                <a:cubicBezTo>
                  <a:pt x="34327" y="9614"/>
                  <a:pt x="34361" y="9593"/>
                  <a:pt x="34389" y="9593"/>
                </a:cubicBezTo>
                <a:close/>
                <a:moveTo>
                  <a:pt x="15326" y="9760"/>
                </a:moveTo>
                <a:cubicBezTo>
                  <a:pt x="15323" y="9786"/>
                  <a:pt x="15321" y="9813"/>
                  <a:pt x="15317" y="9839"/>
                </a:cubicBezTo>
                <a:cubicBezTo>
                  <a:pt x="15267" y="9828"/>
                  <a:pt x="15216" y="9818"/>
                  <a:pt x="15164" y="9808"/>
                </a:cubicBezTo>
                <a:cubicBezTo>
                  <a:pt x="15165" y="9791"/>
                  <a:pt x="15166" y="9775"/>
                  <a:pt x="15166" y="9760"/>
                </a:cubicBezTo>
                <a:close/>
                <a:moveTo>
                  <a:pt x="10800" y="9709"/>
                </a:moveTo>
                <a:cubicBezTo>
                  <a:pt x="10808" y="9727"/>
                  <a:pt x="10816" y="9745"/>
                  <a:pt x="10826" y="9764"/>
                </a:cubicBezTo>
                <a:cubicBezTo>
                  <a:pt x="10762" y="9795"/>
                  <a:pt x="10696" y="9827"/>
                  <a:pt x="10633" y="9860"/>
                </a:cubicBezTo>
                <a:cubicBezTo>
                  <a:pt x="10633" y="9679"/>
                  <a:pt x="10738" y="9749"/>
                  <a:pt x="10800" y="9709"/>
                </a:cubicBezTo>
                <a:close/>
                <a:moveTo>
                  <a:pt x="13416" y="9241"/>
                </a:moveTo>
                <a:cubicBezTo>
                  <a:pt x="13473" y="9241"/>
                  <a:pt x="13535" y="9255"/>
                  <a:pt x="13608" y="9261"/>
                </a:cubicBezTo>
                <a:cubicBezTo>
                  <a:pt x="13583" y="9313"/>
                  <a:pt x="13559" y="9368"/>
                  <a:pt x="13525" y="9440"/>
                </a:cubicBezTo>
                <a:cubicBezTo>
                  <a:pt x="13598" y="9446"/>
                  <a:pt x="13669" y="9467"/>
                  <a:pt x="13729" y="9467"/>
                </a:cubicBezTo>
                <a:cubicBezTo>
                  <a:pt x="13750" y="9467"/>
                  <a:pt x="13770" y="9464"/>
                  <a:pt x="13789" y="9458"/>
                </a:cubicBezTo>
                <a:cubicBezTo>
                  <a:pt x="13829" y="9443"/>
                  <a:pt x="13865" y="9435"/>
                  <a:pt x="13898" y="9435"/>
                </a:cubicBezTo>
                <a:cubicBezTo>
                  <a:pt x="13971" y="9435"/>
                  <a:pt x="14026" y="9471"/>
                  <a:pt x="14062" y="9545"/>
                </a:cubicBezTo>
                <a:cubicBezTo>
                  <a:pt x="14119" y="9663"/>
                  <a:pt x="13997" y="9714"/>
                  <a:pt x="13932" y="9784"/>
                </a:cubicBezTo>
                <a:cubicBezTo>
                  <a:pt x="13911" y="9806"/>
                  <a:pt x="13894" y="9831"/>
                  <a:pt x="13858" y="9873"/>
                </a:cubicBezTo>
                <a:cubicBezTo>
                  <a:pt x="13897" y="9799"/>
                  <a:pt x="13925" y="9747"/>
                  <a:pt x="13979" y="9646"/>
                </a:cubicBezTo>
                <a:lnTo>
                  <a:pt x="13979" y="9646"/>
                </a:lnTo>
                <a:cubicBezTo>
                  <a:pt x="13850" y="9664"/>
                  <a:pt x="13764" y="9676"/>
                  <a:pt x="13645" y="9692"/>
                </a:cubicBezTo>
                <a:cubicBezTo>
                  <a:pt x="13617" y="9670"/>
                  <a:pt x="13589" y="9587"/>
                  <a:pt x="13529" y="9587"/>
                </a:cubicBezTo>
                <a:cubicBezTo>
                  <a:pt x="13499" y="9587"/>
                  <a:pt x="13462" y="9607"/>
                  <a:pt x="13413" y="9665"/>
                </a:cubicBezTo>
                <a:cubicBezTo>
                  <a:pt x="13421" y="9577"/>
                  <a:pt x="13427" y="9519"/>
                  <a:pt x="13437" y="9436"/>
                </a:cubicBezTo>
                <a:lnTo>
                  <a:pt x="13437" y="9436"/>
                </a:lnTo>
                <a:cubicBezTo>
                  <a:pt x="13322" y="9474"/>
                  <a:pt x="13237" y="9504"/>
                  <a:pt x="13150" y="9535"/>
                </a:cubicBezTo>
                <a:cubicBezTo>
                  <a:pt x="13156" y="9468"/>
                  <a:pt x="13164" y="9400"/>
                  <a:pt x="13169" y="9334"/>
                </a:cubicBezTo>
                <a:cubicBezTo>
                  <a:pt x="13170" y="9336"/>
                  <a:pt x="13170" y="9337"/>
                  <a:pt x="13171" y="9338"/>
                </a:cubicBezTo>
                <a:cubicBezTo>
                  <a:pt x="13237" y="9305"/>
                  <a:pt x="13299" y="9259"/>
                  <a:pt x="13368" y="9245"/>
                </a:cubicBezTo>
                <a:cubicBezTo>
                  <a:pt x="13384" y="9242"/>
                  <a:pt x="13400" y="9241"/>
                  <a:pt x="13416" y="9241"/>
                </a:cubicBezTo>
                <a:close/>
                <a:moveTo>
                  <a:pt x="22628" y="9834"/>
                </a:moveTo>
                <a:cubicBezTo>
                  <a:pt x="22630" y="9834"/>
                  <a:pt x="22632" y="9835"/>
                  <a:pt x="22634" y="9835"/>
                </a:cubicBezTo>
                <a:cubicBezTo>
                  <a:pt x="22662" y="9839"/>
                  <a:pt x="22688" y="9866"/>
                  <a:pt x="22715" y="9884"/>
                </a:cubicBezTo>
                <a:cubicBezTo>
                  <a:pt x="22712" y="9896"/>
                  <a:pt x="22707" y="9911"/>
                  <a:pt x="22703" y="9923"/>
                </a:cubicBezTo>
                <a:cubicBezTo>
                  <a:pt x="22653" y="9917"/>
                  <a:pt x="22603" y="9911"/>
                  <a:pt x="22553" y="9905"/>
                </a:cubicBezTo>
                <a:cubicBezTo>
                  <a:pt x="22551" y="9890"/>
                  <a:pt x="22547" y="9877"/>
                  <a:pt x="22545" y="9864"/>
                </a:cubicBezTo>
                <a:cubicBezTo>
                  <a:pt x="22573" y="9854"/>
                  <a:pt x="22601" y="9834"/>
                  <a:pt x="22628" y="9834"/>
                </a:cubicBezTo>
                <a:close/>
                <a:moveTo>
                  <a:pt x="34423" y="9782"/>
                </a:moveTo>
                <a:lnTo>
                  <a:pt x="34423" y="9782"/>
                </a:lnTo>
                <a:cubicBezTo>
                  <a:pt x="34431" y="9783"/>
                  <a:pt x="34441" y="9786"/>
                  <a:pt x="34444" y="9791"/>
                </a:cubicBezTo>
                <a:cubicBezTo>
                  <a:pt x="34473" y="9844"/>
                  <a:pt x="34501" y="9899"/>
                  <a:pt x="34530" y="9952"/>
                </a:cubicBezTo>
                <a:cubicBezTo>
                  <a:pt x="34508" y="9959"/>
                  <a:pt x="34479" y="9976"/>
                  <a:pt x="34461" y="9976"/>
                </a:cubicBezTo>
                <a:cubicBezTo>
                  <a:pt x="34457" y="9976"/>
                  <a:pt x="34453" y="9975"/>
                  <a:pt x="34450" y="9973"/>
                </a:cubicBezTo>
                <a:cubicBezTo>
                  <a:pt x="34373" y="9922"/>
                  <a:pt x="34351" y="9857"/>
                  <a:pt x="34423" y="9782"/>
                </a:cubicBezTo>
                <a:close/>
                <a:moveTo>
                  <a:pt x="25667" y="9873"/>
                </a:moveTo>
                <a:cubicBezTo>
                  <a:pt x="25707" y="9873"/>
                  <a:pt x="25748" y="9906"/>
                  <a:pt x="25792" y="9985"/>
                </a:cubicBezTo>
                <a:cubicBezTo>
                  <a:pt x="25679" y="9972"/>
                  <a:pt x="25612" y="9966"/>
                  <a:pt x="25546" y="9958"/>
                </a:cubicBezTo>
                <a:cubicBezTo>
                  <a:pt x="25588" y="9905"/>
                  <a:pt x="25627" y="9873"/>
                  <a:pt x="25667" y="9873"/>
                </a:cubicBezTo>
                <a:close/>
                <a:moveTo>
                  <a:pt x="3579" y="9789"/>
                </a:moveTo>
                <a:cubicBezTo>
                  <a:pt x="3507" y="9886"/>
                  <a:pt x="3474" y="9935"/>
                  <a:pt x="3424" y="10005"/>
                </a:cubicBezTo>
                <a:cubicBezTo>
                  <a:pt x="3356" y="9862"/>
                  <a:pt x="3370" y="9796"/>
                  <a:pt x="3579" y="9789"/>
                </a:cubicBezTo>
                <a:close/>
                <a:moveTo>
                  <a:pt x="29887" y="9884"/>
                </a:moveTo>
                <a:cubicBezTo>
                  <a:pt x="29898" y="9899"/>
                  <a:pt x="29910" y="9915"/>
                  <a:pt x="29920" y="9931"/>
                </a:cubicBezTo>
                <a:cubicBezTo>
                  <a:pt x="29861" y="9967"/>
                  <a:pt x="29802" y="10001"/>
                  <a:pt x="29742" y="10039"/>
                </a:cubicBezTo>
                <a:cubicBezTo>
                  <a:pt x="29736" y="10031"/>
                  <a:pt x="29730" y="10021"/>
                  <a:pt x="29724" y="10014"/>
                </a:cubicBezTo>
                <a:cubicBezTo>
                  <a:pt x="29778" y="9969"/>
                  <a:pt x="29832" y="9926"/>
                  <a:pt x="29887" y="9884"/>
                </a:cubicBezTo>
                <a:close/>
                <a:moveTo>
                  <a:pt x="13454" y="9847"/>
                </a:moveTo>
                <a:cubicBezTo>
                  <a:pt x="13507" y="9907"/>
                  <a:pt x="13559" y="9966"/>
                  <a:pt x="13624" y="10040"/>
                </a:cubicBezTo>
                <a:cubicBezTo>
                  <a:pt x="13591" y="10042"/>
                  <a:pt x="13565" y="10044"/>
                  <a:pt x="13544" y="10044"/>
                </a:cubicBezTo>
                <a:cubicBezTo>
                  <a:pt x="13457" y="10044"/>
                  <a:pt x="13457" y="10012"/>
                  <a:pt x="13454" y="9847"/>
                </a:cubicBezTo>
                <a:close/>
                <a:moveTo>
                  <a:pt x="14111" y="9692"/>
                </a:moveTo>
                <a:cubicBezTo>
                  <a:pt x="14210" y="9772"/>
                  <a:pt x="14295" y="9843"/>
                  <a:pt x="14395" y="9926"/>
                </a:cubicBezTo>
                <a:cubicBezTo>
                  <a:pt x="14347" y="9974"/>
                  <a:pt x="14314" y="10009"/>
                  <a:pt x="14275" y="10045"/>
                </a:cubicBezTo>
                <a:cubicBezTo>
                  <a:pt x="14247" y="9994"/>
                  <a:pt x="14222" y="9952"/>
                  <a:pt x="14197" y="9911"/>
                </a:cubicBezTo>
                <a:cubicBezTo>
                  <a:pt x="14150" y="9927"/>
                  <a:pt x="14106" y="9946"/>
                  <a:pt x="14002" y="9985"/>
                </a:cubicBezTo>
                <a:cubicBezTo>
                  <a:pt x="14048" y="9861"/>
                  <a:pt x="14074" y="9790"/>
                  <a:pt x="14111" y="9692"/>
                </a:cubicBezTo>
                <a:close/>
                <a:moveTo>
                  <a:pt x="21947" y="9983"/>
                </a:moveTo>
                <a:cubicBezTo>
                  <a:pt x="21994" y="10044"/>
                  <a:pt x="22032" y="10092"/>
                  <a:pt x="22069" y="10140"/>
                </a:cubicBezTo>
                <a:cubicBezTo>
                  <a:pt x="22062" y="10154"/>
                  <a:pt x="22054" y="10165"/>
                  <a:pt x="22046" y="10177"/>
                </a:cubicBezTo>
                <a:cubicBezTo>
                  <a:pt x="21989" y="10151"/>
                  <a:pt x="21933" y="10128"/>
                  <a:pt x="21863" y="10096"/>
                </a:cubicBezTo>
                <a:cubicBezTo>
                  <a:pt x="21895" y="10051"/>
                  <a:pt x="21916" y="10023"/>
                  <a:pt x="21947" y="9983"/>
                </a:cubicBezTo>
                <a:close/>
                <a:moveTo>
                  <a:pt x="35223" y="9881"/>
                </a:moveTo>
                <a:cubicBezTo>
                  <a:pt x="35250" y="9883"/>
                  <a:pt x="35276" y="9884"/>
                  <a:pt x="35302" y="9885"/>
                </a:cubicBezTo>
                <a:lnTo>
                  <a:pt x="35549" y="10150"/>
                </a:lnTo>
                <a:cubicBezTo>
                  <a:pt x="35477" y="10154"/>
                  <a:pt x="35401" y="10178"/>
                  <a:pt x="35336" y="10178"/>
                </a:cubicBezTo>
                <a:cubicBezTo>
                  <a:pt x="35274" y="10178"/>
                  <a:pt x="35221" y="10156"/>
                  <a:pt x="35189" y="10074"/>
                </a:cubicBezTo>
                <a:cubicBezTo>
                  <a:pt x="35167" y="10022"/>
                  <a:pt x="35210" y="9946"/>
                  <a:pt x="35223" y="9881"/>
                </a:cubicBezTo>
                <a:close/>
                <a:moveTo>
                  <a:pt x="22850" y="10035"/>
                </a:moveTo>
                <a:cubicBezTo>
                  <a:pt x="22946" y="10114"/>
                  <a:pt x="23030" y="10183"/>
                  <a:pt x="23137" y="10271"/>
                </a:cubicBezTo>
                <a:cubicBezTo>
                  <a:pt x="23100" y="10283"/>
                  <a:pt x="23066" y="10289"/>
                  <a:pt x="23034" y="10289"/>
                </a:cubicBezTo>
                <a:cubicBezTo>
                  <a:pt x="22893" y="10289"/>
                  <a:pt x="22791" y="10190"/>
                  <a:pt x="22651" y="10156"/>
                </a:cubicBezTo>
                <a:cubicBezTo>
                  <a:pt x="22745" y="10098"/>
                  <a:pt x="22807" y="10062"/>
                  <a:pt x="22850" y="10035"/>
                </a:cubicBezTo>
                <a:close/>
                <a:moveTo>
                  <a:pt x="13889" y="10144"/>
                </a:moveTo>
                <a:cubicBezTo>
                  <a:pt x="13957" y="10171"/>
                  <a:pt x="14024" y="10199"/>
                  <a:pt x="14092" y="10228"/>
                </a:cubicBezTo>
                <a:cubicBezTo>
                  <a:pt x="14071" y="10265"/>
                  <a:pt x="14049" y="10302"/>
                  <a:pt x="14029" y="10339"/>
                </a:cubicBezTo>
                <a:cubicBezTo>
                  <a:pt x="13968" y="10297"/>
                  <a:pt x="13909" y="10258"/>
                  <a:pt x="13848" y="10216"/>
                </a:cubicBezTo>
                <a:cubicBezTo>
                  <a:pt x="13863" y="10192"/>
                  <a:pt x="13876" y="10167"/>
                  <a:pt x="13889" y="10144"/>
                </a:cubicBezTo>
                <a:close/>
                <a:moveTo>
                  <a:pt x="3850" y="10189"/>
                </a:moveTo>
                <a:cubicBezTo>
                  <a:pt x="3897" y="10189"/>
                  <a:pt x="3923" y="10239"/>
                  <a:pt x="3989" y="10369"/>
                </a:cubicBezTo>
                <a:cubicBezTo>
                  <a:pt x="3880" y="10316"/>
                  <a:pt x="3806" y="10280"/>
                  <a:pt x="3725" y="10239"/>
                </a:cubicBezTo>
                <a:cubicBezTo>
                  <a:pt x="3785" y="10208"/>
                  <a:pt x="3822" y="10189"/>
                  <a:pt x="3850" y="10189"/>
                </a:cubicBezTo>
                <a:close/>
                <a:moveTo>
                  <a:pt x="16161" y="10228"/>
                </a:moveTo>
                <a:cubicBezTo>
                  <a:pt x="16236" y="10287"/>
                  <a:pt x="16310" y="10348"/>
                  <a:pt x="16384" y="10410"/>
                </a:cubicBezTo>
                <a:cubicBezTo>
                  <a:pt x="16372" y="10418"/>
                  <a:pt x="16359" y="10430"/>
                  <a:pt x="16348" y="10438"/>
                </a:cubicBezTo>
                <a:cubicBezTo>
                  <a:pt x="16278" y="10380"/>
                  <a:pt x="16205" y="10320"/>
                  <a:pt x="16133" y="10261"/>
                </a:cubicBezTo>
                <a:cubicBezTo>
                  <a:pt x="16143" y="10250"/>
                  <a:pt x="16152" y="10239"/>
                  <a:pt x="16161" y="10228"/>
                </a:cubicBezTo>
                <a:close/>
                <a:moveTo>
                  <a:pt x="15544" y="10294"/>
                </a:moveTo>
                <a:cubicBezTo>
                  <a:pt x="15622" y="10294"/>
                  <a:pt x="15674" y="10319"/>
                  <a:pt x="15716" y="10369"/>
                </a:cubicBezTo>
                <a:cubicBezTo>
                  <a:pt x="15732" y="10388"/>
                  <a:pt x="15708" y="10441"/>
                  <a:pt x="15698" y="10481"/>
                </a:cubicBezTo>
                <a:lnTo>
                  <a:pt x="15698" y="10481"/>
                </a:lnTo>
                <a:cubicBezTo>
                  <a:pt x="15611" y="10437"/>
                  <a:pt x="15523" y="10393"/>
                  <a:pt x="15379" y="10320"/>
                </a:cubicBezTo>
                <a:cubicBezTo>
                  <a:pt x="15445" y="10303"/>
                  <a:pt x="15499" y="10294"/>
                  <a:pt x="15544" y="10294"/>
                </a:cubicBezTo>
                <a:close/>
                <a:moveTo>
                  <a:pt x="15699" y="10483"/>
                </a:moveTo>
                <a:cubicBezTo>
                  <a:pt x="15703" y="10484"/>
                  <a:pt x="15705" y="10485"/>
                  <a:pt x="15707" y="10487"/>
                </a:cubicBezTo>
                <a:cubicBezTo>
                  <a:pt x="15706" y="10488"/>
                  <a:pt x="15706" y="10491"/>
                  <a:pt x="15706" y="10493"/>
                </a:cubicBezTo>
                <a:lnTo>
                  <a:pt x="15706" y="10493"/>
                </a:lnTo>
                <a:cubicBezTo>
                  <a:pt x="15704" y="10491"/>
                  <a:pt x="15701" y="10489"/>
                  <a:pt x="15698" y="10486"/>
                </a:cubicBezTo>
                <a:cubicBezTo>
                  <a:pt x="15698" y="10485"/>
                  <a:pt x="15699" y="10484"/>
                  <a:pt x="15699" y="10483"/>
                </a:cubicBezTo>
                <a:close/>
                <a:moveTo>
                  <a:pt x="14890" y="10035"/>
                </a:moveTo>
                <a:cubicBezTo>
                  <a:pt x="14888" y="10131"/>
                  <a:pt x="14866" y="10202"/>
                  <a:pt x="14770" y="10235"/>
                </a:cubicBezTo>
                <a:cubicBezTo>
                  <a:pt x="14770" y="10236"/>
                  <a:pt x="14772" y="10236"/>
                  <a:pt x="14776" y="10237"/>
                </a:cubicBezTo>
                <a:cubicBezTo>
                  <a:pt x="14777" y="10235"/>
                  <a:pt x="14780" y="10234"/>
                  <a:pt x="14782" y="10233"/>
                </a:cubicBezTo>
                <a:cubicBezTo>
                  <a:pt x="14786" y="10237"/>
                  <a:pt x="14787" y="10239"/>
                  <a:pt x="14790" y="10243"/>
                </a:cubicBezTo>
                <a:cubicBezTo>
                  <a:pt x="14834" y="10268"/>
                  <a:pt x="14880" y="10291"/>
                  <a:pt x="14926" y="10316"/>
                </a:cubicBezTo>
                <a:cubicBezTo>
                  <a:pt x="14926" y="10313"/>
                  <a:pt x="14927" y="10311"/>
                  <a:pt x="14927" y="10308"/>
                </a:cubicBezTo>
                <a:cubicBezTo>
                  <a:pt x="14930" y="10311"/>
                  <a:pt x="14933" y="10313"/>
                  <a:pt x="14936" y="10316"/>
                </a:cubicBezTo>
                <a:cubicBezTo>
                  <a:pt x="14973" y="10298"/>
                  <a:pt x="15007" y="10287"/>
                  <a:pt x="15036" y="10287"/>
                </a:cubicBezTo>
                <a:cubicBezTo>
                  <a:pt x="15085" y="10287"/>
                  <a:pt x="15124" y="10319"/>
                  <a:pt x="15153" y="10404"/>
                </a:cubicBezTo>
                <a:cubicBezTo>
                  <a:pt x="15197" y="10535"/>
                  <a:pt x="15223" y="10591"/>
                  <a:pt x="15286" y="10591"/>
                </a:cubicBezTo>
                <a:cubicBezTo>
                  <a:pt x="15331" y="10591"/>
                  <a:pt x="15395" y="10561"/>
                  <a:pt x="15500" y="10511"/>
                </a:cubicBezTo>
                <a:cubicBezTo>
                  <a:pt x="15503" y="10510"/>
                  <a:pt x="15507" y="10509"/>
                  <a:pt x="15511" y="10509"/>
                </a:cubicBezTo>
                <a:cubicBezTo>
                  <a:pt x="15525" y="10509"/>
                  <a:pt x="15543" y="10516"/>
                  <a:pt x="15556" y="10521"/>
                </a:cubicBezTo>
                <a:cubicBezTo>
                  <a:pt x="15573" y="10530"/>
                  <a:pt x="15587" y="10544"/>
                  <a:pt x="15629" y="10576"/>
                </a:cubicBezTo>
                <a:cubicBezTo>
                  <a:pt x="15487" y="10635"/>
                  <a:pt x="15365" y="10706"/>
                  <a:pt x="15224" y="10706"/>
                </a:cubicBezTo>
                <a:cubicBezTo>
                  <a:pt x="15168" y="10706"/>
                  <a:pt x="15109" y="10694"/>
                  <a:pt x="15044" y="10666"/>
                </a:cubicBezTo>
                <a:cubicBezTo>
                  <a:pt x="14856" y="10583"/>
                  <a:pt x="14845" y="10603"/>
                  <a:pt x="14988" y="10453"/>
                </a:cubicBezTo>
                <a:cubicBezTo>
                  <a:pt x="15000" y="10440"/>
                  <a:pt x="15010" y="10426"/>
                  <a:pt x="15034" y="10396"/>
                </a:cubicBezTo>
                <a:cubicBezTo>
                  <a:pt x="15000" y="10369"/>
                  <a:pt x="14967" y="10343"/>
                  <a:pt x="14935" y="10316"/>
                </a:cubicBezTo>
                <a:cubicBezTo>
                  <a:pt x="14932" y="10317"/>
                  <a:pt x="14931" y="10317"/>
                  <a:pt x="14929" y="10318"/>
                </a:cubicBezTo>
                <a:cubicBezTo>
                  <a:pt x="14927" y="10318"/>
                  <a:pt x="14926" y="10317"/>
                  <a:pt x="14925" y="10317"/>
                </a:cubicBezTo>
                <a:cubicBezTo>
                  <a:pt x="14909" y="10411"/>
                  <a:pt x="14896" y="10509"/>
                  <a:pt x="14808" y="10509"/>
                </a:cubicBezTo>
                <a:cubicBezTo>
                  <a:pt x="14777" y="10509"/>
                  <a:pt x="14738" y="10497"/>
                  <a:pt x="14686" y="10469"/>
                </a:cubicBezTo>
                <a:cubicBezTo>
                  <a:pt x="14690" y="10386"/>
                  <a:pt x="14888" y="10367"/>
                  <a:pt x="14789" y="10244"/>
                </a:cubicBezTo>
                <a:cubicBezTo>
                  <a:pt x="14784" y="10242"/>
                  <a:pt x="14780" y="10239"/>
                  <a:pt x="14775" y="10237"/>
                </a:cubicBezTo>
                <a:cubicBezTo>
                  <a:pt x="14700" y="10277"/>
                  <a:pt x="14628" y="10317"/>
                  <a:pt x="14529" y="10373"/>
                </a:cubicBezTo>
                <a:cubicBezTo>
                  <a:pt x="14654" y="10092"/>
                  <a:pt x="14654" y="10092"/>
                  <a:pt x="14890" y="10035"/>
                </a:cubicBezTo>
                <a:close/>
                <a:moveTo>
                  <a:pt x="22215" y="9949"/>
                </a:moveTo>
                <a:cubicBezTo>
                  <a:pt x="22344" y="9949"/>
                  <a:pt x="22353" y="10094"/>
                  <a:pt x="22429" y="10144"/>
                </a:cubicBezTo>
                <a:cubicBezTo>
                  <a:pt x="22500" y="10323"/>
                  <a:pt x="22672" y="10386"/>
                  <a:pt x="22819" y="10479"/>
                </a:cubicBezTo>
                <a:cubicBezTo>
                  <a:pt x="22891" y="10523"/>
                  <a:pt x="22964" y="10563"/>
                  <a:pt x="23019" y="10641"/>
                </a:cubicBezTo>
                <a:cubicBezTo>
                  <a:pt x="22903" y="10598"/>
                  <a:pt x="22786" y="10556"/>
                  <a:pt x="22647" y="10505"/>
                </a:cubicBezTo>
                <a:cubicBezTo>
                  <a:pt x="22620" y="10578"/>
                  <a:pt x="22592" y="10655"/>
                  <a:pt x="22563" y="10732"/>
                </a:cubicBezTo>
                <a:cubicBezTo>
                  <a:pt x="22360" y="10718"/>
                  <a:pt x="22520" y="10560"/>
                  <a:pt x="22453" y="10468"/>
                </a:cubicBezTo>
                <a:cubicBezTo>
                  <a:pt x="22445" y="10465"/>
                  <a:pt x="22438" y="10463"/>
                  <a:pt x="22431" y="10463"/>
                </a:cubicBezTo>
                <a:cubicBezTo>
                  <a:pt x="22379" y="10463"/>
                  <a:pt x="22354" y="10562"/>
                  <a:pt x="22275" y="10562"/>
                </a:cubicBezTo>
                <a:cubicBezTo>
                  <a:pt x="22261" y="10562"/>
                  <a:pt x="22246" y="10559"/>
                  <a:pt x="22229" y="10552"/>
                </a:cubicBezTo>
                <a:cubicBezTo>
                  <a:pt x="22135" y="10515"/>
                  <a:pt x="22062" y="10492"/>
                  <a:pt x="21988" y="10372"/>
                </a:cubicBezTo>
                <a:lnTo>
                  <a:pt x="21988" y="10372"/>
                </a:lnTo>
                <a:cubicBezTo>
                  <a:pt x="22048" y="10381"/>
                  <a:pt x="22082" y="10386"/>
                  <a:pt x="22113" y="10389"/>
                </a:cubicBezTo>
                <a:cubicBezTo>
                  <a:pt x="22127" y="10390"/>
                  <a:pt x="22141" y="10390"/>
                  <a:pt x="22158" y="10390"/>
                </a:cubicBezTo>
                <a:cubicBezTo>
                  <a:pt x="22175" y="10390"/>
                  <a:pt x="22195" y="10390"/>
                  <a:pt x="22219" y="10390"/>
                </a:cubicBezTo>
                <a:cubicBezTo>
                  <a:pt x="22205" y="10317"/>
                  <a:pt x="22193" y="10253"/>
                  <a:pt x="22171" y="10138"/>
                </a:cubicBezTo>
                <a:lnTo>
                  <a:pt x="22171" y="10138"/>
                </a:lnTo>
                <a:cubicBezTo>
                  <a:pt x="22274" y="10141"/>
                  <a:pt x="22353" y="10144"/>
                  <a:pt x="22429" y="10146"/>
                </a:cubicBezTo>
                <a:cubicBezTo>
                  <a:pt x="22339" y="10088"/>
                  <a:pt x="22250" y="10032"/>
                  <a:pt x="22141" y="9962"/>
                </a:cubicBezTo>
                <a:cubicBezTo>
                  <a:pt x="22170" y="9953"/>
                  <a:pt x="22194" y="9949"/>
                  <a:pt x="22215" y="9949"/>
                </a:cubicBezTo>
                <a:close/>
                <a:moveTo>
                  <a:pt x="20702" y="10156"/>
                </a:moveTo>
                <a:cubicBezTo>
                  <a:pt x="20738" y="10212"/>
                  <a:pt x="20774" y="10269"/>
                  <a:pt x="20821" y="10343"/>
                </a:cubicBezTo>
                <a:cubicBezTo>
                  <a:pt x="20932" y="10284"/>
                  <a:pt x="21034" y="10229"/>
                  <a:pt x="21098" y="10193"/>
                </a:cubicBezTo>
                <a:cubicBezTo>
                  <a:pt x="21312" y="10219"/>
                  <a:pt x="21499" y="10243"/>
                  <a:pt x="21735" y="10271"/>
                </a:cubicBezTo>
                <a:cubicBezTo>
                  <a:pt x="21746" y="10291"/>
                  <a:pt x="21790" y="10360"/>
                  <a:pt x="21850" y="10459"/>
                </a:cubicBezTo>
                <a:cubicBezTo>
                  <a:pt x="21616" y="10444"/>
                  <a:pt x="21415" y="10433"/>
                  <a:pt x="21176" y="10418"/>
                </a:cubicBezTo>
                <a:lnTo>
                  <a:pt x="21176" y="10418"/>
                </a:lnTo>
                <a:cubicBezTo>
                  <a:pt x="21206" y="10527"/>
                  <a:pt x="21238" y="10640"/>
                  <a:pt x="21272" y="10766"/>
                </a:cubicBezTo>
                <a:cubicBezTo>
                  <a:pt x="21268" y="10767"/>
                  <a:pt x="21263" y="10767"/>
                  <a:pt x="21259" y="10767"/>
                </a:cubicBezTo>
                <a:cubicBezTo>
                  <a:pt x="21110" y="10767"/>
                  <a:pt x="21089" y="10527"/>
                  <a:pt x="20930" y="10527"/>
                </a:cubicBezTo>
                <a:cubicBezTo>
                  <a:pt x="20905" y="10527"/>
                  <a:pt x="20877" y="10533"/>
                  <a:pt x="20845" y="10546"/>
                </a:cubicBezTo>
                <a:cubicBezTo>
                  <a:pt x="20873" y="10605"/>
                  <a:pt x="20899" y="10661"/>
                  <a:pt x="20939" y="10744"/>
                </a:cubicBezTo>
                <a:cubicBezTo>
                  <a:pt x="20798" y="10712"/>
                  <a:pt x="20686" y="10684"/>
                  <a:pt x="20574" y="10658"/>
                </a:cubicBezTo>
                <a:cubicBezTo>
                  <a:pt x="20593" y="10594"/>
                  <a:pt x="20618" y="10514"/>
                  <a:pt x="20636" y="10443"/>
                </a:cubicBezTo>
                <a:cubicBezTo>
                  <a:pt x="20616" y="10425"/>
                  <a:pt x="20599" y="10418"/>
                  <a:pt x="20584" y="10418"/>
                </a:cubicBezTo>
                <a:cubicBezTo>
                  <a:pt x="20524" y="10418"/>
                  <a:pt x="20493" y="10529"/>
                  <a:pt x="20440" y="10529"/>
                </a:cubicBezTo>
                <a:cubicBezTo>
                  <a:pt x="20421" y="10529"/>
                  <a:pt x="20400" y="10516"/>
                  <a:pt x="20374" y="10480"/>
                </a:cubicBezTo>
                <a:cubicBezTo>
                  <a:pt x="20298" y="10448"/>
                  <a:pt x="20223" y="10416"/>
                  <a:pt x="20146" y="10384"/>
                </a:cubicBezTo>
                <a:cubicBezTo>
                  <a:pt x="20201" y="10355"/>
                  <a:pt x="20234" y="10338"/>
                  <a:pt x="20259" y="10338"/>
                </a:cubicBezTo>
                <a:cubicBezTo>
                  <a:pt x="20298" y="10338"/>
                  <a:pt x="20320" y="10378"/>
                  <a:pt x="20375" y="10480"/>
                </a:cubicBezTo>
                <a:cubicBezTo>
                  <a:pt x="20396" y="10376"/>
                  <a:pt x="20418" y="10271"/>
                  <a:pt x="20441" y="10162"/>
                </a:cubicBezTo>
                <a:cubicBezTo>
                  <a:pt x="20527" y="10161"/>
                  <a:pt x="20615" y="10159"/>
                  <a:pt x="20702" y="10156"/>
                </a:cubicBezTo>
                <a:close/>
                <a:moveTo>
                  <a:pt x="26190" y="10620"/>
                </a:moveTo>
                <a:cubicBezTo>
                  <a:pt x="26253" y="10620"/>
                  <a:pt x="26302" y="10674"/>
                  <a:pt x="26355" y="10704"/>
                </a:cubicBezTo>
                <a:cubicBezTo>
                  <a:pt x="26351" y="10727"/>
                  <a:pt x="26350" y="10750"/>
                  <a:pt x="26349" y="10771"/>
                </a:cubicBezTo>
                <a:cubicBezTo>
                  <a:pt x="26253" y="10765"/>
                  <a:pt x="26157" y="10760"/>
                  <a:pt x="26013" y="10753"/>
                </a:cubicBezTo>
                <a:cubicBezTo>
                  <a:pt x="26085" y="10652"/>
                  <a:pt x="26142" y="10620"/>
                  <a:pt x="26190" y="10620"/>
                </a:cubicBezTo>
                <a:close/>
                <a:moveTo>
                  <a:pt x="15707" y="10496"/>
                </a:moveTo>
                <a:cubicBezTo>
                  <a:pt x="15830" y="10592"/>
                  <a:pt x="15783" y="10701"/>
                  <a:pt x="15752" y="10808"/>
                </a:cubicBezTo>
                <a:lnTo>
                  <a:pt x="15681" y="10808"/>
                </a:lnTo>
                <a:cubicBezTo>
                  <a:pt x="15690" y="10704"/>
                  <a:pt x="15700" y="10600"/>
                  <a:pt x="15707" y="10496"/>
                </a:cubicBezTo>
                <a:close/>
                <a:moveTo>
                  <a:pt x="21921" y="10677"/>
                </a:moveTo>
                <a:cubicBezTo>
                  <a:pt x="22002" y="10677"/>
                  <a:pt x="22038" y="10715"/>
                  <a:pt x="22040" y="10797"/>
                </a:cubicBezTo>
                <a:cubicBezTo>
                  <a:pt x="22040" y="10816"/>
                  <a:pt x="21992" y="10852"/>
                  <a:pt x="21991" y="10852"/>
                </a:cubicBezTo>
                <a:cubicBezTo>
                  <a:pt x="21991" y="10852"/>
                  <a:pt x="21991" y="10852"/>
                  <a:pt x="21991" y="10852"/>
                </a:cubicBezTo>
                <a:cubicBezTo>
                  <a:pt x="21938" y="10807"/>
                  <a:pt x="21886" y="10759"/>
                  <a:pt x="21814" y="10691"/>
                </a:cubicBezTo>
                <a:cubicBezTo>
                  <a:pt x="21856" y="10682"/>
                  <a:pt x="21891" y="10677"/>
                  <a:pt x="21921" y="10677"/>
                </a:cubicBezTo>
                <a:close/>
                <a:moveTo>
                  <a:pt x="4363" y="10456"/>
                </a:moveTo>
                <a:cubicBezTo>
                  <a:pt x="4474" y="10456"/>
                  <a:pt x="4758" y="10715"/>
                  <a:pt x="4829" y="10886"/>
                </a:cubicBezTo>
                <a:cubicBezTo>
                  <a:pt x="4684" y="10838"/>
                  <a:pt x="4603" y="10661"/>
                  <a:pt x="4435" y="10661"/>
                </a:cubicBezTo>
                <a:cubicBezTo>
                  <a:pt x="4393" y="10661"/>
                  <a:pt x="4346" y="10672"/>
                  <a:pt x="4292" y="10699"/>
                </a:cubicBezTo>
                <a:cubicBezTo>
                  <a:pt x="4320" y="10578"/>
                  <a:pt x="4335" y="10515"/>
                  <a:pt x="4349" y="10458"/>
                </a:cubicBezTo>
                <a:cubicBezTo>
                  <a:pt x="4353" y="10457"/>
                  <a:pt x="4358" y="10456"/>
                  <a:pt x="4363" y="10456"/>
                </a:cubicBezTo>
                <a:close/>
                <a:moveTo>
                  <a:pt x="22355" y="10796"/>
                </a:moveTo>
                <a:cubicBezTo>
                  <a:pt x="22344" y="10903"/>
                  <a:pt x="22288" y="10911"/>
                  <a:pt x="22230" y="10911"/>
                </a:cubicBezTo>
                <a:cubicBezTo>
                  <a:pt x="22219" y="10911"/>
                  <a:pt x="22208" y="10911"/>
                  <a:pt x="22198" y="10911"/>
                </a:cubicBezTo>
                <a:cubicBezTo>
                  <a:pt x="22159" y="10911"/>
                  <a:pt x="22123" y="10915"/>
                  <a:pt x="22105" y="10953"/>
                </a:cubicBezTo>
                <a:lnTo>
                  <a:pt x="22105" y="10953"/>
                </a:lnTo>
                <a:cubicBezTo>
                  <a:pt x="22141" y="10841"/>
                  <a:pt x="22155" y="10838"/>
                  <a:pt x="22355" y="10796"/>
                </a:cubicBezTo>
                <a:close/>
                <a:moveTo>
                  <a:pt x="3050" y="5095"/>
                </a:moveTo>
                <a:cubicBezTo>
                  <a:pt x="3100" y="5095"/>
                  <a:pt x="3131" y="5163"/>
                  <a:pt x="3155" y="5163"/>
                </a:cubicBezTo>
                <a:cubicBezTo>
                  <a:pt x="3156" y="5163"/>
                  <a:pt x="3158" y="5163"/>
                  <a:pt x="3159" y="5163"/>
                </a:cubicBezTo>
                <a:cubicBezTo>
                  <a:pt x="3359" y="5163"/>
                  <a:pt x="3413" y="5315"/>
                  <a:pt x="3510" y="5440"/>
                </a:cubicBezTo>
                <a:cubicBezTo>
                  <a:pt x="3604" y="5562"/>
                  <a:pt x="3729" y="5663"/>
                  <a:pt x="3848" y="5764"/>
                </a:cubicBezTo>
                <a:cubicBezTo>
                  <a:pt x="3924" y="5830"/>
                  <a:pt x="3991" y="5874"/>
                  <a:pt x="3980" y="6004"/>
                </a:cubicBezTo>
                <a:cubicBezTo>
                  <a:pt x="3975" y="6073"/>
                  <a:pt x="4072" y="6181"/>
                  <a:pt x="4148" y="6218"/>
                </a:cubicBezTo>
                <a:cubicBezTo>
                  <a:pt x="4219" y="6253"/>
                  <a:pt x="4266" y="6272"/>
                  <a:pt x="4276" y="6353"/>
                </a:cubicBezTo>
                <a:cubicBezTo>
                  <a:pt x="4281" y="6390"/>
                  <a:pt x="4308" y="6455"/>
                  <a:pt x="4320" y="6455"/>
                </a:cubicBezTo>
                <a:cubicBezTo>
                  <a:pt x="4320" y="6455"/>
                  <a:pt x="4320" y="6455"/>
                  <a:pt x="4320" y="6455"/>
                </a:cubicBezTo>
                <a:cubicBezTo>
                  <a:pt x="4331" y="6454"/>
                  <a:pt x="4341" y="6453"/>
                  <a:pt x="4351" y="6453"/>
                </a:cubicBezTo>
                <a:cubicBezTo>
                  <a:pt x="4541" y="6453"/>
                  <a:pt x="4530" y="6661"/>
                  <a:pt x="4626" y="6754"/>
                </a:cubicBezTo>
                <a:cubicBezTo>
                  <a:pt x="4728" y="6851"/>
                  <a:pt x="4795" y="6981"/>
                  <a:pt x="4876" y="7097"/>
                </a:cubicBezTo>
                <a:cubicBezTo>
                  <a:pt x="4888" y="7112"/>
                  <a:pt x="4891" y="7143"/>
                  <a:pt x="4903" y="7148"/>
                </a:cubicBezTo>
                <a:cubicBezTo>
                  <a:pt x="5158" y="7227"/>
                  <a:pt x="5249" y="7474"/>
                  <a:pt x="5388" y="7653"/>
                </a:cubicBezTo>
                <a:cubicBezTo>
                  <a:pt x="5538" y="7846"/>
                  <a:pt x="5707" y="7988"/>
                  <a:pt x="5911" y="8111"/>
                </a:cubicBezTo>
                <a:cubicBezTo>
                  <a:pt x="5969" y="8146"/>
                  <a:pt x="5986" y="8218"/>
                  <a:pt x="6006" y="8297"/>
                </a:cubicBezTo>
                <a:cubicBezTo>
                  <a:pt x="6037" y="8424"/>
                  <a:pt x="6164" y="8526"/>
                  <a:pt x="6253" y="8638"/>
                </a:cubicBezTo>
                <a:cubicBezTo>
                  <a:pt x="6447" y="8880"/>
                  <a:pt x="6646" y="9120"/>
                  <a:pt x="6835" y="9368"/>
                </a:cubicBezTo>
                <a:cubicBezTo>
                  <a:pt x="6895" y="9446"/>
                  <a:pt x="6957" y="9503"/>
                  <a:pt x="7055" y="9503"/>
                </a:cubicBezTo>
                <a:cubicBezTo>
                  <a:pt x="7098" y="9503"/>
                  <a:pt x="7150" y="9492"/>
                  <a:pt x="7211" y="9466"/>
                </a:cubicBezTo>
                <a:lnTo>
                  <a:pt x="7211" y="9466"/>
                </a:lnTo>
                <a:cubicBezTo>
                  <a:pt x="7138" y="9554"/>
                  <a:pt x="7102" y="9598"/>
                  <a:pt x="7054" y="9657"/>
                </a:cubicBezTo>
                <a:cubicBezTo>
                  <a:pt x="7222" y="9844"/>
                  <a:pt x="7392" y="10019"/>
                  <a:pt x="7544" y="10211"/>
                </a:cubicBezTo>
                <a:cubicBezTo>
                  <a:pt x="7591" y="10273"/>
                  <a:pt x="7564" y="10398"/>
                  <a:pt x="7615" y="10457"/>
                </a:cubicBezTo>
                <a:cubicBezTo>
                  <a:pt x="7714" y="10568"/>
                  <a:pt x="7843" y="10654"/>
                  <a:pt x="8004" y="10786"/>
                </a:cubicBezTo>
                <a:cubicBezTo>
                  <a:pt x="7987" y="10783"/>
                  <a:pt x="7970" y="10782"/>
                  <a:pt x="7955" y="10782"/>
                </a:cubicBezTo>
                <a:cubicBezTo>
                  <a:pt x="7781" y="10782"/>
                  <a:pt x="7717" y="10959"/>
                  <a:pt x="7558" y="10959"/>
                </a:cubicBezTo>
                <a:cubicBezTo>
                  <a:pt x="7552" y="10959"/>
                  <a:pt x="7546" y="10958"/>
                  <a:pt x="7540" y="10958"/>
                </a:cubicBezTo>
                <a:cubicBezTo>
                  <a:pt x="7535" y="10957"/>
                  <a:pt x="7529" y="10957"/>
                  <a:pt x="7524" y="10957"/>
                </a:cubicBezTo>
                <a:cubicBezTo>
                  <a:pt x="7516" y="10957"/>
                  <a:pt x="7509" y="10958"/>
                  <a:pt x="7503" y="10958"/>
                </a:cubicBezTo>
                <a:cubicBezTo>
                  <a:pt x="7487" y="10958"/>
                  <a:pt x="7483" y="10953"/>
                  <a:pt x="7483" y="10917"/>
                </a:cubicBezTo>
                <a:cubicBezTo>
                  <a:pt x="7483" y="10901"/>
                  <a:pt x="7204" y="10769"/>
                  <a:pt x="7183" y="10765"/>
                </a:cubicBezTo>
                <a:cubicBezTo>
                  <a:pt x="6983" y="10733"/>
                  <a:pt x="6840" y="10629"/>
                  <a:pt x="6759" y="10440"/>
                </a:cubicBezTo>
                <a:cubicBezTo>
                  <a:pt x="6654" y="10448"/>
                  <a:pt x="6539" y="10458"/>
                  <a:pt x="6459" y="10464"/>
                </a:cubicBezTo>
                <a:cubicBezTo>
                  <a:pt x="6420" y="10341"/>
                  <a:pt x="6393" y="10249"/>
                  <a:pt x="6346" y="10098"/>
                </a:cubicBezTo>
                <a:cubicBezTo>
                  <a:pt x="6289" y="10207"/>
                  <a:pt x="6264" y="10254"/>
                  <a:pt x="6237" y="10305"/>
                </a:cubicBezTo>
                <a:cubicBezTo>
                  <a:pt x="6056" y="10243"/>
                  <a:pt x="6257" y="10155"/>
                  <a:pt x="6217" y="10062"/>
                </a:cubicBezTo>
                <a:cubicBezTo>
                  <a:pt x="6185" y="10060"/>
                  <a:pt x="6142" y="10057"/>
                  <a:pt x="6074" y="10051"/>
                </a:cubicBezTo>
                <a:cubicBezTo>
                  <a:pt x="6067" y="10020"/>
                  <a:pt x="6065" y="9952"/>
                  <a:pt x="6032" y="9915"/>
                </a:cubicBezTo>
                <a:cubicBezTo>
                  <a:pt x="6022" y="9904"/>
                  <a:pt x="6004" y="9901"/>
                  <a:pt x="5981" y="9901"/>
                </a:cubicBezTo>
                <a:cubicBezTo>
                  <a:pt x="5953" y="9901"/>
                  <a:pt x="5919" y="9906"/>
                  <a:pt x="5888" y="9906"/>
                </a:cubicBezTo>
                <a:cubicBezTo>
                  <a:pt x="5886" y="9906"/>
                  <a:pt x="5884" y="9906"/>
                  <a:pt x="5883" y="9906"/>
                </a:cubicBezTo>
                <a:cubicBezTo>
                  <a:pt x="5898" y="9860"/>
                  <a:pt x="5911" y="9823"/>
                  <a:pt x="5924" y="9780"/>
                </a:cubicBezTo>
                <a:cubicBezTo>
                  <a:pt x="5764" y="9717"/>
                  <a:pt x="5678" y="9589"/>
                  <a:pt x="5591" y="9441"/>
                </a:cubicBezTo>
                <a:cubicBezTo>
                  <a:pt x="5521" y="9323"/>
                  <a:pt x="5327" y="9292"/>
                  <a:pt x="5312" y="9103"/>
                </a:cubicBezTo>
                <a:cubicBezTo>
                  <a:pt x="5252" y="9106"/>
                  <a:pt x="5195" y="9109"/>
                  <a:pt x="5125" y="9112"/>
                </a:cubicBezTo>
                <a:cubicBezTo>
                  <a:pt x="5138" y="9054"/>
                  <a:pt x="5150" y="8999"/>
                  <a:pt x="5161" y="8955"/>
                </a:cubicBezTo>
                <a:cubicBezTo>
                  <a:pt x="5091" y="8898"/>
                  <a:pt x="5015" y="8854"/>
                  <a:pt x="4966" y="8790"/>
                </a:cubicBezTo>
                <a:cubicBezTo>
                  <a:pt x="4916" y="8721"/>
                  <a:pt x="4891" y="8630"/>
                  <a:pt x="4841" y="8521"/>
                </a:cubicBezTo>
                <a:cubicBezTo>
                  <a:pt x="4766" y="8546"/>
                  <a:pt x="4689" y="8571"/>
                  <a:pt x="4620" y="8593"/>
                </a:cubicBezTo>
                <a:cubicBezTo>
                  <a:pt x="4622" y="8588"/>
                  <a:pt x="4632" y="8566"/>
                  <a:pt x="4648" y="8550"/>
                </a:cubicBezTo>
                <a:cubicBezTo>
                  <a:pt x="4734" y="8471"/>
                  <a:pt x="4757" y="8368"/>
                  <a:pt x="4668" y="8297"/>
                </a:cubicBezTo>
                <a:cubicBezTo>
                  <a:pt x="4569" y="8221"/>
                  <a:pt x="4457" y="8186"/>
                  <a:pt x="4408" y="8035"/>
                </a:cubicBezTo>
                <a:cubicBezTo>
                  <a:pt x="4376" y="7930"/>
                  <a:pt x="4231" y="7859"/>
                  <a:pt x="4132" y="7779"/>
                </a:cubicBezTo>
                <a:cubicBezTo>
                  <a:pt x="4035" y="7700"/>
                  <a:pt x="3929" y="7628"/>
                  <a:pt x="3812" y="7541"/>
                </a:cubicBezTo>
                <a:cubicBezTo>
                  <a:pt x="3898" y="7457"/>
                  <a:pt x="3966" y="7389"/>
                  <a:pt x="4035" y="7321"/>
                </a:cubicBezTo>
                <a:cubicBezTo>
                  <a:pt x="3912" y="7244"/>
                  <a:pt x="3801" y="7174"/>
                  <a:pt x="3684" y="7101"/>
                </a:cubicBezTo>
                <a:cubicBezTo>
                  <a:pt x="3721" y="7018"/>
                  <a:pt x="3747" y="6957"/>
                  <a:pt x="3771" y="6904"/>
                </a:cubicBezTo>
                <a:cubicBezTo>
                  <a:pt x="3704" y="6863"/>
                  <a:pt x="3611" y="6840"/>
                  <a:pt x="3599" y="6793"/>
                </a:cubicBezTo>
                <a:cubicBezTo>
                  <a:pt x="3585" y="6747"/>
                  <a:pt x="3565" y="6734"/>
                  <a:pt x="3542" y="6734"/>
                </a:cubicBezTo>
                <a:cubicBezTo>
                  <a:pt x="3514" y="6734"/>
                  <a:pt x="3482" y="6755"/>
                  <a:pt x="3456" y="6755"/>
                </a:cubicBezTo>
                <a:cubicBezTo>
                  <a:pt x="3445" y="6755"/>
                  <a:pt x="3436" y="6752"/>
                  <a:pt x="3428" y="6742"/>
                </a:cubicBezTo>
                <a:cubicBezTo>
                  <a:pt x="3379" y="6682"/>
                  <a:pt x="3333" y="6619"/>
                  <a:pt x="3288" y="6562"/>
                </a:cubicBezTo>
                <a:cubicBezTo>
                  <a:pt x="3365" y="6445"/>
                  <a:pt x="3431" y="6346"/>
                  <a:pt x="3486" y="6259"/>
                </a:cubicBezTo>
                <a:cubicBezTo>
                  <a:pt x="3391" y="6197"/>
                  <a:pt x="3273" y="6158"/>
                  <a:pt x="3217" y="6075"/>
                </a:cubicBezTo>
                <a:cubicBezTo>
                  <a:pt x="3160" y="5992"/>
                  <a:pt x="3166" y="5866"/>
                  <a:pt x="3141" y="5738"/>
                </a:cubicBezTo>
                <a:cubicBezTo>
                  <a:pt x="3114" y="5743"/>
                  <a:pt x="3054" y="5752"/>
                  <a:pt x="2994" y="5763"/>
                </a:cubicBezTo>
                <a:cubicBezTo>
                  <a:pt x="3225" y="5606"/>
                  <a:pt x="3033" y="5445"/>
                  <a:pt x="3002" y="5299"/>
                </a:cubicBezTo>
                <a:cubicBezTo>
                  <a:pt x="2988" y="5233"/>
                  <a:pt x="2929" y="5179"/>
                  <a:pt x="3000" y="5118"/>
                </a:cubicBezTo>
                <a:cubicBezTo>
                  <a:pt x="3018" y="5102"/>
                  <a:pt x="3035" y="5095"/>
                  <a:pt x="3050" y="5095"/>
                </a:cubicBezTo>
                <a:close/>
                <a:moveTo>
                  <a:pt x="7961" y="10917"/>
                </a:moveTo>
                <a:cubicBezTo>
                  <a:pt x="8012" y="10917"/>
                  <a:pt x="8036" y="10961"/>
                  <a:pt x="8068" y="11058"/>
                </a:cubicBezTo>
                <a:cubicBezTo>
                  <a:pt x="7971" y="11034"/>
                  <a:pt x="7880" y="11011"/>
                  <a:pt x="7786" y="10988"/>
                </a:cubicBezTo>
                <a:cubicBezTo>
                  <a:pt x="7869" y="10942"/>
                  <a:pt x="7923" y="10917"/>
                  <a:pt x="7961" y="10917"/>
                </a:cubicBezTo>
                <a:close/>
                <a:moveTo>
                  <a:pt x="6188" y="10718"/>
                </a:moveTo>
                <a:cubicBezTo>
                  <a:pt x="6374" y="10746"/>
                  <a:pt x="6434" y="10919"/>
                  <a:pt x="6572" y="10919"/>
                </a:cubicBezTo>
                <a:cubicBezTo>
                  <a:pt x="6618" y="10919"/>
                  <a:pt x="6674" y="10900"/>
                  <a:pt x="6745" y="10849"/>
                </a:cubicBezTo>
                <a:lnTo>
                  <a:pt x="6745" y="10849"/>
                </a:lnTo>
                <a:cubicBezTo>
                  <a:pt x="6694" y="10949"/>
                  <a:pt x="6663" y="11011"/>
                  <a:pt x="6636" y="11065"/>
                </a:cubicBezTo>
                <a:cubicBezTo>
                  <a:pt x="6557" y="11025"/>
                  <a:pt x="6408" y="10957"/>
                  <a:pt x="6268" y="10870"/>
                </a:cubicBezTo>
                <a:cubicBezTo>
                  <a:pt x="6225" y="10844"/>
                  <a:pt x="6214" y="10770"/>
                  <a:pt x="6188" y="10718"/>
                </a:cubicBezTo>
                <a:close/>
                <a:moveTo>
                  <a:pt x="16130" y="10667"/>
                </a:moveTo>
                <a:lnTo>
                  <a:pt x="16130" y="10667"/>
                </a:lnTo>
                <a:cubicBezTo>
                  <a:pt x="16227" y="10831"/>
                  <a:pt x="16130" y="10943"/>
                  <a:pt x="16060" y="11067"/>
                </a:cubicBezTo>
                <a:cubicBezTo>
                  <a:pt x="16051" y="10979"/>
                  <a:pt x="16044" y="10890"/>
                  <a:pt x="16034" y="10802"/>
                </a:cubicBezTo>
                <a:cubicBezTo>
                  <a:pt x="15963" y="10862"/>
                  <a:pt x="15895" y="10920"/>
                  <a:pt x="15788" y="11011"/>
                </a:cubicBezTo>
                <a:cubicBezTo>
                  <a:pt x="15813" y="10852"/>
                  <a:pt x="15838" y="10742"/>
                  <a:pt x="15961" y="10742"/>
                </a:cubicBezTo>
                <a:cubicBezTo>
                  <a:pt x="15984" y="10742"/>
                  <a:pt x="16010" y="10746"/>
                  <a:pt x="16039" y="10754"/>
                </a:cubicBezTo>
                <a:cubicBezTo>
                  <a:pt x="16066" y="10729"/>
                  <a:pt x="16092" y="10704"/>
                  <a:pt x="16130" y="10667"/>
                </a:cubicBezTo>
                <a:close/>
                <a:moveTo>
                  <a:pt x="24537" y="11119"/>
                </a:moveTo>
                <a:lnTo>
                  <a:pt x="24537" y="11119"/>
                </a:lnTo>
                <a:cubicBezTo>
                  <a:pt x="24535" y="11178"/>
                  <a:pt x="24546" y="11229"/>
                  <a:pt x="24527" y="11242"/>
                </a:cubicBezTo>
                <a:cubicBezTo>
                  <a:pt x="24502" y="11261"/>
                  <a:pt x="24457" y="11254"/>
                  <a:pt x="24421" y="11258"/>
                </a:cubicBezTo>
                <a:cubicBezTo>
                  <a:pt x="24417" y="11223"/>
                  <a:pt x="24400" y="11177"/>
                  <a:pt x="24413" y="11156"/>
                </a:cubicBezTo>
                <a:cubicBezTo>
                  <a:pt x="24429" y="11134"/>
                  <a:pt x="24478" y="11135"/>
                  <a:pt x="24537" y="11119"/>
                </a:cubicBezTo>
                <a:close/>
                <a:moveTo>
                  <a:pt x="15895" y="11202"/>
                </a:moveTo>
                <a:cubicBezTo>
                  <a:pt x="15898" y="11235"/>
                  <a:pt x="15901" y="11271"/>
                  <a:pt x="15904" y="11304"/>
                </a:cubicBezTo>
                <a:cubicBezTo>
                  <a:pt x="15878" y="11307"/>
                  <a:pt x="15851" y="11315"/>
                  <a:pt x="15826" y="11315"/>
                </a:cubicBezTo>
                <a:cubicBezTo>
                  <a:pt x="15817" y="11315"/>
                  <a:pt x="15809" y="11314"/>
                  <a:pt x="15801" y="11311"/>
                </a:cubicBezTo>
                <a:cubicBezTo>
                  <a:pt x="15783" y="11304"/>
                  <a:pt x="15774" y="11265"/>
                  <a:pt x="15755" y="11230"/>
                </a:cubicBezTo>
                <a:cubicBezTo>
                  <a:pt x="15831" y="11214"/>
                  <a:pt x="15862" y="11208"/>
                  <a:pt x="15895" y="11202"/>
                </a:cubicBezTo>
                <a:close/>
                <a:moveTo>
                  <a:pt x="7880" y="11208"/>
                </a:moveTo>
                <a:cubicBezTo>
                  <a:pt x="7911" y="11208"/>
                  <a:pt x="7956" y="11221"/>
                  <a:pt x="8028" y="11240"/>
                </a:cubicBezTo>
                <a:cubicBezTo>
                  <a:pt x="7939" y="11278"/>
                  <a:pt x="7868" y="11308"/>
                  <a:pt x="7784" y="11343"/>
                </a:cubicBezTo>
                <a:cubicBezTo>
                  <a:pt x="7815" y="11245"/>
                  <a:pt x="7827" y="11208"/>
                  <a:pt x="7880" y="11208"/>
                </a:cubicBezTo>
                <a:close/>
                <a:moveTo>
                  <a:pt x="7545" y="11139"/>
                </a:moveTo>
                <a:cubicBezTo>
                  <a:pt x="7569" y="11139"/>
                  <a:pt x="7594" y="11185"/>
                  <a:pt x="7618" y="11209"/>
                </a:cubicBezTo>
                <a:cubicBezTo>
                  <a:pt x="7569" y="11250"/>
                  <a:pt x="7521" y="11289"/>
                  <a:pt x="7454" y="11345"/>
                </a:cubicBezTo>
                <a:cubicBezTo>
                  <a:pt x="7416" y="11202"/>
                  <a:pt x="7444" y="11140"/>
                  <a:pt x="7545" y="11139"/>
                </a:cubicBezTo>
                <a:close/>
                <a:moveTo>
                  <a:pt x="22532" y="10996"/>
                </a:moveTo>
                <a:cubicBezTo>
                  <a:pt x="22577" y="10996"/>
                  <a:pt x="22627" y="11009"/>
                  <a:pt x="22672" y="11012"/>
                </a:cubicBezTo>
                <a:cubicBezTo>
                  <a:pt x="22667" y="11063"/>
                  <a:pt x="22663" y="11114"/>
                  <a:pt x="22660" y="11163"/>
                </a:cubicBezTo>
                <a:cubicBezTo>
                  <a:pt x="22656" y="11215"/>
                  <a:pt x="22653" y="11267"/>
                  <a:pt x="22647" y="11364"/>
                </a:cubicBezTo>
                <a:cubicBezTo>
                  <a:pt x="22585" y="11243"/>
                  <a:pt x="22542" y="11162"/>
                  <a:pt x="22489" y="11059"/>
                </a:cubicBezTo>
                <a:cubicBezTo>
                  <a:pt x="22439" y="11122"/>
                  <a:pt x="22406" y="11161"/>
                  <a:pt x="22374" y="11200"/>
                </a:cubicBezTo>
                <a:cubicBezTo>
                  <a:pt x="22369" y="11186"/>
                  <a:pt x="22353" y="11162"/>
                  <a:pt x="22358" y="11155"/>
                </a:cubicBezTo>
                <a:cubicBezTo>
                  <a:pt x="22395" y="11101"/>
                  <a:pt x="22427" y="11029"/>
                  <a:pt x="22480" y="11005"/>
                </a:cubicBezTo>
                <a:cubicBezTo>
                  <a:pt x="22496" y="10998"/>
                  <a:pt x="22513" y="10996"/>
                  <a:pt x="22532" y="10996"/>
                </a:cubicBezTo>
                <a:close/>
                <a:moveTo>
                  <a:pt x="27057" y="11282"/>
                </a:moveTo>
                <a:cubicBezTo>
                  <a:pt x="27119" y="11315"/>
                  <a:pt x="27183" y="11347"/>
                  <a:pt x="27257" y="11385"/>
                </a:cubicBezTo>
                <a:cubicBezTo>
                  <a:pt x="27212" y="11425"/>
                  <a:pt x="27176" y="11441"/>
                  <a:pt x="27145" y="11441"/>
                </a:cubicBezTo>
                <a:cubicBezTo>
                  <a:pt x="27094" y="11441"/>
                  <a:pt x="27059" y="11397"/>
                  <a:pt x="27024" y="11352"/>
                </a:cubicBezTo>
                <a:cubicBezTo>
                  <a:pt x="27034" y="11329"/>
                  <a:pt x="27046" y="11306"/>
                  <a:pt x="27057" y="11282"/>
                </a:cubicBezTo>
                <a:close/>
                <a:moveTo>
                  <a:pt x="24038" y="10969"/>
                </a:moveTo>
                <a:lnTo>
                  <a:pt x="24038" y="10969"/>
                </a:lnTo>
                <a:cubicBezTo>
                  <a:pt x="24143" y="11136"/>
                  <a:pt x="23986" y="11235"/>
                  <a:pt x="23980" y="11358"/>
                </a:cubicBezTo>
                <a:cubicBezTo>
                  <a:pt x="23979" y="11384"/>
                  <a:pt x="23879" y="11405"/>
                  <a:pt x="23794" y="11441"/>
                </a:cubicBezTo>
                <a:cubicBezTo>
                  <a:pt x="23882" y="11271"/>
                  <a:pt x="23950" y="11139"/>
                  <a:pt x="24038" y="10969"/>
                </a:cubicBezTo>
                <a:close/>
                <a:moveTo>
                  <a:pt x="20062" y="11258"/>
                </a:moveTo>
                <a:cubicBezTo>
                  <a:pt x="20127" y="11258"/>
                  <a:pt x="20158" y="11323"/>
                  <a:pt x="20170" y="11457"/>
                </a:cubicBezTo>
                <a:cubicBezTo>
                  <a:pt x="20073" y="11405"/>
                  <a:pt x="20011" y="11373"/>
                  <a:pt x="19951" y="11339"/>
                </a:cubicBezTo>
                <a:cubicBezTo>
                  <a:pt x="19967" y="11307"/>
                  <a:pt x="19970" y="11286"/>
                  <a:pt x="19983" y="11280"/>
                </a:cubicBezTo>
                <a:cubicBezTo>
                  <a:pt x="20014" y="11265"/>
                  <a:pt x="20040" y="11258"/>
                  <a:pt x="20062" y="11258"/>
                </a:cubicBezTo>
                <a:close/>
                <a:moveTo>
                  <a:pt x="22918" y="10850"/>
                </a:moveTo>
                <a:lnTo>
                  <a:pt x="22918" y="10850"/>
                </a:lnTo>
                <a:cubicBezTo>
                  <a:pt x="23155" y="10963"/>
                  <a:pt x="23386" y="10829"/>
                  <a:pt x="23511" y="10998"/>
                </a:cubicBezTo>
                <a:cubicBezTo>
                  <a:pt x="23447" y="11086"/>
                  <a:pt x="23365" y="11155"/>
                  <a:pt x="23348" y="11237"/>
                </a:cubicBezTo>
                <a:cubicBezTo>
                  <a:pt x="23338" y="11286"/>
                  <a:pt x="23429" y="11356"/>
                  <a:pt x="23490" y="11436"/>
                </a:cubicBezTo>
                <a:cubicBezTo>
                  <a:pt x="23473" y="11447"/>
                  <a:pt x="23429" y="11499"/>
                  <a:pt x="23388" y="11499"/>
                </a:cubicBezTo>
                <a:cubicBezTo>
                  <a:pt x="23387" y="11499"/>
                  <a:pt x="23386" y="11499"/>
                  <a:pt x="23385" y="11499"/>
                </a:cubicBezTo>
                <a:cubicBezTo>
                  <a:pt x="23323" y="11495"/>
                  <a:pt x="23210" y="11453"/>
                  <a:pt x="23209" y="11425"/>
                </a:cubicBezTo>
                <a:cubicBezTo>
                  <a:pt x="23205" y="11293"/>
                  <a:pt x="23142" y="11272"/>
                  <a:pt x="23049" y="11272"/>
                </a:cubicBezTo>
                <a:cubicBezTo>
                  <a:pt x="23006" y="11272"/>
                  <a:pt x="22958" y="11276"/>
                  <a:pt x="22907" y="11277"/>
                </a:cubicBezTo>
                <a:lnTo>
                  <a:pt x="23085" y="11099"/>
                </a:lnTo>
                <a:cubicBezTo>
                  <a:pt x="23045" y="11037"/>
                  <a:pt x="23001" y="10973"/>
                  <a:pt x="22918" y="10850"/>
                </a:cubicBezTo>
                <a:close/>
                <a:moveTo>
                  <a:pt x="6120" y="11342"/>
                </a:moveTo>
                <a:cubicBezTo>
                  <a:pt x="6179" y="11399"/>
                  <a:pt x="6224" y="11441"/>
                  <a:pt x="6293" y="11508"/>
                </a:cubicBezTo>
                <a:cubicBezTo>
                  <a:pt x="6211" y="11532"/>
                  <a:pt x="6160" y="11548"/>
                  <a:pt x="6085" y="11572"/>
                </a:cubicBezTo>
                <a:cubicBezTo>
                  <a:pt x="6097" y="11488"/>
                  <a:pt x="6109" y="11421"/>
                  <a:pt x="6120" y="11342"/>
                </a:cubicBezTo>
                <a:close/>
                <a:moveTo>
                  <a:pt x="16120" y="11389"/>
                </a:moveTo>
                <a:cubicBezTo>
                  <a:pt x="16121" y="11389"/>
                  <a:pt x="16121" y="11389"/>
                  <a:pt x="16122" y="11389"/>
                </a:cubicBezTo>
                <a:cubicBezTo>
                  <a:pt x="16234" y="11400"/>
                  <a:pt x="16284" y="11450"/>
                  <a:pt x="16226" y="11630"/>
                </a:cubicBezTo>
                <a:lnTo>
                  <a:pt x="16075" y="11427"/>
                </a:lnTo>
                <a:cubicBezTo>
                  <a:pt x="16095" y="11411"/>
                  <a:pt x="16108" y="11389"/>
                  <a:pt x="16120" y="11389"/>
                </a:cubicBezTo>
                <a:close/>
                <a:moveTo>
                  <a:pt x="16540" y="11588"/>
                </a:moveTo>
                <a:cubicBezTo>
                  <a:pt x="16578" y="11671"/>
                  <a:pt x="16618" y="11754"/>
                  <a:pt x="16656" y="11836"/>
                </a:cubicBezTo>
                <a:cubicBezTo>
                  <a:pt x="16550" y="11789"/>
                  <a:pt x="16479" y="11723"/>
                  <a:pt x="16540" y="11588"/>
                </a:cubicBezTo>
                <a:close/>
                <a:moveTo>
                  <a:pt x="16506" y="10896"/>
                </a:moveTo>
                <a:cubicBezTo>
                  <a:pt x="16557" y="10896"/>
                  <a:pt x="16602" y="10904"/>
                  <a:pt x="16633" y="10928"/>
                </a:cubicBezTo>
                <a:cubicBezTo>
                  <a:pt x="16800" y="11055"/>
                  <a:pt x="16932" y="11229"/>
                  <a:pt x="17083" y="11389"/>
                </a:cubicBezTo>
                <a:cubicBezTo>
                  <a:pt x="17116" y="11374"/>
                  <a:pt x="17182" y="11340"/>
                  <a:pt x="17248" y="11309"/>
                </a:cubicBezTo>
                <a:cubicBezTo>
                  <a:pt x="17260" y="11362"/>
                  <a:pt x="17274" y="11379"/>
                  <a:pt x="17291" y="11379"/>
                </a:cubicBezTo>
                <a:cubicBezTo>
                  <a:pt x="17319" y="11379"/>
                  <a:pt x="17353" y="11328"/>
                  <a:pt x="17386" y="11320"/>
                </a:cubicBezTo>
                <a:lnTo>
                  <a:pt x="17386" y="11320"/>
                </a:lnTo>
                <a:cubicBezTo>
                  <a:pt x="17376" y="11407"/>
                  <a:pt x="17369" y="11494"/>
                  <a:pt x="17360" y="11579"/>
                </a:cubicBezTo>
                <a:lnTo>
                  <a:pt x="17363" y="11579"/>
                </a:lnTo>
                <a:cubicBezTo>
                  <a:pt x="17413" y="11465"/>
                  <a:pt x="17483" y="11404"/>
                  <a:pt x="17555" y="11404"/>
                </a:cubicBezTo>
                <a:cubicBezTo>
                  <a:pt x="17608" y="11404"/>
                  <a:pt x="17663" y="11438"/>
                  <a:pt x="17713" y="11509"/>
                </a:cubicBezTo>
                <a:cubicBezTo>
                  <a:pt x="17812" y="11652"/>
                  <a:pt x="17882" y="11814"/>
                  <a:pt x="17998" y="12031"/>
                </a:cubicBezTo>
                <a:cubicBezTo>
                  <a:pt x="17826" y="11938"/>
                  <a:pt x="17707" y="11875"/>
                  <a:pt x="17579" y="11807"/>
                </a:cubicBezTo>
                <a:cubicBezTo>
                  <a:pt x="17608" y="11739"/>
                  <a:pt x="17629" y="11687"/>
                  <a:pt x="17663" y="11602"/>
                </a:cubicBezTo>
                <a:cubicBezTo>
                  <a:pt x="17557" y="11594"/>
                  <a:pt x="17460" y="11587"/>
                  <a:pt x="17364" y="11580"/>
                </a:cubicBezTo>
                <a:lnTo>
                  <a:pt x="17360" y="11588"/>
                </a:lnTo>
                <a:cubicBezTo>
                  <a:pt x="17361" y="11585"/>
                  <a:pt x="17361" y="11583"/>
                  <a:pt x="17361" y="11580"/>
                </a:cubicBezTo>
                <a:lnTo>
                  <a:pt x="17358" y="11580"/>
                </a:lnTo>
                <a:cubicBezTo>
                  <a:pt x="17282" y="11611"/>
                  <a:pt x="17224" y="11628"/>
                  <a:pt x="17173" y="11628"/>
                </a:cubicBezTo>
                <a:cubicBezTo>
                  <a:pt x="17082" y="11628"/>
                  <a:pt x="17013" y="11575"/>
                  <a:pt x="16907" y="11452"/>
                </a:cubicBezTo>
                <a:cubicBezTo>
                  <a:pt x="16873" y="11409"/>
                  <a:pt x="16832" y="11326"/>
                  <a:pt x="16808" y="11326"/>
                </a:cubicBezTo>
                <a:cubicBezTo>
                  <a:pt x="16808" y="11326"/>
                  <a:pt x="16807" y="11326"/>
                  <a:pt x="16806" y="11326"/>
                </a:cubicBezTo>
                <a:cubicBezTo>
                  <a:pt x="16778" y="11332"/>
                  <a:pt x="16752" y="11335"/>
                  <a:pt x="16727" y="11335"/>
                </a:cubicBezTo>
                <a:cubicBezTo>
                  <a:pt x="16507" y="11335"/>
                  <a:pt x="16427" y="11098"/>
                  <a:pt x="16245" y="11016"/>
                </a:cubicBezTo>
                <a:cubicBezTo>
                  <a:pt x="16270" y="10973"/>
                  <a:pt x="16286" y="10912"/>
                  <a:pt x="16306" y="10911"/>
                </a:cubicBezTo>
                <a:cubicBezTo>
                  <a:pt x="16368" y="10908"/>
                  <a:pt x="16441" y="10896"/>
                  <a:pt x="16506" y="10896"/>
                </a:cubicBezTo>
                <a:close/>
                <a:moveTo>
                  <a:pt x="29601" y="12204"/>
                </a:moveTo>
                <a:cubicBezTo>
                  <a:pt x="29633" y="12253"/>
                  <a:pt x="29663" y="12301"/>
                  <a:pt x="29693" y="12349"/>
                </a:cubicBezTo>
                <a:cubicBezTo>
                  <a:pt x="29665" y="12360"/>
                  <a:pt x="29639" y="12374"/>
                  <a:pt x="29612" y="12385"/>
                </a:cubicBezTo>
                <a:cubicBezTo>
                  <a:pt x="29591" y="12333"/>
                  <a:pt x="29570" y="12282"/>
                  <a:pt x="29549" y="12231"/>
                </a:cubicBezTo>
                <a:cubicBezTo>
                  <a:pt x="29566" y="12223"/>
                  <a:pt x="29585" y="12213"/>
                  <a:pt x="29601" y="12204"/>
                </a:cubicBezTo>
                <a:close/>
                <a:moveTo>
                  <a:pt x="17359" y="11688"/>
                </a:moveTo>
                <a:cubicBezTo>
                  <a:pt x="17564" y="11917"/>
                  <a:pt x="17772" y="12150"/>
                  <a:pt x="17983" y="12381"/>
                </a:cubicBezTo>
                <a:cubicBezTo>
                  <a:pt x="17968" y="12399"/>
                  <a:pt x="17953" y="12416"/>
                  <a:pt x="17940" y="12433"/>
                </a:cubicBezTo>
                <a:cubicBezTo>
                  <a:pt x="17669" y="12292"/>
                  <a:pt x="17503" y="11984"/>
                  <a:pt x="17147" y="11946"/>
                </a:cubicBezTo>
                <a:cubicBezTo>
                  <a:pt x="17243" y="11829"/>
                  <a:pt x="17296" y="11764"/>
                  <a:pt x="17359" y="11688"/>
                </a:cubicBezTo>
                <a:close/>
                <a:moveTo>
                  <a:pt x="25815" y="12318"/>
                </a:moveTo>
                <a:cubicBezTo>
                  <a:pt x="25845" y="12318"/>
                  <a:pt x="25880" y="12332"/>
                  <a:pt x="25922" y="12368"/>
                </a:cubicBezTo>
                <a:cubicBezTo>
                  <a:pt x="25829" y="12396"/>
                  <a:pt x="25762" y="12416"/>
                  <a:pt x="25694" y="12436"/>
                </a:cubicBezTo>
                <a:cubicBezTo>
                  <a:pt x="25725" y="12368"/>
                  <a:pt x="25761" y="12318"/>
                  <a:pt x="25815" y="12318"/>
                </a:cubicBezTo>
                <a:close/>
                <a:moveTo>
                  <a:pt x="26268" y="12175"/>
                </a:moveTo>
                <a:lnTo>
                  <a:pt x="26268" y="12175"/>
                </a:lnTo>
                <a:cubicBezTo>
                  <a:pt x="26372" y="12431"/>
                  <a:pt x="26372" y="12431"/>
                  <a:pt x="26106" y="12450"/>
                </a:cubicBezTo>
                <a:cubicBezTo>
                  <a:pt x="26159" y="12360"/>
                  <a:pt x="26200" y="12290"/>
                  <a:pt x="26268" y="12175"/>
                </a:cubicBezTo>
                <a:close/>
                <a:moveTo>
                  <a:pt x="13516" y="12246"/>
                </a:moveTo>
                <a:cubicBezTo>
                  <a:pt x="13628" y="12246"/>
                  <a:pt x="13686" y="12337"/>
                  <a:pt x="13784" y="12442"/>
                </a:cubicBezTo>
                <a:cubicBezTo>
                  <a:pt x="13658" y="12461"/>
                  <a:pt x="13592" y="12472"/>
                  <a:pt x="13510" y="12485"/>
                </a:cubicBezTo>
                <a:cubicBezTo>
                  <a:pt x="13484" y="12410"/>
                  <a:pt x="13460" y="12343"/>
                  <a:pt x="13430" y="12261"/>
                </a:cubicBezTo>
                <a:cubicBezTo>
                  <a:pt x="13463" y="12251"/>
                  <a:pt x="13491" y="12246"/>
                  <a:pt x="13516" y="12246"/>
                </a:cubicBezTo>
                <a:close/>
                <a:moveTo>
                  <a:pt x="6832" y="12296"/>
                </a:moveTo>
                <a:cubicBezTo>
                  <a:pt x="6887" y="12296"/>
                  <a:pt x="6940" y="12371"/>
                  <a:pt x="7054" y="12538"/>
                </a:cubicBezTo>
                <a:cubicBezTo>
                  <a:pt x="6913" y="12499"/>
                  <a:pt x="6803" y="12468"/>
                  <a:pt x="6664" y="12430"/>
                </a:cubicBezTo>
                <a:cubicBezTo>
                  <a:pt x="6743" y="12343"/>
                  <a:pt x="6788" y="12296"/>
                  <a:pt x="6832" y="12296"/>
                </a:cubicBezTo>
                <a:close/>
                <a:moveTo>
                  <a:pt x="18181" y="11876"/>
                </a:moveTo>
                <a:cubicBezTo>
                  <a:pt x="18230" y="11894"/>
                  <a:pt x="18315" y="11900"/>
                  <a:pt x="18323" y="11930"/>
                </a:cubicBezTo>
                <a:cubicBezTo>
                  <a:pt x="18372" y="12081"/>
                  <a:pt x="18466" y="12155"/>
                  <a:pt x="18622" y="12156"/>
                </a:cubicBezTo>
                <a:cubicBezTo>
                  <a:pt x="18630" y="12156"/>
                  <a:pt x="18639" y="12166"/>
                  <a:pt x="18646" y="12172"/>
                </a:cubicBezTo>
                <a:cubicBezTo>
                  <a:pt x="18811" y="12306"/>
                  <a:pt x="18974" y="12441"/>
                  <a:pt x="19139" y="12577"/>
                </a:cubicBezTo>
                <a:cubicBezTo>
                  <a:pt x="19110" y="12583"/>
                  <a:pt x="19081" y="12585"/>
                  <a:pt x="19052" y="12585"/>
                </a:cubicBezTo>
                <a:cubicBezTo>
                  <a:pt x="18869" y="12585"/>
                  <a:pt x="18689" y="12475"/>
                  <a:pt x="18568" y="12260"/>
                </a:cubicBezTo>
                <a:cubicBezTo>
                  <a:pt x="18565" y="12384"/>
                  <a:pt x="18562" y="12459"/>
                  <a:pt x="18560" y="12551"/>
                </a:cubicBezTo>
                <a:cubicBezTo>
                  <a:pt x="18516" y="12531"/>
                  <a:pt x="18482" y="12517"/>
                  <a:pt x="18448" y="12499"/>
                </a:cubicBezTo>
                <a:cubicBezTo>
                  <a:pt x="18348" y="12442"/>
                  <a:pt x="18565" y="12277"/>
                  <a:pt x="18385" y="12272"/>
                </a:cubicBezTo>
                <a:cubicBezTo>
                  <a:pt x="18257" y="12268"/>
                  <a:pt x="18319" y="12096"/>
                  <a:pt x="18215" y="12096"/>
                </a:cubicBezTo>
                <a:cubicBezTo>
                  <a:pt x="18208" y="12096"/>
                  <a:pt x="18201" y="12097"/>
                  <a:pt x="18192" y="12099"/>
                </a:cubicBezTo>
                <a:cubicBezTo>
                  <a:pt x="18192" y="12099"/>
                  <a:pt x="18192" y="12099"/>
                  <a:pt x="18191" y="12099"/>
                </a:cubicBezTo>
                <a:cubicBezTo>
                  <a:pt x="18181" y="12099"/>
                  <a:pt x="18154" y="12055"/>
                  <a:pt x="18155" y="12031"/>
                </a:cubicBezTo>
                <a:cubicBezTo>
                  <a:pt x="18156" y="11979"/>
                  <a:pt x="18171" y="11928"/>
                  <a:pt x="18181" y="11876"/>
                </a:cubicBezTo>
                <a:close/>
                <a:moveTo>
                  <a:pt x="13963" y="12468"/>
                </a:moveTo>
                <a:lnTo>
                  <a:pt x="14018" y="12628"/>
                </a:lnTo>
                <a:cubicBezTo>
                  <a:pt x="13994" y="12635"/>
                  <a:pt x="13970" y="12642"/>
                  <a:pt x="13946" y="12650"/>
                </a:cubicBezTo>
                <a:cubicBezTo>
                  <a:pt x="13931" y="12597"/>
                  <a:pt x="13916" y="12543"/>
                  <a:pt x="13899" y="12489"/>
                </a:cubicBezTo>
                <a:cubicBezTo>
                  <a:pt x="13920" y="12480"/>
                  <a:pt x="13942" y="12474"/>
                  <a:pt x="13963" y="12468"/>
                </a:cubicBezTo>
                <a:close/>
                <a:moveTo>
                  <a:pt x="27044" y="12518"/>
                </a:moveTo>
                <a:cubicBezTo>
                  <a:pt x="27192" y="12518"/>
                  <a:pt x="27217" y="12583"/>
                  <a:pt x="27203" y="12753"/>
                </a:cubicBezTo>
                <a:cubicBezTo>
                  <a:pt x="27119" y="12651"/>
                  <a:pt x="27076" y="12598"/>
                  <a:pt x="27012" y="12519"/>
                </a:cubicBezTo>
                <a:cubicBezTo>
                  <a:pt x="27023" y="12518"/>
                  <a:pt x="27034" y="12518"/>
                  <a:pt x="27044" y="12518"/>
                </a:cubicBezTo>
                <a:close/>
                <a:moveTo>
                  <a:pt x="29897" y="12449"/>
                </a:moveTo>
                <a:lnTo>
                  <a:pt x="29897" y="12449"/>
                </a:lnTo>
                <a:cubicBezTo>
                  <a:pt x="30064" y="12514"/>
                  <a:pt x="30146" y="12582"/>
                  <a:pt x="30019" y="12772"/>
                </a:cubicBezTo>
                <a:cubicBezTo>
                  <a:pt x="29972" y="12649"/>
                  <a:pt x="29940" y="12564"/>
                  <a:pt x="29897" y="12449"/>
                </a:cubicBezTo>
                <a:close/>
                <a:moveTo>
                  <a:pt x="35735" y="12695"/>
                </a:moveTo>
                <a:cubicBezTo>
                  <a:pt x="35822" y="12695"/>
                  <a:pt x="35867" y="12761"/>
                  <a:pt x="35911" y="12852"/>
                </a:cubicBezTo>
                <a:cubicBezTo>
                  <a:pt x="35814" y="12807"/>
                  <a:pt x="35734" y="12771"/>
                  <a:pt x="35624" y="12722"/>
                </a:cubicBezTo>
                <a:cubicBezTo>
                  <a:pt x="35668" y="12703"/>
                  <a:pt x="35704" y="12695"/>
                  <a:pt x="35735" y="12695"/>
                </a:cubicBezTo>
                <a:close/>
                <a:moveTo>
                  <a:pt x="27391" y="12733"/>
                </a:moveTo>
                <a:cubicBezTo>
                  <a:pt x="27411" y="12749"/>
                  <a:pt x="27430" y="12763"/>
                  <a:pt x="27450" y="12777"/>
                </a:cubicBezTo>
                <a:cubicBezTo>
                  <a:pt x="27411" y="12824"/>
                  <a:pt x="27373" y="12871"/>
                  <a:pt x="27334" y="12918"/>
                </a:cubicBezTo>
                <a:cubicBezTo>
                  <a:pt x="27323" y="12910"/>
                  <a:pt x="27310" y="12901"/>
                  <a:pt x="27299" y="12892"/>
                </a:cubicBezTo>
                <a:cubicBezTo>
                  <a:pt x="27330" y="12839"/>
                  <a:pt x="27360" y="12787"/>
                  <a:pt x="27391" y="12733"/>
                </a:cubicBezTo>
                <a:close/>
                <a:moveTo>
                  <a:pt x="26866" y="12814"/>
                </a:moveTo>
                <a:lnTo>
                  <a:pt x="26866" y="12814"/>
                </a:lnTo>
                <a:cubicBezTo>
                  <a:pt x="26826" y="12908"/>
                  <a:pt x="26792" y="12940"/>
                  <a:pt x="26760" y="12940"/>
                </a:cubicBezTo>
                <a:cubicBezTo>
                  <a:pt x="26712" y="12940"/>
                  <a:pt x="26670" y="12865"/>
                  <a:pt x="26626" y="12827"/>
                </a:cubicBezTo>
                <a:cubicBezTo>
                  <a:pt x="26693" y="12823"/>
                  <a:pt x="26761" y="12819"/>
                  <a:pt x="26866" y="12814"/>
                </a:cubicBezTo>
                <a:close/>
                <a:moveTo>
                  <a:pt x="25754" y="12802"/>
                </a:moveTo>
                <a:cubicBezTo>
                  <a:pt x="25825" y="12802"/>
                  <a:pt x="25886" y="12882"/>
                  <a:pt x="25953" y="12882"/>
                </a:cubicBezTo>
                <a:cubicBezTo>
                  <a:pt x="25967" y="12882"/>
                  <a:pt x="25981" y="12879"/>
                  <a:pt x="25995" y="12871"/>
                </a:cubicBezTo>
                <a:lnTo>
                  <a:pt x="25995" y="12871"/>
                </a:lnTo>
                <a:cubicBezTo>
                  <a:pt x="25948" y="12946"/>
                  <a:pt x="25902" y="12972"/>
                  <a:pt x="25854" y="12972"/>
                </a:cubicBezTo>
                <a:cubicBezTo>
                  <a:pt x="25786" y="12972"/>
                  <a:pt x="25715" y="12919"/>
                  <a:pt x="25638" y="12880"/>
                </a:cubicBezTo>
                <a:cubicBezTo>
                  <a:pt x="25680" y="12822"/>
                  <a:pt x="25718" y="12802"/>
                  <a:pt x="25754" y="12802"/>
                </a:cubicBezTo>
                <a:close/>
                <a:moveTo>
                  <a:pt x="19608" y="12776"/>
                </a:moveTo>
                <a:lnTo>
                  <a:pt x="19780" y="12964"/>
                </a:lnTo>
                <a:cubicBezTo>
                  <a:pt x="19760" y="12980"/>
                  <a:pt x="19742" y="12996"/>
                  <a:pt x="19723" y="13014"/>
                </a:cubicBezTo>
                <a:cubicBezTo>
                  <a:pt x="19667" y="12948"/>
                  <a:pt x="19612" y="12884"/>
                  <a:pt x="19557" y="12821"/>
                </a:cubicBezTo>
                <a:cubicBezTo>
                  <a:pt x="19574" y="12806"/>
                  <a:pt x="19591" y="12791"/>
                  <a:pt x="19608" y="12776"/>
                </a:cubicBezTo>
                <a:close/>
                <a:moveTo>
                  <a:pt x="27854" y="13081"/>
                </a:moveTo>
                <a:cubicBezTo>
                  <a:pt x="27894" y="13114"/>
                  <a:pt x="27933" y="13146"/>
                  <a:pt x="27972" y="13178"/>
                </a:cubicBezTo>
                <a:cubicBezTo>
                  <a:pt x="27961" y="13191"/>
                  <a:pt x="27953" y="13202"/>
                  <a:pt x="27943" y="13214"/>
                </a:cubicBezTo>
                <a:cubicBezTo>
                  <a:pt x="27903" y="13181"/>
                  <a:pt x="27862" y="13149"/>
                  <a:pt x="27824" y="13116"/>
                </a:cubicBezTo>
                <a:cubicBezTo>
                  <a:pt x="27834" y="13104"/>
                  <a:pt x="27844" y="13093"/>
                  <a:pt x="27854" y="13081"/>
                </a:cubicBezTo>
                <a:close/>
                <a:moveTo>
                  <a:pt x="19312" y="13074"/>
                </a:moveTo>
                <a:cubicBezTo>
                  <a:pt x="19336" y="13116"/>
                  <a:pt x="19360" y="13157"/>
                  <a:pt x="19384" y="13199"/>
                </a:cubicBezTo>
                <a:cubicBezTo>
                  <a:pt x="19364" y="13207"/>
                  <a:pt x="19344" y="13217"/>
                  <a:pt x="19326" y="13224"/>
                </a:cubicBezTo>
                <a:cubicBezTo>
                  <a:pt x="19306" y="13182"/>
                  <a:pt x="19285" y="13141"/>
                  <a:pt x="19265" y="13099"/>
                </a:cubicBezTo>
                <a:cubicBezTo>
                  <a:pt x="19281" y="13091"/>
                  <a:pt x="19297" y="13084"/>
                  <a:pt x="19312" y="13074"/>
                </a:cubicBezTo>
                <a:close/>
                <a:moveTo>
                  <a:pt x="28394" y="13267"/>
                </a:moveTo>
                <a:cubicBezTo>
                  <a:pt x="28286" y="13341"/>
                  <a:pt x="28229" y="13379"/>
                  <a:pt x="28138" y="13440"/>
                </a:cubicBezTo>
                <a:cubicBezTo>
                  <a:pt x="28200" y="13292"/>
                  <a:pt x="28200" y="13292"/>
                  <a:pt x="28394" y="13267"/>
                </a:cubicBezTo>
                <a:close/>
                <a:moveTo>
                  <a:pt x="8435" y="13663"/>
                </a:moveTo>
                <a:cubicBezTo>
                  <a:pt x="8484" y="13673"/>
                  <a:pt x="8531" y="13683"/>
                  <a:pt x="8578" y="13693"/>
                </a:cubicBezTo>
                <a:cubicBezTo>
                  <a:pt x="8574" y="13710"/>
                  <a:pt x="8571" y="13726"/>
                  <a:pt x="8568" y="13741"/>
                </a:cubicBezTo>
                <a:cubicBezTo>
                  <a:pt x="8522" y="13743"/>
                  <a:pt x="8475" y="13743"/>
                  <a:pt x="8428" y="13743"/>
                </a:cubicBezTo>
                <a:cubicBezTo>
                  <a:pt x="8430" y="13717"/>
                  <a:pt x="8433" y="13689"/>
                  <a:pt x="8435" y="13663"/>
                </a:cubicBezTo>
                <a:close/>
                <a:moveTo>
                  <a:pt x="28888" y="13360"/>
                </a:moveTo>
                <a:cubicBezTo>
                  <a:pt x="28940" y="13470"/>
                  <a:pt x="29008" y="13620"/>
                  <a:pt x="29096" y="13808"/>
                </a:cubicBezTo>
                <a:cubicBezTo>
                  <a:pt x="28899" y="13818"/>
                  <a:pt x="28705" y="13828"/>
                  <a:pt x="28499" y="13840"/>
                </a:cubicBezTo>
                <a:cubicBezTo>
                  <a:pt x="28445" y="13584"/>
                  <a:pt x="28846" y="13827"/>
                  <a:pt x="28759" y="13547"/>
                </a:cubicBezTo>
                <a:lnTo>
                  <a:pt x="28759" y="13547"/>
                </a:lnTo>
                <a:cubicBezTo>
                  <a:pt x="28730" y="13563"/>
                  <a:pt x="28681" y="13589"/>
                  <a:pt x="28632" y="13615"/>
                </a:cubicBezTo>
                <a:cubicBezTo>
                  <a:pt x="28631" y="13599"/>
                  <a:pt x="28628" y="13585"/>
                  <a:pt x="28627" y="13569"/>
                </a:cubicBezTo>
                <a:cubicBezTo>
                  <a:pt x="28716" y="13499"/>
                  <a:pt x="28803" y="13428"/>
                  <a:pt x="28888" y="13360"/>
                </a:cubicBezTo>
                <a:close/>
                <a:moveTo>
                  <a:pt x="31178" y="13796"/>
                </a:moveTo>
                <a:cubicBezTo>
                  <a:pt x="31176" y="13821"/>
                  <a:pt x="31176" y="13844"/>
                  <a:pt x="31175" y="13869"/>
                </a:cubicBezTo>
                <a:lnTo>
                  <a:pt x="31018" y="13869"/>
                </a:lnTo>
                <a:lnTo>
                  <a:pt x="31014" y="13811"/>
                </a:lnTo>
                <a:cubicBezTo>
                  <a:pt x="31069" y="13805"/>
                  <a:pt x="31123" y="13801"/>
                  <a:pt x="31178" y="13796"/>
                </a:cubicBezTo>
                <a:close/>
                <a:moveTo>
                  <a:pt x="17136" y="13956"/>
                </a:moveTo>
                <a:cubicBezTo>
                  <a:pt x="17181" y="13956"/>
                  <a:pt x="17195" y="13996"/>
                  <a:pt x="17237" y="14113"/>
                </a:cubicBezTo>
                <a:cubicBezTo>
                  <a:pt x="17135" y="14048"/>
                  <a:pt x="17089" y="14019"/>
                  <a:pt x="17030" y="13983"/>
                </a:cubicBezTo>
                <a:cubicBezTo>
                  <a:pt x="17079" y="13966"/>
                  <a:pt x="17112" y="13956"/>
                  <a:pt x="17136" y="13956"/>
                </a:cubicBezTo>
                <a:close/>
                <a:moveTo>
                  <a:pt x="28176" y="14166"/>
                </a:moveTo>
                <a:cubicBezTo>
                  <a:pt x="28203" y="14166"/>
                  <a:pt x="28211" y="14205"/>
                  <a:pt x="28231" y="14293"/>
                </a:cubicBezTo>
                <a:cubicBezTo>
                  <a:pt x="28170" y="14271"/>
                  <a:pt x="28121" y="14254"/>
                  <a:pt x="28063" y="14234"/>
                </a:cubicBezTo>
                <a:cubicBezTo>
                  <a:pt x="28122" y="14190"/>
                  <a:pt x="28154" y="14166"/>
                  <a:pt x="28176" y="14166"/>
                </a:cubicBezTo>
                <a:close/>
                <a:moveTo>
                  <a:pt x="11915" y="14144"/>
                </a:moveTo>
                <a:cubicBezTo>
                  <a:pt x="11950" y="14144"/>
                  <a:pt x="11967" y="14201"/>
                  <a:pt x="12006" y="14330"/>
                </a:cubicBezTo>
                <a:cubicBezTo>
                  <a:pt x="11935" y="14299"/>
                  <a:pt x="11865" y="14271"/>
                  <a:pt x="11785" y="14239"/>
                </a:cubicBezTo>
                <a:cubicBezTo>
                  <a:pt x="11851" y="14178"/>
                  <a:pt x="11889" y="14144"/>
                  <a:pt x="11915" y="14144"/>
                </a:cubicBezTo>
                <a:close/>
                <a:moveTo>
                  <a:pt x="29695" y="14151"/>
                </a:moveTo>
                <a:cubicBezTo>
                  <a:pt x="29794" y="14151"/>
                  <a:pt x="29798" y="14181"/>
                  <a:pt x="29816" y="14329"/>
                </a:cubicBezTo>
                <a:cubicBezTo>
                  <a:pt x="29727" y="14337"/>
                  <a:pt x="29638" y="14345"/>
                  <a:pt x="29505" y="14358"/>
                </a:cubicBezTo>
                <a:cubicBezTo>
                  <a:pt x="29471" y="14330"/>
                  <a:pt x="29397" y="14269"/>
                  <a:pt x="29271" y="14165"/>
                </a:cubicBezTo>
                <a:cubicBezTo>
                  <a:pt x="29425" y="14161"/>
                  <a:pt x="29511" y="14161"/>
                  <a:pt x="29594" y="14156"/>
                </a:cubicBezTo>
                <a:cubicBezTo>
                  <a:pt x="29636" y="14153"/>
                  <a:pt x="29669" y="14151"/>
                  <a:pt x="29695" y="14151"/>
                </a:cubicBezTo>
                <a:close/>
                <a:moveTo>
                  <a:pt x="28344" y="14166"/>
                </a:moveTo>
                <a:lnTo>
                  <a:pt x="28344" y="14166"/>
                </a:lnTo>
                <a:cubicBezTo>
                  <a:pt x="28578" y="14184"/>
                  <a:pt x="28513" y="14332"/>
                  <a:pt x="28552" y="14420"/>
                </a:cubicBezTo>
                <a:cubicBezTo>
                  <a:pt x="28401" y="14413"/>
                  <a:pt x="28407" y="14296"/>
                  <a:pt x="28344" y="14166"/>
                </a:cubicBezTo>
                <a:close/>
                <a:moveTo>
                  <a:pt x="30730" y="14410"/>
                </a:moveTo>
                <a:lnTo>
                  <a:pt x="30730" y="14410"/>
                </a:lnTo>
                <a:cubicBezTo>
                  <a:pt x="30712" y="14499"/>
                  <a:pt x="30673" y="14522"/>
                  <a:pt x="30626" y="14522"/>
                </a:cubicBezTo>
                <a:cubicBezTo>
                  <a:pt x="30578" y="14522"/>
                  <a:pt x="30522" y="14498"/>
                  <a:pt x="30474" y="14498"/>
                </a:cubicBezTo>
                <a:cubicBezTo>
                  <a:pt x="30437" y="14498"/>
                  <a:pt x="30404" y="14513"/>
                  <a:pt x="30384" y="14564"/>
                </a:cubicBezTo>
                <a:cubicBezTo>
                  <a:pt x="30410" y="14457"/>
                  <a:pt x="30464" y="14437"/>
                  <a:pt x="30524" y="14437"/>
                </a:cubicBezTo>
                <a:cubicBezTo>
                  <a:pt x="30560" y="14437"/>
                  <a:pt x="30599" y="14444"/>
                  <a:pt x="30635" y="14444"/>
                </a:cubicBezTo>
                <a:cubicBezTo>
                  <a:pt x="30670" y="14444"/>
                  <a:pt x="30703" y="14437"/>
                  <a:pt x="30730" y="14410"/>
                </a:cubicBezTo>
                <a:close/>
                <a:moveTo>
                  <a:pt x="29054" y="14354"/>
                </a:moveTo>
                <a:lnTo>
                  <a:pt x="29222" y="14619"/>
                </a:lnTo>
                <a:cubicBezTo>
                  <a:pt x="29198" y="14630"/>
                  <a:pt x="29172" y="14641"/>
                  <a:pt x="29146" y="14652"/>
                </a:cubicBezTo>
                <a:cubicBezTo>
                  <a:pt x="29076" y="14568"/>
                  <a:pt x="28993" y="14493"/>
                  <a:pt x="28993" y="14381"/>
                </a:cubicBezTo>
                <a:cubicBezTo>
                  <a:pt x="29014" y="14371"/>
                  <a:pt x="29034" y="14363"/>
                  <a:pt x="29054" y="14354"/>
                </a:cubicBezTo>
                <a:close/>
                <a:moveTo>
                  <a:pt x="34649" y="14542"/>
                </a:moveTo>
                <a:cubicBezTo>
                  <a:pt x="34684" y="14579"/>
                  <a:pt x="34716" y="14615"/>
                  <a:pt x="34748" y="14652"/>
                </a:cubicBezTo>
                <a:cubicBezTo>
                  <a:pt x="34734" y="14660"/>
                  <a:pt x="34721" y="14667"/>
                  <a:pt x="34707" y="14676"/>
                </a:cubicBezTo>
                <a:lnTo>
                  <a:pt x="34612" y="14580"/>
                </a:lnTo>
                <a:lnTo>
                  <a:pt x="34649" y="14542"/>
                </a:lnTo>
                <a:close/>
                <a:moveTo>
                  <a:pt x="31572" y="14724"/>
                </a:moveTo>
                <a:cubicBezTo>
                  <a:pt x="31585" y="14746"/>
                  <a:pt x="31597" y="14770"/>
                  <a:pt x="31608" y="14793"/>
                </a:cubicBezTo>
                <a:cubicBezTo>
                  <a:pt x="31560" y="14816"/>
                  <a:pt x="31512" y="14838"/>
                  <a:pt x="31465" y="14860"/>
                </a:cubicBezTo>
                <a:cubicBezTo>
                  <a:pt x="31456" y="14845"/>
                  <a:pt x="31447" y="14833"/>
                  <a:pt x="31438" y="14818"/>
                </a:cubicBezTo>
                <a:cubicBezTo>
                  <a:pt x="31482" y="14787"/>
                  <a:pt x="31528" y="14755"/>
                  <a:pt x="31572" y="14724"/>
                </a:cubicBezTo>
                <a:close/>
                <a:moveTo>
                  <a:pt x="29307" y="14484"/>
                </a:moveTo>
                <a:cubicBezTo>
                  <a:pt x="29414" y="14510"/>
                  <a:pt x="29432" y="14710"/>
                  <a:pt x="29540" y="14710"/>
                </a:cubicBezTo>
                <a:cubicBezTo>
                  <a:pt x="29575" y="14710"/>
                  <a:pt x="29621" y="14688"/>
                  <a:pt x="29683" y="14631"/>
                </a:cubicBezTo>
                <a:lnTo>
                  <a:pt x="29683" y="14631"/>
                </a:lnTo>
                <a:cubicBezTo>
                  <a:pt x="29657" y="14729"/>
                  <a:pt x="29639" y="14792"/>
                  <a:pt x="29618" y="14870"/>
                </a:cubicBezTo>
                <a:cubicBezTo>
                  <a:pt x="29500" y="14843"/>
                  <a:pt x="29391" y="14818"/>
                  <a:pt x="29269" y="14791"/>
                </a:cubicBezTo>
                <a:cubicBezTo>
                  <a:pt x="29282" y="14684"/>
                  <a:pt x="29294" y="14592"/>
                  <a:pt x="29307" y="14484"/>
                </a:cubicBezTo>
                <a:close/>
                <a:moveTo>
                  <a:pt x="10152" y="13448"/>
                </a:moveTo>
                <a:cubicBezTo>
                  <a:pt x="10175" y="13448"/>
                  <a:pt x="10200" y="13462"/>
                  <a:pt x="10241" y="13484"/>
                </a:cubicBezTo>
                <a:cubicBezTo>
                  <a:pt x="10455" y="13598"/>
                  <a:pt x="10672" y="13707"/>
                  <a:pt x="10882" y="13827"/>
                </a:cubicBezTo>
                <a:cubicBezTo>
                  <a:pt x="11001" y="13895"/>
                  <a:pt x="11148" y="13946"/>
                  <a:pt x="11163" y="14119"/>
                </a:cubicBezTo>
                <a:cubicBezTo>
                  <a:pt x="11164" y="14130"/>
                  <a:pt x="11169" y="14146"/>
                  <a:pt x="11171" y="14146"/>
                </a:cubicBezTo>
                <a:cubicBezTo>
                  <a:pt x="11184" y="14144"/>
                  <a:pt x="11197" y="14143"/>
                  <a:pt x="11210" y="14143"/>
                </a:cubicBezTo>
                <a:cubicBezTo>
                  <a:pt x="11393" y="14143"/>
                  <a:pt x="11436" y="14342"/>
                  <a:pt x="11561" y="14422"/>
                </a:cubicBezTo>
                <a:cubicBezTo>
                  <a:pt x="11649" y="14479"/>
                  <a:pt x="11732" y="14540"/>
                  <a:pt x="11873" y="14636"/>
                </a:cubicBezTo>
                <a:cubicBezTo>
                  <a:pt x="11632" y="14692"/>
                  <a:pt x="11632" y="14692"/>
                  <a:pt x="11447" y="14981"/>
                </a:cubicBezTo>
                <a:cubicBezTo>
                  <a:pt x="11112" y="14787"/>
                  <a:pt x="11111" y="14811"/>
                  <a:pt x="11171" y="14381"/>
                </a:cubicBezTo>
                <a:lnTo>
                  <a:pt x="11171" y="14381"/>
                </a:lnTo>
                <a:cubicBezTo>
                  <a:pt x="11025" y="14520"/>
                  <a:pt x="10915" y="14623"/>
                  <a:pt x="10809" y="14724"/>
                </a:cubicBezTo>
                <a:cubicBezTo>
                  <a:pt x="10647" y="14521"/>
                  <a:pt x="10652" y="14525"/>
                  <a:pt x="10767" y="14308"/>
                </a:cubicBezTo>
                <a:cubicBezTo>
                  <a:pt x="10791" y="14260"/>
                  <a:pt x="10785" y="14195"/>
                  <a:pt x="10804" y="14079"/>
                </a:cubicBezTo>
                <a:lnTo>
                  <a:pt x="10804" y="14079"/>
                </a:lnTo>
                <a:cubicBezTo>
                  <a:pt x="10659" y="14205"/>
                  <a:pt x="10566" y="14286"/>
                  <a:pt x="10473" y="14366"/>
                </a:cubicBezTo>
                <a:cubicBezTo>
                  <a:pt x="10464" y="14359"/>
                  <a:pt x="10455" y="14349"/>
                  <a:pt x="10444" y="14340"/>
                </a:cubicBezTo>
                <a:cubicBezTo>
                  <a:pt x="10508" y="14233"/>
                  <a:pt x="10573" y="14123"/>
                  <a:pt x="10642" y="14009"/>
                </a:cubicBezTo>
                <a:cubicBezTo>
                  <a:pt x="10608" y="13984"/>
                  <a:pt x="10578" y="13962"/>
                  <a:pt x="10568" y="13954"/>
                </a:cubicBezTo>
                <a:cubicBezTo>
                  <a:pt x="10482" y="14036"/>
                  <a:pt x="10403" y="14114"/>
                  <a:pt x="10321" y="14191"/>
                </a:cubicBezTo>
                <a:lnTo>
                  <a:pt x="10279" y="14156"/>
                </a:lnTo>
                <a:cubicBezTo>
                  <a:pt x="10335" y="14041"/>
                  <a:pt x="10391" y="13925"/>
                  <a:pt x="10455" y="13792"/>
                </a:cubicBezTo>
                <a:cubicBezTo>
                  <a:pt x="10447" y="13791"/>
                  <a:pt x="10441" y="13791"/>
                  <a:pt x="10434" y="13791"/>
                </a:cubicBezTo>
                <a:cubicBezTo>
                  <a:pt x="10279" y="13791"/>
                  <a:pt x="10289" y="14018"/>
                  <a:pt x="10158" y="14018"/>
                </a:cubicBezTo>
                <a:cubicBezTo>
                  <a:pt x="10133" y="14018"/>
                  <a:pt x="10102" y="14009"/>
                  <a:pt x="10064" y="13989"/>
                </a:cubicBezTo>
                <a:lnTo>
                  <a:pt x="10216" y="13676"/>
                </a:lnTo>
                <a:cubicBezTo>
                  <a:pt x="10204" y="13668"/>
                  <a:pt x="10189" y="13660"/>
                  <a:pt x="10175" y="13651"/>
                </a:cubicBezTo>
                <a:cubicBezTo>
                  <a:pt x="10073" y="13745"/>
                  <a:pt x="9971" y="13839"/>
                  <a:pt x="9870" y="13933"/>
                </a:cubicBezTo>
                <a:cubicBezTo>
                  <a:pt x="9856" y="13922"/>
                  <a:pt x="9842" y="13912"/>
                  <a:pt x="9828" y="13900"/>
                </a:cubicBezTo>
                <a:cubicBezTo>
                  <a:pt x="9855" y="13842"/>
                  <a:pt x="9882" y="13783"/>
                  <a:pt x="9917" y="13704"/>
                </a:cubicBezTo>
                <a:lnTo>
                  <a:pt x="9917" y="13704"/>
                </a:lnTo>
                <a:cubicBezTo>
                  <a:pt x="9839" y="13722"/>
                  <a:pt x="9773" y="13735"/>
                  <a:pt x="9701" y="13750"/>
                </a:cubicBezTo>
                <a:cubicBezTo>
                  <a:pt x="9705" y="13725"/>
                  <a:pt x="9698" y="13682"/>
                  <a:pt x="9711" y="13675"/>
                </a:cubicBezTo>
                <a:cubicBezTo>
                  <a:pt x="9771" y="13647"/>
                  <a:pt x="9812" y="13545"/>
                  <a:pt x="9881" y="13545"/>
                </a:cubicBezTo>
                <a:cubicBezTo>
                  <a:pt x="9907" y="13545"/>
                  <a:pt x="9937" y="13560"/>
                  <a:pt x="9974" y="13597"/>
                </a:cubicBezTo>
                <a:cubicBezTo>
                  <a:pt x="9974" y="13597"/>
                  <a:pt x="9975" y="13597"/>
                  <a:pt x="9975" y="13597"/>
                </a:cubicBezTo>
                <a:cubicBezTo>
                  <a:pt x="9978" y="13597"/>
                  <a:pt x="9999" y="13584"/>
                  <a:pt x="10008" y="13574"/>
                </a:cubicBezTo>
                <a:cubicBezTo>
                  <a:pt x="10085" y="13483"/>
                  <a:pt x="10115" y="13448"/>
                  <a:pt x="10152" y="13448"/>
                </a:cubicBezTo>
                <a:close/>
                <a:moveTo>
                  <a:pt x="31802" y="14856"/>
                </a:moveTo>
                <a:cubicBezTo>
                  <a:pt x="31885" y="14856"/>
                  <a:pt x="31919" y="14926"/>
                  <a:pt x="31957" y="15016"/>
                </a:cubicBezTo>
                <a:cubicBezTo>
                  <a:pt x="31911" y="15031"/>
                  <a:pt x="31873" y="15038"/>
                  <a:pt x="31842" y="15038"/>
                </a:cubicBezTo>
                <a:cubicBezTo>
                  <a:pt x="31758" y="15038"/>
                  <a:pt x="31727" y="14984"/>
                  <a:pt x="31740" y="14866"/>
                </a:cubicBezTo>
                <a:cubicBezTo>
                  <a:pt x="31764" y="14859"/>
                  <a:pt x="31784" y="14856"/>
                  <a:pt x="31802" y="14856"/>
                </a:cubicBezTo>
                <a:close/>
                <a:moveTo>
                  <a:pt x="29923" y="14911"/>
                </a:moveTo>
                <a:lnTo>
                  <a:pt x="29954" y="14934"/>
                </a:lnTo>
                <a:cubicBezTo>
                  <a:pt x="29925" y="14974"/>
                  <a:pt x="29897" y="15012"/>
                  <a:pt x="29868" y="15051"/>
                </a:cubicBezTo>
                <a:cubicBezTo>
                  <a:pt x="29857" y="15041"/>
                  <a:pt x="29844" y="15031"/>
                  <a:pt x="29832" y="15022"/>
                </a:cubicBezTo>
                <a:cubicBezTo>
                  <a:pt x="29862" y="14985"/>
                  <a:pt x="29893" y="14948"/>
                  <a:pt x="29923" y="14911"/>
                </a:cubicBezTo>
                <a:close/>
                <a:moveTo>
                  <a:pt x="30205" y="14668"/>
                </a:moveTo>
                <a:cubicBezTo>
                  <a:pt x="30240" y="14781"/>
                  <a:pt x="30273" y="14890"/>
                  <a:pt x="30325" y="15055"/>
                </a:cubicBezTo>
                <a:cubicBezTo>
                  <a:pt x="30049" y="14842"/>
                  <a:pt x="30049" y="14837"/>
                  <a:pt x="30205" y="14668"/>
                </a:cubicBezTo>
                <a:close/>
                <a:moveTo>
                  <a:pt x="30847" y="15155"/>
                </a:moveTo>
                <a:lnTo>
                  <a:pt x="30847" y="15155"/>
                </a:lnTo>
                <a:cubicBezTo>
                  <a:pt x="30796" y="15230"/>
                  <a:pt x="30771" y="15266"/>
                  <a:pt x="30723" y="15266"/>
                </a:cubicBezTo>
                <a:cubicBezTo>
                  <a:pt x="30680" y="15266"/>
                  <a:pt x="30618" y="15236"/>
                  <a:pt x="30498" y="15179"/>
                </a:cubicBezTo>
                <a:cubicBezTo>
                  <a:pt x="30610" y="15172"/>
                  <a:pt x="30720" y="15163"/>
                  <a:pt x="30847" y="15155"/>
                </a:cubicBezTo>
                <a:close/>
                <a:moveTo>
                  <a:pt x="31544" y="15111"/>
                </a:moveTo>
                <a:cubicBezTo>
                  <a:pt x="31629" y="15158"/>
                  <a:pt x="31714" y="15204"/>
                  <a:pt x="31799" y="15250"/>
                </a:cubicBezTo>
                <a:cubicBezTo>
                  <a:pt x="31789" y="15263"/>
                  <a:pt x="31782" y="15280"/>
                  <a:pt x="31774" y="15292"/>
                </a:cubicBezTo>
                <a:cubicBezTo>
                  <a:pt x="31686" y="15251"/>
                  <a:pt x="31601" y="15208"/>
                  <a:pt x="31514" y="15166"/>
                </a:cubicBezTo>
                <a:cubicBezTo>
                  <a:pt x="31525" y="15148"/>
                  <a:pt x="31534" y="15130"/>
                  <a:pt x="31544" y="15111"/>
                </a:cubicBezTo>
                <a:close/>
                <a:moveTo>
                  <a:pt x="27533" y="15227"/>
                </a:moveTo>
                <a:cubicBezTo>
                  <a:pt x="27540" y="15227"/>
                  <a:pt x="27548" y="15229"/>
                  <a:pt x="27550" y="15233"/>
                </a:cubicBezTo>
                <a:cubicBezTo>
                  <a:pt x="27554" y="15240"/>
                  <a:pt x="27552" y="15252"/>
                  <a:pt x="27552" y="15271"/>
                </a:cubicBezTo>
                <a:cubicBezTo>
                  <a:pt x="27486" y="15296"/>
                  <a:pt x="27418" y="15319"/>
                  <a:pt x="27325" y="15355"/>
                </a:cubicBezTo>
                <a:cubicBezTo>
                  <a:pt x="27354" y="15202"/>
                  <a:pt x="27455" y="15240"/>
                  <a:pt x="27527" y="15228"/>
                </a:cubicBezTo>
                <a:cubicBezTo>
                  <a:pt x="27529" y="15227"/>
                  <a:pt x="27531" y="15227"/>
                  <a:pt x="27533" y="15227"/>
                </a:cubicBezTo>
                <a:close/>
                <a:moveTo>
                  <a:pt x="13022" y="14991"/>
                </a:moveTo>
                <a:cubicBezTo>
                  <a:pt x="13063" y="14991"/>
                  <a:pt x="13104" y="15026"/>
                  <a:pt x="13148" y="15082"/>
                </a:cubicBezTo>
                <a:cubicBezTo>
                  <a:pt x="13196" y="15144"/>
                  <a:pt x="13256" y="15198"/>
                  <a:pt x="13325" y="15272"/>
                </a:cubicBezTo>
                <a:cubicBezTo>
                  <a:pt x="13325" y="15273"/>
                  <a:pt x="13298" y="15313"/>
                  <a:pt x="13260" y="15368"/>
                </a:cubicBezTo>
                <a:cubicBezTo>
                  <a:pt x="13143" y="15272"/>
                  <a:pt x="13033" y="15182"/>
                  <a:pt x="12915" y="15084"/>
                </a:cubicBezTo>
                <a:cubicBezTo>
                  <a:pt x="12951" y="15019"/>
                  <a:pt x="12986" y="14991"/>
                  <a:pt x="13022" y="14991"/>
                </a:cubicBezTo>
                <a:close/>
                <a:moveTo>
                  <a:pt x="31160" y="15132"/>
                </a:moveTo>
                <a:lnTo>
                  <a:pt x="31160" y="15132"/>
                </a:lnTo>
                <a:cubicBezTo>
                  <a:pt x="31329" y="15178"/>
                  <a:pt x="31329" y="15178"/>
                  <a:pt x="31306" y="15432"/>
                </a:cubicBezTo>
                <a:cubicBezTo>
                  <a:pt x="31245" y="15308"/>
                  <a:pt x="31211" y="15239"/>
                  <a:pt x="31160" y="15132"/>
                </a:cubicBezTo>
                <a:close/>
                <a:moveTo>
                  <a:pt x="12048" y="14713"/>
                </a:moveTo>
                <a:cubicBezTo>
                  <a:pt x="12143" y="14866"/>
                  <a:pt x="12233" y="15014"/>
                  <a:pt x="12325" y="15161"/>
                </a:cubicBezTo>
                <a:cubicBezTo>
                  <a:pt x="12326" y="15159"/>
                  <a:pt x="12326" y="15158"/>
                  <a:pt x="12327" y="15157"/>
                </a:cubicBezTo>
                <a:cubicBezTo>
                  <a:pt x="12330" y="15159"/>
                  <a:pt x="12330" y="15162"/>
                  <a:pt x="12332" y="15166"/>
                </a:cubicBezTo>
                <a:lnTo>
                  <a:pt x="12332" y="15166"/>
                </a:lnTo>
                <a:cubicBezTo>
                  <a:pt x="12330" y="15165"/>
                  <a:pt x="12329" y="15164"/>
                  <a:pt x="12327" y="15164"/>
                </a:cubicBezTo>
                <a:cubicBezTo>
                  <a:pt x="12326" y="15163"/>
                  <a:pt x="12326" y="15162"/>
                  <a:pt x="12325" y="15161"/>
                </a:cubicBezTo>
                <a:cubicBezTo>
                  <a:pt x="12273" y="15224"/>
                  <a:pt x="12227" y="15292"/>
                  <a:pt x="12168" y="15346"/>
                </a:cubicBezTo>
                <a:cubicBezTo>
                  <a:pt x="12124" y="15383"/>
                  <a:pt x="12060" y="15399"/>
                  <a:pt x="11986" y="15434"/>
                </a:cubicBezTo>
                <a:cubicBezTo>
                  <a:pt x="12014" y="15325"/>
                  <a:pt x="12037" y="15247"/>
                  <a:pt x="12058" y="15168"/>
                </a:cubicBezTo>
                <a:lnTo>
                  <a:pt x="12058" y="15168"/>
                </a:lnTo>
                <a:cubicBezTo>
                  <a:pt x="12023" y="15193"/>
                  <a:pt x="11990" y="15210"/>
                  <a:pt x="11954" y="15210"/>
                </a:cubicBezTo>
                <a:cubicBezTo>
                  <a:pt x="11924" y="15210"/>
                  <a:pt x="11892" y="15198"/>
                  <a:pt x="11857" y="15171"/>
                </a:cubicBezTo>
                <a:cubicBezTo>
                  <a:pt x="11817" y="15137"/>
                  <a:pt x="11743" y="15148"/>
                  <a:pt x="11679" y="15139"/>
                </a:cubicBezTo>
                <a:cubicBezTo>
                  <a:pt x="11681" y="14833"/>
                  <a:pt x="11731" y="14775"/>
                  <a:pt x="12048" y="14713"/>
                </a:cubicBezTo>
                <a:close/>
                <a:moveTo>
                  <a:pt x="32565" y="15354"/>
                </a:moveTo>
                <a:cubicBezTo>
                  <a:pt x="32582" y="15390"/>
                  <a:pt x="32603" y="15427"/>
                  <a:pt x="32618" y="15465"/>
                </a:cubicBezTo>
                <a:cubicBezTo>
                  <a:pt x="32618" y="15468"/>
                  <a:pt x="32577" y="15486"/>
                  <a:pt x="32555" y="15499"/>
                </a:cubicBezTo>
                <a:cubicBezTo>
                  <a:pt x="32545" y="15455"/>
                  <a:pt x="32535" y="15411"/>
                  <a:pt x="32527" y="15368"/>
                </a:cubicBezTo>
                <a:cubicBezTo>
                  <a:pt x="32540" y="15363"/>
                  <a:pt x="32551" y="15359"/>
                  <a:pt x="32565" y="15354"/>
                </a:cubicBezTo>
                <a:close/>
                <a:moveTo>
                  <a:pt x="27691" y="15475"/>
                </a:moveTo>
                <a:cubicBezTo>
                  <a:pt x="27738" y="15475"/>
                  <a:pt x="27769" y="15523"/>
                  <a:pt x="27808" y="15575"/>
                </a:cubicBezTo>
                <a:cubicBezTo>
                  <a:pt x="27731" y="15558"/>
                  <a:pt x="27677" y="15546"/>
                  <a:pt x="27593" y="15527"/>
                </a:cubicBezTo>
                <a:cubicBezTo>
                  <a:pt x="27634" y="15490"/>
                  <a:pt x="27665" y="15475"/>
                  <a:pt x="27691" y="15475"/>
                </a:cubicBezTo>
                <a:close/>
                <a:moveTo>
                  <a:pt x="27877" y="15523"/>
                </a:moveTo>
                <a:lnTo>
                  <a:pt x="27877" y="15523"/>
                </a:lnTo>
                <a:cubicBezTo>
                  <a:pt x="27982" y="15532"/>
                  <a:pt x="28026" y="15528"/>
                  <a:pt x="28058" y="15542"/>
                </a:cubicBezTo>
                <a:cubicBezTo>
                  <a:pt x="28084" y="15553"/>
                  <a:pt x="28100" y="15589"/>
                  <a:pt x="28120" y="15615"/>
                </a:cubicBezTo>
                <a:cubicBezTo>
                  <a:pt x="28105" y="15631"/>
                  <a:pt x="28089" y="15646"/>
                  <a:pt x="28075" y="15660"/>
                </a:cubicBezTo>
                <a:cubicBezTo>
                  <a:pt x="28028" y="15627"/>
                  <a:pt x="27981" y="15595"/>
                  <a:pt x="27877" y="15523"/>
                </a:cubicBezTo>
                <a:close/>
                <a:moveTo>
                  <a:pt x="32718" y="15552"/>
                </a:moveTo>
                <a:cubicBezTo>
                  <a:pt x="32748" y="15579"/>
                  <a:pt x="32778" y="15605"/>
                  <a:pt x="32806" y="15632"/>
                </a:cubicBezTo>
                <a:cubicBezTo>
                  <a:pt x="32796" y="15645"/>
                  <a:pt x="32788" y="15656"/>
                  <a:pt x="32778" y="15668"/>
                </a:cubicBezTo>
                <a:cubicBezTo>
                  <a:pt x="32747" y="15645"/>
                  <a:pt x="32715" y="15622"/>
                  <a:pt x="32681" y="15599"/>
                </a:cubicBezTo>
                <a:cubicBezTo>
                  <a:pt x="32695" y="15583"/>
                  <a:pt x="32706" y="15567"/>
                  <a:pt x="32718" y="15552"/>
                </a:cubicBezTo>
                <a:close/>
                <a:moveTo>
                  <a:pt x="17298" y="15500"/>
                </a:moveTo>
                <a:lnTo>
                  <a:pt x="17298" y="15500"/>
                </a:lnTo>
                <a:cubicBezTo>
                  <a:pt x="17318" y="15562"/>
                  <a:pt x="17334" y="15613"/>
                  <a:pt x="17353" y="15674"/>
                </a:cubicBezTo>
                <a:cubicBezTo>
                  <a:pt x="17205" y="15611"/>
                  <a:pt x="17205" y="15611"/>
                  <a:pt x="17298" y="15500"/>
                </a:cubicBezTo>
                <a:close/>
                <a:moveTo>
                  <a:pt x="12335" y="15167"/>
                </a:moveTo>
                <a:cubicBezTo>
                  <a:pt x="12390" y="15182"/>
                  <a:pt x="12447" y="15197"/>
                  <a:pt x="12541" y="15223"/>
                </a:cubicBezTo>
                <a:cubicBezTo>
                  <a:pt x="12394" y="15401"/>
                  <a:pt x="12275" y="15546"/>
                  <a:pt x="12136" y="15714"/>
                </a:cubicBezTo>
                <a:cubicBezTo>
                  <a:pt x="12050" y="15540"/>
                  <a:pt x="12129" y="15481"/>
                  <a:pt x="12231" y="15431"/>
                </a:cubicBezTo>
                <a:cubicBezTo>
                  <a:pt x="12348" y="15373"/>
                  <a:pt x="12425" y="15299"/>
                  <a:pt x="12335" y="15167"/>
                </a:cubicBezTo>
                <a:close/>
                <a:moveTo>
                  <a:pt x="13724" y="15470"/>
                </a:moveTo>
                <a:cubicBezTo>
                  <a:pt x="13737" y="15470"/>
                  <a:pt x="13748" y="15472"/>
                  <a:pt x="13758" y="15478"/>
                </a:cubicBezTo>
                <a:cubicBezTo>
                  <a:pt x="13863" y="15541"/>
                  <a:pt x="13835" y="15634"/>
                  <a:pt x="13763" y="15724"/>
                </a:cubicBezTo>
                <a:cubicBezTo>
                  <a:pt x="13695" y="15663"/>
                  <a:pt x="13634" y="15608"/>
                  <a:pt x="13525" y="15510"/>
                </a:cubicBezTo>
                <a:cubicBezTo>
                  <a:pt x="13610" y="15497"/>
                  <a:pt x="13678" y="15470"/>
                  <a:pt x="13724" y="15470"/>
                </a:cubicBezTo>
                <a:close/>
                <a:moveTo>
                  <a:pt x="15304" y="15464"/>
                </a:moveTo>
                <a:cubicBezTo>
                  <a:pt x="15349" y="15562"/>
                  <a:pt x="15380" y="15628"/>
                  <a:pt x="15429" y="15730"/>
                </a:cubicBezTo>
                <a:cubicBezTo>
                  <a:pt x="15340" y="15708"/>
                  <a:pt x="15279" y="15708"/>
                  <a:pt x="15239" y="15679"/>
                </a:cubicBezTo>
                <a:cubicBezTo>
                  <a:pt x="15149" y="15610"/>
                  <a:pt x="15202" y="15552"/>
                  <a:pt x="15304" y="15464"/>
                </a:cubicBezTo>
                <a:close/>
                <a:moveTo>
                  <a:pt x="18801" y="15570"/>
                </a:moveTo>
                <a:cubicBezTo>
                  <a:pt x="18868" y="15626"/>
                  <a:pt x="18937" y="15682"/>
                  <a:pt x="19005" y="15737"/>
                </a:cubicBezTo>
                <a:cubicBezTo>
                  <a:pt x="18988" y="15755"/>
                  <a:pt x="18971" y="15773"/>
                  <a:pt x="18956" y="15789"/>
                </a:cubicBezTo>
                <a:cubicBezTo>
                  <a:pt x="18891" y="15729"/>
                  <a:pt x="18829" y="15669"/>
                  <a:pt x="18765" y="15609"/>
                </a:cubicBezTo>
                <a:cubicBezTo>
                  <a:pt x="18777" y="15596"/>
                  <a:pt x="18787" y="15582"/>
                  <a:pt x="18801" y="15570"/>
                </a:cubicBezTo>
                <a:close/>
                <a:moveTo>
                  <a:pt x="14159" y="15600"/>
                </a:moveTo>
                <a:cubicBezTo>
                  <a:pt x="14201" y="15672"/>
                  <a:pt x="14225" y="15712"/>
                  <a:pt x="14272" y="15793"/>
                </a:cubicBezTo>
                <a:cubicBezTo>
                  <a:pt x="14139" y="15777"/>
                  <a:pt x="14051" y="15766"/>
                  <a:pt x="13936" y="15754"/>
                </a:cubicBezTo>
                <a:cubicBezTo>
                  <a:pt x="14017" y="15698"/>
                  <a:pt x="14078" y="15656"/>
                  <a:pt x="14159" y="15600"/>
                </a:cubicBezTo>
                <a:close/>
                <a:moveTo>
                  <a:pt x="12468" y="15620"/>
                </a:moveTo>
                <a:cubicBezTo>
                  <a:pt x="12481" y="15662"/>
                  <a:pt x="12493" y="15699"/>
                  <a:pt x="12507" y="15749"/>
                </a:cubicBezTo>
                <a:cubicBezTo>
                  <a:pt x="12431" y="15775"/>
                  <a:pt x="12361" y="15798"/>
                  <a:pt x="12289" y="15824"/>
                </a:cubicBezTo>
                <a:cubicBezTo>
                  <a:pt x="12233" y="15632"/>
                  <a:pt x="12369" y="15651"/>
                  <a:pt x="12468" y="15620"/>
                </a:cubicBezTo>
                <a:close/>
                <a:moveTo>
                  <a:pt x="28831" y="15762"/>
                </a:moveTo>
                <a:cubicBezTo>
                  <a:pt x="28856" y="15773"/>
                  <a:pt x="28882" y="15783"/>
                  <a:pt x="28907" y="15794"/>
                </a:cubicBezTo>
                <a:cubicBezTo>
                  <a:pt x="28882" y="15839"/>
                  <a:pt x="28859" y="15886"/>
                  <a:pt x="28830" y="15929"/>
                </a:cubicBezTo>
                <a:cubicBezTo>
                  <a:pt x="28830" y="15930"/>
                  <a:pt x="28828" y="15930"/>
                  <a:pt x="28827" y="15930"/>
                </a:cubicBezTo>
                <a:cubicBezTo>
                  <a:pt x="28818" y="15930"/>
                  <a:pt x="28795" y="15921"/>
                  <a:pt x="28781" y="15918"/>
                </a:cubicBezTo>
                <a:cubicBezTo>
                  <a:pt x="28798" y="15867"/>
                  <a:pt x="28815" y="15814"/>
                  <a:pt x="28831" y="15762"/>
                </a:cubicBezTo>
                <a:close/>
                <a:moveTo>
                  <a:pt x="14413" y="15927"/>
                </a:moveTo>
                <a:cubicBezTo>
                  <a:pt x="14462" y="15964"/>
                  <a:pt x="14512" y="16002"/>
                  <a:pt x="14561" y="16038"/>
                </a:cubicBezTo>
                <a:cubicBezTo>
                  <a:pt x="14551" y="16056"/>
                  <a:pt x="14540" y="16071"/>
                  <a:pt x="14531" y="16085"/>
                </a:cubicBezTo>
                <a:lnTo>
                  <a:pt x="14374" y="15984"/>
                </a:lnTo>
                <a:cubicBezTo>
                  <a:pt x="14388" y="15965"/>
                  <a:pt x="14399" y="15946"/>
                  <a:pt x="14413" y="15927"/>
                </a:cubicBezTo>
                <a:close/>
                <a:moveTo>
                  <a:pt x="12605" y="15463"/>
                </a:moveTo>
                <a:cubicBezTo>
                  <a:pt x="12734" y="15463"/>
                  <a:pt x="12731" y="15628"/>
                  <a:pt x="12822" y="15660"/>
                </a:cubicBezTo>
                <a:cubicBezTo>
                  <a:pt x="12825" y="15658"/>
                  <a:pt x="12826" y="15658"/>
                  <a:pt x="12829" y="15658"/>
                </a:cubicBezTo>
                <a:cubicBezTo>
                  <a:pt x="12829" y="15660"/>
                  <a:pt x="12829" y="15661"/>
                  <a:pt x="12827" y="15662"/>
                </a:cubicBezTo>
                <a:cubicBezTo>
                  <a:pt x="12836" y="15859"/>
                  <a:pt x="13020" y="15804"/>
                  <a:pt x="13150" y="15886"/>
                </a:cubicBezTo>
                <a:cubicBezTo>
                  <a:pt x="13116" y="15963"/>
                  <a:pt x="13079" y="16044"/>
                  <a:pt x="13018" y="16176"/>
                </a:cubicBezTo>
                <a:cubicBezTo>
                  <a:pt x="12954" y="16058"/>
                  <a:pt x="12933" y="15978"/>
                  <a:pt x="12881" y="15937"/>
                </a:cubicBezTo>
                <a:cubicBezTo>
                  <a:pt x="12862" y="15923"/>
                  <a:pt x="12835" y="15919"/>
                  <a:pt x="12805" y="15919"/>
                </a:cubicBezTo>
                <a:cubicBezTo>
                  <a:pt x="12777" y="15919"/>
                  <a:pt x="12747" y="15922"/>
                  <a:pt x="12719" y="15922"/>
                </a:cubicBezTo>
                <a:cubicBezTo>
                  <a:pt x="12712" y="15922"/>
                  <a:pt x="12706" y="15922"/>
                  <a:pt x="12699" y="15922"/>
                </a:cubicBezTo>
                <a:lnTo>
                  <a:pt x="12827" y="15663"/>
                </a:lnTo>
                <a:cubicBezTo>
                  <a:pt x="12825" y="15663"/>
                  <a:pt x="12824" y="15662"/>
                  <a:pt x="12822" y="15661"/>
                </a:cubicBezTo>
                <a:cubicBezTo>
                  <a:pt x="12806" y="15664"/>
                  <a:pt x="12791" y="15665"/>
                  <a:pt x="12777" y="15665"/>
                </a:cubicBezTo>
                <a:cubicBezTo>
                  <a:pt x="12665" y="15665"/>
                  <a:pt x="12609" y="15581"/>
                  <a:pt x="12559" y="15468"/>
                </a:cubicBezTo>
                <a:cubicBezTo>
                  <a:pt x="12576" y="15464"/>
                  <a:pt x="12591" y="15463"/>
                  <a:pt x="12605" y="15463"/>
                </a:cubicBezTo>
                <a:close/>
                <a:moveTo>
                  <a:pt x="13923" y="16027"/>
                </a:moveTo>
                <a:cubicBezTo>
                  <a:pt x="13928" y="16027"/>
                  <a:pt x="13931" y="16027"/>
                  <a:pt x="13932" y="16028"/>
                </a:cubicBezTo>
                <a:cubicBezTo>
                  <a:pt x="13951" y="16082"/>
                  <a:pt x="13963" y="16136"/>
                  <a:pt x="13983" y="16209"/>
                </a:cubicBezTo>
                <a:cubicBezTo>
                  <a:pt x="13847" y="16184"/>
                  <a:pt x="13819" y="16130"/>
                  <a:pt x="13863" y="16043"/>
                </a:cubicBezTo>
                <a:cubicBezTo>
                  <a:pt x="13868" y="16031"/>
                  <a:pt x="13905" y="16027"/>
                  <a:pt x="13923" y="16027"/>
                </a:cubicBezTo>
                <a:close/>
                <a:moveTo>
                  <a:pt x="29754" y="16088"/>
                </a:moveTo>
                <a:cubicBezTo>
                  <a:pt x="29767" y="16106"/>
                  <a:pt x="29778" y="16126"/>
                  <a:pt x="29790" y="16145"/>
                </a:cubicBezTo>
                <a:cubicBezTo>
                  <a:pt x="29745" y="16168"/>
                  <a:pt x="29700" y="16190"/>
                  <a:pt x="29657" y="16213"/>
                </a:cubicBezTo>
                <a:cubicBezTo>
                  <a:pt x="29647" y="16200"/>
                  <a:pt x="29638" y="16187"/>
                  <a:pt x="29630" y="16174"/>
                </a:cubicBezTo>
                <a:lnTo>
                  <a:pt x="29754" y="16088"/>
                </a:lnTo>
                <a:close/>
                <a:moveTo>
                  <a:pt x="28117" y="16147"/>
                </a:moveTo>
                <a:cubicBezTo>
                  <a:pt x="28187" y="16161"/>
                  <a:pt x="28258" y="16174"/>
                  <a:pt x="28330" y="16187"/>
                </a:cubicBezTo>
                <a:cubicBezTo>
                  <a:pt x="28319" y="16217"/>
                  <a:pt x="28308" y="16249"/>
                  <a:pt x="28298" y="16279"/>
                </a:cubicBezTo>
                <a:cubicBezTo>
                  <a:pt x="28231" y="16256"/>
                  <a:pt x="28164" y="16231"/>
                  <a:pt x="28101" y="16209"/>
                </a:cubicBezTo>
                <a:lnTo>
                  <a:pt x="28117" y="16147"/>
                </a:lnTo>
                <a:close/>
                <a:moveTo>
                  <a:pt x="13183" y="15615"/>
                </a:moveTo>
                <a:cubicBezTo>
                  <a:pt x="13363" y="15615"/>
                  <a:pt x="13416" y="15827"/>
                  <a:pt x="13585" y="15865"/>
                </a:cubicBezTo>
                <a:cubicBezTo>
                  <a:pt x="13475" y="15991"/>
                  <a:pt x="13475" y="15993"/>
                  <a:pt x="13529" y="16277"/>
                </a:cubicBezTo>
                <a:cubicBezTo>
                  <a:pt x="13495" y="16293"/>
                  <a:pt x="13466" y="16300"/>
                  <a:pt x="13439" y="16300"/>
                </a:cubicBezTo>
                <a:cubicBezTo>
                  <a:pt x="13321" y="16300"/>
                  <a:pt x="13267" y="16162"/>
                  <a:pt x="13145" y="16100"/>
                </a:cubicBezTo>
                <a:cubicBezTo>
                  <a:pt x="13238" y="16025"/>
                  <a:pt x="13309" y="15969"/>
                  <a:pt x="13378" y="15911"/>
                </a:cubicBezTo>
                <a:cubicBezTo>
                  <a:pt x="13280" y="15830"/>
                  <a:pt x="13176" y="15745"/>
                  <a:pt x="13054" y="15645"/>
                </a:cubicBezTo>
                <a:cubicBezTo>
                  <a:pt x="13104" y="15624"/>
                  <a:pt x="13146" y="15615"/>
                  <a:pt x="13183" y="15615"/>
                </a:cubicBezTo>
                <a:close/>
                <a:moveTo>
                  <a:pt x="29221" y="16000"/>
                </a:moveTo>
                <a:cubicBezTo>
                  <a:pt x="29313" y="16075"/>
                  <a:pt x="29378" y="16130"/>
                  <a:pt x="29453" y="16190"/>
                </a:cubicBezTo>
                <a:cubicBezTo>
                  <a:pt x="29399" y="16246"/>
                  <a:pt x="29354" y="16292"/>
                  <a:pt x="29326" y="16320"/>
                </a:cubicBezTo>
                <a:cubicBezTo>
                  <a:pt x="29253" y="16267"/>
                  <a:pt x="29182" y="16216"/>
                  <a:pt x="29102" y="16157"/>
                </a:cubicBezTo>
                <a:cubicBezTo>
                  <a:pt x="29131" y="16120"/>
                  <a:pt x="29170" y="16068"/>
                  <a:pt x="29221" y="16000"/>
                </a:cubicBezTo>
                <a:close/>
                <a:moveTo>
                  <a:pt x="14114" y="16146"/>
                </a:moveTo>
                <a:lnTo>
                  <a:pt x="14114" y="16146"/>
                </a:lnTo>
                <a:cubicBezTo>
                  <a:pt x="14213" y="16310"/>
                  <a:pt x="14280" y="16414"/>
                  <a:pt x="14336" y="16523"/>
                </a:cubicBezTo>
                <a:cubicBezTo>
                  <a:pt x="14345" y="16540"/>
                  <a:pt x="14311" y="16600"/>
                  <a:pt x="14286" y="16609"/>
                </a:cubicBezTo>
                <a:cubicBezTo>
                  <a:pt x="14283" y="16610"/>
                  <a:pt x="14280" y="16611"/>
                  <a:pt x="14277" y="16611"/>
                </a:cubicBezTo>
                <a:cubicBezTo>
                  <a:pt x="14252" y="16611"/>
                  <a:pt x="14205" y="16586"/>
                  <a:pt x="14200" y="16565"/>
                </a:cubicBezTo>
                <a:cubicBezTo>
                  <a:pt x="14169" y="16450"/>
                  <a:pt x="14150" y="16333"/>
                  <a:pt x="14114" y="16146"/>
                </a:cubicBezTo>
                <a:close/>
                <a:moveTo>
                  <a:pt x="28497" y="16489"/>
                </a:moveTo>
                <a:lnTo>
                  <a:pt x="28497" y="16489"/>
                </a:lnTo>
                <a:cubicBezTo>
                  <a:pt x="28544" y="16552"/>
                  <a:pt x="28585" y="16608"/>
                  <a:pt x="28626" y="16664"/>
                </a:cubicBezTo>
                <a:cubicBezTo>
                  <a:pt x="28601" y="16681"/>
                  <a:pt x="28577" y="16697"/>
                  <a:pt x="28554" y="16713"/>
                </a:cubicBezTo>
                <a:cubicBezTo>
                  <a:pt x="28536" y="16643"/>
                  <a:pt x="28361" y="16655"/>
                  <a:pt x="28497" y="16489"/>
                </a:cubicBezTo>
                <a:close/>
                <a:moveTo>
                  <a:pt x="12174" y="16319"/>
                </a:moveTo>
                <a:lnTo>
                  <a:pt x="12174" y="16319"/>
                </a:lnTo>
                <a:cubicBezTo>
                  <a:pt x="12317" y="16409"/>
                  <a:pt x="12321" y="16412"/>
                  <a:pt x="12279" y="16533"/>
                </a:cubicBezTo>
                <a:cubicBezTo>
                  <a:pt x="12282" y="16536"/>
                  <a:pt x="12283" y="16540"/>
                  <a:pt x="12284" y="16543"/>
                </a:cubicBezTo>
                <a:cubicBezTo>
                  <a:pt x="12284" y="16543"/>
                  <a:pt x="12283" y="16543"/>
                  <a:pt x="12283" y="16544"/>
                </a:cubicBezTo>
                <a:cubicBezTo>
                  <a:pt x="12389" y="16568"/>
                  <a:pt x="12511" y="16564"/>
                  <a:pt x="12550" y="16701"/>
                </a:cubicBezTo>
                <a:cubicBezTo>
                  <a:pt x="12521" y="16732"/>
                  <a:pt x="12499" y="16743"/>
                  <a:pt x="12480" y="16743"/>
                </a:cubicBezTo>
                <a:cubicBezTo>
                  <a:pt x="12445" y="16743"/>
                  <a:pt x="12422" y="16704"/>
                  <a:pt x="12386" y="16677"/>
                </a:cubicBezTo>
                <a:cubicBezTo>
                  <a:pt x="12372" y="16666"/>
                  <a:pt x="12352" y="16663"/>
                  <a:pt x="12328" y="16663"/>
                </a:cubicBezTo>
                <a:cubicBezTo>
                  <a:pt x="12286" y="16663"/>
                  <a:pt x="12230" y="16673"/>
                  <a:pt x="12163" y="16674"/>
                </a:cubicBezTo>
                <a:cubicBezTo>
                  <a:pt x="12222" y="16610"/>
                  <a:pt x="12252" y="16577"/>
                  <a:pt x="12282" y="16544"/>
                </a:cubicBezTo>
                <a:cubicBezTo>
                  <a:pt x="12279" y="16544"/>
                  <a:pt x="12277" y="16543"/>
                  <a:pt x="12275" y="16543"/>
                </a:cubicBezTo>
                <a:cubicBezTo>
                  <a:pt x="12277" y="16539"/>
                  <a:pt x="12278" y="16536"/>
                  <a:pt x="12279" y="16532"/>
                </a:cubicBezTo>
                <a:cubicBezTo>
                  <a:pt x="12246" y="16461"/>
                  <a:pt x="12211" y="16393"/>
                  <a:pt x="12174" y="16319"/>
                </a:cubicBezTo>
                <a:close/>
                <a:moveTo>
                  <a:pt x="19317" y="16629"/>
                </a:moveTo>
                <a:lnTo>
                  <a:pt x="19317" y="16629"/>
                </a:lnTo>
                <a:cubicBezTo>
                  <a:pt x="19298" y="16739"/>
                  <a:pt x="19262" y="16775"/>
                  <a:pt x="19211" y="16775"/>
                </a:cubicBezTo>
                <a:cubicBezTo>
                  <a:pt x="19192" y="16775"/>
                  <a:pt x="19172" y="16770"/>
                  <a:pt x="19150" y="16763"/>
                </a:cubicBezTo>
                <a:cubicBezTo>
                  <a:pt x="19144" y="16741"/>
                  <a:pt x="19138" y="16719"/>
                  <a:pt x="19131" y="16695"/>
                </a:cubicBezTo>
                <a:cubicBezTo>
                  <a:pt x="19183" y="16676"/>
                  <a:pt x="19237" y="16657"/>
                  <a:pt x="19317" y="16629"/>
                </a:cubicBezTo>
                <a:close/>
                <a:moveTo>
                  <a:pt x="19509" y="16642"/>
                </a:moveTo>
                <a:cubicBezTo>
                  <a:pt x="19521" y="16657"/>
                  <a:pt x="19531" y="16674"/>
                  <a:pt x="19542" y="16692"/>
                </a:cubicBezTo>
                <a:cubicBezTo>
                  <a:pt x="19490" y="16721"/>
                  <a:pt x="19438" y="16751"/>
                  <a:pt x="19388" y="16781"/>
                </a:cubicBezTo>
                <a:cubicBezTo>
                  <a:pt x="19378" y="16765"/>
                  <a:pt x="19367" y="16747"/>
                  <a:pt x="19355" y="16730"/>
                </a:cubicBezTo>
                <a:cubicBezTo>
                  <a:pt x="19407" y="16702"/>
                  <a:pt x="19458" y="16672"/>
                  <a:pt x="19509" y="16642"/>
                </a:cubicBezTo>
                <a:close/>
                <a:moveTo>
                  <a:pt x="29511" y="16991"/>
                </a:moveTo>
                <a:cubicBezTo>
                  <a:pt x="29526" y="17008"/>
                  <a:pt x="29540" y="17027"/>
                  <a:pt x="29554" y="17046"/>
                </a:cubicBezTo>
                <a:cubicBezTo>
                  <a:pt x="29522" y="17077"/>
                  <a:pt x="29491" y="17110"/>
                  <a:pt x="29455" y="17137"/>
                </a:cubicBezTo>
                <a:cubicBezTo>
                  <a:pt x="29455" y="17137"/>
                  <a:pt x="29454" y="17137"/>
                  <a:pt x="29454" y="17137"/>
                </a:cubicBezTo>
                <a:cubicBezTo>
                  <a:pt x="29446" y="17137"/>
                  <a:pt x="29426" y="17120"/>
                  <a:pt x="29412" y="17112"/>
                </a:cubicBezTo>
                <a:cubicBezTo>
                  <a:pt x="29445" y="17072"/>
                  <a:pt x="29479" y="17031"/>
                  <a:pt x="29511" y="16991"/>
                </a:cubicBezTo>
                <a:close/>
                <a:moveTo>
                  <a:pt x="29818" y="16903"/>
                </a:moveTo>
                <a:cubicBezTo>
                  <a:pt x="29858" y="16928"/>
                  <a:pt x="29894" y="16940"/>
                  <a:pt x="29909" y="16964"/>
                </a:cubicBezTo>
                <a:cubicBezTo>
                  <a:pt x="29941" y="17018"/>
                  <a:pt x="29961" y="17079"/>
                  <a:pt x="29990" y="17146"/>
                </a:cubicBezTo>
                <a:cubicBezTo>
                  <a:pt x="29978" y="17146"/>
                  <a:pt x="29967" y="17147"/>
                  <a:pt x="29957" y="17147"/>
                </a:cubicBezTo>
                <a:cubicBezTo>
                  <a:pt x="29847" y="17147"/>
                  <a:pt x="29835" y="17114"/>
                  <a:pt x="29818" y="16903"/>
                </a:cubicBezTo>
                <a:close/>
                <a:moveTo>
                  <a:pt x="20437" y="17117"/>
                </a:moveTo>
                <a:cubicBezTo>
                  <a:pt x="20443" y="17131"/>
                  <a:pt x="20449" y="17146"/>
                  <a:pt x="20454" y="17162"/>
                </a:cubicBezTo>
                <a:cubicBezTo>
                  <a:pt x="20401" y="17185"/>
                  <a:pt x="20349" y="17207"/>
                  <a:pt x="20296" y="17230"/>
                </a:cubicBezTo>
                <a:cubicBezTo>
                  <a:pt x="20286" y="17211"/>
                  <a:pt x="20277" y="17190"/>
                  <a:pt x="20269" y="17169"/>
                </a:cubicBezTo>
                <a:cubicBezTo>
                  <a:pt x="20324" y="17152"/>
                  <a:pt x="20380" y="17135"/>
                  <a:pt x="20437" y="17117"/>
                </a:cubicBezTo>
                <a:close/>
                <a:moveTo>
                  <a:pt x="31308" y="17126"/>
                </a:moveTo>
                <a:lnTo>
                  <a:pt x="31308" y="17126"/>
                </a:lnTo>
                <a:cubicBezTo>
                  <a:pt x="31247" y="17221"/>
                  <a:pt x="31224" y="17257"/>
                  <a:pt x="31187" y="17257"/>
                </a:cubicBezTo>
                <a:cubicBezTo>
                  <a:pt x="31164" y="17257"/>
                  <a:pt x="31136" y="17243"/>
                  <a:pt x="31090" y="17222"/>
                </a:cubicBezTo>
                <a:cubicBezTo>
                  <a:pt x="31089" y="17199"/>
                  <a:pt x="31086" y="17177"/>
                  <a:pt x="31085" y="17155"/>
                </a:cubicBezTo>
                <a:cubicBezTo>
                  <a:pt x="31146" y="17147"/>
                  <a:pt x="31206" y="17140"/>
                  <a:pt x="31308" y="17126"/>
                </a:cubicBezTo>
                <a:close/>
                <a:moveTo>
                  <a:pt x="15288" y="16955"/>
                </a:moveTo>
                <a:cubicBezTo>
                  <a:pt x="15304" y="16963"/>
                  <a:pt x="15321" y="16969"/>
                  <a:pt x="15336" y="16975"/>
                </a:cubicBezTo>
                <a:cubicBezTo>
                  <a:pt x="15306" y="17053"/>
                  <a:pt x="15276" y="17130"/>
                  <a:pt x="15240" y="17223"/>
                </a:cubicBezTo>
                <a:cubicBezTo>
                  <a:pt x="15285" y="17260"/>
                  <a:pt x="15332" y="17297"/>
                  <a:pt x="15416" y="17367"/>
                </a:cubicBezTo>
                <a:cubicBezTo>
                  <a:pt x="15300" y="17353"/>
                  <a:pt x="15234" y="17344"/>
                  <a:pt x="15138" y="17330"/>
                </a:cubicBezTo>
                <a:cubicBezTo>
                  <a:pt x="15192" y="17193"/>
                  <a:pt x="15240" y="17074"/>
                  <a:pt x="15288" y="16955"/>
                </a:cubicBezTo>
                <a:close/>
                <a:moveTo>
                  <a:pt x="16391" y="17208"/>
                </a:moveTo>
                <a:cubicBezTo>
                  <a:pt x="16500" y="17208"/>
                  <a:pt x="16537" y="17263"/>
                  <a:pt x="16497" y="17391"/>
                </a:cubicBezTo>
                <a:cubicBezTo>
                  <a:pt x="16441" y="17380"/>
                  <a:pt x="16385" y="17371"/>
                  <a:pt x="16318" y="17359"/>
                </a:cubicBezTo>
                <a:cubicBezTo>
                  <a:pt x="16331" y="17308"/>
                  <a:pt x="16344" y="17261"/>
                  <a:pt x="16357" y="17210"/>
                </a:cubicBezTo>
                <a:cubicBezTo>
                  <a:pt x="16369" y="17209"/>
                  <a:pt x="16380" y="17208"/>
                  <a:pt x="16391" y="17208"/>
                </a:cubicBezTo>
                <a:close/>
                <a:moveTo>
                  <a:pt x="12997" y="16759"/>
                </a:moveTo>
                <a:cubicBezTo>
                  <a:pt x="13040" y="16776"/>
                  <a:pt x="13075" y="16791"/>
                  <a:pt x="13116" y="16806"/>
                </a:cubicBezTo>
                <a:cubicBezTo>
                  <a:pt x="13079" y="16861"/>
                  <a:pt x="13044" y="16913"/>
                  <a:pt x="12972" y="17018"/>
                </a:cubicBezTo>
                <a:cubicBezTo>
                  <a:pt x="13180" y="17031"/>
                  <a:pt x="13320" y="17037"/>
                  <a:pt x="13460" y="17049"/>
                </a:cubicBezTo>
                <a:cubicBezTo>
                  <a:pt x="13502" y="17053"/>
                  <a:pt x="13549" y="17072"/>
                  <a:pt x="13586" y="17096"/>
                </a:cubicBezTo>
                <a:cubicBezTo>
                  <a:pt x="13658" y="17147"/>
                  <a:pt x="13722" y="17205"/>
                  <a:pt x="13825" y="17291"/>
                </a:cubicBezTo>
                <a:cubicBezTo>
                  <a:pt x="13690" y="17374"/>
                  <a:pt x="13572" y="17444"/>
                  <a:pt x="13450" y="17518"/>
                </a:cubicBezTo>
                <a:cubicBezTo>
                  <a:pt x="13423" y="17428"/>
                  <a:pt x="13416" y="17346"/>
                  <a:pt x="13374" y="17288"/>
                </a:cubicBezTo>
                <a:cubicBezTo>
                  <a:pt x="13329" y="17223"/>
                  <a:pt x="13249" y="17131"/>
                  <a:pt x="13192" y="17131"/>
                </a:cubicBezTo>
                <a:cubicBezTo>
                  <a:pt x="13190" y="17131"/>
                  <a:pt x="13188" y="17131"/>
                  <a:pt x="13187" y="17131"/>
                </a:cubicBezTo>
                <a:cubicBezTo>
                  <a:pt x="13176" y="17133"/>
                  <a:pt x="13166" y="17133"/>
                  <a:pt x="13157" y="17133"/>
                </a:cubicBezTo>
                <a:cubicBezTo>
                  <a:pt x="13031" y="17133"/>
                  <a:pt x="12964" y="17038"/>
                  <a:pt x="12867" y="16991"/>
                </a:cubicBezTo>
                <a:cubicBezTo>
                  <a:pt x="12909" y="16914"/>
                  <a:pt x="12952" y="16838"/>
                  <a:pt x="12997" y="16759"/>
                </a:cubicBezTo>
                <a:close/>
                <a:moveTo>
                  <a:pt x="15565" y="17411"/>
                </a:moveTo>
                <a:cubicBezTo>
                  <a:pt x="15578" y="17411"/>
                  <a:pt x="15612" y="17429"/>
                  <a:pt x="15633" y="17437"/>
                </a:cubicBezTo>
                <a:cubicBezTo>
                  <a:pt x="15611" y="17490"/>
                  <a:pt x="15588" y="17543"/>
                  <a:pt x="15567" y="17596"/>
                </a:cubicBezTo>
                <a:cubicBezTo>
                  <a:pt x="15536" y="17579"/>
                  <a:pt x="15505" y="17562"/>
                  <a:pt x="15474" y="17544"/>
                </a:cubicBezTo>
                <a:cubicBezTo>
                  <a:pt x="15503" y="17500"/>
                  <a:pt x="15528" y="17452"/>
                  <a:pt x="15561" y="17413"/>
                </a:cubicBezTo>
                <a:cubicBezTo>
                  <a:pt x="15562" y="17412"/>
                  <a:pt x="15563" y="17411"/>
                  <a:pt x="15565" y="17411"/>
                </a:cubicBezTo>
                <a:close/>
                <a:moveTo>
                  <a:pt x="15981" y="17303"/>
                </a:moveTo>
                <a:cubicBezTo>
                  <a:pt x="16038" y="17416"/>
                  <a:pt x="16082" y="17505"/>
                  <a:pt x="16144" y="17624"/>
                </a:cubicBezTo>
                <a:cubicBezTo>
                  <a:pt x="16016" y="17559"/>
                  <a:pt x="15922" y="17512"/>
                  <a:pt x="15818" y="17459"/>
                </a:cubicBezTo>
                <a:cubicBezTo>
                  <a:pt x="15864" y="17414"/>
                  <a:pt x="15911" y="17370"/>
                  <a:pt x="15981" y="17303"/>
                </a:cubicBezTo>
                <a:close/>
                <a:moveTo>
                  <a:pt x="34190" y="17573"/>
                </a:moveTo>
                <a:cubicBezTo>
                  <a:pt x="34196" y="17590"/>
                  <a:pt x="34201" y="17609"/>
                  <a:pt x="34207" y="17625"/>
                </a:cubicBezTo>
                <a:cubicBezTo>
                  <a:pt x="34174" y="17638"/>
                  <a:pt x="34143" y="17650"/>
                  <a:pt x="34111" y="17662"/>
                </a:cubicBezTo>
                <a:cubicBezTo>
                  <a:pt x="34108" y="17646"/>
                  <a:pt x="34096" y="17617"/>
                  <a:pt x="34101" y="17615"/>
                </a:cubicBezTo>
                <a:cubicBezTo>
                  <a:pt x="34128" y="17598"/>
                  <a:pt x="34160" y="17586"/>
                  <a:pt x="34190" y="17573"/>
                </a:cubicBezTo>
                <a:close/>
                <a:moveTo>
                  <a:pt x="32252" y="17470"/>
                </a:moveTo>
                <a:cubicBezTo>
                  <a:pt x="32370" y="17470"/>
                  <a:pt x="32392" y="17539"/>
                  <a:pt x="32387" y="17678"/>
                </a:cubicBezTo>
                <a:cubicBezTo>
                  <a:pt x="32309" y="17596"/>
                  <a:pt x="32261" y="17547"/>
                  <a:pt x="32192" y="17474"/>
                </a:cubicBezTo>
                <a:cubicBezTo>
                  <a:pt x="32214" y="17471"/>
                  <a:pt x="32234" y="17470"/>
                  <a:pt x="32252" y="17470"/>
                </a:cubicBezTo>
                <a:close/>
                <a:moveTo>
                  <a:pt x="21970" y="17543"/>
                </a:moveTo>
                <a:lnTo>
                  <a:pt x="21970" y="17543"/>
                </a:lnTo>
                <a:cubicBezTo>
                  <a:pt x="21916" y="17682"/>
                  <a:pt x="21854" y="17740"/>
                  <a:pt x="21784" y="17740"/>
                </a:cubicBezTo>
                <a:cubicBezTo>
                  <a:pt x="21763" y="17740"/>
                  <a:pt x="21740" y="17734"/>
                  <a:pt x="21717" y="17723"/>
                </a:cubicBezTo>
                <a:cubicBezTo>
                  <a:pt x="21678" y="17704"/>
                  <a:pt x="21679" y="17610"/>
                  <a:pt x="21663" y="17549"/>
                </a:cubicBezTo>
                <a:cubicBezTo>
                  <a:pt x="21750" y="17548"/>
                  <a:pt x="21838" y="17546"/>
                  <a:pt x="21970" y="17543"/>
                </a:cubicBezTo>
                <a:close/>
                <a:moveTo>
                  <a:pt x="17292" y="17532"/>
                </a:moveTo>
                <a:lnTo>
                  <a:pt x="17292" y="17532"/>
                </a:lnTo>
                <a:cubicBezTo>
                  <a:pt x="17351" y="17635"/>
                  <a:pt x="17404" y="17726"/>
                  <a:pt x="17456" y="17819"/>
                </a:cubicBezTo>
                <a:cubicBezTo>
                  <a:pt x="17209" y="17719"/>
                  <a:pt x="17207" y="17716"/>
                  <a:pt x="17292" y="17532"/>
                </a:cubicBezTo>
                <a:close/>
                <a:moveTo>
                  <a:pt x="18754" y="17584"/>
                </a:moveTo>
                <a:lnTo>
                  <a:pt x="18754" y="17584"/>
                </a:lnTo>
                <a:cubicBezTo>
                  <a:pt x="18768" y="17594"/>
                  <a:pt x="18782" y="17604"/>
                  <a:pt x="18796" y="17616"/>
                </a:cubicBezTo>
                <a:cubicBezTo>
                  <a:pt x="18812" y="17690"/>
                  <a:pt x="18829" y="17765"/>
                  <a:pt x="18844" y="17838"/>
                </a:cubicBezTo>
                <a:cubicBezTo>
                  <a:pt x="18843" y="17838"/>
                  <a:pt x="18841" y="17838"/>
                  <a:pt x="18840" y="17838"/>
                </a:cubicBezTo>
                <a:cubicBezTo>
                  <a:pt x="18675" y="17838"/>
                  <a:pt x="18649" y="17784"/>
                  <a:pt x="18754" y="17584"/>
                </a:cubicBezTo>
                <a:close/>
                <a:moveTo>
                  <a:pt x="25933" y="17683"/>
                </a:moveTo>
                <a:cubicBezTo>
                  <a:pt x="25954" y="17683"/>
                  <a:pt x="25977" y="17692"/>
                  <a:pt x="26001" y="17711"/>
                </a:cubicBezTo>
                <a:cubicBezTo>
                  <a:pt x="26015" y="17721"/>
                  <a:pt x="26012" y="17755"/>
                  <a:pt x="26017" y="17776"/>
                </a:cubicBezTo>
                <a:cubicBezTo>
                  <a:pt x="26009" y="17776"/>
                  <a:pt x="26003" y="17775"/>
                  <a:pt x="25997" y="17775"/>
                </a:cubicBezTo>
                <a:cubicBezTo>
                  <a:pt x="25874" y="17775"/>
                  <a:pt x="26021" y="17908"/>
                  <a:pt x="25876" y="17944"/>
                </a:cubicBezTo>
                <a:cubicBezTo>
                  <a:pt x="25862" y="17883"/>
                  <a:pt x="25825" y="17815"/>
                  <a:pt x="25841" y="17762"/>
                </a:cubicBezTo>
                <a:cubicBezTo>
                  <a:pt x="25854" y="17719"/>
                  <a:pt x="25888" y="17683"/>
                  <a:pt x="25933" y="17683"/>
                </a:cubicBezTo>
                <a:close/>
                <a:moveTo>
                  <a:pt x="31792" y="17810"/>
                </a:moveTo>
                <a:cubicBezTo>
                  <a:pt x="31794" y="17856"/>
                  <a:pt x="31796" y="17901"/>
                  <a:pt x="31794" y="17947"/>
                </a:cubicBezTo>
                <a:cubicBezTo>
                  <a:pt x="31794" y="17952"/>
                  <a:pt x="31760" y="17956"/>
                  <a:pt x="31747" y="17956"/>
                </a:cubicBezTo>
                <a:cubicBezTo>
                  <a:pt x="31744" y="17956"/>
                  <a:pt x="31742" y="17956"/>
                  <a:pt x="31742" y="17956"/>
                </a:cubicBezTo>
                <a:cubicBezTo>
                  <a:pt x="31730" y="17909"/>
                  <a:pt x="31721" y="17860"/>
                  <a:pt x="31710" y="17812"/>
                </a:cubicBezTo>
                <a:cubicBezTo>
                  <a:pt x="31737" y="17812"/>
                  <a:pt x="31764" y="17810"/>
                  <a:pt x="31792" y="17810"/>
                </a:cubicBezTo>
                <a:close/>
                <a:moveTo>
                  <a:pt x="22016" y="17731"/>
                </a:moveTo>
                <a:lnTo>
                  <a:pt x="22016" y="17731"/>
                </a:lnTo>
                <a:cubicBezTo>
                  <a:pt x="22155" y="17825"/>
                  <a:pt x="22312" y="17782"/>
                  <a:pt x="22395" y="17989"/>
                </a:cubicBezTo>
                <a:cubicBezTo>
                  <a:pt x="22240" y="17917"/>
                  <a:pt x="22079" y="17969"/>
                  <a:pt x="22016" y="17731"/>
                </a:cubicBezTo>
                <a:close/>
                <a:moveTo>
                  <a:pt x="17653" y="17817"/>
                </a:moveTo>
                <a:lnTo>
                  <a:pt x="17810" y="17934"/>
                </a:lnTo>
                <a:cubicBezTo>
                  <a:pt x="17795" y="17955"/>
                  <a:pt x="17779" y="17975"/>
                  <a:pt x="17764" y="17996"/>
                </a:cubicBezTo>
                <a:lnTo>
                  <a:pt x="17611" y="17871"/>
                </a:lnTo>
                <a:cubicBezTo>
                  <a:pt x="17625" y="17853"/>
                  <a:pt x="17639" y="17835"/>
                  <a:pt x="17653" y="17817"/>
                </a:cubicBezTo>
                <a:close/>
                <a:moveTo>
                  <a:pt x="16646" y="17891"/>
                </a:moveTo>
                <a:cubicBezTo>
                  <a:pt x="16675" y="17929"/>
                  <a:pt x="16705" y="17967"/>
                  <a:pt x="16763" y="18041"/>
                </a:cubicBezTo>
                <a:cubicBezTo>
                  <a:pt x="16667" y="18022"/>
                  <a:pt x="16622" y="18015"/>
                  <a:pt x="16554" y="18002"/>
                </a:cubicBezTo>
                <a:cubicBezTo>
                  <a:pt x="16594" y="17955"/>
                  <a:pt x="16620" y="17922"/>
                  <a:pt x="16646" y="17891"/>
                </a:cubicBezTo>
                <a:close/>
                <a:moveTo>
                  <a:pt x="37214" y="16628"/>
                </a:moveTo>
                <a:cubicBezTo>
                  <a:pt x="37397" y="16628"/>
                  <a:pt x="37578" y="16643"/>
                  <a:pt x="37763" y="16689"/>
                </a:cubicBezTo>
                <a:cubicBezTo>
                  <a:pt x="37785" y="16818"/>
                  <a:pt x="37691" y="16968"/>
                  <a:pt x="37686" y="17136"/>
                </a:cubicBezTo>
                <a:cubicBezTo>
                  <a:pt x="37683" y="17314"/>
                  <a:pt x="37551" y="17487"/>
                  <a:pt x="37356" y="17593"/>
                </a:cubicBezTo>
                <a:cubicBezTo>
                  <a:pt x="37206" y="17674"/>
                  <a:pt x="37098" y="17833"/>
                  <a:pt x="36909" y="17850"/>
                </a:cubicBezTo>
                <a:lnTo>
                  <a:pt x="36908" y="17849"/>
                </a:lnTo>
                <a:cubicBezTo>
                  <a:pt x="36908" y="17850"/>
                  <a:pt x="36906" y="17850"/>
                  <a:pt x="36905" y="17851"/>
                </a:cubicBezTo>
                <a:lnTo>
                  <a:pt x="36904" y="17851"/>
                </a:lnTo>
                <a:lnTo>
                  <a:pt x="36911" y="17853"/>
                </a:lnTo>
                <a:cubicBezTo>
                  <a:pt x="36884" y="17913"/>
                  <a:pt x="36857" y="17971"/>
                  <a:pt x="36820" y="18052"/>
                </a:cubicBezTo>
                <a:cubicBezTo>
                  <a:pt x="36706" y="17929"/>
                  <a:pt x="36611" y="17824"/>
                  <a:pt x="36493" y="17694"/>
                </a:cubicBezTo>
                <a:cubicBezTo>
                  <a:pt x="36593" y="17641"/>
                  <a:pt x="36675" y="17596"/>
                  <a:pt x="36769" y="17546"/>
                </a:cubicBezTo>
                <a:cubicBezTo>
                  <a:pt x="36749" y="17455"/>
                  <a:pt x="36749" y="17341"/>
                  <a:pt x="36701" y="17254"/>
                </a:cubicBezTo>
                <a:cubicBezTo>
                  <a:pt x="36618" y="17103"/>
                  <a:pt x="36780" y="17072"/>
                  <a:pt x="36806" y="16987"/>
                </a:cubicBezTo>
                <a:cubicBezTo>
                  <a:pt x="36695" y="16881"/>
                  <a:pt x="36583" y="16778"/>
                  <a:pt x="36467" y="16671"/>
                </a:cubicBezTo>
                <a:cubicBezTo>
                  <a:pt x="36723" y="16655"/>
                  <a:pt x="36969" y="16628"/>
                  <a:pt x="37214" y="16628"/>
                </a:cubicBezTo>
                <a:close/>
                <a:moveTo>
                  <a:pt x="36516" y="17876"/>
                </a:moveTo>
                <a:lnTo>
                  <a:pt x="36516" y="17876"/>
                </a:lnTo>
                <a:cubicBezTo>
                  <a:pt x="36544" y="18022"/>
                  <a:pt x="36544" y="18022"/>
                  <a:pt x="36426" y="18158"/>
                </a:cubicBezTo>
                <a:cubicBezTo>
                  <a:pt x="36467" y="18034"/>
                  <a:pt x="36490" y="17958"/>
                  <a:pt x="36516" y="17876"/>
                </a:cubicBezTo>
                <a:close/>
                <a:moveTo>
                  <a:pt x="15389" y="18135"/>
                </a:moveTo>
                <a:cubicBezTo>
                  <a:pt x="15420" y="18135"/>
                  <a:pt x="15445" y="18165"/>
                  <a:pt x="15472" y="18241"/>
                </a:cubicBezTo>
                <a:cubicBezTo>
                  <a:pt x="15403" y="18238"/>
                  <a:pt x="15356" y="18237"/>
                  <a:pt x="15250" y="18234"/>
                </a:cubicBezTo>
                <a:cubicBezTo>
                  <a:pt x="15309" y="18175"/>
                  <a:pt x="15353" y="18135"/>
                  <a:pt x="15389" y="18135"/>
                </a:cubicBezTo>
                <a:close/>
                <a:moveTo>
                  <a:pt x="20079" y="18214"/>
                </a:moveTo>
                <a:cubicBezTo>
                  <a:pt x="20079" y="18255"/>
                  <a:pt x="20078" y="18293"/>
                  <a:pt x="20078" y="18333"/>
                </a:cubicBezTo>
                <a:cubicBezTo>
                  <a:pt x="20030" y="18328"/>
                  <a:pt x="19982" y="18322"/>
                  <a:pt x="19936" y="18315"/>
                </a:cubicBezTo>
                <a:cubicBezTo>
                  <a:pt x="19935" y="18288"/>
                  <a:pt x="19935" y="18260"/>
                  <a:pt x="19933" y="18232"/>
                </a:cubicBezTo>
                <a:cubicBezTo>
                  <a:pt x="19982" y="18225"/>
                  <a:pt x="20031" y="18220"/>
                  <a:pt x="20079" y="18214"/>
                </a:cubicBezTo>
                <a:close/>
                <a:moveTo>
                  <a:pt x="32563" y="18188"/>
                </a:moveTo>
                <a:lnTo>
                  <a:pt x="32563" y="18188"/>
                </a:lnTo>
                <a:cubicBezTo>
                  <a:pt x="32569" y="18309"/>
                  <a:pt x="32571" y="18353"/>
                  <a:pt x="32513" y="18353"/>
                </a:cubicBezTo>
                <a:cubicBezTo>
                  <a:pt x="32479" y="18353"/>
                  <a:pt x="32424" y="18338"/>
                  <a:pt x="32337" y="18313"/>
                </a:cubicBezTo>
                <a:cubicBezTo>
                  <a:pt x="32442" y="18256"/>
                  <a:pt x="32498" y="18224"/>
                  <a:pt x="32563" y="18188"/>
                </a:cubicBezTo>
                <a:close/>
                <a:moveTo>
                  <a:pt x="16467" y="18459"/>
                </a:moveTo>
                <a:cubicBezTo>
                  <a:pt x="16509" y="18469"/>
                  <a:pt x="16555" y="18476"/>
                  <a:pt x="16597" y="18492"/>
                </a:cubicBezTo>
                <a:cubicBezTo>
                  <a:pt x="16604" y="18495"/>
                  <a:pt x="16593" y="18542"/>
                  <a:pt x="16592" y="18568"/>
                </a:cubicBezTo>
                <a:lnTo>
                  <a:pt x="16451" y="18513"/>
                </a:lnTo>
                <a:lnTo>
                  <a:pt x="16467" y="18459"/>
                </a:lnTo>
                <a:close/>
                <a:moveTo>
                  <a:pt x="15880" y="18261"/>
                </a:moveTo>
                <a:cubicBezTo>
                  <a:pt x="15944" y="18261"/>
                  <a:pt x="16005" y="18328"/>
                  <a:pt x="16151" y="18487"/>
                </a:cubicBezTo>
                <a:cubicBezTo>
                  <a:pt x="16078" y="18563"/>
                  <a:pt x="16020" y="18625"/>
                  <a:pt x="15952" y="18694"/>
                </a:cubicBezTo>
                <a:cubicBezTo>
                  <a:pt x="15926" y="18614"/>
                  <a:pt x="15920" y="18538"/>
                  <a:pt x="15880" y="18487"/>
                </a:cubicBezTo>
                <a:cubicBezTo>
                  <a:pt x="15839" y="18433"/>
                  <a:pt x="15771" y="18401"/>
                  <a:pt x="15706" y="18354"/>
                </a:cubicBezTo>
                <a:cubicBezTo>
                  <a:pt x="15787" y="18295"/>
                  <a:pt x="15835" y="18261"/>
                  <a:pt x="15880" y="18261"/>
                </a:cubicBezTo>
                <a:close/>
                <a:moveTo>
                  <a:pt x="24624" y="18553"/>
                </a:moveTo>
                <a:lnTo>
                  <a:pt x="24624" y="18553"/>
                </a:lnTo>
                <a:cubicBezTo>
                  <a:pt x="24692" y="18663"/>
                  <a:pt x="24566" y="18648"/>
                  <a:pt x="24510" y="18687"/>
                </a:cubicBezTo>
                <a:cubicBezTo>
                  <a:pt x="24464" y="18719"/>
                  <a:pt x="24422" y="18733"/>
                  <a:pt x="24383" y="18733"/>
                </a:cubicBezTo>
                <a:cubicBezTo>
                  <a:pt x="24318" y="18733"/>
                  <a:pt x="24260" y="18692"/>
                  <a:pt x="24204" y="18621"/>
                </a:cubicBezTo>
                <a:cubicBezTo>
                  <a:pt x="24348" y="18598"/>
                  <a:pt x="24480" y="18576"/>
                  <a:pt x="24624" y="18553"/>
                </a:cubicBezTo>
                <a:close/>
                <a:moveTo>
                  <a:pt x="20592" y="18667"/>
                </a:moveTo>
                <a:cubicBezTo>
                  <a:pt x="20673" y="18672"/>
                  <a:pt x="20753" y="18678"/>
                  <a:pt x="20850" y="18683"/>
                </a:cubicBezTo>
                <a:cubicBezTo>
                  <a:pt x="20860" y="18725"/>
                  <a:pt x="20874" y="18777"/>
                  <a:pt x="20897" y="18881"/>
                </a:cubicBezTo>
                <a:cubicBezTo>
                  <a:pt x="20847" y="18865"/>
                  <a:pt x="20819" y="18855"/>
                  <a:pt x="20792" y="18850"/>
                </a:cubicBezTo>
                <a:cubicBezTo>
                  <a:pt x="20686" y="18829"/>
                  <a:pt x="20571" y="18820"/>
                  <a:pt x="20592" y="18667"/>
                </a:cubicBezTo>
                <a:close/>
                <a:moveTo>
                  <a:pt x="21443" y="18767"/>
                </a:moveTo>
                <a:cubicBezTo>
                  <a:pt x="21469" y="18815"/>
                  <a:pt x="21495" y="18862"/>
                  <a:pt x="21521" y="18911"/>
                </a:cubicBezTo>
                <a:cubicBezTo>
                  <a:pt x="21498" y="18923"/>
                  <a:pt x="21473" y="18935"/>
                  <a:pt x="21449" y="18949"/>
                </a:cubicBezTo>
                <a:cubicBezTo>
                  <a:pt x="21426" y="18898"/>
                  <a:pt x="21404" y="18849"/>
                  <a:pt x="21380" y="18799"/>
                </a:cubicBezTo>
                <a:lnTo>
                  <a:pt x="21443" y="18767"/>
                </a:lnTo>
                <a:close/>
                <a:moveTo>
                  <a:pt x="31926" y="18664"/>
                </a:moveTo>
                <a:cubicBezTo>
                  <a:pt x="31955" y="18673"/>
                  <a:pt x="31987" y="18673"/>
                  <a:pt x="32003" y="18689"/>
                </a:cubicBezTo>
                <a:cubicBezTo>
                  <a:pt x="32054" y="18740"/>
                  <a:pt x="32098" y="18797"/>
                  <a:pt x="32175" y="18887"/>
                </a:cubicBezTo>
                <a:cubicBezTo>
                  <a:pt x="32061" y="18911"/>
                  <a:pt x="31966" y="18929"/>
                  <a:pt x="31834" y="18956"/>
                </a:cubicBezTo>
                <a:cubicBezTo>
                  <a:pt x="31877" y="18822"/>
                  <a:pt x="31900" y="18747"/>
                  <a:pt x="31926" y="18664"/>
                </a:cubicBezTo>
                <a:close/>
                <a:moveTo>
                  <a:pt x="29652" y="18890"/>
                </a:moveTo>
                <a:cubicBezTo>
                  <a:pt x="29668" y="18901"/>
                  <a:pt x="29683" y="18909"/>
                  <a:pt x="29698" y="18918"/>
                </a:cubicBezTo>
                <a:cubicBezTo>
                  <a:pt x="29674" y="18961"/>
                  <a:pt x="29652" y="19003"/>
                  <a:pt x="29628" y="19043"/>
                </a:cubicBezTo>
                <a:cubicBezTo>
                  <a:pt x="29610" y="19027"/>
                  <a:pt x="29590" y="19008"/>
                  <a:pt x="29570" y="18990"/>
                </a:cubicBezTo>
                <a:cubicBezTo>
                  <a:pt x="29597" y="18956"/>
                  <a:pt x="29625" y="18923"/>
                  <a:pt x="29652" y="18890"/>
                </a:cubicBezTo>
                <a:close/>
                <a:moveTo>
                  <a:pt x="25121" y="18701"/>
                </a:moveTo>
                <a:lnTo>
                  <a:pt x="25121" y="18701"/>
                </a:lnTo>
                <a:cubicBezTo>
                  <a:pt x="25327" y="18734"/>
                  <a:pt x="25421" y="18898"/>
                  <a:pt x="25583" y="19047"/>
                </a:cubicBezTo>
                <a:cubicBezTo>
                  <a:pt x="25257" y="19018"/>
                  <a:pt x="25151" y="18934"/>
                  <a:pt x="25121" y="18701"/>
                </a:cubicBezTo>
                <a:close/>
                <a:moveTo>
                  <a:pt x="32287" y="18911"/>
                </a:moveTo>
                <a:cubicBezTo>
                  <a:pt x="32408" y="19026"/>
                  <a:pt x="32388" y="19090"/>
                  <a:pt x="32275" y="19172"/>
                </a:cubicBezTo>
                <a:cubicBezTo>
                  <a:pt x="32279" y="19085"/>
                  <a:pt x="32282" y="19018"/>
                  <a:pt x="32287" y="18911"/>
                </a:cubicBezTo>
                <a:close/>
                <a:moveTo>
                  <a:pt x="19796" y="18974"/>
                </a:moveTo>
                <a:cubicBezTo>
                  <a:pt x="19875" y="18976"/>
                  <a:pt x="19954" y="18980"/>
                  <a:pt x="20053" y="18984"/>
                </a:cubicBezTo>
                <a:cubicBezTo>
                  <a:pt x="20039" y="19064"/>
                  <a:pt x="20030" y="19120"/>
                  <a:pt x="20014" y="19211"/>
                </a:cubicBezTo>
                <a:cubicBezTo>
                  <a:pt x="19920" y="19133"/>
                  <a:pt x="19850" y="19076"/>
                  <a:pt x="19781" y="19020"/>
                </a:cubicBezTo>
                <a:cubicBezTo>
                  <a:pt x="19786" y="19005"/>
                  <a:pt x="19790" y="18989"/>
                  <a:pt x="19796" y="18974"/>
                </a:cubicBezTo>
                <a:close/>
                <a:moveTo>
                  <a:pt x="17969" y="19021"/>
                </a:moveTo>
                <a:cubicBezTo>
                  <a:pt x="18047" y="19057"/>
                  <a:pt x="18131" y="19093"/>
                  <a:pt x="18213" y="19130"/>
                </a:cubicBezTo>
                <a:lnTo>
                  <a:pt x="18213" y="19184"/>
                </a:lnTo>
                <a:cubicBezTo>
                  <a:pt x="18101" y="19208"/>
                  <a:pt x="17989" y="19232"/>
                  <a:pt x="17858" y="19260"/>
                </a:cubicBezTo>
                <a:cubicBezTo>
                  <a:pt x="17899" y="19168"/>
                  <a:pt x="17931" y="19105"/>
                  <a:pt x="17969" y="19021"/>
                </a:cubicBezTo>
                <a:close/>
                <a:moveTo>
                  <a:pt x="22655" y="19399"/>
                </a:moveTo>
                <a:cubicBezTo>
                  <a:pt x="22717" y="19424"/>
                  <a:pt x="22778" y="19449"/>
                  <a:pt x="22840" y="19474"/>
                </a:cubicBezTo>
                <a:cubicBezTo>
                  <a:pt x="22832" y="19487"/>
                  <a:pt x="22822" y="19502"/>
                  <a:pt x="22814" y="19516"/>
                </a:cubicBezTo>
                <a:cubicBezTo>
                  <a:pt x="22755" y="19489"/>
                  <a:pt x="22696" y="19461"/>
                  <a:pt x="22636" y="19434"/>
                </a:cubicBezTo>
                <a:cubicBezTo>
                  <a:pt x="22642" y="19423"/>
                  <a:pt x="22649" y="19411"/>
                  <a:pt x="22655" y="19399"/>
                </a:cubicBezTo>
                <a:close/>
                <a:moveTo>
                  <a:pt x="31116" y="19335"/>
                </a:moveTo>
                <a:cubicBezTo>
                  <a:pt x="31139" y="19403"/>
                  <a:pt x="31164" y="19471"/>
                  <a:pt x="31188" y="19538"/>
                </a:cubicBezTo>
                <a:cubicBezTo>
                  <a:pt x="31176" y="19545"/>
                  <a:pt x="31165" y="19550"/>
                  <a:pt x="31154" y="19557"/>
                </a:cubicBezTo>
                <a:cubicBezTo>
                  <a:pt x="31117" y="19490"/>
                  <a:pt x="31080" y="19424"/>
                  <a:pt x="31042" y="19357"/>
                </a:cubicBezTo>
                <a:cubicBezTo>
                  <a:pt x="31066" y="19350"/>
                  <a:pt x="31091" y="19343"/>
                  <a:pt x="31116" y="19335"/>
                </a:cubicBezTo>
                <a:close/>
                <a:moveTo>
                  <a:pt x="23625" y="19564"/>
                </a:moveTo>
                <a:cubicBezTo>
                  <a:pt x="23637" y="19564"/>
                  <a:pt x="23649" y="19564"/>
                  <a:pt x="23662" y="19565"/>
                </a:cubicBezTo>
                <a:cubicBezTo>
                  <a:pt x="23636" y="19677"/>
                  <a:pt x="23590" y="19724"/>
                  <a:pt x="23514" y="19724"/>
                </a:cubicBezTo>
                <a:cubicBezTo>
                  <a:pt x="23485" y="19724"/>
                  <a:pt x="23451" y="19717"/>
                  <a:pt x="23412" y="19704"/>
                </a:cubicBezTo>
                <a:cubicBezTo>
                  <a:pt x="23460" y="19610"/>
                  <a:pt x="23519" y="19564"/>
                  <a:pt x="23625" y="19564"/>
                </a:cubicBezTo>
                <a:close/>
                <a:moveTo>
                  <a:pt x="31443" y="19029"/>
                </a:moveTo>
                <a:lnTo>
                  <a:pt x="31443" y="19029"/>
                </a:lnTo>
                <a:cubicBezTo>
                  <a:pt x="31602" y="19050"/>
                  <a:pt x="31753" y="19050"/>
                  <a:pt x="31853" y="19189"/>
                </a:cubicBezTo>
                <a:cubicBezTo>
                  <a:pt x="31873" y="19218"/>
                  <a:pt x="31921" y="19240"/>
                  <a:pt x="31955" y="19240"/>
                </a:cubicBezTo>
                <a:cubicBezTo>
                  <a:pt x="31959" y="19240"/>
                  <a:pt x="31963" y="19240"/>
                  <a:pt x="31967" y="19240"/>
                </a:cubicBezTo>
                <a:cubicBezTo>
                  <a:pt x="32118" y="19240"/>
                  <a:pt x="32231" y="19301"/>
                  <a:pt x="32330" y="19422"/>
                </a:cubicBezTo>
                <a:cubicBezTo>
                  <a:pt x="32371" y="19471"/>
                  <a:pt x="32462" y="19479"/>
                  <a:pt x="32546" y="19510"/>
                </a:cubicBezTo>
                <a:cubicBezTo>
                  <a:pt x="32386" y="19589"/>
                  <a:pt x="32246" y="19659"/>
                  <a:pt x="32056" y="19755"/>
                </a:cubicBezTo>
                <a:cubicBezTo>
                  <a:pt x="32007" y="19742"/>
                  <a:pt x="31935" y="19704"/>
                  <a:pt x="31850" y="19704"/>
                </a:cubicBezTo>
                <a:cubicBezTo>
                  <a:pt x="31793" y="19704"/>
                  <a:pt x="31731" y="19721"/>
                  <a:pt x="31665" y="19774"/>
                </a:cubicBezTo>
                <a:cubicBezTo>
                  <a:pt x="31631" y="19746"/>
                  <a:pt x="31581" y="19704"/>
                  <a:pt x="31506" y="19642"/>
                </a:cubicBezTo>
                <a:lnTo>
                  <a:pt x="31095" y="19877"/>
                </a:lnTo>
                <a:cubicBezTo>
                  <a:pt x="31185" y="19780"/>
                  <a:pt x="31166" y="19629"/>
                  <a:pt x="31305" y="19629"/>
                </a:cubicBezTo>
                <a:cubicBezTo>
                  <a:pt x="31318" y="19629"/>
                  <a:pt x="31331" y="19631"/>
                  <a:pt x="31347" y="19633"/>
                </a:cubicBezTo>
                <a:cubicBezTo>
                  <a:pt x="31347" y="19633"/>
                  <a:pt x="31348" y="19633"/>
                  <a:pt x="31349" y="19633"/>
                </a:cubicBezTo>
                <a:cubicBezTo>
                  <a:pt x="31363" y="19633"/>
                  <a:pt x="31391" y="19607"/>
                  <a:pt x="31389" y="19599"/>
                </a:cubicBezTo>
                <a:cubicBezTo>
                  <a:pt x="31355" y="19403"/>
                  <a:pt x="31611" y="19241"/>
                  <a:pt x="31443" y="19029"/>
                </a:cubicBezTo>
                <a:close/>
                <a:moveTo>
                  <a:pt x="30233" y="19872"/>
                </a:moveTo>
                <a:cubicBezTo>
                  <a:pt x="30268" y="19872"/>
                  <a:pt x="30311" y="19882"/>
                  <a:pt x="30376" y="19897"/>
                </a:cubicBezTo>
                <a:cubicBezTo>
                  <a:pt x="30261" y="19944"/>
                  <a:pt x="30169" y="19981"/>
                  <a:pt x="30026" y="20039"/>
                </a:cubicBezTo>
                <a:cubicBezTo>
                  <a:pt x="30129" y="19913"/>
                  <a:pt x="30162" y="19872"/>
                  <a:pt x="30233" y="19872"/>
                </a:cubicBezTo>
                <a:close/>
                <a:moveTo>
                  <a:pt x="23656" y="19851"/>
                </a:moveTo>
                <a:cubicBezTo>
                  <a:pt x="23699" y="19904"/>
                  <a:pt x="23734" y="19930"/>
                  <a:pt x="23744" y="19963"/>
                </a:cubicBezTo>
                <a:cubicBezTo>
                  <a:pt x="23750" y="19989"/>
                  <a:pt x="23724" y="20024"/>
                  <a:pt x="23712" y="20055"/>
                </a:cubicBezTo>
                <a:cubicBezTo>
                  <a:pt x="23692" y="20053"/>
                  <a:pt x="23672" y="20049"/>
                  <a:pt x="23651" y="20047"/>
                </a:cubicBezTo>
                <a:cubicBezTo>
                  <a:pt x="23652" y="19995"/>
                  <a:pt x="23653" y="19940"/>
                  <a:pt x="23656" y="19851"/>
                </a:cubicBezTo>
                <a:close/>
                <a:moveTo>
                  <a:pt x="27377" y="20042"/>
                </a:moveTo>
                <a:cubicBezTo>
                  <a:pt x="27455" y="20070"/>
                  <a:pt x="27517" y="20094"/>
                  <a:pt x="27596" y="20123"/>
                </a:cubicBezTo>
                <a:cubicBezTo>
                  <a:pt x="27570" y="20163"/>
                  <a:pt x="27548" y="20219"/>
                  <a:pt x="27529" y="20219"/>
                </a:cubicBezTo>
                <a:cubicBezTo>
                  <a:pt x="27529" y="20219"/>
                  <a:pt x="27529" y="20219"/>
                  <a:pt x="27529" y="20219"/>
                </a:cubicBezTo>
                <a:cubicBezTo>
                  <a:pt x="27442" y="20208"/>
                  <a:pt x="27369" y="20170"/>
                  <a:pt x="27377" y="20042"/>
                </a:cubicBezTo>
                <a:close/>
                <a:moveTo>
                  <a:pt x="33039" y="20099"/>
                </a:moveTo>
                <a:lnTo>
                  <a:pt x="33039" y="20099"/>
                </a:lnTo>
                <a:cubicBezTo>
                  <a:pt x="33035" y="20144"/>
                  <a:pt x="33044" y="20182"/>
                  <a:pt x="33032" y="20190"/>
                </a:cubicBezTo>
                <a:cubicBezTo>
                  <a:pt x="32985" y="20222"/>
                  <a:pt x="32931" y="20246"/>
                  <a:pt x="32879" y="20273"/>
                </a:cubicBezTo>
                <a:cubicBezTo>
                  <a:pt x="32872" y="20251"/>
                  <a:pt x="32866" y="20230"/>
                  <a:pt x="32857" y="20209"/>
                </a:cubicBezTo>
                <a:cubicBezTo>
                  <a:pt x="32910" y="20177"/>
                  <a:pt x="32966" y="20143"/>
                  <a:pt x="33039" y="20099"/>
                </a:cubicBezTo>
                <a:close/>
                <a:moveTo>
                  <a:pt x="24643" y="19968"/>
                </a:moveTo>
                <a:cubicBezTo>
                  <a:pt x="24703" y="19968"/>
                  <a:pt x="24741" y="20014"/>
                  <a:pt x="24770" y="20088"/>
                </a:cubicBezTo>
                <a:cubicBezTo>
                  <a:pt x="24802" y="20173"/>
                  <a:pt x="24828" y="20260"/>
                  <a:pt x="24875" y="20397"/>
                </a:cubicBezTo>
                <a:cubicBezTo>
                  <a:pt x="24770" y="20329"/>
                  <a:pt x="24698" y="20282"/>
                  <a:pt x="24609" y="20226"/>
                </a:cubicBezTo>
                <a:cubicBezTo>
                  <a:pt x="24621" y="20169"/>
                  <a:pt x="24634" y="20107"/>
                  <a:pt x="24647" y="20045"/>
                </a:cubicBezTo>
                <a:cubicBezTo>
                  <a:pt x="24608" y="20044"/>
                  <a:pt x="24569" y="20042"/>
                  <a:pt x="24491" y="20037"/>
                </a:cubicBezTo>
                <a:cubicBezTo>
                  <a:pt x="24554" y="19989"/>
                  <a:pt x="24603" y="19968"/>
                  <a:pt x="24643" y="19968"/>
                </a:cubicBezTo>
                <a:close/>
                <a:moveTo>
                  <a:pt x="17588" y="15791"/>
                </a:moveTo>
                <a:cubicBezTo>
                  <a:pt x="17620" y="15923"/>
                  <a:pt x="17649" y="16033"/>
                  <a:pt x="17676" y="16146"/>
                </a:cubicBezTo>
                <a:cubicBezTo>
                  <a:pt x="17707" y="16139"/>
                  <a:pt x="17735" y="16133"/>
                  <a:pt x="17753" y="16133"/>
                </a:cubicBezTo>
                <a:cubicBezTo>
                  <a:pt x="17762" y="16133"/>
                  <a:pt x="17769" y="16135"/>
                  <a:pt x="17771" y="16138"/>
                </a:cubicBezTo>
                <a:cubicBezTo>
                  <a:pt x="17919" y="16389"/>
                  <a:pt x="18200" y="16417"/>
                  <a:pt x="18419" y="16545"/>
                </a:cubicBezTo>
                <a:cubicBezTo>
                  <a:pt x="18487" y="16584"/>
                  <a:pt x="18555" y="16625"/>
                  <a:pt x="18638" y="16673"/>
                </a:cubicBezTo>
                <a:cubicBezTo>
                  <a:pt x="18681" y="16627"/>
                  <a:pt x="18718" y="16585"/>
                  <a:pt x="18769" y="16531"/>
                </a:cubicBezTo>
                <a:cubicBezTo>
                  <a:pt x="18713" y="16461"/>
                  <a:pt x="18662" y="16398"/>
                  <a:pt x="18612" y="16333"/>
                </a:cubicBezTo>
                <a:cubicBezTo>
                  <a:pt x="18702" y="16267"/>
                  <a:pt x="18753" y="16229"/>
                  <a:pt x="18793" y="16229"/>
                </a:cubicBezTo>
                <a:cubicBezTo>
                  <a:pt x="18846" y="16229"/>
                  <a:pt x="18878" y="16298"/>
                  <a:pt x="18954" y="16460"/>
                </a:cubicBezTo>
                <a:cubicBezTo>
                  <a:pt x="18887" y="16558"/>
                  <a:pt x="18821" y="16656"/>
                  <a:pt x="18754" y="16755"/>
                </a:cubicBezTo>
                <a:cubicBezTo>
                  <a:pt x="18864" y="16829"/>
                  <a:pt x="19019" y="16767"/>
                  <a:pt x="19104" y="16928"/>
                </a:cubicBezTo>
                <a:cubicBezTo>
                  <a:pt x="19162" y="17039"/>
                  <a:pt x="19385" y="16912"/>
                  <a:pt x="19465" y="17074"/>
                </a:cubicBezTo>
                <a:cubicBezTo>
                  <a:pt x="19470" y="17074"/>
                  <a:pt x="19474" y="17074"/>
                  <a:pt x="19478" y="17074"/>
                </a:cubicBezTo>
                <a:cubicBezTo>
                  <a:pt x="19690" y="17074"/>
                  <a:pt x="19820" y="17256"/>
                  <a:pt x="20009" y="17319"/>
                </a:cubicBezTo>
                <a:cubicBezTo>
                  <a:pt x="20092" y="17347"/>
                  <a:pt x="20167" y="17367"/>
                  <a:pt x="20237" y="17367"/>
                </a:cubicBezTo>
                <a:cubicBezTo>
                  <a:pt x="20319" y="17367"/>
                  <a:pt x="20396" y="17341"/>
                  <a:pt x="20475" y="17271"/>
                </a:cubicBezTo>
                <a:cubicBezTo>
                  <a:pt x="20523" y="17229"/>
                  <a:pt x="20595" y="17214"/>
                  <a:pt x="20676" y="17214"/>
                </a:cubicBezTo>
                <a:cubicBezTo>
                  <a:pt x="20594" y="17293"/>
                  <a:pt x="20512" y="17372"/>
                  <a:pt x="20434" y="17448"/>
                </a:cubicBezTo>
                <a:cubicBezTo>
                  <a:pt x="20634" y="17567"/>
                  <a:pt x="20869" y="17580"/>
                  <a:pt x="21131" y="17664"/>
                </a:cubicBezTo>
                <a:cubicBezTo>
                  <a:pt x="21101" y="17548"/>
                  <a:pt x="21079" y="17460"/>
                  <a:pt x="21051" y="17350"/>
                </a:cubicBezTo>
                <a:cubicBezTo>
                  <a:pt x="21083" y="17346"/>
                  <a:pt x="21113" y="17341"/>
                  <a:pt x="21140" y="17341"/>
                </a:cubicBezTo>
                <a:cubicBezTo>
                  <a:pt x="21197" y="17341"/>
                  <a:pt x="21238" y="17362"/>
                  <a:pt x="21242" y="17452"/>
                </a:cubicBezTo>
                <a:cubicBezTo>
                  <a:pt x="21245" y="17539"/>
                  <a:pt x="21221" y="17629"/>
                  <a:pt x="21210" y="17720"/>
                </a:cubicBezTo>
                <a:cubicBezTo>
                  <a:pt x="21354" y="17850"/>
                  <a:pt x="21652" y="17756"/>
                  <a:pt x="21668" y="18069"/>
                </a:cubicBezTo>
                <a:cubicBezTo>
                  <a:pt x="21770" y="18029"/>
                  <a:pt x="21842" y="18001"/>
                  <a:pt x="21923" y="17969"/>
                </a:cubicBezTo>
                <a:cubicBezTo>
                  <a:pt x="21972" y="18039"/>
                  <a:pt x="22015" y="18104"/>
                  <a:pt x="22063" y="18173"/>
                </a:cubicBezTo>
                <a:cubicBezTo>
                  <a:pt x="22155" y="18162"/>
                  <a:pt x="22249" y="18148"/>
                  <a:pt x="22342" y="18136"/>
                </a:cubicBezTo>
                <a:cubicBezTo>
                  <a:pt x="22390" y="18266"/>
                  <a:pt x="22444" y="18330"/>
                  <a:pt x="22518" y="18330"/>
                </a:cubicBezTo>
                <a:cubicBezTo>
                  <a:pt x="22559" y="18330"/>
                  <a:pt x="22606" y="18310"/>
                  <a:pt x="22662" y="18270"/>
                </a:cubicBezTo>
                <a:cubicBezTo>
                  <a:pt x="22765" y="18195"/>
                  <a:pt x="22946" y="18239"/>
                  <a:pt x="22976" y="18060"/>
                </a:cubicBezTo>
                <a:cubicBezTo>
                  <a:pt x="22982" y="18061"/>
                  <a:pt x="22988" y="18062"/>
                  <a:pt x="22994" y="18062"/>
                </a:cubicBezTo>
                <a:cubicBezTo>
                  <a:pt x="23038" y="18062"/>
                  <a:pt x="23084" y="18028"/>
                  <a:pt x="23130" y="18028"/>
                </a:cubicBezTo>
                <a:cubicBezTo>
                  <a:pt x="23157" y="18028"/>
                  <a:pt x="23184" y="18040"/>
                  <a:pt x="23210" y="18079"/>
                </a:cubicBezTo>
                <a:cubicBezTo>
                  <a:pt x="23247" y="18133"/>
                  <a:pt x="23312" y="18167"/>
                  <a:pt x="23377" y="18220"/>
                </a:cubicBezTo>
                <a:cubicBezTo>
                  <a:pt x="23307" y="18268"/>
                  <a:pt x="23245" y="18310"/>
                  <a:pt x="23165" y="18364"/>
                </a:cubicBezTo>
                <a:cubicBezTo>
                  <a:pt x="23225" y="18452"/>
                  <a:pt x="23286" y="18605"/>
                  <a:pt x="23332" y="18605"/>
                </a:cubicBezTo>
                <a:cubicBezTo>
                  <a:pt x="23333" y="18605"/>
                  <a:pt x="23333" y="18605"/>
                  <a:pt x="23334" y="18605"/>
                </a:cubicBezTo>
                <a:cubicBezTo>
                  <a:pt x="23338" y="18604"/>
                  <a:pt x="23342" y="18604"/>
                  <a:pt x="23346" y="18604"/>
                </a:cubicBezTo>
                <a:cubicBezTo>
                  <a:pt x="23443" y="18604"/>
                  <a:pt x="23477" y="18746"/>
                  <a:pt x="23559" y="18746"/>
                </a:cubicBezTo>
                <a:cubicBezTo>
                  <a:pt x="23580" y="18746"/>
                  <a:pt x="23603" y="18738"/>
                  <a:pt x="23631" y="18716"/>
                </a:cubicBezTo>
                <a:lnTo>
                  <a:pt x="23624" y="18716"/>
                </a:lnTo>
                <a:cubicBezTo>
                  <a:pt x="23626" y="18715"/>
                  <a:pt x="23627" y="18714"/>
                  <a:pt x="23630" y="18713"/>
                </a:cubicBezTo>
                <a:cubicBezTo>
                  <a:pt x="23527" y="18583"/>
                  <a:pt x="23458" y="18442"/>
                  <a:pt x="23464" y="18255"/>
                </a:cubicBezTo>
                <a:lnTo>
                  <a:pt x="23464" y="18255"/>
                </a:lnTo>
                <a:cubicBezTo>
                  <a:pt x="23877" y="18537"/>
                  <a:pt x="23894" y="18584"/>
                  <a:pt x="23630" y="18713"/>
                </a:cubicBezTo>
                <a:cubicBezTo>
                  <a:pt x="23631" y="18714"/>
                  <a:pt x="23631" y="18715"/>
                  <a:pt x="23632" y="18716"/>
                </a:cubicBezTo>
                <a:lnTo>
                  <a:pt x="23631" y="18716"/>
                </a:lnTo>
                <a:cubicBezTo>
                  <a:pt x="23694" y="18719"/>
                  <a:pt x="23757" y="18719"/>
                  <a:pt x="23822" y="18725"/>
                </a:cubicBezTo>
                <a:cubicBezTo>
                  <a:pt x="23897" y="18731"/>
                  <a:pt x="24001" y="18715"/>
                  <a:pt x="24043" y="18758"/>
                </a:cubicBezTo>
                <a:cubicBezTo>
                  <a:pt x="24124" y="18843"/>
                  <a:pt x="24203" y="18879"/>
                  <a:pt x="24286" y="18879"/>
                </a:cubicBezTo>
                <a:cubicBezTo>
                  <a:pt x="24361" y="18879"/>
                  <a:pt x="24439" y="18849"/>
                  <a:pt x="24521" y="18800"/>
                </a:cubicBezTo>
                <a:cubicBezTo>
                  <a:pt x="24559" y="18777"/>
                  <a:pt x="24610" y="18771"/>
                  <a:pt x="24657" y="18757"/>
                </a:cubicBezTo>
                <a:lnTo>
                  <a:pt x="24657" y="18757"/>
                </a:lnTo>
                <a:cubicBezTo>
                  <a:pt x="24638" y="18844"/>
                  <a:pt x="24621" y="18929"/>
                  <a:pt x="24599" y="19029"/>
                </a:cubicBezTo>
                <a:cubicBezTo>
                  <a:pt x="24683" y="19027"/>
                  <a:pt x="24756" y="19021"/>
                  <a:pt x="24828" y="19021"/>
                </a:cubicBezTo>
                <a:cubicBezTo>
                  <a:pt x="24834" y="19021"/>
                  <a:pt x="24840" y="19021"/>
                  <a:pt x="24846" y="19021"/>
                </a:cubicBezTo>
                <a:cubicBezTo>
                  <a:pt x="24880" y="19021"/>
                  <a:pt x="24938" y="19027"/>
                  <a:pt x="24943" y="19043"/>
                </a:cubicBezTo>
                <a:cubicBezTo>
                  <a:pt x="24981" y="19158"/>
                  <a:pt x="25079" y="19148"/>
                  <a:pt x="25166" y="19159"/>
                </a:cubicBezTo>
                <a:cubicBezTo>
                  <a:pt x="25259" y="19172"/>
                  <a:pt x="25348" y="19205"/>
                  <a:pt x="25441" y="19205"/>
                </a:cubicBezTo>
                <a:cubicBezTo>
                  <a:pt x="25497" y="19205"/>
                  <a:pt x="25555" y="19193"/>
                  <a:pt x="25616" y="19159"/>
                </a:cubicBezTo>
                <a:cubicBezTo>
                  <a:pt x="25654" y="19138"/>
                  <a:pt x="25716" y="19113"/>
                  <a:pt x="25781" y="19113"/>
                </a:cubicBezTo>
                <a:cubicBezTo>
                  <a:pt x="25837" y="19113"/>
                  <a:pt x="25896" y="19132"/>
                  <a:pt x="25943" y="19190"/>
                </a:cubicBezTo>
                <a:cubicBezTo>
                  <a:pt x="25945" y="19192"/>
                  <a:pt x="25948" y="19193"/>
                  <a:pt x="25953" y="19193"/>
                </a:cubicBezTo>
                <a:cubicBezTo>
                  <a:pt x="25981" y="19193"/>
                  <a:pt x="26053" y="19164"/>
                  <a:pt x="26084" y="19137"/>
                </a:cubicBezTo>
                <a:cubicBezTo>
                  <a:pt x="26165" y="19066"/>
                  <a:pt x="26212" y="19028"/>
                  <a:pt x="26260" y="19028"/>
                </a:cubicBezTo>
                <a:cubicBezTo>
                  <a:pt x="26304" y="19028"/>
                  <a:pt x="26349" y="19060"/>
                  <a:pt x="26423" y="19125"/>
                </a:cubicBezTo>
                <a:cubicBezTo>
                  <a:pt x="26533" y="19219"/>
                  <a:pt x="26698" y="19240"/>
                  <a:pt x="26746" y="19429"/>
                </a:cubicBezTo>
                <a:cubicBezTo>
                  <a:pt x="26763" y="19496"/>
                  <a:pt x="26958" y="19554"/>
                  <a:pt x="27072" y="19554"/>
                </a:cubicBezTo>
                <a:cubicBezTo>
                  <a:pt x="27073" y="19554"/>
                  <a:pt x="27074" y="19554"/>
                  <a:pt x="27075" y="19554"/>
                </a:cubicBezTo>
                <a:cubicBezTo>
                  <a:pt x="27077" y="19554"/>
                  <a:pt x="27079" y="19554"/>
                  <a:pt x="27081" y="19554"/>
                </a:cubicBezTo>
                <a:cubicBezTo>
                  <a:pt x="27295" y="19554"/>
                  <a:pt x="27470" y="19664"/>
                  <a:pt x="27653" y="19729"/>
                </a:cubicBezTo>
                <a:cubicBezTo>
                  <a:pt x="27781" y="19773"/>
                  <a:pt x="27857" y="19959"/>
                  <a:pt x="27935" y="20105"/>
                </a:cubicBezTo>
                <a:cubicBezTo>
                  <a:pt x="27925" y="20106"/>
                  <a:pt x="27914" y="20106"/>
                  <a:pt x="27904" y="20106"/>
                </a:cubicBezTo>
                <a:cubicBezTo>
                  <a:pt x="27714" y="20106"/>
                  <a:pt x="27603" y="19980"/>
                  <a:pt x="27476" y="19868"/>
                </a:cubicBezTo>
                <a:cubicBezTo>
                  <a:pt x="27447" y="19890"/>
                  <a:pt x="27390" y="19954"/>
                  <a:pt x="27367" y="19954"/>
                </a:cubicBezTo>
                <a:cubicBezTo>
                  <a:pt x="27365" y="19954"/>
                  <a:pt x="27363" y="19954"/>
                  <a:pt x="27362" y="19953"/>
                </a:cubicBezTo>
                <a:cubicBezTo>
                  <a:pt x="27335" y="19939"/>
                  <a:pt x="27310" y="19933"/>
                  <a:pt x="27287" y="19933"/>
                </a:cubicBezTo>
                <a:cubicBezTo>
                  <a:pt x="27211" y="19933"/>
                  <a:pt x="27153" y="19995"/>
                  <a:pt x="27084" y="20016"/>
                </a:cubicBezTo>
                <a:cubicBezTo>
                  <a:pt x="27019" y="20033"/>
                  <a:pt x="26959" y="20114"/>
                  <a:pt x="26894" y="20114"/>
                </a:cubicBezTo>
                <a:cubicBezTo>
                  <a:pt x="26861" y="20114"/>
                  <a:pt x="26826" y="20092"/>
                  <a:pt x="26789" y="20027"/>
                </a:cubicBezTo>
                <a:cubicBezTo>
                  <a:pt x="26752" y="20055"/>
                  <a:pt x="26714" y="20083"/>
                  <a:pt x="26635" y="20143"/>
                </a:cubicBezTo>
                <a:cubicBezTo>
                  <a:pt x="26667" y="20050"/>
                  <a:pt x="26683" y="20003"/>
                  <a:pt x="26694" y="19971"/>
                </a:cubicBezTo>
                <a:cubicBezTo>
                  <a:pt x="26626" y="19955"/>
                  <a:pt x="26544" y="19938"/>
                  <a:pt x="26456" y="19920"/>
                </a:cubicBezTo>
                <a:lnTo>
                  <a:pt x="26456" y="19920"/>
                </a:lnTo>
                <a:cubicBezTo>
                  <a:pt x="26322" y="20048"/>
                  <a:pt x="26617" y="20366"/>
                  <a:pt x="26219" y="20407"/>
                </a:cubicBezTo>
                <a:cubicBezTo>
                  <a:pt x="26145" y="20287"/>
                  <a:pt x="26069" y="20144"/>
                  <a:pt x="25971" y="20018"/>
                </a:cubicBezTo>
                <a:cubicBezTo>
                  <a:pt x="25933" y="19967"/>
                  <a:pt x="25846" y="19945"/>
                  <a:pt x="25777" y="19930"/>
                </a:cubicBezTo>
                <a:cubicBezTo>
                  <a:pt x="25769" y="19928"/>
                  <a:pt x="25759" y="19928"/>
                  <a:pt x="25749" y="19928"/>
                </a:cubicBezTo>
                <a:cubicBezTo>
                  <a:pt x="25706" y="19928"/>
                  <a:pt x="25655" y="19941"/>
                  <a:pt x="25619" y="19941"/>
                </a:cubicBezTo>
                <a:cubicBezTo>
                  <a:pt x="25602" y="19941"/>
                  <a:pt x="25589" y="19938"/>
                  <a:pt x="25583" y="19929"/>
                </a:cubicBezTo>
                <a:cubicBezTo>
                  <a:pt x="25504" y="19830"/>
                  <a:pt x="25419" y="19801"/>
                  <a:pt x="25330" y="19801"/>
                </a:cubicBezTo>
                <a:cubicBezTo>
                  <a:pt x="25243" y="19801"/>
                  <a:pt x="25153" y="19829"/>
                  <a:pt x="25063" y="19849"/>
                </a:cubicBezTo>
                <a:cubicBezTo>
                  <a:pt x="25058" y="19849"/>
                  <a:pt x="24455" y="19823"/>
                  <a:pt x="24453" y="19820"/>
                </a:cubicBezTo>
                <a:cubicBezTo>
                  <a:pt x="24355" y="19729"/>
                  <a:pt x="24259" y="19637"/>
                  <a:pt x="24152" y="19537"/>
                </a:cubicBezTo>
                <a:cubicBezTo>
                  <a:pt x="24096" y="19591"/>
                  <a:pt x="24042" y="19646"/>
                  <a:pt x="23963" y="19722"/>
                </a:cubicBezTo>
                <a:cubicBezTo>
                  <a:pt x="23823" y="19607"/>
                  <a:pt x="23676" y="19486"/>
                  <a:pt x="23516" y="19355"/>
                </a:cubicBezTo>
                <a:cubicBezTo>
                  <a:pt x="23496" y="19412"/>
                  <a:pt x="23476" y="19463"/>
                  <a:pt x="23450" y="19533"/>
                </a:cubicBezTo>
                <a:cubicBezTo>
                  <a:pt x="23368" y="19498"/>
                  <a:pt x="23293" y="19464"/>
                  <a:pt x="23207" y="19427"/>
                </a:cubicBezTo>
                <a:cubicBezTo>
                  <a:pt x="23251" y="19361"/>
                  <a:pt x="23286" y="19309"/>
                  <a:pt x="23316" y="19265"/>
                </a:cubicBezTo>
                <a:lnTo>
                  <a:pt x="23316" y="19265"/>
                </a:lnTo>
                <a:cubicBezTo>
                  <a:pt x="23243" y="19297"/>
                  <a:pt x="23165" y="19329"/>
                  <a:pt x="23064" y="19371"/>
                </a:cubicBezTo>
                <a:cubicBezTo>
                  <a:pt x="23046" y="19293"/>
                  <a:pt x="23031" y="19232"/>
                  <a:pt x="23012" y="19158"/>
                </a:cubicBezTo>
                <a:cubicBezTo>
                  <a:pt x="22953" y="19180"/>
                  <a:pt x="22891" y="19203"/>
                  <a:pt x="22830" y="19224"/>
                </a:cubicBezTo>
                <a:cubicBezTo>
                  <a:pt x="22788" y="19192"/>
                  <a:pt x="22821" y="19059"/>
                  <a:pt x="22755" y="19059"/>
                </a:cubicBezTo>
                <a:cubicBezTo>
                  <a:pt x="22735" y="19059"/>
                  <a:pt x="22705" y="19071"/>
                  <a:pt x="22661" y="19104"/>
                </a:cubicBezTo>
                <a:cubicBezTo>
                  <a:pt x="22660" y="19104"/>
                  <a:pt x="22659" y="19105"/>
                  <a:pt x="22658" y="19105"/>
                </a:cubicBezTo>
                <a:cubicBezTo>
                  <a:pt x="22637" y="19105"/>
                  <a:pt x="22561" y="19025"/>
                  <a:pt x="22512" y="18985"/>
                </a:cubicBezTo>
                <a:cubicBezTo>
                  <a:pt x="22469" y="19018"/>
                  <a:pt x="22421" y="19057"/>
                  <a:pt x="22381" y="19088"/>
                </a:cubicBezTo>
                <a:cubicBezTo>
                  <a:pt x="22274" y="18964"/>
                  <a:pt x="22182" y="18859"/>
                  <a:pt x="22089" y="18752"/>
                </a:cubicBezTo>
                <a:cubicBezTo>
                  <a:pt x="21994" y="18892"/>
                  <a:pt x="21934" y="18953"/>
                  <a:pt x="21853" y="18953"/>
                </a:cubicBezTo>
                <a:cubicBezTo>
                  <a:pt x="21810" y="18953"/>
                  <a:pt x="21761" y="18937"/>
                  <a:pt x="21698" y="18906"/>
                </a:cubicBezTo>
                <a:cubicBezTo>
                  <a:pt x="21751" y="18890"/>
                  <a:pt x="21783" y="18880"/>
                  <a:pt x="21816" y="18871"/>
                </a:cubicBezTo>
                <a:cubicBezTo>
                  <a:pt x="21843" y="18865"/>
                  <a:pt x="21871" y="18864"/>
                  <a:pt x="21937" y="18855"/>
                </a:cubicBezTo>
                <a:cubicBezTo>
                  <a:pt x="21876" y="18776"/>
                  <a:pt x="21832" y="18715"/>
                  <a:pt x="21774" y="18638"/>
                </a:cubicBezTo>
                <a:cubicBezTo>
                  <a:pt x="21699" y="18709"/>
                  <a:pt x="21646" y="18760"/>
                  <a:pt x="21551" y="18850"/>
                </a:cubicBezTo>
                <a:cubicBezTo>
                  <a:pt x="21562" y="18747"/>
                  <a:pt x="21567" y="18697"/>
                  <a:pt x="21574" y="18621"/>
                </a:cubicBezTo>
                <a:lnTo>
                  <a:pt x="21574" y="18621"/>
                </a:lnTo>
                <a:cubicBezTo>
                  <a:pt x="21548" y="18639"/>
                  <a:pt x="21524" y="18646"/>
                  <a:pt x="21501" y="18646"/>
                </a:cubicBezTo>
                <a:cubicBezTo>
                  <a:pt x="21406" y="18646"/>
                  <a:pt x="21339" y="18518"/>
                  <a:pt x="21238" y="18518"/>
                </a:cubicBezTo>
                <a:cubicBezTo>
                  <a:pt x="21216" y="18518"/>
                  <a:pt x="21192" y="18524"/>
                  <a:pt x="21166" y="18539"/>
                </a:cubicBezTo>
                <a:cubicBezTo>
                  <a:pt x="21086" y="18462"/>
                  <a:pt x="20996" y="18418"/>
                  <a:pt x="20894" y="18418"/>
                </a:cubicBezTo>
                <a:cubicBezTo>
                  <a:pt x="20855" y="18418"/>
                  <a:pt x="20813" y="18425"/>
                  <a:pt x="20770" y="18438"/>
                </a:cubicBezTo>
                <a:cubicBezTo>
                  <a:pt x="20756" y="18395"/>
                  <a:pt x="20745" y="18352"/>
                  <a:pt x="20722" y="18271"/>
                </a:cubicBezTo>
                <a:cubicBezTo>
                  <a:pt x="20628" y="18369"/>
                  <a:pt x="20550" y="18451"/>
                  <a:pt x="20461" y="18544"/>
                </a:cubicBezTo>
                <a:cubicBezTo>
                  <a:pt x="20355" y="18381"/>
                  <a:pt x="20734" y="18303"/>
                  <a:pt x="20522" y="18119"/>
                </a:cubicBezTo>
                <a:lnTo>
                  <a:pt x="20522" y="18119"/>
                </a:lnTo>
                <a:cubicBezTo>
                  <a:pt x="20462" y="18192"/>
                  <a:pt x="20407" y="18258"/>
                  <a:pt x="20324" y="18360"/>
                </a:cubicBezTo>
                <a:cubicBezTo>
                  <a:pt x="20348" y="18225"/>
                  <a:pt x="20363" y="18143"/>
                  <a:pt x="20390" y="17995"/>
                </a:cubicBezTo>
                <a:lnTo>
                  <a:pt x="20390" y="17995"/>
                </a:lnTo>
                <a:cubicBezTo>
                  <a:pt x="20279" y="18089"/>
                  <a:pt x="20223" y="18136"/>
                  <a:pt x="20168" y="18183"/>
                </a:cubicBezTo>
                <a:cubicBezTo>
                  <a:pt x="20144" y="18180"/>
                  <a:pt x="20118" y="18179"/>
                  <a:pt x="20092" y="18178"/>
                </a:cubicBezTo>
                <a:cubicBezTo>
                  <a:pt x="20116" y="18093"/>
                  <a:pt x="20141" y="18008"/>
                  <a:pt x="20159" y="17948"/>
                </a:cubicBezTo>
                <a:cubicBezTo>
                  <a:pt x="20003" y="17897"/>
                  <a:pt x="19904" y="17866"/>
                  <a:pt x="19793" y="17831"/>
                </a:cubicBezTo>
                <a:cubicBezTo>
                  <a:pt x="19786" y="18029"/>
                  <a:pt x="19604" y="18008"/>
                  <a:pt x="19458" y="18104"/>
                </a:cubicBezTo>
                <a:cubicBezTo>
                  <a:pt x="19489" y="17938"/>
                  <a:pt x="19680" y="17843"/>
                  <a:pt x="19566" y="17676"/>
                </a:cubicBezTo>
                <a:lnTo>
                  <a:pt x="19566" y="17676"/>
                </a:lnTo>
                <a:cubicBezTo>
                  <a:pt x="19541" y="17715"/>
                  <a:pt x="19520" y="17751"/>
                  <a:pt x="19496" y="17788"/>
                </a:cubicBezTo>
                <a:cubicBezTo>
                  <a:pt x="19375" y="17643"/>
                  <a:pt x="19203" y="17682"/>
                  <a:pt x="19043" y="17656"/>
                </a:cubicBezTo>
                <a:cubicBezTo>
                  <a:pt x="19046" y="17611"/>
                  <a:pt x="19049" y="17567"/>
                  <a:pt x="19052" y="17521"/>
                </a:cubicBezTo>
                <a:cubicBezTo>
                  <a:pt x="19040" y="17516"/>
                  <a:pt x="19028" y="17513"/>
                  <a:pt x="19018" y="17513"/>
                </a:cubicBezTo>
                <a:cubicBezTo>
                  <a:pt x="18948" y="17513"/>
                  <a:pt x="18920" y="17631"/>
                  <a:pt x="18853" y="17631"/>
                </a:cubicBezTo>
                <a:cubicBezTo>
                  <a:pt x="18838" y="17631"/>
                  <a:pt x="18821" y="17624"/>
                  <a:pt x="18801" y="17610"/>
                </a:cubicBezTo>
                <a:cubicBezTo>
                  <a:pt x="18820" y="17527"/>
                  <a:pt x="18915" y="17459"/>
                  <a:pt x="18822" y="17303"/>
                </a:cubicBezTo>
                <a:lnTo>
                  <a:pt x="18822" y="17303"/>
                </a:lnTo>
                <a:cubicBezTo>
                  <a:pt x="18789" y="17424"/>
                  <a:pt x="18766" y="17500"/>
                  <a:pt x="18745" y="17575"/>
                </a:cubicBezTo>
                <a:cubicBezTo>
                  <a:pt x="18682" y="17587"/>
                  <a:pt x="18616" y="17613"/>
                  <a:pt x="18554" y="17613"/>
                </a:cubicBezTo>
                <a:cubicBezTo>
                  <a:pt x="18489" y="17613"/>
                  <a:pt x="18427" y="17584"/>
                  <a:pt x="18374" y="17482"/>
                </a:cubicBezTo>
                <a:cubicBezTo>
                  <a:pt x="18417" y="17418"/>
                  <a:pt x="18472" y="17340"/>
                  <a:pt x="18551" y="17224"/>
                </a:cubicBezTo>
                <a:lnTo>
                  <a:pt x="18551" y="17224"/>
                </a:lnTo>
                <a:cubicBezTo>
                  <a:pt x="18408" y="17256"/>
                  <a:pt x="18298" y="17361"/>
                  <a:pt x="18180" y="17361"/>
                </a:cubicBezTo>
                <a:cubicBezTo>
                  <a:pt x="18140" y="17361"/>
                  <a:pt x="18100" y="17349"/>
                  <a:pt x="18057" y="17318"/>
                </a:cubicBezTo>
                <a:cubicBezTo>
                  <a:pt x="18104" y="17211"/>
                  <a:pt x="18149" y="17104"/>
                  <a:pt x="18196" y="16996"/>
                </a:cubicBezTo>
                <a:lnTo>
                  <a:pt x="18145" y="16961"/>
                </a:lnTo>
                <a:cubicBezTo>
                  <a:pt x="18088" y="17011"/>
                  <a:pt x="18032" y="17060"/>
                  <a:pt x="17946" y="17135"/>
                </a:cubicBezTo>
                <a:cubicBezTo>
                  <a:pt x="17950" y="17037"/>
                  <a:pt x="17952" y="16974"/>
                  <a:pt x="17957" y="16887"/>
                </a:cubicBezTo>
                <a:lnTo>
                  <a:pt x="17957" y="16887"/>
                </a:lnTo>
                <a:cubicBezTo>
                  <a:pt x="17917" y="16930"/>
                  <a:pt x="17881" y="16945"/>
                  <a:pt x="17846" y="16945"/>
                </a:cubicBezTo>
                <a:cubicBezTo>
                  <a:pt x="17773" y="16945"/>
                  <a:pt x="17708" y="16877"/>
                  <a:pt x="17635" y="16877"/>
                </a:cubicBezTo>
                <a:cubicBezTo>
                  <a:pt x="17618" y="16877"/>
                  <a:pt x="17599" y="16881"/>
                  <a:pt x="17580" y="16892"/>
                </a:cubicBezTo>
                <a:cubicBezTo>
                  <a:pt x="17587" y="16836"/>
                  <a:pt x="17591" y="16799"/>
                  <a:pt x="17598" y="16726"/>
                </a:cubicBezTo>
                <a:lnTo>
                  <a:pt x="17598" y="16726"/>
                </a:lnTo>
                <a:cubicBezTo>
                  <a:pt x="17513" y="16818"/>
                  <a:pt x="17447" y="16886"/>
                  <a:pt x="17383" y="16953"/>
                </a:cubicBezTo>
                <a:cubicBezTo>
                  <a:pt x="17364" y="16940"/>
                  <a:pt x="17344" y="16927"/>
                  <a:pt x="17326" y="16914"/>
                </a:cubicBezTo>
                <a:cubicBezTo>
                  <a:pt x="17368" y="16833"/>
                  <a:pt x="17410" y="16754"/>
                  <a:pt x="17456" y="16664"/>
                </a:cubicBezTo>
                <a:cubicBezTo>
                  <a:pt x="17422" y="16614"/>
                  <a:pt x="17386" y="16558"/>
                  <a:pt x="17337" y="16485"/>
                </a:cubicBezTo>
                <a:cubicBezTo>
                  <a:pt x="17237" y="16548"/>
                  <a:pt x="17148" y="16604"/>
                  <a:pt x="17046" y="16667"/>
                </a:cubicBezTo>
                <a:cubicBezTo>
                  <a:pt x="17081" y="16575"/>
                  <a:pt x="17112" y="16499"/>
                  <a:pt x="17141" y="16422"/>
                </a:cubicBezTo>
                <a:cubicBezTo>
                  <a:pt x="17129" y="16411"/>
                  <a:pt x="17119" y="16402"/>
                  <a:pt x="17108" y="16392"/>
                </a:cubicBezTo>
                <a:cubicBezTo>
                  <a:pt x="17024" y="16454"/>
                  <a:pt x="16941" y="16517"/>
                  <a:pt x="16857" y="16579"/>
                </a:cubicBezTo>
                <a:cubicBezTo>
                  <a:pt x="16846" y="16569"/>
                  <a:pt x="16833" y="16559"/>
                  <a:pt x="16822" y="16549"/>
                </a:cubicBezTo>
                <a:cubicBezTo>
                  <a:pt x="16853" y="16484"/>
                  <a:pt x="16884" y="16419"/>
                  <a:pt x="16919" y="16347"/>
                </a:cubicBezTo>
                <a:lnTo>
                  <a:pt x="16919" y="16347"/>
                </a:lnTo>
                <a:cubicBezTo>
                  <a:pt x="16852" y="16383"/>
                  <a:pt x="16797" y="16412"/>
                  <a:pt x="16743" y="16443"/>
                </a:cubicBezTo>
                <a:cubicBezTo>
                  <a:pt x="16879" y="16149"/>
                  <a:pt x="16759" y="15973"/>
                  <a:pt x="16500" y="15860"/>
                </a:cubicBezTo>
                <a:cubicBezTo>
                  <a:pt x="16532" y="15826"/>
                  <a:pt x="16553" y="15802"/>
                  <a:pt x="16556" y="15802"/>
                </a:cubicBezTo>
                <a:cubicBezTo>
                  <a:pt x="16556" y="15802"/>
                  <a:pt x="16556" y="15802"/>
                  <a:pt x="16556" y="15802"/>
                </a:cubicBezTo>
                <a:cubicBezTo>
                  <a:pt x="16810" y="15967"/>
                  <a:pt x="17108" y="15862"/>
                  <a:pt x="17379" y="15930"/>
                </a:cubicBezTo>
                <a:cubicBezTo>
                  <a:pt x="17382" y="15931"/>
                  <a:pt x="17385" y="15931"/>
                  <a:pt x="17387" y="15931"/>
                </a:cubicBezTo>
                <a:cubicBezTo>
                  <a:pt x="17430" y="15931"/>
                  <a:pt x="17496" y="15855"/>
                  <a:pt x="17588" y="15791"/>
                </a:cubicBezTo>
                <a:close/>
                <a:moveTo>
                  <a:pt x="30059" y="20231"/>
                </a:moveTo>
                <a:lnTo>
                  <a:pt x="30059" y="20231"/>
                </a:lnTo>
                <a:cubicBezTo>
                  <a:pt x="30155" y="20310"/>
                  <a:pt x="30204" y="20350"/>
                  <a:pt x="30254" y="20393"/>
                </a:cubicBezTo>
                <a:cubicBezTo>
                  <a:pt x="30204" y="20422"/>
                  <a:pt x="30172" y="20440"/>
                  <a:pt x="30149" y="20440"/>
                </a:cubicBezTo>
                <a:cubicBezTo>
                  <a:pt x="30109" y="20440"/>
                  <a:pt x="30096" y="20384"/>
                  <a:pt x="30059" y="20231"/>
                </a:cubicBezTo>
                <a:close/>
                <a:moveTo>
                  <a:pt x="29399" y="20432"/>
                </a:moveTo>
                <a:cubicBezTo>
                  <a:pt x="29439" y="20444"/>
                  <a:pt x="29477" y="20454"/>
                  <a:pt x="29518" y="20466"/>
                </a:cubicBezTo>
                <a:cubicBezTo>
                  <a:pt x="29515" y="20477"/>
                  <a:pt x="29514" y="20491"/>
                  <a:pt x="29512" y="20502"/>
                </a:cubicBezTo>
                <a:cubicBezTo>
                  <a:pt x="29470" y="20501"/>
                  <a:pt x="29429" y="20498"/>
                  <a:pt x="29389" y="20497"/>
                </a:cubicBezTo>
                <a:cubicBezTo>
                  <a:pt x="29393" y="20475"/>
                  <a:pt x="29396" y="20454"/>
                  <a:pt x="29399" y="20432"/>
                </a:cubicBezTo>
                <a:close/>
                <a:moveTo>
                  <a:pt x="33588" y="20355"/>
                </a:moveTo>
                <a:lnTo>
                  <a:pt x="33588" y="20355"/>
                </a:lnTo>
                <a:cubicBezTo>
                  <a:pt x="33626" y="20543"/>
                  <a:pt x="33507" y="20508"/>
                  <a:pt x="33429" y="20523"/>
                </a:cubicBezTo>
                <a:cubicBezTo>
                  <a:pt x="33476" y="20475"/>
                  <a:pt x="33522" y="20425"/>
                  <a:pt x="33588" y="20355"/>
                </a:cubicBezTo>
                <a:close/>
                <a:moveTo>
                  <a:pt x="31410" y="20455"/>
                </a:moveTo>
                <a:cubicBezTo>
                  <a:pt x="31415" y="20471"/>
                  <a:pt x="31423" y="20486"/>
                  <a:pt x="31429" y="20502"/>
                </a:cubicBezTo>
                <a:cubicBezTo>
                  <a:pt x="31362" y="20528"/>
                  <a:pt x="31295" y="20555"/>
                  <a:pt x="31230" y="20581"/>
                </a:cubicBezTo>
                <a:cubicBezTo>
                  <a:pt x="31223" y="20565"/>
                  <a:pt x="31216" y="20549"/>
                  <a:pt x="31210" y="20532"/>
                </a:cubicBezTo>
                <a:cubicBezTo>
                  <a:pt x="31277" y="20506"/>
                  <a:pt x="31344" y="20481"/>
                  <a:pt x="31410" y="20455"/>
                </a:cubicBezTo>
                <a:close/>
                <a:moveTo>
                  <a:pt x="33154" y="20444"/>
                </a:moveTo>
                <a:cubicBezTo>
                  <a:pt x="33191" y="20558"/>
                  <a:pt x="33209" y="20611"/>
                  <a:pt x="33226" y="20667"/>
                </a:cubicBezTo>
                <a:cubicBezTo>
                  <a:pt x="33207" y="20668"/>
                  <a:pt x="33191" y="20669"/>
                  <a:pt x="33178" y="20669"/>
                </a:cubicBezTo>
                <a:cubicBezTo>
                  <a:pt x="33102" y="20669"/>
                  <a:pt x="33109" y="20639"/>
                  <a:pt x="33154" y="20444"/>
                </a:cubicBezTo>
                <a:close/>
                <a:moveTo>
                  <a:pt x="29971" y="20608"/>
                </a:moveTo>
                <a:cubicBezTo>
                  <a:pt x="29978" y="20608"/>
                  <a:pt x="29985" y="20609"/>
                  <a:pt x="29991" y="20609"/>
                </a:cubicBezTo>
                <a:cubicBezTo>
                  <a:pt x="30001" y="20610"/>
                  <a:pt x="30006" y="20654"/>
                  <a:pt x="30016" y="20700"/>
                </a:cubicBezTo>
                <a:cubicBezTo>
                  <a:pt x="29986" y="20701"/>
                  <a:pt x="29961" y="20703"/>
                  <a:pt x="29939" y="20703"/>
                </a:cubicBezTo>
                <a:cubicBezTo>
                  <a:pt x="29924" y="20703"/>
                  <a:pt x="29910" y="20702"/>
                  <a:pt x="29897" y="20699"/>
                </a:cubicBezTo>
                <a:cubicBezTo>
                  <a:pt x="29891" y="20698"/>
                  <a:pt x="29884" y="20633"/>
                  <a:pt x="29894" y="20627"/>
                </a:cubicBezTo>
                <a:cubicBezTo>
                  <a:pt x="29917" y="20615"/>
                  <a:pt x="29945" y="20608"/>
                  <a:pt x="29971" y="20608"/>
                </a:cubicBezTo>
                <a:close/>
                <a:moveTo>
                  <a:pt x="23298" y="20882"/>
                </a:moveTo>
                <a:cubicBezTo>
                  <a:pt x="23381" y="20882"/>
                  <a:pt x="23429" y="20944"/>
                  <a:pt x="23475" y="21016"/>
                </a:cubicBezTo>
                <a:cubicBezTo>
                  <a:pt x="23463" y="21014"/>
                  <a:pt x="23451" y="21013"/>
                  <a:pt x="23438" y="21013"/>
                </a:cubicBezTo>
                <a:cubicBezTo>
                  <a:pt x="23418" y="21013"/>
                  <a:pt x="23398" y="21014"/>
                  <a:pt x="23378" y="21014"/>
                </a:cubicBezTo>
                <a:cubicBezTo>
                  <a:pt x="23315" y="21014"/>
                  <a:pt x="23255" y="21001"/>
                  <a:pt x="23235" y="20893"/>
                </a:cubicBezTo>
                <a:cubicBezTo>
                  <a:pt x="23258" y="20886"/>
                  <a:pt x="23279" y="20882"/>
                  <a:pt x="23298" y="20882"/>
                </a:cubicBezTo>
                <a:close/>
                <a:moveTo>
                  <a:pt x="31168" y="20995"/>
                </a:moveTo>
                <a:cubicBezTo>
                  <a:pt x="31264" y="21006"/>
                  <a:pt x="31326" y="21012"/>
                  <a:pt x="31386" y="21023"/>
                </a:cubicBezTo>
                <a:cubicBezTo>
                  <a:pt x="31389" y="21024"/>
                  <a:pt x="31393" y="21091"/>
                  <a:pt x="31379" y="21099"/>
                </a:cubicBezTo>
                <a:cubicBezTo>
                  <a:pt x="31353" y="21114"/>
                  <a:pt x="31329" y="21122"/>
                  <a:pt x="31306" y="21122"/>
                </a:cubicBezTo>
                <a:cubicBezTo>
                  <a:pt x="31258" y="21122"/>
                  <a:pt x="31214" y="21087"/>
                  <a:pt x="31168" y="20995"/>
                </a:cubicBezTo>
                <a:close/>
                <a:moveTo>
                  <a:pt x="29658" y="21075"/>
                </a:moveTo>
                <a:cubicBezTo>
                  <a:pt x="29658" y="21105"/>
                  <a:pt x="29663" y="21148"/>
                  <a:pt x="29658" y="21149"/>
                </a:cubicBezTo>
                <a:cubicBezTo>
                  <a:pt x="29640" y="21154"/>
                  <a:pt x="29620" y="21158"/>
                  <a:pt x="29602" y="21158"/>
                </a:cubicBezTo>
                <a:cubicBezTo>
                  <a:pt x="29590" y="21158"/>
                  <a:pt x="29578" y="21156"/>
                  <a:pt x="29569" y="21151"/>
                </a:cubicBezTo>
                <a:cubicBezTo>
                  <a:pt x="29550" y="21141"/>
                  <a:pt x="29545" y="21102"/>
                  <a:pt x="29535" y="21076"/>
                </a:cubicBezTo>
                <a:cubicBezTo>
                  <a:pt x="29570" y="21075"/>
                  <a:pt x="29606" y="21075"/>
                  <a:pt x="29658" y="21075"/>
                </a:cubicBezTo>
                <a:close/>
                <a:moveTo>
                  <a:pt x="30522" y="21053"/>
                </a:moveTo>
                <a:lnTo>
                  <a:pt x="30565" y="21092"/>
                </a:lnTo>
                <a:cubicBezTo>
                  <a:pt x="30528" y="21148"/>
                  <a:pt x="30490" y="21205"/>
                  <a:pt x="30446" y="21272"/>
                </a:cubicBezTo>
                <a:cubicBezTo>
                  <a:pt x="30418" y="21241"/>
                  <a:pt x="30383" y="21205"/>
                  <a:pt x="30386" y="21203"/>
                </a:cubicBezTo>
                <a:cubicBezTo>
                  <a:pt x="30429" y="21151"/>
                  <a:pt x="30475" y="21102"/>
                  <a:pt x="30522" y="21053"/>
                </a:cubicBezTo>
                <a:close/>
                <a:moveTo>
                  <a:pt x="25884" y="21169"/>
                </a:moveTo>
                <a:cubicBezTo>
                  <a:pt x="25922" y="21169"/>
                  <a:pt x="25969" y="21197"/>
                  <a:pt x="26027" y="21257"/>
                </a:cubicBezTo>
                <a:cubicBezTo>
                  <a:pt x="25949" y="21300"/>
                  <a:pt x="25898" y="21329"/>
                  <a:pt x="25848" y="21358"/>
                </a:cubicBezTo>
                <a:cubicBezTo>
                  <a:pt x="25831" y="21316"/>
                  <a:pt x="25791" y="21264"/>
                  <a:pt x="25803" y="21236"/>
                </a:cubicBezTo>
                <a:cubicBezTo>
                  <a:pt x="25824" y="21192"/>
                  <a:pt x="25850" y="21169"/>
                  <a:pt x="25884" y="21169"/>
                </a:cubicBezTo>
                <a:close/>
                <a:moveTo>
                  <a:pt x="27859" y="21411"/>
                </a:moveTo>
                <a:cubicBezTo>
                  <a:pt x="27904" y="21411"/>
                  <a:pt x="27939" y="21435"/>
                  <a:pt x="27974" y="21451"/>
                </a:cubicBezTo>
                <a:lnTo>
                  <a:pt x="27970" y="21514"/>
                </a:lnTo>
                <a:cubicBezTo>
                  <a:pt x="27899" y="21509"/>
                  <a:pt x="27830" y="21503"/>
                  <a:pt x="27706" y="21495"/>
                </a:cubicBezTo>
                <a:cubicBezTo>
                  <a:pt x="27770" y="21431"/>
                  <a:pt x="27818" y="21411"/>
                  <a:pt x="27859" y="21411"/>
                </a:cubicBezTo>
                <a:close/>
                <a:moveTo>
                  <a:pt x="1667" y="1"/>
                </a:moveTo>
                <a:cubicBezTo>
                  <a:pt x="1595" y="102"/>
                  <a:pt x="1542" y="178"/>
                  <a:pt x="1488" y="257"/>
                </a:cubicBezTo>
                <a:cubicBezTo>
                  <a:pt x="1425" y="200"/>
                  <a:pt x="1384" y="161"/>
                  <a:pt x="1326" y="109"/>
                </a:cubicBezTo>
                <a:cubicBezTo>
                  <a:pt x="1247" y="210"/>
                  <a:pt x="1172" y="320"/>
                  <a:pt x="1053" y="320"/>
                </a:cubicBezTo>
                <a:cubicBezTo>
                  <a:pt x="1017" y="320"/>
                  <a:pt x="977" y="310"/>
                  <a:pt x="931" y="287"/>
                </a:cubicBezTo>
                <a:cubicBezTo>
                  <a:pt x="907" y="360"/>
                  <a:pt x="886" y="425"/>
                  <a:pt x="861" y="498"/>
                </a:cubicBezTo>
                <a:cubicBezTo>
                  <a:pt x="1015" y="570"/>
                  <a:pt x="1088" y="664"/>
                  <a:pt x="946" y="811"/>
                </a:cubicBezTo>
                <a:cubicBezTo>
                  <a:pt x="866" y="730"/>
                  <a:pt x="787" y="651"/>
                  <a:pt x="670" y="533"/>
                </a:cubicBezTo>
                <a:lnTo>
                  <a:pt x="670" y="533"/>
                </a:lnTo>
                <a:cubicBezTo>
                  <a:pt x="666" y="663"/>
                  <a:pt x="683" y="755"/>
                  <a:pt x="654" y="826"/>
                </a:cubicBezTo>
                <a:cubicBezTo>
                  <a:pt x="624" y="898"/>
                  <a:pt x="541" y="945"/>
                  <a:pt x="489" y="1009"/>
                </a:cubicBezTo>
                <a:cubicBezTo>
                  <a:pt x="454" y="1050"/>
                  <a:pt x="426" y="1100"/>
                  <a:pt x="407" y="1151"/>
                </a:cubicBezTo>
                <a:cubicBezTo>
                  <a:pt x="249" y="1592"/>
                  <a:pt x="109" y="2037"/>
                  <a:pt x="84" y="2511"/>
                </a:cubicBezTo>
                <a:cubicBezTo>
                  <a:pt x="78" y="2636"/>
                  <a:pt x="1" y="2811"/>
                  <a:pt x="57" y="2873"/>
                </a:cubicBezTo>
                <a:cubicBezTo>
                  <a:pt x="177" y="3004"/>
                  <a:pt x="45" y="3139"/>
                  <a:pt x="87" y="3206"/>
                </a:cubicBezTo>
                <a:cubicBezTo>
                  <a:pt x="198" y="3376"/>
                  <a:pt x="120" y="3549"/>
                  <a:pt x="157" y="3715"/>
                </a:cubicBezTo>
                <a:cubicBezTo>
                  <a:pt x="173" y="3780"/>
                  <a:pt x="141" y="3848"/>
                  <a:pt x="243" y="3865"/>
                </a:cubicBezTo>
                <a:cubicBezTo>
                  <a:pt x="264" y="3868"/>
                  <a:pt x="297" y="3934"/>
                  <a:pt x="290" y="3946"/>
                </a:cubicBezTo>
                <a:cubicBezTo>
                  <a:pt x="187" y="4085"/>
                  <a:pt x="420" y="4048"/>
                  <a:pt x="399" y="4122"/>
                </a:cubicBezTo>
                <a:cubicBezTo>
                  <a:pt x="316" y="4202"/>
                  <a:pt x="245" y="4269"/>
                  <a:pt x="173" y="4336"/>
                </a:cubicBezTo>
                <a:cubicBezTo>
                  <a:pt x="289" y="4440"/>
                  <a:pt x="281" y="4630"/>
                  <a:pt x="463" y="4630"/>
                </a:cubicBezTo>
                <a:cubicBezTo>
                  <a:pt x="469" y="4630"/>
                  <a:pt x="476" y="4630"/>
                  <a:pt x="482" y="4629"/>
                </a:cubicBezTo>
                <a:lnTo>
                  <a:pt x="482" y="4629"/>
                </a:lnTo>
                <a:cubicBezTo>
                  <a:pt x="379" y="4827"/>
                  <a:pt x="378" y="4827"/>
                  <a:pt x="433" y="5024"/>
                </a:cubicBezTo>
                <a:cubicBezTo>
                  <a:pt x="451" y="5085"/>
                  <a:pt x="498" y="5137"/>
                  <a:pt x="505" y="5195"/>
                </a:cubicBezTo>
                <a:cubicBezTo>
                  <a:pt x="512" y="5247"/>
                  <a:pt x="474" y="5304"/>
                  <a:pt x="474" y="5359"/>
                </a:cubicBezTo>
                <a:cubicBezTo>
                  <a:pt x="474" y="5421"/>
                  <a:pt x="496" y="5483"/>
                  <a:pt x="508" y="5545"/>
                </a:cubicBezTo>
                <a:cubicBezTo>
                  <a:pt x="521" y="5618"/>
                  <a:pt x="534" y="5691"/>
                  <a:pt x="551" y="5785"/>
                </a:cubicBezTo>
                <a:lnTo>
                  <a:pt x="779" y="5785"/>
                </a:lnTo>
                <a:cubicBezTo>
                  <a:pt x="706" y="5614"/>
                  <a:pt x="792" y="5582"/>
                  <a:pt x="923" y="5567"/>
                </a:cubicBezTo>
                <a:lnTo>
                  <a:pt x="923" y="5567"/>
                </a:lnTo>
                <a:cubicBezTo>
                  <a:pt x="890" y="5815"/>
                  <a:pt x="925" y="5880"/>
                  <a:pt x="1199" y="6104"/>
                </a:cubicBezTo>
                <a:cubicBezTo>
                  <a:pt x="1110" y="6126"/>
                  <a:pt x="1058" y="6139"/>
                  <a:pt x="1019" y="6139"/>
                </a:cubicBezTo>
                <a:cubicBezTo>
                  <a:pt x="962" y="6139"/>
                  <a:pt x="934" y="6111"/>
                  <a:pt x="864" y="6041"/>
                </a:cubicBezTo>
                <a:cubicBezTo>
                  <a:pt x="807" y="5986"/>
                  <a:pt x="764" y="5898"/>
                  <a:pt x="658" y="5898"/>
                </a:cubicBezTo>
                <a:cubicBezTo>
                  <a:pt x="632" y="5898"/>
                  <a:pt x="603" y="5903"/>
                  <a:pt x="569" y="5915"/>
                </a:cubicBezTo>
                <a:cubicBezTo>
                  <a:pt x="724" y="6211"/>
                  <a:pt x="873" y="6493"/>
                  <a:pt x="1035" y="6799"/>
                </a:cubicBezTo>
                <a:cubicBezTo>
                  <a:pt x="1024" y="6826"/>
                  <a:pt x="994" y="6899"/>
                  <a:pt x="948" y="7010"/>
                </a:cubicBezTo>
                <a:cubicBezTo>
                  <a:pt x="1111" y="6942"/>
                  <a:pt x="1225" y="6894"/>
                  <a:pt x="1370" y="6833"/>
                </a:cubicBezTo>
                <a:lnTo>
                  <a:pt x="1370" y="6833"/>
                </a:lnTo>
                <a:cubicBezTo>
                  <a:pt x="1349" y="7050"/>
                  <a:pt x="1108" y="7038"/>
                  <a:pt x="1081" y="7222"/>
                </a:cubicBezTo>
                <a:cubicBezTo>
                  <a:pt x="1187" y="7367"/>
                  <a:pt x="1303" y="7530"/>
                  <a:pt x="1433" y="7707"/>
                </a:cubicBezTo>
                <a:cubicBezTo>
                  <a:pt x="1401" y="7750"/>
                  <a:pt x="1358" y="7810"/>
                  <a:pt x="1313" y="7870"/>
                </a:cubicBezTo>
                <a:cubicBezTo>
                  <a:pt x="1384" y="7950"/>
                  <a:pt x="1464" y="7968"/>
                  <a:pt x="1549" y="7968"/>
                </a:cubicBezTo>
                <a:cubicBezTo>
                  <a:pt x="1621" y="7968"/>
                  <a:pt x="1697" y="7955"/>
                  <a:pt x="1775" y="7955"/>
                </a:cubicBezTo>
                <a:cubicBezTo>
                  <a:pt x="1788" y="7955"/>
                  <a:pt x="1800" y="7955"/>
                  <a:pt x="1813" y="7956"/>
                </a:cubicBezTo>
                <a:cubicBezTo>
                  <a:pt x="1764" y="8033"/>
                  <a:pt x="1729" y="8087"/>
                  <a:pt x="1692" y="8144"/>
                </a:cubicBezTo>
                <a:cubicBezTo>
                  <a:pt x="1646" y="8112"/>
                  <a:pt x="1616" y="8085"/>
                  <a:pt x="1582" y="8071"/>
                </a:cubicBezTo>
                <a:cubicBezTo>
                  <a:pt x="1550" y="8057"/>
                  <a:pt x="1514" y="8061"/>
                  <a:pt x="1459" y="8055"/>
                </a:cubicBezTo>
                <a:lnTo>
                  <a:pt x="1459" y="8055"/>
                </a:lnTo>
                <a:cubicBezTo>
                  <a:pt x="1564" y="8176"/>
                  <a:pt x="1611" y="8225"/>
                  <a:pt x="1670" y="8225"/>
                </a:cubicBezTo>
                <a:cubicBezTo>
                  <a:pt x="1706" y="8225"/>
                  <a:pt x="1746" y="8207"/>
                  <a:pt x="1807" y="8176"/>
                </a:cubicBezTo>
                <a:cubicBezTo>
                  <a:pt x="1882" y="8137"/>
                  <a:pt x="1957" y="8094"/>
                  <a:pt x="2032" y="8054"/>
                </a:cubicBezTo>
                <a:cubicBezTo>
                  <a:pt x="2041" y="8068"/>
                  <a:pt x="2048" y="8081"/>
                  <a:pt x="2058" y="8096"/>
                </a:cubicBezTo>
                <a:cubicBezTo>
                  <a:pt x="1944" y="8181"/>
                  <a:pt x="1832" y="8266"/>
                  <a:pt x="1729" y="8343"/>
                </a:cubicBezTo>
                <a:cubicBezTo>
                  <a:pt x="1802" y="8431"/>
                  <a:pt x="1859" y="8497"/>
                  <a:pt x="1915" y="8563"/>
                </a:cubicBezTo>
                <a:cubicBezTo>
                  <a:pt x="1960" y="8523"/>
                  <a:pt x="1993" y="8507"/>
                  <a:pt x="2020" y="8507"/>
                </a:cubicBezTo>
                <a:cubicBezTo>
                  <a:pt x="2074" y="8507"/>
                  <a:pt x="2097" y="8575"/>
                  <a:pt x="2123" y="8646"/>
                </a:cubicBezTo>
                <a:cubicBezTo>
                  <a:pt x="2053" y="8681"/>
                  <a:pt x="1994" y="8713"/>
                  <a:pt x="1879" y="8773"/>
                </a:cubicBezTo>
                <a:cubicBezTo>
                  <a:pt x="2004" y="8768"/>
                  <a:pt x="2102" y="8764"/>
                  <a:pt x="2182" y="8764"/>
                </a:cubicBezTo>
                <a:cubicBezTo>
                  <a:pt x="2471" y="8764"/>
                  <a:pt x="2516" y="8818"/>
                  <a:pt x="2703" y="9077"/>
                </a:cubicBezTo>
                <a:cubicBezTo>
                  <a:pt x="2667" y="9061"/>
                  <a:pt x="2644" y="9044"/>
                  <a:pt x="2618" y="9039"/>
                </a:cubicBezTo>
                <a:cubicBezTo>
                  <a:pt x="2602" y="9035"/>
                  <a:pt x="2587" y="9034"/>
                  <a:pt x="2573" y="9034"/>
                </a:cubicBezTo>
                <a:cubicBezTo>
                  <a:pt x="2473" y="9034"/>
                  <a:pt x="2407" y="9107"/>
                  <a:pt x="2373" y="9185"/>
                </a:cubicBezTo>
                <a:cubicBezTo>
                  <a:pt x="2329" y="9286"/>
                  <a:pt x="2434" y="9305"/>
                  <a:pt x="2509" y="9334"/>
                </a:cubicBezTo>
                <a:cubicBezTo>
                  <a:pt x="2561" y="9353"/>
                  <a:pt x="2609" y="9389"/>
                  <a:pt x="2631" y="9401"/>
                </a:cubicBezTo>
                <a:cubicBezTo>
                  <a:pt x="2641" y="9482"/>
                  <a:pt x="2631" y="9545"/>
                  <a:pt x="2658" y="9581"/>
                </a:cubicBezTo>
                <a:cubicBezTo>
                  <a:pt x="2708" y="9646"/>
                  <a:pt x="2776" y="9703"/>
                  <a:pt x="2844" y="9752"/>
                </a:cubicBezTo>
                <a:cubicBezTo>
                  <a:pt x="2889" y="9784"/>
                  <a:pt x="2951" y="9820"/>
                  <a:pt x="2999" y="9820"/>
                </a:cubicBezTo>
                <a:cubicBezTo>
                  <a:pt x="3006" y="9820"/>
                  <a:pt x="3014" y="9819"/>
                  <a:pt x="3021" y="9817"/>
                </a:cubicBezTo>
                <a:cubicBezTo>
                  <a:pt x="3067" y="9802"/>
                  <a:pt x="3093" y="9719"/>
                  <a:pt x="3139" y="9651"/>
                </a:cubicBezTo>
                <a:lnTo>
                  <a:pt x="3139" y="9651"/>
                </a:lnTo>
                <a:cubicBezTo>
                  <a:pt x="3096" y="9654"/>
                  <a:pt x="3058" y="9656"/>
                  <a:pt x="3026" y="9656"/>
                </a:cubicBezTo>
                <a:cubicBezTo>
                  <a:pt x="2819" y="9656"/>
                  <a:pt x="2812" y="9590"/>
                  <a:pt x="2894" y="9305"/>
                </a:cubicBezTo>
                <a:lnTo>
                  <a:pt x="2894" y="9305"/>
                </a:lnTo>
                <a:cubicBezTo>
                  <a:pt x="2986" y="9380"/>
                  <a:pt x="3035" y="9506"/>
                  <a:pt x="3172" y="9506"/>
                </a:cubicBezTo>
                <a:cubicBezTo>
                  <a:pt x="3192" y="9506"/>
                  <a:pt x="3212" y="9504"/>
                  <a:pt x="3235" y="9498"/>
                </a:cubicBezTo>
                <a:cubicBezTo>
                  <a:pt x="3239" y="9497"/>
                  <a:pt x="3244" y="9497"/>
                  <a:pt x="3248" y="9497"/>
                </a:cubicBezTo>
                <a:cubicBezTo>
                  <a:pt x="3325" y="9497"/>
                  <a:pt x="3370" y="9667"/>
                  <a:pt x="3308" y="9761"/>
                </a:cubicBezTo>
                <a:cubicBezTo>
                  <a:pt x="3256" y="9839"/>
                  <a:pt x="3188" y="9909"/>
                  <a:pt x="3118" y="9994"/>
                </a:cubicBezTo>
                <a:cubicBezTo>
                  <a:pt x="3248" y="10019"/>
                  <a:pt x="3340" y="10154"/>
                  <a:pt x="3476" y="10154"/>
                </a:cubicBezTo>
                <a:cubicBezTo>
                  <a:pt x="3499" y="10154"/>
                  <a:pt x="3524" y="10149"/>
                  <a:pt x="3551" y="10140"/>
                </a:cubicBezTo>
                <a:cubicBezTo>
                  <a:pt x="3589" y="10068"/>
                  <a:pt x="3626" y="10004"/>
                  <a:pt x="3661" y="9940"/>
                </a:cubicBezTo>
                <a:cubicBezTo>
                  <a:pt x="3681" y="9948"/>
                  <a:pt x="3699" y="9957"/>
                  <a:pt x="3719" y="9966"/>
                </a:cubicBezTo>
                <a:cubicBezTo>
                  <a:pt x="3712" y="10002"/>
                  <a:pt x="3712" y="10041"/>
                  <a:pt x="3697" y="10072"/>
                </a:cubicBezTo>
                <a:cubicBezTo>
                  <a:pt x="3578" y="10316"/>
                  <a:pt x="3575" y="10317"/>
                  <a:pt x="3765" y="10490"/>
                </a:cubicBezTo>
                <a:cubicBezTo>
                  <a:pt x="3853" y="10570"/>
                  <a:pt x="3937" y="10681"/>
                  <a:pt x="4038" y="10704"/>
                </a:cubicBezTo>
                <a:cubicBezTo>
                  <a:pt x="4184" y="10738"/>
                  <a:pt x="4167" y="10889"/>
                  <a:pt x="4280" y="10954"/>
                </a:cubicBezTo>
                <a:cubicBezTo>
                  <a:pt x="4361" y="11002"/>
                  <a:pt x="4433" y="11059"/>
                  <a:pt x="4516" y="11059"/>
                </a:cubicBezTo>
                <a:cubicBezTo>
                  <a:pt x="4531" y="11059"/>
                  <a:pt x="4547" y="11057"/>
                  <a:pt x="4564" y="11053"/>
                </a:cubicBezTo>
                <a:cubicBezTo>
                  <a:pt x="4595" y="11044"/>
                  <a:pt x="4625" y="11041"/>
                  <a:pt x="4653" y="11041"/>
                </a:cubicBezTo>
                <a:cubicBezTo>
                  <a:pt x="4780" y="11041"/>
                  <a:pt x="4870" y="11120"/>
                  <a:pt x="4958" y="11206"/>
                </a:cubicBezTo>
                <a:cubicBezTo>
                  <a:pt x="5042" y="11287"/>
                  <a:pt x="5126" y="11376"/>
                  <a:pt x="5178" y="11478"/>
                </a:cubicBezTo>
                <a:cubicBezTo>
                  <a:pt x="5258" y="11631"/>
                  <a:pt x="5423" y="11578"/>
                  <a:pt x="5533" y="11656"/>
                </a:cubicBezTo>
                <a:cubicBezTo>
                  <a:pt x="5625" y="11723"/>
                  <a:pt x="5745" y="11749"/>
                  <a:pt x="5839" y="11813"/>
                </a:cubicBezTo>
                <a:cubicBezTo>
                  <a:pt x="6099" y="11995"/>
                  <a:pt x="6299" y="12241"/>
                  <a:pt x="6520" y="12464"/>
                </a:cubicBezTo>
                <a:cubicBezTo>
                  <a:pt x="6557" y="12500"/>
                  <a:pt x="6562" y="12566"/>
                  <a:pt x="6581" y="12618"/>
                </a:cubicBezTo>
                <a:cubicBezTo>
                  <a:pt x="6640" y="12610"/>
                  <a:pt x="6703" y="12589"/>
                  <a:pt x="6759" y="12589"/>
                </a:cubicBezTo>
                <a:cubicBezTo>
                  <a:pt x="6775" y="12589"/>
                  <a:pt x="6790" y="12591"/>
                  <a:pt x="6805" y="12595"/>
                </a:cubicBezTo>
                <a:cubicBezTo>
                  <a:pt x="6871" y="12615"/>
                  <a:pt x="6923" y="12683"/>
                  <a:pt x="6982" y="12733"/>
                </a:cubicBezTo>
                <a:cubicBezTo>
                  <a:pt x="6914" y="12782"/>
                  <a:pt x="6859" y="12823"/>
                  <a:pt x="6804" y="12863"/>
                </a:cubicBezTo>
                <a:cubicBezTo>
                  <a:pt x="6930" y="12922"/>
                  <a:pt x="7093" y="12947"/>
                  <a:pt x="7127" y="13026"/>
                </a:cubicBezTo>
                <a:cubicBezTo>
                  <a:pt x="7215" y="13233"/>
                  <a:pt x="7378" y="13256"/>
                  <a:pt x="7554" y="13286"/>
                </a:cubicBezTo>
                <a:cubicBezTo>
                  <a:pt x="7569" y="13521"/>
                  <a:pt x="7781" y="13598"/>
                  <a:pt x="7929" y="13704"/>
                </a:cubicBezTo>
                <a:cubicBezTo>
                  <a:pt x="7956" y="13725"/>
                  <a:pt x="8026" y="13766"/>
                  <a:pt x="8106" y="13766"/>
                </a:cubicBezTo>
                <a:cubicBezTo>
                  <a:pt x="8168" y="13766"/>
                  <a:pt x="8237" y="13742"/>
                  <a:pt x="8297" y="13665"/>
                </a:cubicBezTo>
                <a:cubicBezTo>
                  <a:pt x="8105" y="13594"/>
                  <a:pt x="7976" y="13480"/>
                  <a:pt x="7976" y="13337"/>
                </a:cubicBezTo>
                <a:cubicBezTo>
                  <a:pt x="7767" y="13229"/>
                  <a:pt x="7590" y="13140"/>
                  <a:pt x="7397" y="13042"/>
                </a:cubicBezTo>
                <a:cubicBezTo>
                  <a:pt x="7443" y="13008"/>
                  <a:pt x="7484" y="12995"/>
                  <a:pt x="7521" y="12995"/>
                </a:cubicBezTo>
                <a:cubicBezTo>
                  <a:pt x="7661" y="12995"/>
                  <a:pt x="7751" y="13179"/>
                  <a:pt x="7867" y="13179"/>
                </a:cubicBezTo>
                <a:cubicBezTo>
                  <a:pt x="7900" y="13179"/>
                  <a:pt x="7934" y="13165"/>
                  <a:pt x="7972" y="13128"/>
                </a:cubicBezTo>
                <a:cubicBezTo>
                  <a:pt x="8125" y="13224"/>
                  <a:pt x="8142" y="13401"/>
                  <a:pt x="8276" y="13498"/>
                </a:cubicBezTo>
                <a:cubicBezTo>
                  <a:pt x="8318" y="13527"/>
                  <a:pt x="8385" y="13631"/>
                  <a:pt x="8297" y="13728"/>
                </a:cubicBezTo>
                <a:cubicBezTo>
                  <a:pt x="8243" y="13787"/>
                  <a:pt x="8231" y="13885"/>
                  <a:pt x="8191" y="13994"/>
                </a:cubicBezTo>
                <a:cubicBezTo>
                  <a:pt x="8371" y="13994"/>
                  <a:pt x="8430" y="14202"/>
                  <a:pt x="8582" y="14202"/>
                </a:cubicBezTo>
                <a:cubicBezTo>
                  <a:pt x="8613" y="14202"/>
                  <a:pt x="8648" y="14193"/>
                  <a:pt x="8689" y="14172"/>
                </a:cubicBezTo>
                <a:lnTo>
                  <a:pt x="8689" y="14172"/>
                </a:lnTo>
                <a:cubicBezTo>
                  <a:pt x="8675" y="14234"/>
                  <a:pt x="8647" y="14290"/>
                  <a:pt x="8662" y="14304"/>
                </a:cubicBezTo>
                <a:cubicBezTo>
                  <a:pt x="8762" y="14406"/>
                  <a:pt x="8872" y="14496"/>
                  <a:pt x="8976" y="14595"/>
                </a:cubicBezTo>
                <a:cubicBezTo>
                  <a:pt x="9101" y="14715"/>
                  <a:pt x="9229" y="14835"/>
                  <a:pt x="9345" y="14963"/>
                </a:cubicBezTo>
                <a:cubicBezTo>
                  <a:pt x="9396" y="15019"/>
                  <a:pt x="9466" y="15048"/>
                  <a:pt x="9540" y="15048"/>
                </a:cubicBezTo>
                <a:cubicBezTo>
                  <a:pt x="9620" y="15048"/>
                  <a:pt x="9706" y="15014"/>
                  <a:pt x="9777" y="14941"/>
                </a:cubicBezTo>
                <a:cubicBezTo>
                  <a:pt x="9695" y="14921"/>
                  <a:pt x="9622" y="14905"/>
                  <a:pt x="9542" y="14886"/>
                </a:cubicBezTo>
                <a:cubicBezTo>
                  <a:pt x="9533" y="14832"/>
                  <a:pt x="9524" y="14772"/>
                  <a:pt x="9516" y="14714"/>
                </a:cubicBezTo>
                <a:cubicBezTo>
                  <a:pt x="9478" y="14734"/>
                  <a:pt x="9442" y="14745"/>
                  <a:pt x="9408" y="14745"/>
                </a:cubicBezTo>
                <a:cubicBezTo>
                  <a:pt x="9355" y="14745"/>
                  <a:pt x="9308" y="14718"/>
                  <a:pt x="9267" y="14658"/>
                </a:cubicBezTo>
                <a:cubicBezTo>
                  <a:pt x="9351" y="14655"/>
                  <a:pt x="9433" y="14651"/>
                  <a:pt x="9512" y="14646"/>
                </a:cubicBezTo>
                <a:cubicBezTo>
                  <a:pt x="9549" y="14631"/>
                  <a:pt x="9587" y="14614"/>
                  <a:pt x="9625" y="14598"/>
                </a:cubicBezTo>
                <a:cubicBezTo>
                  <a:pt x="9643" y="14715"/>
                  <a:pt x="9715" y="14744"/>
                  <a:pt x="9826" y="14778"/>
                </a:cubicBezTo>
                <a:cubicBezTo>
                  <a:pt x="9940" y="14812"/>
                  <a:pt x="10028" y="14931"/>
                  <a:pt x="10185" y="15061"/>
                </a:cubicBezTo>
                <a:cubicBezTo>
                  <a:pt x="10056" y="15073"/>
                  <a:pt x="9985" y="15064"/>
                  <a:pt x="9925" y="15088"/>
                </a:cubicBezTo>
                <a:cubicBezTo>
                  <a:pt x="9857" y="15115"/>
                  <a:pt x="9800" y="15172"/>
                  <a:pt x="9715" y="15233"/>
                </a:cubicBezTo>
                <a:cubicBezTo>
                  <a:pt x="9830" y="15265"/>
                  <a:pt x="9935" y="15269"/>
                  <a:pt x="9945" y="15303"/>
                </a:cubicBezTo>
                <a:cubicBezTo>
                  <a:pt x="10021" y="15540"/>
                  <a:pt x="10235" y="15552"/>
                  <a:pt x="10415" y="15616"/>
                </a:cubicBezTo>
                <a:cubicBezTo>
                  <a:pt x="10417" y="15615"/>
                  <a:pt x="10417" y="15614"/>
                  <a:pt x="10418" y="15611"/>
                </a:cubicBezTo>
                <a:cubicBezTo>
                  <a:pt x="10321" y="15531"/>
                  <a:pt x="10320" y="15443"/>
                  <a:pt x="10409" y="15350"/>
                </a:cubicBezTo>
                <a:cubicBezTo>
                  <a:pt x="10334" y="15345"/>
                  <a:pt x="10253" y="15355"/>
                  <a:pt x="10186" y="15329"/>
                </a:cubicBezTo>
                <a:cubicBezTo>
                  <a:pt x="10153" y="15316"/>
                  <a:pt x="10143" y="15238"/>
                  <a:pt x="10149" y="15171"/>
                </a:cubicBezTo>
                <a:lnTo>
                  <a:pt x="10149" y="15171"/>
                </a:lnTo>
                <a:cubicBezTo>
                  <a:pt x="10236" y="15243"/>
                  <a:pt x="10449" y="15115"/>
                  <a:pt x="10410" y="15349"/>
                </a:cubicBezTo>
                <a:cubicBezTo>
                  <a:pt x="10448" y="15335"/>
                  <a:pt x="10481" y="15329"/>
                  <a:pt x="10512" y="15329"/>
                </a:cubicBezTo>
                <a:cubicBezTo>
                  <a:pt x="10622" y="15329"/>
                  <a:pt x="10686" y="15413"/>
                  <a:pt x="10753" y="15553"/>
                </a:cubicBezTo>
                <a:cubicBezTo>
                  <a:pt x="10746" y="15553"/>
                  <a:pt x="10740" y="15554"/>
                  <a:pt x="10733" y="15554"/>
                </a:cubicBezTo>
                <a:cubicBezTo>
                  <a:pt x="10659" y="15554"/>
                  <a:pt x="10587" y="15525"/>
                  <a:pt x="10529" y="15525"/>
                </a:cubicBezTo>
                <a:cubicBezTo>
                  <a:pt x="10481" y="15525"/>
                  <a:pt x="10443" y="15544"/>
                  <a:pt x="10419" y="15611"/>
                </a:cubicBezTo>
                <a:cubicBezTo>
                  <a:pt x="10423" y="15614"/>
                  <a:pt x="10424" y="15619"/>
                  <a:pt x="10429" y="15621"/>
                </a:cubicBezTo>
                <a:lnTo>
                  <a:pt x="10417" y="15616"/>
                </a:lnTo>
                <a:lnTo>
                  <a:pt x="10414" y="15622"/>
                </a:lnTo>
                <a:cubicBezTo>
                  <a:pt x="10452" y="15630"/>
                  <a:pt x="10521" y="15634"/>
                  <a:pt x="10522" y="15645"/>
                </a:cubicBezTo>
                <a:cubicBezTo>
                  <a:pt x="10542" y="15861"/>
                  <a:pt x="10727" y="15896"/>
                  <a:pt x="10874" y="15976"/>
                </a:cubicBezTo>
                <a:cubicBezTo>
                  <a:pt x="10913" y="15997"/>
                  <a:pt x="10929" y="16061"/>
                  <a:pt x="10959" y="16110"/>
                </a:cubicBezTo>
                <a:cubicBezTo>
                  <a:pt x="11003" y="16057"/>
                  <a:pt x="11044" y="16006"/>
                  <a:pt x="11086" y="15955"/>
                </a:cubicBezTo>
                <a:cubicBezTo>
                  <a:pt x="11053" y="15906"/>
                  <a:pt x="11029" y="15843"/>
                  <a:pt x="10982" y="15812"/>
                </a:cubicBezTo>
                <a:cubicBezTo>
                  <a:pt x="10874" y="15745"/>
                  <a:pt x="10824" y="15665"/>
                  <a:pt x="10862" y="15507"/>
                </a:cubicBezTo>
                <a:lnTo>
                  <a:pt x="10862" y="15507"/>
                </a:lnTo>
                <a:cubicBezTo>
                  <a:pt x="10940" y="15601"/>
                  <a:pt x="10977" y="15706"/>
                  <a:pt x="11092" y="15706"/>
                </a:cubicBezTo>
                <a:cubicBezTo>
                  <a:pt x="11114" y="15706"/>
                  <a:pt x="11139" y="15702"/>
                  <a:pt x="11167" y="15694"/>
                </a:cubicBezTo>
                <a:cubicBezTo>
                  <a:pt x="11186" y="15688"/>
                  <a:pt x="11204" y="15685"/>
                  <a:pt x="11223" y="15685"/>
                </a:cubicBezTo>
                <a:cubicBezTo>
                  <a:pt x="11321" y="15685"/>
                  <a:pt x="11414" y="15763"/>
                  <a:pt x="11410" y="15902"/>
                </a:cubicBezTo>
                <a:cubicBezTo>
                  <a:pt x="11407" y="16056"/>
                  <a:pt x="11520" y="16077"/>
                  <a:pt x="11627" y="16079"/>
                </a:cubicBezTo>
                <a:cubicBezTo>
                  <a:pt x="11630" y="16079"/>
                  <a:pt x="11632" y="16079"/>
                  <a:pt x="11635" y="16079"/>
                </a:cubicBezTo>
                <a:cubicBezTo>
                  <a:pt x="11701" y="16079"/>
                  <a:pt x="11769" y="16043"/>
                  <a:pt x="11820" y="16028"/>
                </a:cubicBezTo>
                <a:lnTo>
                  <a:pt x="11820" y="16028"/>
                </a:lnTo>
                <a:cubicBezTo>
                  <a:pt x="11813" y="16150"/>
                  <a:pt x="11840" y="16276"/>
                  <a:pt x="11794" y="16364"/>
                </a:cubicBezTo>
                <a:cubicBezTo>
                  <a:pt x="11721" y="16500"/>
                  <a:pt x="11931" y="16557"/>
                  <a:pt x="11851" y="16666"/>
                </a:cubicBezTo>
                <a:cubicBezTo>
                  <a:pt x="11945" y="16703"/>
                  <a:pt x="12033" y="16742"/>
                  <a:pt x="12124" y="16772"/>
                </a:cubicBezTo>
                <a:cubicBezTo>
                  <a:pt x="12269" y="16819"/>
                  <a:pt x="12415" y="16870"/>
                  <a:pt x="12565" y="16901"/>
                </a:cubicBezTo>
                <a:cubicBezTo>
                  <a:pt x="12585" y="16905"/>
                  <a:pt x="12607" y="16908"/>
                  <a:pt x="12627" y="16908"/>
                </a:cubicBezTo>
                <a:cubicBezTo>
                  <a:pt x="12693" y="16908"/>
                  <a:pt x="12745" y="16878"/>
                  <a:pt x="12709" y="16766"/>
                </a:cubicBezTo>
                <a:cubicBezTo>
                  <a:pt x="12751" y="16765"/>
                  <a:pt x="12794" y="16765"/>
                  <a:pt x="12845" y="16763"/>
                </a:cubicBezTo>
                <a:lnTo>
                  <a:pt x="12845" y="16763"/>
                </a:lnTo>
                <a:cubicBezTo>
                  <a:pt x="12801" y="16954"/>
                  <a:pt x="12668" y="16999"/>
                  <a:pt x="12519" y="17057"/>
                </a:cubicBezTo>
                <a:cubicBezTo>
                  <a:pt x="12800" y="17093"/>
                  <a:pt x="12981" y="17319"/>
                  <a:pt x="13264" y="17395"/>
                </a:cubicBezTo>
                <a:cubicBezTo>
                  <a:pt x="13260" y="17423"/>
                  <a:pt x="13252" y="17492"/>
                  <a:pt x="13246" y="17547"/>
                </a:cubicBezTo>
                <a:cubicBezTo>
                  <a:pt x="13385" y="17609"/>
                  <a:pt x="13492" y="17659"/>
                  <a:pt x="13601" y="17702"/>
                </a:cubicBezTo>
                <a:cubicBezTo>
                  <a:pt x="13674" y="17731"/>
                  <a:pt x="13749" y="17763"/>
                  <a:pt x="13826" y="17770"/>
                </a:cubicBezTo>
                <a:cubicBezTo>
                  <a:pt x="13837" y="17771"/>
                  <a:pt x="13846" y="17771"/>
                  <a:pt x="13855" y="17771"/>
                </a:cubicBezTo>
                <a:cubicBezTo>
                  <a:pt x="13957" y="17771"/>
                  <a:pt x="13969" y="17714"/>
                  <a:pt x="13916" y="17552"/>
                </a:cubicBezTo>
                <a:lnTo>
                  <a:pt x="13916" y="17552"/>
                </a:lnTo>
                <a:cubicBezTo>
                  <a:pt x="13822" y="17575"/>
                  <a:pt x="13731" y="17599"/>
                  <a:pt x="13637" y="17622"/>
                </a:cubicBezTo>
                <a:cubicBezTo>
                  <a:pt x="13628" y="17607"/>
                  <a:pt x="13619" y="17590"/>
                  <a:pt x="13611" y="17573"/>
                </a:cubicBezTo>
                <a:cubicBezTo>
                  <a:pt x="13736" y="17494"/>
                  <a:pt x="13862" y="17416"/>
                  <a:pt x="13993" y="17334"/>
                </a:cubicBezTo>
                <a:cubicBezTo>
                  <a:pt x="14009" y="17434"/>
                  <a:pt x="13998" y="17532"/>
                  <a:pt x="14041" y="17591"/>
                </a:cubicBezTo>
                <a:cubicBezTo>
                  <a:pt x="14080" y="17645"/>
                  <a:pt x="14175" y="17658"/>
                  <a:pt x="14234" y="17684"/>
                </a:cubicBezTo>
                <a:cubicBezTo>
                  <a:pt x="14195" y="17768"/>
                  <a:pt x="14161" y="17841"/>
                  <a:pt x="14116" y="17939"/>
                </a:cubicBezTo>
                <a:cubicBezTo>
                  <a:pt x="14233" y="17896"/>
                  <a:pt x="14307" y="17871"/>
                  <a:pt x="14357" y="17871"/>
                </a:cubicBezTo>
                <a:cubicBezTo>
                  <a:pt x="14436" y="17871"/>
                  <a:pt x="14455" y="17933"/>
                  <a:pt x="14484" y="18083"/>
                </a:cubicBezTo>
                <a:cubicBezTo>
                  <a:pt x="14529" y="18065"/>
                  <a:pt x="14574" y="18060"/>
                  <a:pt x="14621" y="18060"/>
                </a:cubicBezTo>
                <a:cubicBezTo>
                  <a:pt x="14708" y="18060"/>
                  <a:pt x="14798" y="18080"/>
                  <a:pt x="14886" y="18080"/>
                </a:cubicBezTo>
                <a:cubicBezTo>
                  <a:pt x="14959" y="18080"/>
                  <a:pt x="15030" y="18066"/>
                  <a:pt x="15099" y="18016"/>
                </a:cubicBezTo>
                <a:cubicBezTo>
                  <a:pt x="15100" y="18015"/>
                  <a:pt x="15102" y="18014"/>
                  <a:pt x="15105" y="18014"/>
                </a:cubicBezTo>
                <a:cubicBezTo>
                  <a:pt x="15124" y="18014"/>
                  <a:pt x="15173" y="18049"/>
                  <a:pt x="15198" y="18072"/>
                </a:cubicBezTo>
                <a:cubicBezTo>
                  <a:pt x="15215" y="18086"/>
                  <a:pt x="15215" y="18119"/>
                  <a:pt x="15227" y="18157"/>
                </a:cubicBezTo>
                <a:cubicBezTo>
                  <a:pt x="15149" y="18145"/>
                  <a:pt x="15086" y="18137"/>
                  <a:pt x="14960" y="18120"/>
                </a:cubicBezTo>
                <a:lnTo>
                  <a:pt x="14960" y="18120"/>
                </a:lnTo>
                <a:cubicBezTo>
                  <a:pt x="15076" y="18282"/>
                  <a:pt x="15155" y="18391"/>
                  <a:pt x="15207" y="18464"/>
                </a:cubicBezTo>
                <a:cubicBezTo>
                  <a:pt x="15358" y="18408"/>
                  <a:pt x="15463" y="18367"/>
                  <a:pt x="15601" y="18317"/>
                </a:cubicBezTo>
                <a:lnTo>
                  <a:pt x="15601" y="18317"/>
                </a:lnTo>
                <a:cubicBezTo>
                  <a:pt x="15571" y="18416"/>
                  <a:pt x="15556" y="18461"/>
                  <a:pt x="15552" y="18474"/>
                </a:cubicBezTo>
                <a:cubicBezTo>
                  <a:pt x="15670" y="18583"/>
                  <a:pt x="15769" y="18673"/>
                  <a:pt x="15911" y="18807"/>
                </a:cubicBezTo>
                <a:cubicBezTo>
                  <a:pt x="15992" y="18770"/>
                  <a:pt x="16122" y="18711"/>
                  <a:pt x="16275" y="18642"/>
                </a:cubicBezTo>
                <a:lnTo>
                  <a:pt x="16275" y="18642"/>
                </a:lnTo>
                <a:cubicBezTo>
                  <a:pt x="16250" y="18714"/>
                  <a:pt x="16232" y="18768"/>
                  <a:pt x="16216" y="18819"/>
                </a:cubicBezTo>
                <a:cubicBezTo>
                  <a:pt x="16410" y="18898"/>
                  <a:pt x="16586" y="18969"/>
                  <a:pt x="16764" y="19041"/>
                </a:cubicBezTo>
                <a:cubicBezTo>
                  <a:pt x="16778" y="19011"/>
                  <a:pt x="16792" y="18980"/>
                  <a:pt x="16809" y="18943"/>
                </a:cubicBezTo>
                <a:cubicBezTo>
                  <a:pt x="16859" y="18998"/>
                  <a:pt x="16903" y="19042"/>
                  <a:pt x="16966" y="19109"/>
                </a:cubicBezTo>
                <a:cubicBezTo>
                  <a:pt x="16998" y="19015"/>
                  <a:pt x="17019" y="18955"/>
                  <a:pt x="17037" y="18903"/>
                </a:cubicBezTo>
                <a:cubicBezTo>
                  <a:pt x="16961" y="18855"/>
                  <a:pt x="16901" y="18818"/>
                  <a:pt x="16844" y="18783"/>
                </a:cubicBezTo>
                <a:cubicBezTo>
                  <a:pt x="16851" y="18762"/>
                  <a:pt x="16858" y="18742"/>
                  <a:pt x="16867" y="18724"/>
                </a:cubicBezTo>
                <a:cubicBezTo>
                  <a:pt x="16966" y="18745"/>
                  <a:pt x="17075" y="18750"/>
                  <a:pt x="17160" y="18797"/>
                </a:cubicBezTo>
                <a:cubicBezTo>
                  <a:pt x="17219" y="18831"/>
                  <a:pt x="17253" y="18921"/>
                  <a:pt x="17286" y="18991"/>
                </a:cubicBezTo>
                <a:cubicBezTo>
                  <a:pt x="17295" y="19012"/>
                  <a:pt x="17252" y="19053"/>
                  <a:pt x="17238" y="19086"/>
                </a:cubicBezTo>
                <a:cubicBezTo>
                  <a:pt x="17224" y="19115"/>
                  <a:pt x="17221" y="19148"/>
                  <a:pt x="17213" y="19179"/>
                </a:cubicBezTo>
                <a:cubicBezTo>
                  <a:pt x="17244" y="19184"/>
                  <a:pt x="17281" y="19201"/>
                  <a:pt x="17309" y="19201"/>
                </a:cubicBezTo>
                <a:cubicBezTo>
                  <a:pt x="17316" y="19201"/>
                  <a:pt x="17322" y="19200"/>
                  <a:pt x="17327" y="19198"/>
                </a:cubicBezTo>
                <a:cubicBezTo>
                  <a:pt x="17367" y="19176"/>
                  <a:pt x="17398" y="19163"/>
                  <a:pt x="17426" y="19163"/>
                </a:cubicBezTo>
                <a:cubicBezTo>
                  <a:pt x="17468" y="19163"/>
                  <a:pt x="17500" y="19191"/>
                  <a:pt x="17536" y="19260"/>
                </a:cubicBezTo>
                <a:cubicBezTo>
                  <a:pt x="17573" y="19330"/>
                  <a:pt x="17685" y="19390"/>
                  <a:pt x="17769" y="19401"/>
                </a:cubicBezTo>
                <a:cubicBezTo>
                  <a:pt x="17835" y="19409"/>
                  <a:pt x="17902" y="19411"/>
                  <a:pt x="17968" y="19411"/>
                </a:cubicBezTo>
                <a:cubicBezTo>
                  <a:pt x="18073" y="19411"/>
                  <a:pt x="18178" y="19405"/>
                  <a:pt x="18281" y="19404"/>
                </a:cubicBezTo>
                <a:cubicBezTo>
                  <a:pt x="18297" y="19490"/>
                  <a:pt x="18307" y="19542"/>
                  <a:pt x="18325" y="19633"/>
                </a:cubicBezTo>
                <a:cubicBezTo>
                  <a:pt x="18373" y="19539"/>
                  <a:pt x="18407" y="19475"/>
                  <a:pt x="18440" y="19411"/>
                </a:cubicBezTo>
                <a:lnTo>
                  <a:pt x="18440" y="19411"/>
                </a:lnTo>
                <a:cubicBezTo>
                  <a:pt x="18437" y="19413"/>
                  <a:pt x="18436" y="19417"/>
                  <a:pt x="18433" y="19418"/>
                </a:cubicBezTo>
                <a:cubicBezTo>
                  <a:pt x="18430" y="19420"/>
                  <a:pt x="18426" y="19421"/>
                  <a:pt x="18421" y="19421"/>
                </a:cubicBezTo>
                <a:cubicBezTo>
                  <a:pt x="18415" y="19421"/>
                  <a:pt x="18409" y="19420"/>
                  <a:pt x="18406" y="19417"/>
                </a:cubicBezTo>
                <a:cubicBezTo>
                  <a:pt x="18334" y="19375"/>
                  <a:pt x="18263" y="19319"/>
                  <a:pt x="18318" y="19229"/>
                </a:cubicBezTo>
                <a:cubicBezTo>
                  <a:pt x="18343" y="19188"/>
                  <a:pt x="18368" y="19174"/>
                  <a:pt x="18393" y="19174"/>
                </a:cubicBezTo>
                <a:cubicBezTo>
                  <a:pt x="18434" y="19174"/>
                  <a:pt x="18476" y="19209"/>
                  <a:pt x="18518" y="19236"/>
                </a:cubicBezTo>
                <a:cubicBezTo>
                  <a:pt x="18570" y="19270"/>
                  <a:pt x="18633" y="19316"/>
                  <a:pt x="18688" y="19316"/>
                </a:cubicBezTo>
                <a:cubicBezTo>
                  <a:pt x="18691" y="19316"/>
                  <a:pt x="18694" y="19316"/>
                  <a:pt x="18696" y="19315"/>
                </a:cubicBezTo>
                <a:cubicBezTo>
                  <a:pt x="18714" y="19314"/>
                  <a:pt x="18732" y="19313"/>
                  <a:pt x="18749" y="19313"/>
                </a:cubicBezTo>
                <a:cubicBezTo>
                  <a:pt x="18966" y="19313"/>
                  <a:pt x="19140" y="19443"/>
                  <a:pt x="19334" y="19508"/>
                </a:cubicBezTo>
                <a:cubicBezTo>
                  <a:pt x="19343" y="19511"/>
                  <a:pt x="19336" y="19562"/>
                  <a:pt x="19336" y="19610"/>
                </a:cubicBezTo>
                <a:cubicBezTo>
                  <a:pt x="19255" y="19604"/>
                  <a:pt x="19182" y="19597"/>
                  <a:pt x="19094" y="19589"/>
                </a:cubicBezTo>
                <a:cubicBezTo>
                  <a:pt x="19092" y="19652"/>
                  <a:pt x="19091" y="19700"/>
                  <a:pt x="19089" y="19747"/>
                </a:cubicBezTo>
                <a:cubicBezTo>
                  <a:pt x="19207" y="19769"/>
                  <a:pt x="19312" y="19791"/>
                  <a:pt x="19421" y="19805"/>
                </a:cubicBezTo>
                <a:cubicBezTo>
                  <a:pt x="19446" y="19810"/>
                  <a:pt x="19480" y="19815"/>
                  <a:pt x="19509" y="19815"/>
                </a:cubicBezTo>
                <a:cubicBezTo>
                  <a:pt x="19533" y="19815"/>
                  <a:pt x="19554" y="19811"/>
                  <a:pt x="19561" y="19800"/>
                </a:cubicBezTo>
                <a:cubicBezTo>
                  <a:pt x="19622" y="19707"/>
                  <a:pt x="19700" y="19689"/>
                  <a:pt x="19782" y="19689"/>
                </a:cubicBezTo>
                <a:cubicBezTo>
                  <a:pt x="19832" y="19689"/>
                  <a:pt x="19883" y="19695"/>
                  <a:pt x="19932" y="19695"/>
                </a:cubicBezTo>
                <a:cubicBezTo>
                  <a:pt x="19963" y="19695"/>
                  <a:pt x="19992" y="19693"/>
                  <a:pt x="20021" y="19685"/>
                </a:cubicBezTo>
                <a:cubicBezTo>
                  <a:pt x="20036" y="19681"/>
                  <a:pt x="20050" y="19679"/>
                  <a:pt x="20062" y="19679"/>
                </a:cubicBezTo>
                <a:cubicBezTo>
                  <a:pt x="20138" y="19679"/>
                  <a:pt x="20173" y="19746"/>
                  <a:pt x="20156" y="19831"/>
                </a:cubicBezTo>
                <a:cubicBezTo>
                  <a:pt x="20005" y="19815"/>
                  <a:pt x="19871" y="19802"/>
                  <a:pt x="19698" y="19783"/>
                </a:cubicBezTo>
                <a:lnTo>
                  <a:pt x="19698" y="19783"/>
                </a:lnTo>
                <a:cubicBezTo>
                  <a:pt x="19734" y="19874"/>
                  <a:pt x="19762" y="19969"/>
                  <a:pt x="19773" y="19969"/>
                </a:cubicBezTo>
                <a:cubicBezTo>
                  <a:pt x="19773" y="19969"/>
                  <a:pt x="19773" y="19969"/>
                  <a:pt x="19773" y="19969"/>
                </a:cubicBezTo>
                <a:cubicBezTo>
                  <a:pt x="19783" y="19967"/>
                  <a:pt x="19793" y="19966"/>
                  <a:pt x="19802" y="19966"/>
                </a:cubicBezTo>
                <a:cubicBezTo>
                  <a:pt x="19933" y="19966"/>
                  <a:pt x="19945" y="20157"/>
                  <a:pt x="20047" y="20157"/>
                </a:cubicBezTo>
                <a:cubicBezTo>
                  <a:pt x="20051" y="20157"/>
                  <a:pt x="20054" y="20157"/>
                  <a:pt x="20058" y="20156"/>
                </a:cubicBezTo>
                <a:cubicBezTo>
                  <a:pt x="20072" y="20154"/>
                  <a:pt x="20085" y="20154"/>
                  <a:pt x="20098" y="20154"/>
                </a:cubicBezTo>
                <a:cubicBezTo>
                  <a:pt x="20235" y="20154"/>
                  <a:pt x="20324" y="20249"/>
                  <a:pt x="20442" y="20288"/>
                </a:cubicBezTo>
                <a:cubicBezTo>
                  <a:pt x="20503" y="20309"/>
                  <a:pt x="20567" y="20346"/>
                  <a:pt x="20628" y="20346"/>
                </a:cubicBezTo>
                <a:cubicBezTo>
                  <a:pt x="20632" y="20346"/>
                  <a:pt x="20636" y="20346"/>
                  <a:pt x="20640" y="20346"/>
                </a:cubicBezTo>
                <a:cubicBezTo>
                  <a:pt x="20650" y="20345"/>
                  <a:pt x="20661" y="20345"/>
                  <a:pt x="20671" y="20345"/>
                </a:cubicBezTo>
                <a:cubicBezTo>
                  <a:pt x="20789" y="20345"/>
                  <a:pt x="20869" y="20396"/>
                  <a:pt x="20913" y="20545"/>
                </a:cubicBezTo>
                <a:cubicBezTo>
                  <a:pt x="21004" y="20467"/>
                  <a:pt x="21067" y="20415"/>
                  <a:pt x="21131" y="20360"/>
                </a:cubicBezTo>
                <a:cubicBezTo>
                  <a:pt x="21072" y="20303"/>
                  <a:pt x="21036" y="20268"/>
                  <a:pt x="20990" y="20224"/>
                </a:cubicBezTo>
                <a:cubicBezTo>
                  <a:pt x="21030" y="20198"/>
                  <a:pt x="21062" y="20188"/>
                  <a:pt x="21089" y="20188"/>
                </a:cubicBezTo>
                <a:cubicBezTo>
                  <a:pt x="21182" y="20188"/>
                  <a:pt x="21221" y="20305"/>
                  <a:pt x="21329" y="20305"/>
                </a:cubicBezTo>
                <a:cubicBezTo>
                  <a:pt x="21265" y="20365"/>
                  <a:pt x="21236" y="20391"/>
                  <a:pt x="21205" y="20415"/>
                </a:cubicBezTo>
                <a:cubicBezTo>
                  <a:pt x="21173" y="20443"/>
                  <a:pt x="21141" y="20470"/>
                  <a:pt x="21106" y="20497"/>
                </a:cubicBezTo>
                <a:cubicBezTo>
                  <a:pt x="21137" y="20531"/>
                  <a:pt x="21148" y="20555"/>
                  <a:pt x="21163" y="20557"/>
                </a:cubicBezTo>
                <a:cubicBezTo>
                  <a:pt x="21165" y="20557"/>
                  <a:pt x="21168" y="20557"/>
                  <a:pt x="21170" y="20557"/>
                </a:cubicBezTo>
                <a:cubicBezTo>
                  <a:pt x="21197" y="20557"/>
                  <a:pt x="21226" y="20552"/>
                  <a:pt x="21250" y="20542"/>
                </a:cubicBezTo>
                <a:cubicBezTo>
                  <a:pt x="21368" y="20488"/>
                  <a:pt x="21437" y="20457"/>
                  <a:pt x="21488" y="20457"/>
                </a:cubicBezTo>
                <a:cubicBezTo>
                  <a:pt x="21559" y="20457"/>
                  <a:pt x="21598" y="20516"/>
                  <a:pt x="21690" y="20657"/>
                </a:cubicBezTo>
                <a:cubicBezTo>
                  <a:pt x="21700" y="20673"/>
                  <a:pt x="21709" y="20699"/>
                  <a:pt x="21723" y="20704"/>
                </a:cubicBezTo>
                <a:cubicBezTo>
                  <a:pt x="21917" y="20765"/>
                  <a:pt x="22104" y="20895"/>
                  <a:pt x="22306" y="20895"/>
                </a:cubicBezTo>
                <a:cubicBezTo>
                  <a:pt x="22397" y="20895"/>
                  <a:pt x="22490" y="20869"/>
                  <a:pt x="22589" y="20799"/>
                </a:cubicBezTo>
                <a:cubicBezTo>
                  <a:pt x="22599" y="20793"/>
                  <a:pt x="22611" y="20790"/>
                  <a:pt x="22626" y="20790"/>
                </a:cubicBezTo>
                <a:cubicBezTo>
                  <a:pt x="22660" y="20790"/>
                  <a:pt x="22705" y="20801"/>
                  <a:pt x="22756" y="20804"/>
                </a:cubicBezTo>
                <a:cubicBezTo>
                  <a:pt x="22709" y="20863"/>
                  <a:pt x="22677" y="20902"/>
                  <a:pt x="22628" y="20961"/>
                </a:cubicBezTo>
                <a:cubicBezTo>
                  <a:pt x="22917" y="21022"/>
                  <a:pt x="23187" y="21155"/>
                  <a:pt x="23468" y="21155"/>
                </a:cubicBezTo>
                <a:cubicBezTo>
                  <a:pt x="23613" y="21155"/>
                  <a:pt x="23760" y="21120"/>
                  <a:pt x="23914" y="21022"/>
                </a:cubicBezTo>
                <a:cubicBezTo>
                  <a:pt x="23920" y="21118"/>
                  <a:pt x="23924" y="21186"/>
                  <a:pt x="23929" y="21287"/>
                </a:cubicBezTo>
                <a:cubicBezTo>
                  <a:pt x="24071" y="21262"/>
                  <a:pt x="24193" y="21240"/>
                  <a:pt x="24312" y="21219"/>
                </a:cubicBezTo>
                <a:lnTo>
                  <a:pt x="24312" y="21230"/>
                </a:lnTo>
                <a:lnTo>
                  <a:pt x="24320" y="21226"/>
                </a:lnTo>
                <a:cubicBezTo>
                  <a:pt x="24320" y="21225"/>
                  <a:pt x="24319" y="21224"/>
                  <a:pt x="24318" y="21222"/>
                </a:cubicBezTo>
                <a:cubicBezTo>
                  <a:pt x="24345" y="21181"/>
                  <a:pt x="24384" y="21109"/>
                  <a:pt x="24397" y="21109"/>
                </a:cubicBezTo>
                <a:cubicBezTo>
                  <a:pt x="24397" y="21109"/>
                  <a:pt x="24398" y="21109"/>
                  <a:pt x="24398" y="21110"/>
                </a:cubicBezTo>
                <a:cubicBezTo>
                  <a:pt x="24484" y="21139"/>
                  <a:pt x="24578" y="21173"/>
                  <a:pt x="24642" y="21236"/>
                </a:cubicBezTo>
                <a:cubicBezTo>
                  <a:pt x="24688" y="21279"/>
                  <a:pt x="24689" y="21368"/>
                  <a:pt x="24704" y="21420"/>
                </a:cubicBezTo>
                <a:cubicBezTo>
                  <a:pt x="24707" y="21420"/>
                  <a:pt x="24710" y="21421"/>
                  <a:pt x="24713" y="21421"/>
                </a:cubicBezTo>
                <a:cubicBezTo>
                  <a:pt x="24769" y="21421"/>
                  <a:pt x="24798" y="21345"/>
                  <a:pt x="24841" y="21345"/>
                </a:cubicBezTo>
                <a:cubicBezTo>
                  <a:pt x="24861" y="21345"/>
                  <a:pt x="24883" y="21360"/>
                  <a:pt x="24912" y="21403"/>
                </a:cubicBezTo>
                <a:cubicBezTo>
                  <a:pt x="24946" y="21457"/>
                  <a:pt x="25050" y="21472"/>
                  <a:pt x="25127" y="21491"/>
                </a:cubicBezTo>
                <a:cubicBezTo>
                  <a:pt x="25362" y="21545"/>
                  <a:pt x="25630" y="21465"/>
                  <a:pt x="25828" y="21672"/>
                </a:cubicBezTo>
                <a:cubicBezTo>
                  <a:pt x="25831" y="21675"/>
                  <a:pt x="25835" y="21676"/>
                  <a:pt x="25840" y="21676"/>
                </a:cubicBezTo>
                <a:cubicBezTo>
                  <a:pt x="25863" y="21676"/>
                  <a:pt x="25907" y="21654"/>
                  <a:pt x="25939" y="21652"/>
                </a:cubicBezTo>
                <a:cubicBezTo>
                  <a:pt x="25999" y="21648"/>
                  <a:pt x="26063" y="21635"/>
                  <a:pt x="26123" y="21635"/>
                </a:cubicBezTo>
                <a:cubicBezTo>
                  <a:pt x="26151" y="21635"/>
                  <a:pt x="26178" y="21638"/>
                  <a:pt x="26204" y="21646"/>
                </a:cubicBezTo>
                <a:cubicBezTo>
                  <a:pt x="26291" y="21676"/>
                  <a:pt x="26381" y="21684"/>
                  <a:pt x="26472" y="21684"/>
                </a:cubicBezTo>
                <a:cubicBezTo>
                  <a:pt x="26581" y="21684"/>
                  <a:pt x="26691" y="21672"/>
                  <a:pt x="26799" y="21672"/>
                </a:cubicBezTo>
                <a:cubicBezTo>
                  <a:pt x="26936" y="21672"/>
                  <a:pt x="27070" y="21691"/>
                  <a:pt x="27196" y="21773"/>
                </a:cubicBezTo>
                <a:cubicBezTo>
                  <a:pt x="27201" y="21777"/>
                  <a:pt x="27208" y="21778"/>
                  <a:pt x="27215" y="21778"/>
                </a:cubicBezTo>
                <a:cubicBezTo>
                  <a:pt x="27228" y="21778"/>
                  <a:pt x="27244" y="21774"/>
                  <a:pt x="27256" y="21769"/>
                </a:cubicBezTo>
                <a:cubicBezTo>
                  <a:pt x="27409" y="21715"/>
                  <a:pt x="27563" y="21659"/>
                  <a:pt x="27721" y="21602"/>
                </a:cubicBezTo>
                <a:cubicBezTo>
                  <a:pt x="27742" y="21665"/>
                  <a:pt x="27758" y="21710"/>
                  <a:pt x="27787" y="21787"/>
                </a:cubicBezTo>
                <a:cubicBezTo>
                  <a:pt x="27862" y="21648"/>
                  <a:pt x="28092" y="21740"/>
                  <a:pt x="28092" y="21518"/>
                </a:cubicBezTo>
                <a:cubicBezTo>
                  <a:pt x="28092" y="21513"/>
                  <a:pt x="28140" y="21498"/>
                  <a:pt x="28160" y="21498"/>
                </a:cubicBezTo>
                <a:cubicBezTo>
                  <a:pt x="28164" y="21498"/>
                  <a:pt x="28167" y="21499"/>
                  <a:pt x="28168" y="21500"/>
                </a:cubicBezTo>
                <a:cubicBezTo>
                  <a:pt x="28190" y="21537"/>
                  <a:pt x="28204" y="21580"/>
                  <a:pt x="28235" y="21660"/>
                </a:cubicBezTo>
                <a:cubicBezTo>
                  <a:pt x="28415" y="21534"/>
                  <a:pt x="28591" y="21410"/>
                  <a:pt x="28777" y="21279"/>
                </a:cubicBezTo>
                <a:cubicBezTo>
                  <a:pt x="28851" y="21356"/>
                  <a:pt x="28915" y="21424"/>
                  <a:pt x="29014" y="21527"/>
                </a:cubicBezTo>
                <a:cubicBezTo>
                  <a:pt x="28991" y="21427"/>
                  <a:pt x="28960" y="21371"/>
                  <a:pt x="28972" y="21326"/>
                </a:cubicBezTo>
                <a:cubicBezTo>
                  <a:pt x="28988" y="21268"/>
                  <a:pt x="29036" y="21217"/>
                  <a:pt x="29077" y="21152"/>
                </a:cubicBezTo>
                <a:cubicBezTo>
                  <a:pt x="28978" y="21120"/>
                  <a:pt x="28909" y="21097"/>
                  <a:pt x="28840" y="21074"/>
                </a:cubicBezTo>
                <a:cubicBezTo>
                  <a:pt x="28885" y="21028"/>
                  <a:pt x="28937" y="20994"/>
                  <a:pt x="28977" y="20994"/>
                </a:cubicBezTo>
                <a:cubicBezTo>
                  <a:pt x="28985" y="20994"/>
                  <a:pt x="28992" y="20996"/>
                  <a:pt x="28999" y="20998"/>
                </a:cubicBezTo>
                <a:cubicBezTo>
                  <a:pt x="29079" y="21028"/>
                  <a:pt x="29147" y="21089"/>
                  <a:pt x="29210" y="21130"/>
                </a:cubicBezTo>
                <a:cubicBezTo>
                  <a:pt x="29220" y="21216"/>
                  <a:pt x="29228" y="21293"/>
                  <a:pt x="29236" y="21345"/>
                </a:cubicBezTo>
                <a:cubicBezTo>
                  <a:pt x="29420" y="21394"/>
                  <a:pt x="29585" y="21436"/>
                  <a:pt x="29759" y="21482"/>
                </a:cubicBezTo>
                <a:cubicBezTo>
                  <a:pt x="29717" y="21397"/>
                  <a:pt x="29684" y="21328"/>
                  <a:pt x="29654" y="21271"/>
                </a:cubicBezTo>
                <a:cubicBezTo>
                  <a:pt x="29848" y="21224"/>
                  <a:pt x="30018" y="21182"/>
                  <a:pt x="30205" y="21137"/>
                </a:cubicBezTo>
                <a:lnTo>
                  <a:pt x="30205" y="21137"/>
                </a:lnTo>
                <a:cubicBezTo>
                  <a:pt x="30202" y="21222"/>
                  <a:pt x="30201" y="21281"/>
                  <a:pt x="30200" y="21337"/>
                </a:cubicBezTo>
                <a:cubicBezTo>
                  <a:pt x="30280" y="21383"/>
                  <a:pt x="30353" y="21407"/>
                  <a:pt x="30417" y="21407"/>
                </a:cubicBezTo>
                <a:cubicBezTo>
                  <a:pt x="30532" y="21407"/>
                  <a:pt x="30621" y="21332"/>
                  <a:pt x="30680" y="21173"/>
                </a:cubicBezTo>
                <a:cubicBezTo>
                  <a:pt x="30807" y="21241"/>
                  <a:pt x="30930" y="21277"/>
                  <a:pt x="31051" y="21277"/>
                </a:cubicBezTo>
                <a:cubicBezTo>
                  <a:pt x="31154" y="21277"/>
                  <a:pt x="31255" y="21252"/>
                  <a:pt x="31359" y="21198"/>
                </a:cubicBezTo>
                <a:cubicBezTo>
                  <a:pt x="31392" y="21181"/>
                  <a:pt x="31433" y="21178"/>
                  <a:pt x="31475" y="21178"/>
                </a:cubicBezTo>
                <a:cubicBezTo>
                  <a:pt x="31493" y="21178"/>
                  <a:pt x="31512" y="21179"/>
                  <a:pt x="31530" y="21179"/>
                </a:cubicBezTo>
                <a:cubicBezTo>
                  <a:pt x="31537" y="21179"/>
                  <a:pt x="31544" y="21179"/>
                  <a:pt x="31551" y="21178"/>
                </a:cubicBezTo>
                <a:cubicBezTo>
                  <a:pt x="31707" y="21172"/>
                  <a:pt x="31875" y="21190"/>
                  <a:pt x="31908" y="20974"/>
                </a:cubicBezTo>
                <a:cubicBezTo>
                  <a:pt x="31988" y="21008"/>
                  <a:pt x="32056" y="21039"/>
                  <a:pt x="32125" y="21070"/>
                </a:cubicBezTo>
                <a:cubicBezTo>
                  <a:pt x="32154" y="20998"/>
                  <a:pt x="32172" y="20951"/>
                  <a:pt x="32200" y="20886"/>
                </a:cubicBezTo>
                <a:cubicBezTo>
                  <a:pt x="32270" y="20928"/>
                  <a:pt x="32316" y="20976"/>
                  <a:pt x="32369" y="20986"/>
                </a:cubicBezTo>
                <a:cubicBezTo>
                  <a:pt x="32436" y="20997"/>
                  <a:pt x="32516" y="21018"/>
                  <a:pt x="32583" y="21018"/>
                </a:cubicBezTo>
                <a:cubicBezTo>
                  <a:pt x="32618" y="21018"/>
                  <a:pt x="32650" y="21013"/>
                  <a:pt x="32674" y="20997"/>
                </a:cubicBezTo>
                <a:cubicBezTo>
                  <a:pt x="32861" y="20875"/>
                  <a:pt x="33097" y="20904"/>
                  <a:pt x="33276" y="20773"/>
                </a:cubicBezTo>
                <a:cubicBezTo>
                  <a:pt x="33289" y="20763"/>
                  <a:pt x="33310" y="20759"/>
                  <a:pt x="33331" y="20759"/>
                </a:cubicBezTo>
                <a:cubicBezTo>
                  <a:pt x="33354" y="20759"/>
                  <a:pt x="33377" y="20764"/>
                  <a:pt x="33390" y="20774"/>
                </a:cubicBezTo>
                <a:cubicBezTo>
                  <a:pt x="33429" y="20805"/>
                  <a:pt x="33466" y="20816"/>
                  <a:pt x="33502" y="20816"/>
                </a:cubicBezTo>
                <a:cubicBezTo>
                  <a:pt x="33558" y="20816"/>
                  <a:pt x="33612" y="20790"/>
                  <a:pt x="33669" y="20768"/>
                </a:cubicBezTo>
                <a:cubicBezTo>
                  <a:pt x="33875" y="20689"/>
                  <a:pt x="34113" y="20683"/>
                  <a:pt x="34279" y="20506"/>
                </a:cubicBezTo>
                <a:cubicBezTo>
                  <a:pt x="34300" y="20482"/>
                  <a:pt x="34351" y="20452"/>
                  <a:pt x="34370" y="20452"/>
                </a:cubicBezTo>
                <a:cubicBezTo>
                  <a:pt x="34372" y="20452"/>
                  <a:pt x="34374" y="20452"/>
                  <a:pt x="34375" y="20453"/>
                </a:cubicBezTo>
                <a:cubicBezTo>
                  <a:pt x="34408" y="20478"/>
                  <a:pt x="34432" y="20488"/>
                  <a:pt x="34451" y="20488"/>
                </a:cubicBezTo>
                <a:cubicBezTo>
                  <a:pt x="34522" y="20488"/>
                  <a:pt x="34516" y="20342"/>
                  <a:pt x="34609" y="20342"/>
                </a:cubicBezTo>
                <a:cubicBezTo>
                  <a:pt x="34611" y="20342"/>
                  <a:pt x="34612" y="20342"/>
                  <a:pt x="34614" y="20342"/>
                </a:cubicBezTo>
                <a:cubicBezTo>
                  <a:pt x="34714" y="20380"/>
                  <a:pt x="34828" y="20415"/>
                  <a:pt x="34950" y="20415"/>
                </a:cubicBezTo>
                <a:cubicBezTo>
                  <a:pt x="35017" y="20415"/>
                  <a:pt x="35087" y="20405"/>
                  <a:pt x="35159" y="20378"/>
                </a:cubicBezTo>
                <a:cubicBezTo>
                  <a:pt x="35236" y="20350"/>
                  <a:pt x="35313" y="20333"/>
                  <a:pt x="35393" y="20333"/>
                </a:cubicBezTo>
                <a:cubicBezTo>
                  <a:pt x="35466" y="20333"/>
                  <a:pt x="35541" y="20347"/>
                  <a:pt x="35619" y="20381"/>
                </a:cubicBezTo>
                <a:cubicBezTo>
                  <a:pt x="35655" y="20397"/>
                  <a:pt x="35705" y="20405"/>
                  <a:pt x="35756" y="20405"/>
                </a:cubicBezTo>
                <a:cubicBezTo>
                  <a:pt x="35837" y="20405"/>
                  <a:pt x="35921" y="20385"/>
                  <a:pt x="35954" y="20345"/>
                </a:cubicBezTo>
                <a:cubicBezTo>
                  <a:pt x="36109" y="20162"/>
                  <a:pt x="36402" y="20187"/>
                  <a:pt x="36506" y="19950"/>
                </a:cubicBezTo>
                <a:cubicBezTo>
                  <a:pt x="36730" y="19946"/>
                  <a:pt x="36786" y="19769"/>
                  <a:pt x="36868" y="19610"/>
                </a:cubicBezTo>
                <a:cubicBezTo>
                  <a:pt x="36922" y="19502"/>
                  <a:pt x="36999" y="19404"/>
                  <a:pt x="37066" y="19303"/>
                </a:cubicBezTo>
                <a:cubicBezTo>
                  <a:pt x="37077" y="19310"/>
                  <a:pt x="37089" y="19319"/>
                  <a:pt x="37100" y="19329"/>
                </a:cubicBezTo>
                <a:cubicBezTo>
                  <a:pt x="37098" y="19366"/>
                  <a:pt x="37095" y="19403"/>
                  <a:pt x="37093" y="19439"/>
                </a:cubicBezTo>
                <a:cubicBezTo>
                  <a:pt x="37165" y="19164"/>
                  <a:pt x="37430" y="19091"/>
                  <a:pt x="37624" y="18961"/>
                </a:cubicBezTo>
                <a:cubicBezTo>
                  <a:pt x="37776" y="18858"/>
                  <a:pt x="37943" y="18774"/>
                  <a:pt x="38087" y="18652"/>
                </a:cubicBezTo>
                <a:cubicBezTo>
                  <a:pt x="38187" y="18565"/>
                  <a:pt x="38295" y="18487"/>
                  <a:pt x="38418" y="18391"/>
                </a:cubicBezTo>
                <a:cubicBezTo>
                  <a:pt x="38347" y="18256"/>
                  <a:pt x="38410" y="18147"/>
                  <a:pt x="38550" y="18027"/>
                </a:cubicBezTo>
                <a:cubicBezTo>
                  <a:pt x="38719" y="17885"/>
                  <a:pt x="38884" y="17714"/>
                  <a:pt x="38985" y="17521"/>
                </a:cubicBezTo>
                <a:cubicBezTo>
                  <a:pt x="39120" y="17266"/>
                  <a:pt x="39189" y="16981"/>
                  <a:pt x="39334" y="16722"/>
                </a:cubicBezTo>
                <a:cubicBezTo>
                  <a:pt x="39474" y="16475"/>
                  <a:pt x="39619" y="16195"/>
                  <a:pt x="39538" y="15876"/>
                </a:cubicBezTo>
                <a:cubicBezTo>
                  <a:pt x="39526" y="15824"/>
                  <a:pt x="39557" y="15758"/>
                  <a:pt x="39573" y="15702"/>
                </a:cubicBezTo>
                <a:cubicBezTo>
                  <a:pt x="39604" y="15588"/>
                  <a:pt x="39650" y="15480"/>
                  <a:pt x="39668" y="15365"/>
                </a:cubicBezTo>
                <a:cubicBezTo>
                  <a:pt x="39687" y="15258"/>
                  <a:pt x="39719" y="15122"/>
                  <a:pt x="39672" y="15044"/>
                </a:cubicBezTo>
                <a:cubicBezTo>
                  <a:pt x="39558" y="14866"/>
                  <a:pt x="39700" y="14827"/>
                  <a:pt x="39802" y="14746"/>
                </a:cubicBezTo>
                <a:cubicBezTo>
                  <a:pt x="39749" y="14582"/>
                  <a:pt x="39698" y="14417"/>
                  <a:pt x="39647" y="14259"/>
                </a:cubicBezTo>
                <a:cubicBezTo>
                  <a:pt x="39678" y="14124"/>
                  <a:pt x="39709" y="13985"/>
                  <a:pt x="39741" y="13845"/>
                </a:cubicBezTo>
                <a:cubicBezTo>
                  <a:pt x="39749" y="13846"/>
                  <a:pt x="39756" y="13847"/>
                  <a:pt x="39764" y="13847"/>
                </a:cubicBezTo>
                <a:cubicBezTo>
                  <a:pt x="39866" y="13847"/>
                  <a:pt x="39969" y="13753"/>
                  <a:pt x="39910" y="13713"/>
                </a:cubicBezTo>
                <a:cubicBezTo>
                  <a:pt x="39754" y="13608"/>
                  <a:pt x="39933" y="13547"/>
                  <a:pt x="39905" y="13475"/>
                </a:cubicBezTo>
                <a:cubicBezTo>
                  <a:pt x="39853" y="13437"/>
                  <a:pt x="39799" y="13397"/>
                  <a:pt x="39755" y="13365"/>
                </a:cubicBezTo>
                <a:cubicBezTo>
                  <a:pt x="39772" y="13180"/>
                  <a:pt x="39904" y="13019"/>
                  <a:pt x="39777" y="12844"/>
                </a:cubicBezTo>
                <a:cubicBezTo>
                  <a:pt x="39830" y="12807"/>
                  <a:pt x="39885" y="12770"/>
                  <a:pt x="39959" y="12719"/>
                </a:cubicBezTo>
                <a:cubicBezTo>
                  <a:pt x="39491" y="12690"/>
                  <a:pt x="39777" y="12366"/>
                  <a:pt x="39730" y="12177"/>
                </a:cubicBezTo>
                <a:lnTo>
                  <a:pt x="39730" y="12177"/>
                </a:lnTo>
                <a:cubicBezTo>
                  <a:pt x="39676" y="12184"/>
                  <a:pt x="39623" y="12195"/>
                  <a:pt x="39578" y="12195"/>
                </a:cubicBezTo>
                <a:cubicBezTo>
                  <a:pt x="39508" y="12195"/>
                  <a:pt x="39460" y="12170"/>
                  <a:pt x="39462" y="12071"/>
                </a:cubicBezTo>
                <a:cubicBezTo>
                  <a:pt x="39547" y="11985"/>
                  <a:pt x="39614" y="11919"/>
                  <a:pt x="39689" y="11845"/>
                </a:cubicBezTo>
                <a:cubicBezTo>
                  <a:pt x="39588" y="11761"/>
                  <a:pt x="39522" y="11707"/>
                  <a:pt x="39469" y="11664"/>
                </a:cubicBezTo>
                <a:cubicBezTo>
                  <a:pt x="39461" y="11539"/>
                  <a:pt x="39454" y="11433"/>
                  <a:pt x="39447" y="11323"/>
                </a:cubicBezTo>
                <a:cubicBezTo>
                  <a:pt x="39369" y="11321"/>
                  <a:pt x="39305" y="11318"/>
                  <a:pt x="39231" y="11316"/>
                </a:cubicBezTo>
                <a:cubicBezTo>
                  <a:pt x="39277" y="11237"/>
                  <a:pt x="39313" y="11171"/>
                  <a:pt x="39361" y="11086"/>
                </a:cubicBezTo>
                <a:cubicBezTo>
                  <a:pt x="39273" y="11048"/>
                  <a:pt x="39207" y="11019"/>
                  <a:pt x="39139" y="10989"/>
                </a:cubicBezTo>
                <a:cubicBezTo>
                  <a:pt x="39176" y="10941"/>
                  <a:pt x="39205" y="10900"/>
                  <a:pt x="39235" y="10858"/>
                </a:cubicBezTo>
                <a:cubicBezTo>
                  <a:pt x="39192" y="10827"/>
                  <a:pt x="39158" y="10815"/>
                  <a:pt x="39130" y="10815"/>
                </a:cubicBezTo>
                <a:cubicBezTo>
                  <a:pt x="39025" y="10815"/>
                  <a:pt x="38997" y="10978"/>
                  <a:pt x="38892" y="10985"/>
                </a:cubicBezTo>
                <a:cubicBezTo>
                  <a:pt x="38933" y="10884"/>
                  <a:pt x="38994" y="10805"/>
                  <a:pt x="39048" y="10719"/>
                </a:cubicBezTo>
                <a:cubicBezTo>
                  <a:pt x="39061" y="10701"/>
                  <a:pt x="39052" y="10664"/>
                  <a:pt x="39052" y="10631"/>
                </a:cubicBezTo>
                <a:cubicBezTo>
                  <a:pt x="38990" y="10625"/>
                  <a:pt x="38933" y="10619"/>
                  <a:pt x="38868" y="10613"/>
                </a:cubicBezTo>
                <a:cubicBezTo>
                  <a:pt x="38878" y="10578"/>
                  <a:pt x="38881" y="10550"/>
                  <a:pt x="38890" y="10525"/>
                </a:cubicBezTo>
                <a:cubicBezTo>
                  <a:pt x="38905" y="10488"/>
                  <a:pt x="38922" y="10454"/>
                  <a:pt x="38948" y="10396"/>
                </a:cubicBezTo>
                <a:cubicBezTo>
                  <a:pt x="38936" y="10396"/>
                  <a:pt x="38923" y="10396"/>
                  <a:pt x="38909" y="10396"/>
                </a:cubicBezTo>
                <a:cubicBezTo>
                  <a:pt x="38892" y="10396"/>
                  <a:pt x="38875" y="10396"/>
                  <a:pt x="38859" y="10396"/>
                </a:cubicBezTo>
                <a:cubicBezTo>
                  <a:pt x="38826" y="10396"/>
                  <a:pt x="38800" y="10394"/>
                  <a:pt x="38797" y="10386"/>
                </a:cubicBezTo>
                <a:cubicBezTo>
                  <a:pt x="38780" y="10329"/>
                  <a:pt x="38787" y="10264"/>
                  <a:pt x="38785" y="10202"/>
                </a:cubicBezTo>
                <a:lnTo>
                  <a:pt x="38785" y="10202"/>
                </a:lnTo>
                <a:cubicBezTo>
                  <a:pt x="38756" y="10207"/>
                  <a:pt x="38724" y="10219"/>
                  <a:pt x="38699" y="10219"/>
                </a:cubicBezTo>
                <a:cubicBezTo>
                  <a:pt x="38667" y="10219"/>
                  <a:pt x="38644" y="10200"/>
                  <a:pt x="38644" y="10128"/>
                </a:cubicBezTo>
                <a:cubicBezTo>
                  <a:pt x="38644" y="10084"/>
                  <a:pt x="38597" y="10040"/>
                  <a:pt x="38571" y="9997"/>
                </a:cubicBezTo>
                <a:cubicBezTo>
                  <a:pt x="38497" y="9875"/>
                  <a:pt x="38437" y="9744"/>
                  <a:pt x="38347" y="9638"/>
                </a:cubicBezTo>
                <a:cubicBezTo>
                  <a:pt x="38198" y="9459"/>
                  <a:pt x="38003" y="9330"/>
                  <a:pt x="37815" y="9197"/>
                </a:cubicBezTo>
                <a:cubicBezTo>
                  <a:pt x="37811" y="9194"/>
                  <a:pt x="37806" y="9193"/>
                  <a:pt x="37800" y="9193"/>
                </a:cubicBezTo>
                <a:cubicBezTo>
                  <a:pt x="37773" y="9193"/>
                  <a:pt x="37729" y="9216"/>
                  <a:pt x="37693" y="9224"/>
                </a:cubicBezTo>
                <a:cubicBezTo>
                  <a:pt x="37697" y="9123"/>
                  <a:pt x="37700" y="9052"/>
                  <a:pt x="37705" y="8946"/>
                </a:cubicBezTo>
                <a:lnTo>
                  <a:pt x="37705" y="8946"/>
                </a:lnTo>
                <a:cubicBezTo>
                  <a:pt x="37629" y="9016"/>
                  <a:pt x="37588" y="9061"/>
                  <a:pt x="37541" y="9097"/>
                </a:cubicBezTo>
                <a:cubicBezTo>
                  <a:pt x="37502" y="9127"/>
                  <a:pt x="37453" y="9146"/>
                  <a:pt x="37396" y="9179"/>
                </a:cubicBezTo>
                <a:cubicBezTo>
                  <a:pt x="37424" y="9045"/>
                  <a:pt x="37484" y="8930"/>
                  <a:pt x="37453" y="8846"/>
                </a:cubicBezTo>
                <a:cubicBezTo>
                  <a:pt x="37425" y="8763"/>
                  <a:pt x="37305" y="8710"/>
                  <a:pt x="37226" y="8645"/>
                </a:cubicBezTo>
                <a:cubicBezTo>
                  <a:pt x="37169" y="8674"/>
                  <a:pt x="37112" y="8701"/>
                  <a:pt x="37054" y="8728"/>
                </a:cubicBezTo>
                <a:cubicBezTo>
                  <a:pt x="37045" y="8717"/>
                  <a:pt x="37034" y="8703"/>
                  <a:pt x="37025" y="8692"/>
                </a:cubicBezTo>
                <a:cubicBezTo>
                  <a:pt x="37067" y="8635"/>
                  <a:pt x="37107" y="8580"/>
                  <a:pt x="37149" y="8524"/>
                </a:cubicBezTo>
                <a:cubicBezTo>
                  <a:pt x="37138" y="8510"/>
                  <a:pt x="37127" y="8499"/>
                  <a:pt x="37115" y="8486"/>
                </a:cubicBezTo>
                <a:cubicBezTo>
                  <a:pt x="36974" y="8604"/>
                  <a:pt x="36833" y="8722"/>
                  <a:pt x="36722" y="8816"/>
                </a:cubicBezTo>
                <a:cubicBezTo>
                  <a:pt x="36604" y="8731"/>
                  <a:pt x="36520" y="8671"/>
                  <a:pt x="36431" y="8607"/>
                </a:cubicBezTo>
                <a:cubicBezTo>
                  <a:pt x="36453" y="8555"/>
                  <a:pt x="36477" y="8497"/>
                  <a:pt x="36510" y="8417"/>
                </a:cubicBezTo>
                <a:lnTo>
                  <a:pt x="36510" y="8417"/>
                </a:lnTo>
                <a:cubicBezTo>
                  <a:pt x="36494" y="8421"/>
                  <a:pt x="36478" y="8423"/>
                  <a:pt x="36463" y="8423"/>
                </a:cubicBezTo>
                <a:cubicBezTo>
                  <a:pt x="36342" y="8423"/>
                  <a:pt x="36263" y="8286"/>
                  <a:pt x="36146" y="8286"/>
                </a:cubicBezTo>
                <a:cubicBezTo>
                  <a:pt x="36108" y="8286"/>
                  <a:pt x="36065" y="8301"/>
                  <a:pt x="36015" y="8341"/>
                </a:cubicBezTo>
                <a:cubicBezTo>
                  <a:pt x="36041" y="8247"/>
                  <a:pt x="36060" y="8180"/>
                  <a:pt x="36077" y="8117"/>
                </a:cubicBezTo>
                <a:cubicBezTo>
                  <a:pt x="35950" y="8108"/>
                  <a:pt x="35826" y="8101"/>
                  <a:pt x="35682" y="8092"/>
                </a:cubicBezTo>
                <a:cubicBezTo>
                  <a:pt x="35706" y="7988"/>
                  <a:pt x="35722" y="7926"/>
                  <a:pt x="35736" y="7862"/>
                </a:cubicBezTo>
                <a:cubicBezTo>
                  <a:pt x="35732" y="7862"/>
                  <a:pt x="35728" y="7861"/>
                  <a:pt x="35724" y="7861"/>
                </a:cubicBezTo>
                <a:cubicBezTo>
                  <a:pt x="35681" y="7861"/>
                  <a:pt x="35632" y="7895"/>
                  <a:pt x="35591" y="7895"/>
                </a:cubicBezTo>
                <a:cubicBezTo>
                  <a:pt x="35560" y="7895"/>
                  <a:pt x="35534" y="7876"/>
                  <a:pt x="35519" y="7809"/>
                </a:cubicBezTo>
                <a:cubicBezTo>
                  <a:pt x="35519" y="7807"/>
                  <a:pt x="35513" y="7806"/>
                  <a:pt x="35504" y="7806"/>
                </a:cubicBezTo>
                <a:cubicBezTo>
                  <a:pt x="35472" y="7806"/>
                  <a:pt x="35400" y="7816"/>
                  <a:pt x="35362" y="7818"/>
                </a:cubicBezTo>
                <a:cubicBezTo>
                  <a:pt x="35321" y="7769"/>
                  <a:pt x="35275" y="7708"/>
                  <a:pt x="35223" y="7643"/>
                </a:cubicBezTo>
                <a:cubicBezTo>
                  <a:pt x="35127" y="7716"/>
                  <a:pt x="35044" y="7779"/>
                  <a:pt x="34962" y="7842"/>
                </a:cubicBezTo>
                <a:cubicBezTo>
                  <a:pt x="34953" y="7832"/>
                  <a:pt x="34942" y="7823"/>
                  <a:pt x="34934" y="7814"/>
                </a:cubicBezTo>
                <a:cubicBezTo>
                  <a:pt x="34957" y="7773"/>
                  <a:pt x="34979" y="7731"/>
                  <a:pt x="35003" y="7689"/>
                </a:cubicBezTo>
                <a:cubicBezTo>
                  <a:pt x="34989" y="7679"/>
                  <a:pt x="34977" y="7666"/>
                  <a:pt x="34963" y="7656"/>
                </a:cubicBezTo>
                <a:cubicBezTo>
                  <a:pt x="34882" y="7715"/>
                  <a:pt x="34799" y="7775"/>
                  <a:pt x="34728" y="7826"/>
                </a:cubicBezTo>
                <a:cubicBezTo>
                  <a:pt x="34548" y="7726"/>
                  <a:pt x="34496" y="7477"/>
                  <a:pt x="34290" y="7477"/>
                </a:cubicBezTo>
                <a:cubicBezTo>
                  <a:pt x="34281" y="7477"/>
                  <a:pt x="34272" y="7478"/>
                  <a:pt x="34262" y="7479"/>
                </a:cubicBezTo>
                <a:cubicBezTo>
                  <a:pt x="34086" y="7614"/>
                  <a:pt x="34233" y="7728"/>
                  <a:pt x="34274" y="7868"/>
                </a:cubicBezTo>
                <a:cubicBezTo>
                  <a:pt x="34153" y="7783"/>
                  <a:pt x="34066" y="7722"/>
                  <a:pt x="33976" y="7659"/>
                </a:cubicBezTo>
                <a:cubicBezTo>
                  <a:pt x="34041" y="7590"/>
                  <a:pt x="34098" y="7528"/>
                  <a:pt x="34184" y="7439"/>
                </a:cubicBezTo>
                <a:cubicBezTo>
                  <a:pt x="34074" y="7404"/>
                  <a:pt x="34004" y="7382"/>
                  <a:pt x="33939" y="7361"/>
                </a:cubicBezTo>
                <a:cubicBezTo>
                  <a:pt x="33904" y="7429"/>
                  <a:pt x="33882" y="7473"/>
                  <a:pt x="33845" y="7547"/>
                </a:cubicBezTo>
                <a:cubicBezTo>
                  <a:pt x="33791" y="7450"/>
                  <a:pt x="33757" y="7387"/>
                  <a:pt x="33711" y="7305"/>
                </a:cubicBezTo>
                <a:cubicBezTo>
                  <a:pt x="33654" y="7356"/>
                  <a:pt x="33624" y="7392"/>
                  <a:pt x="33586" y="7416"/>
                </a:cubicBezTo>
                <a:cubicBezTo>
                  <a:pt x="33544" y="7444"/>
                  <a:pt x="33496" y="7477"/>
                  <a:pt x="33451" y="7477"/>
                </a:cubicBezTo>
                <a:cubicBezTo>
                  <a:pt x="33450" y="7477"/>
                  <a:pt x="33448" y="7477"/>
                  <a:pt x="33447" y="7477"/>
                </a:cubicBezTo>
                <a:cubicBezTo>
                  <a:pt x="33405" y="7474"/>
                  <a:pt x="33367" y="7425"/>
                  <a:pt x="33324" y="7401"/>
                </a:cubicBezTo>
                <a:cubicBezTo>
                  <a:pt x="33314" y="7395"/>
                  <a:pt x="33297" y="7391"/>
                  <a:pt x="33284" y="7391"/>
                </a:cubicBezTo>
                <a:cubicBezTo>
                  <a:pt x="33277" y="7391"/>
                  <a:pt x="33272" y="7392"/>
                  <a:pt x="33268" y="7395"/>
                </a:cubicBezTo>
                <a:cubicBezTo>
                  <a:pt x="33221" y="7425"/>
                  <a:pt x="33175" y="7436"/>
                  <a:pt x="33130" y="7436"/>
                </a:cubicBezTo>
                <a:cubicBezTo>
                  <a:pt x="33025" y="7436"/>
                  <a:pt x="32922" y="7378"/>
                  <a:pt x="32817" y="7378"/>
                </a:cubicBezTo>
                <a:cubicBezTo>
                  <a:pt x="32807" y="7378"/>
                  <a:pt x="32797" y="7379"/>
                  <a:pt x="32788" y="7380"/>
                </a:cubicBezTo>
                <a:cubicBezTo>
                  <a:pt x="32774" y="7434"/>
                  <a:pt x="32761" y="7487"/>
                  <a:pt x="32748" y="7541"/>
                </a:cubicBezTo>
                <a:cubicBezTo>
                  <a:pt x="32676" y="7522"/>
                  <a:pt x="32612" y="7486"/>
                  <a:pt x="32564" y="7486"/>
                </a:cubicBezTo>
                <a:cubicBezTo>
                  <a:pt x="32555" y="7486"/>
                  <a:pt x="32547" y="7487"/>
                  <a:pt x="32540" y="7489"/>
                </a:cubicBezTo>
                <a:cubicBezTo>
                  <a:pt x="32469" y="7513"/>
                  <a:pt x="32406" y="7558"/>
                  <a:pt x="32340" y="7558"/>
                </a:cubicBezTo>
                <a:cubicBezTo>
                  <a:pt x="32297" y="7558"/>
                  <a:pt x="32252" y="7539"/>
                  <a:pt x="32204" y="7484"/>
                </a:cubicBezTo>
                <a:cubicBezTo>
                  <a:pt x="32200" y="7480"/>
                  <a:pt x="32193" y="7478"/>
                  <a:pt x="32182" y="7478"/>
                </a:cubicBezTo>
                <a:cubicBezTo>
                  <a:pt x="32130" y="7478"/>
                  <a:pt x="32007" y="7527"/>
                  <a:pt x="31957" y="7577"/>
                </a:cubicBezTo>
                <a:cubicBezTo>
                  <a:pt x="31846" y="7687"/>
                  <a:pt x="31781" y="7735"/>
                  <a:pt x="31667" y="7735"/>
                </a:cubicBezTo>
                <a:cubicBezTo>
                  <a:pt x="31625" y="7735"/>
                  <a:pt x="31575" y="7728"/>
                  <a:pt x="31514" y="7715"/>
                </a:cubicBezTo>
                <a:cubicBezTo>
                  <a:pt x="31478" y="7708"/>
                  <a:pt x="31442" y="7705"/>
                  <a:pt x="31407" y="7705"/>
                </a:cubicBezTo>
                <a:cubicBezTo>
                  <a:pt x="31256" y="7705"/>
                  <a:pt x="31109" y="7763"/>
                  <a:pt x="30960" y="7774"/>
                </a:cubicBezTo>
                <a:cubicBezTo>
                  <a:pt x="30855" y="7781"/>
                  <a:pt x="30743" y="7749"/>
                  <a:pt x="30704" y="7901"/>
                </a:cubicBezTo>
                <a:cubicBezTo>
                  <a:pt x="30697" y="7923"/>
                  <a:pt x="30624" y="7938"/>
                  <a:pt x="30564" y="7938"/>
                </a:cubicBezTo>
                <a:cubicBezTo>
                  <a:pt x="30549" y="7938"/>
                  <a:pt x="30535" y="7937"/>
                  <a:pt x="30523" y="7935"/>
                </a:cubicBezTo>
                <a:cubicBezTo>
                  <a:pt x="30460" y="7926"/>
                  <a:pt x="30401" y="7882"/>
                  <a:pt x="30321" y="7843"/>
                </a:cubicBezTo>
                <a:cubicBezTo>
                  <a:pt x="30290" y="7934"/>
                  <a:pt x="30263" y="8009"/>
                  <a:pt x="30231" y="8103"/>
                </a:cubicBezTo>
                <a:cubicBezTo>
                  <a:pt x="30164" y="8049"/>
                  <a:pt x="30108" y="8003"/>
                  <a:pt x="30055" y="7958"/>
                </a:cubicBezTo>
                <a:cubicBezTo>
                  <a:pt x="29911" y="8067"/>
                  <a:pt x="29736" y="8123"/>
                  <a:pt x="29588" y="8123"/>
                </a:cubicBezTo>
                <a:cubicBezTo>
                  <a:pt x="29497" y="8123"/>
                  <a:pt x="29416" y="8102"/>
                  <a:pt x="29357" y="8060"/>
                </a:cubicBezTo>
                <a:cubicBezTo>
                  <a:pt x="29269" y="8113"/>
                  <a:pt x="29194" y="8176"/>
                  <a:pt x="29106" y="8208"/>
                </a:cubicBezTo>
                <a:cubicBezTo>
                  <a:pt x="29081" y="8218"/>
                  <a:pt x="29050" y="8220"/>
                  <a:pt x="29018" y="8220"/>
                </a:cubicBezTo>
                <a:cubicBezTo>
                  <a:pt x="28997" y="8220"/>
                  <a:pt x="28977" y="8219"/>
                  <a:pt x="28957" y="8219"/>
                </a:cubicBezTo>
                <a:cubicBezTo>
                  <a:pt x="28917" y="8219"/>
                  <a:pt x="28882" y="8222"/>
                  <a:pt x="28865" y="8243"/>
                </a:cubicBezTo>
                <a:cubicBezTo>
                  <a:pt x="28837" y="8275"/>
                  <a:pt x="28813" y="8286"/>
                  <a:pt x="28789" y="8286"/>
                </a:cubicBezTo>
                <a:cubicBezTo>
                  <a:pt x="28736" y="8286"/>
                  <a:pt x="28689" y="8228"/>
                  <a:pt x="28632" y="8228"/>
                </a:cubicBezTo>
                <a:cubicBezTo>
                  <a:pt x="28614" y="8228"/>
                  <a:pt x="28596" y="8234"/>
                  <a:pt x="28575" y="8249"/>
                </a:cubicBezTo>
                <a:cubicBezTo>
                  <a:pt x="28549" y="8292"/>
                  <a:pt x="28506" y="8362"/>
                  <a:pt x="28446" y="8460"/>
                </a:cubicBezTo>
                <a:cubicBezTo>
                  <a:pt x="28435" y="8377"/>
                  <a:pt x="28428" y="8321"/>
                  <a:pt x="28419" y="8248"/>
                </a:cubicBezTo>
                <a:cubicBezTo>
                  <a:pt x="28251" y="8339"/>
                  <a:pt x="28106" y="8417"/>
                  <a:pt x="27970" y="8492"/>
                </a:cubicBezTo>
                <a:cubicBezTo>
                  <a:pt x="27932" y="8435"/>
                  <a:pt x="27896" y="8383"/>
                  <a:pt x="27836" y="8299"/>
                </a:cubicBezTo>
                <a:cubicBezTo>
                  <a:pt x="27808" y="8401"/>
                  <a:pt x="27792" y="8461"/>
                  <a:pt x="27779" y="8509"/>
                </a:cubicBezTo>
                <a:lnTo>
                  <a:pt x="27318" y="8509"/>
                </a:lnTo>
                <a:cubicBezTo>
                  <a:pt x="27273" y="8606"/>
                  <a:pt x="27218" y="8718"/>
                  <a:pt x="27163" y="8830"/>
                </a:cubicBezTo>
                <a:cubicBezTo>
                  <a:pt x="27146" y="8839"/>
                  <a:pt x="27130" y="8842"/>
                  <a:pt x="27114" y="8842"/>
                </a:cubicBezTo>
                <a:cubicBezTo>
                  <a:pt x="27025" y="8842"/>
                  <a:pt x="26960" y="8723"/>
                  <a:pt x="26868" y="8723"/>
                </a:cubicBezTo>
                <a:cubicBezTo>
                  <a:pt x="26846" y="8723"/>
                  <a:pt x="26822" y="8730"/>
                  <a:pt x="26796" y="8747"/>
                </a:cubicBezTo>
                <a:cubicBezTo>
                  <a:pt x="26767" y="8701"/>
                  <a:pt x="26740" y="8654"/>
                  <a:pt x="26709" y="8609"/>
                </a:cubicBezTo>
                <a:cubicBezTo>
                  <a:pt x="26701" y="8599"/>
                  <a:pt x="26680" y="8597"/>
                  <a:pt x="26666" y="8591"/>
                </a:cubicBezTo>
                <a:cubicBezTo>
                  <a:pt x="26645" y="8624"/>
                  <a:pt x="26626" y="8656"/>
                  <a:pt x="26599" y="8698"/>
                </a:cubicBezTo>
                <a:cubicBezTo>
                  <a:pt x="26546" y="8664"/>
                  <a:pt x="26497" y="8632"/>
                  <a:pt x="26491" y="8628"/>
                </a:cubicBezTo>
                <a:cubicBezTo>
                  <a:pt x="26234" y="8690"/>
                  <a:pt x="26011" y="8745"/>
                  <a:pt x="25787" y="8794"/>
                </a:cubicBezTo>
                <a:cubicBezTo>
                  <a:pt x="25642" y="8825"/>
                  <a:pt x="25495" y="8841"/>
                  <a:pt x="25350" y="8868"/>
                </a:cubicBezTo>
                <a:cubicBezTo>
                  <a:pt x="25329" y="8872"/>
                  <a:pt x="25315" y="8908"/>
                  <a:pt x="25294" y="8932"/>
                </a:cubicBezTo>
                <a:cubicBezTo>
                  <a:pt x="25345" y="8964"/>
                  <a:pt x="25390" y="8990"/>
                  <a:pt x="25435" y="9018"/>
                </a:cubicBezTo>
                <a:cubicBezTo>
                  <a:pt x="25394" y="9077"/>
                  <a:pt x="25351" y="9097"/>
                  <a:pt x="25309" y="9097"/>
                </a:cubicBezTo>
                <a:cubicBezTo>
                  <a:pt x="25257" y="9097"/>
                  <a:pt x="25206" y="9065"/>
                  <a:pt x="25163" y="9040"/>
                </a:cubicBezTo>
                <a:cubicBezTo>
                  <a:pt x="25127" y="9019"/>
                  <a:pt x="25131" y="8931"/>
                  <a:pt x="25115" y="8865"/>
                </a:cubicBezTo>
                <a:cubicBezTo>
                  <a:pt x="25104" y="8866"/>
                  <a:pt x="25094" y="8866"/>
                  <a:pt x="25084" y="8866"/>
                </a:cubicBezTo>
                <a:cubicBezTo>
                  <a:pt x="24999" y="8866"/>
                  <a:pt x="24912" y="8838"/>
                  <a:pt x="24830" y="8838"/>
                </a:cubicBezTo>
                <a:cubicBezTo>
                  <a:pt x="24764" y="8838"/>
                  <a:pt x="24700" y="8856"/>
                  <a:pt x="24642" y="8921"/>
                </a:cubicBezTo>
                <a:cubicBezTo>
                  <a:pt x="24663" y="8966"/>
                  <a:pt x="24683" y="9008"/>
                  <a:pt x="24729" y="9103"/>
                </a:cubicBezTo>
                <a:cubicBezTo>
                  <a:pt x="24522" y="9006"/>
                  <a:pt x="24330" y="8927"/>
                  <a:pt x="24140" y="8927"/>
                </a:cubicBezTo>
                <a:cubicBezTo>
                  <a:pt x="23991" y="8927"/>
                  <a:pt x="23843" y="8976"/>
                  <a:pt x="23689" y="9102"/>
                </a:cubicBezTo>
                <a:cubicBezTo>
                  <a:pt x="23790" y="8982"/>
                  <a:pt x="23770" y="8914"/>
                  <a:pt x="23624" y="8859"/>
                </a:cubicBezTo>
                <a:cubicBezTo>
                  <a:pt x="23583" y="8958"/>
                  <a:pt x="23546" y="9062"/>
                  <a:pt x="23497" y="9160"/>
                </a:cubicBezTo>
                <a:cubicBezTo>
                  <a:pt x="23481" y="9193"/>
                  <a:pt x="23439" y="9214"/>
                  <a:pt x="23390" y="9259"/>
                </a:cubicBezTo>
                <a:cubicBezTo>
                  <a:pt x="23384" y="9103"/>
                  <a:pt x="23380" y="8987"/>
                  <a:pt x="23375" y="8873"/>
                </a:cubicBezTo>
                <a:cubicBezTo>
                  <a:pt x="23220" y="8912"/>
                  <a:pt x="23080" y="8948"/>
                  <a:pt x="22947" y="8982"/>
                </a:cubicBezTo>
                <a:cubicBezTo>
                  <a:pt x="22975" y="9061"/>
                  <a:pt x="22995" y="9119"/>
                  <a:pt x="23032" y="9224"/>
                </a:cubicBezTo>
                <a:cubicBezTo>
                  <a:pt x="22922" y="9135"/>
                  <a:pt x="22830" y="9096"/>
                  <a:pt x="22806" y="9030"/>
                </a:cubicBezTo>
                <a:cubicBezTo>
                  <a:pt x="22762" y="8920"/>
                  <a:pt x="22701" y="8879"/>
                  <a:pt x="22624" y="8879"/>
                </a:cubicBezTo>
                <a:cubicBezTo>
                  <a:pt x="22586" y="8879"/>
                  <a:pt x="22545" y="8889"/>
                  <a:pt x="22499" y="8905"/>
                </a:cubicBezTo>
                <a:cubicBezTo>
                  <a:pt x="22475" y="8915"/>
                  <a:pt x="22458" y="8940"/>
                  <a:pt x="22444" y="8950"/>
                </a:cubicBezTo>
                <a:cubicBezTo>
                  <a:pt x="22481" y="8998"/>
                  <a:pt x="22512" y="9039"/>
                  <a:pt x="22552" y="9089"/>
                </a:cubicBezTo>
                <a:cubicBezTo>
                  <a:pt x="22433" y="9113"/>
                  <a:pt x="22340" y="9130"/>
                  <a:pt x="22230" y="9153"/>
                </a:cubicBezTo>
                <a:cubicBezTo>
                  <a:pt x="22264" y="9062"/>
                  <a:pt x="22292" y="8987"/>
                  <a:pt x="22321" y="8914"/>
                </a:cubicBezTo>
                <a:cubicBezTo>
                  <a:pt x="22264" y="8870"/>
                  <a:pt x="22224" y="8842"/>
                  <a:pt x="22188" y="8815"/>
                </a:cubicBezTo>
                <a:cubicBezTo>
                  <a:pt x="22168" y="8890"/>
                  <a:pt x="22151" y="8962"/>
                  <a:pt x="22130" y="9047"/>
                </a:cubicBezTo>
                <a:cubicBezTo>
                  <a:pt x="22043" y="8946"/>
                  <a:pt x="21973" y="8899"/>
                  <a:pt x="21881" y="8899"/>
                </a:cubicBezTo>
                <a:cubicBezTo>
                  <a:pt x="21819" y="8899"/>
                  <a:pt x="21747" y="8921"/>
                  <a:pt x="21652" y="8961"/>
                </a:cubicBezTo>
                <a:cubicBezTo>
                  <a:pt x="21652" y="8962"/>
                  <a:pt x="21654" y="8962"/>
                  <a:pt x="21654" y="8963"/>
                </a:cubicBezTo>
                <a:cubicBezTo>
                  <a:pt x="21652" y="8966"/>
                  <a:pt x="21650" y="8967"/>
                  <a:pt x="21647" y="8968"/>
                </a:cubicBezTo>
                <a:lnTo>
                  <a:pt x="21647" y="8968"/>
                </a:lnTo>
                <a:lnTo>
                  <a:pt x="21642" y="8964"/>
                </a:lnTo>
                <a:cubicBezTo>
                  <a:pt x="21646" y="8963"/>
                  <a:pt x="21649" y="8962"/>
                  <a:pt x="21652" y="8961"/>
                </a:cubicBezTo>
                <a:cubicBezTo>
                  <a:pt x="21611" y="8898"/>
                  <a:pt x="21614" y="8790"/>
                  <a:pt x="21495" y="8790"/>
                </a:cubicBezTo>
                <a:cubicBezTo>
                  <a:pt x="21487" y="8790"/>
                  <a:pt x="21478" y="8791"/>
                  <a:pt x="21469" y="8792"/>
                </a:cubicBezTo>
                <a:cubicBezTo>
                  <a:pt x="21431" y="8869"/>
                  <a:pt x="21390" y="8951"/>
                  <a:pt x="21326" y="9081"/>
                </a:cubicBezTo>
                <a:cubicBezTo>
                  <a:pt x="21271" y="8967"/>
                  <a:pt x="21238" y="8894"/>
                  <a:pt x="21192" y="8799"/>
                </a:cubicBezTo>
                <a:cubicBezTo>
                  <a:pt x="21118" y="8846"/>
                  <a:pt x="21045" y="8893"/>
                  <a:pt x="20974" y="8937"/>
                </a:cubicBezTo>
                <a:cubicBezTo>
                  <a:pt x="20957" y="8896"/>
                  <a:pt x="20942" y="8862"/>
                  <a:pt x="20926" y="8823"/>
                </a:cubicBezTo>
                <a:cubicBezTo>
                  <a:pt x="20880" y="8846"/>
                  <a:pt x="20840" y="8864"/>
                  <a:pt x="20795" y="8885"/>
                </a:cubicBezTo>
                <a:cubicBezTo>
                  <a:pt x="20805" y="8843"/>
                  <a:pt x="20813" y="8809"/>
                  <a:pt x="20826" y="8752"/>
                </a:cubicBezTo>
                <a:lnTo>
                  <a:pt x="20826" y="8752"/>
                </a:lnTo>
                <a:cubicBezTo>
                  <a:pt x="20711" y="8796"/>
                  <a:pt x="20620" y="8832"/>
                  <a:pt x="20532" y="8867"/>
                </a:cubicBezTo>
                <a:cubicBezTo>
                  <a:pt x="20479" y="8795"/>
                  <a:pt x="20433" y="8733"/>
                  <a:pt x="20385" y="8669"/>
                </a:cubicBezTo>
                <a:cubicBezTo>
                  <a:pt x="20333" y="8742"/>
                  <a:pt x="20290" y="8802"/>
                  <a:pt x="20255" y="8851"/>
                </a:cubicBezTo>
                <a:cubicBezTo>
                  <a:pt x="20152" y="8824"/>
                  <a:pt x="20043" y="8765"/>
                  <a:pt x="19969" y="8765"/>
                </a:cubicBezTo>
                <a:cubicBezTo>
                  <a:pt x="19952" y="8765"/>
                  <a:pt x="19937" y="8768"/>
                  <a:pt x="19925" y="8775"/>
                </a:cubicBezTo>
                <a:cubicBezTo>
                  <a:pt x="19897" y="8790"/>
                  <a:pt x="19875" y="8797"/>
                  <a:pt x="19856" y="8797"/>
                </a:cubicBezTo>
                <a:cubicBezTo>
                  <a:pt x="19772" y="8797"/>
                  <a:pt x="19760" y="8669"/>
                  <a:pt x="19693" y="8669"/>
                </a:cubicBezTo>
                <a:cubicBezTo>
                  <a:pt x="19688" y="8669"/>
                  <a:pt x="19682" y="8670"/>
                  <a:pt x="19676" y="8672"/>
                </a:cubicBezTo>
                <a:cubicBezTo>
                  <a:pt x="19581" y="8700"/>
                  <a:pt x="19487" y="8738"/>
                  <a:pt x="19391" y="8771"/>
                </a:cubicBezTo>
                <a:cubicBezTo>
                  <a:pt x="19380" y="8732"/>
                  <a:pt x="19371" y="8695"/>
                  <a:pt x="19358" y="8649"/>
                </a:cubicBezTo>
                <a:cubicBezTo>
                  <a:pt x="19280" y="8687"/>
                  <a:pt x="19204" y="8722"/>
                  <a:pt x="19129" y="8757"/>
                </a:cubicBezTo>
                <a:cubicBezTo>
                  <a:pt x="19107" y="8707"/>
                  <a:pt x="19087" y="8666"/>
                  <a:pt x="19057" y="8598"/>
                </a:cubicBezTo>
                <a:cubicBezTo>
                  <a:pt x="19000" y="8669"/>
                  <a:pt x="18959" y="8718"/>
                  <a:pt x="18900" y="8791"/>
                </a:cubicBezTo>
                <a:cubicBezTo>
                  <a:pt x="18902" y="8708"/>
                  <a:pt x="18904" y="8664"/>
                  <a:pt x="18906" y="8583"/>
                </a:cubicBezTo>
                <a:lnTo>
                  <a:pt x="18906" y="8583"/>
                </a:lnTo>
                <a:cubicBezTo>
                  <a:pt x="18833" y="8592"/>
                  <a:pt x="18754" y="8627"/>
                  <a:pt x="18683" y="8627"/>
                </a:cubicBezTo>
                <a:cubicBezTo>
                  <a:pt x="18627" y="8627"/>
                  <a:pt x="18577" y="8605"/>
                  <a:pt x="18540" y="8529"/>
                </a:cubicBezTo>
                <a:cubicBezTo>
                  <a:pt x="18449" y="8569"/>
                  <a:pt x="18375" y="8665"/>
                  <a:pt x="18284" y="8665"/>
                </a:cubicBezTo>
                <a:cubicBezTo>
                  <a:pt x="18245" y="8665"/>
                  <a:pt x="18202" y="8647"/>
                  <a:pt x="18154" y="8599"/>
                </a:cubicBezTo>
                <a:cubicBezTo>
                  <a:pt x="18151" y="8597"/>
                  <a:pt x="18147" y="8596"/>
                  <a:pt x="18142" y="8596"/>
                </a:cubicBezTo>
                <a:cubicBezTo>
                  <a:pt x="18111" y="8596"/>
                  <a:pt x="18040" y="8637"/>
                  <a:pt x="17992" y="8653"/>
                </a:cubicBezTo>
                <a:cubicBezTo>
                  <a:pt x="17990" y="8654"/>
                  <a:pt x="17988" y="8654"/>
                  <a:pt x="17986" y="8654"/>
                </a:cubicBezTo>
                <a:cubicBezTo>
                  <a:pt x="17976" y="8654"/>
                  <a:pt x="17966" y="8650"/>
                  <a:pt x="17959" y="8649"/>
                </a:cubicBezTo>
                <a:cubicBezTo>
                  <a:pt x="17985" y="8573"/>
                  <a:pt x="18010" y="8502"/>
                  <a:pt x="18047" y="8391"/>
                </a:cubicBezTo>
                <a:lnTo>
                  <a:pt x="18047" y="8391"/>
                </a:lnTo>
                <a:cubicBezTo>
                  <a:pt x="17965" y="8418"/>
                  <a:pt x="17890" y="8430"/>
                  <a:pt x="17819" y="8430"/>
                </a:cubicBezTo>
                <a:cubicBezTo>
                  <a:pt x="17671" y="8430"/>
                  <a:pt x="17542" y="8376"/>
                  <a:pt x="17417" y="8292"/>
                </a:cubicBezTo>
                <a:cubicBezTo>
                  <a:pt x="17338" y="8237"/>
                  <a:pt x="17239" y="8207"/>
                  <a:pt x="17144" y="8184"/>
                </a:cubicBezTo>
                <a:cubicBezTo>
                  <a:pt x="17141" y="8183"/>
                  <a:pt x="17137" y="8183"/>
                  <a:pt x="17134" y="8183"/>
                </a:cubicBezTo>
                <a:cubicBezTo>
                  <a:pt x="17099" y="8183"/>
                  <a:pt x="17054" y="8222"/>
                  <a:pt x="16972" y="8259"/>
                </a:cubicBezTo>
                <a:cubicBezTo>
                  <a:pt x="17075" y="8357"/>
                  <a:pt x="17162" y="8427"/>
                  <a:pt x="17232" y="8513"/>
                </a:cubicBezTo>
                <a:cubicBezTo>
                  <a:pt x="17257" y="8540"/>
                  <a:pt x="17240" y="8602"/>
                  <a:pt x="17242" y="8653"/>
                </a:cubicBezTo>
                <a:cubicBezTo>
                  <a:pt x="16940" y="8589"/>
                  <a:pt x="16969" y="8341"/>
                  <a:pt x="16905" y="8193"/>
                </a:cubicBezTo>
                <a:cubicBezTo>
                  <a:pt x="16774" y="8144"/>
                  <a:pt x="16669" y="8106"/>
                  <a:pt x="16550" y="8061"/>
                </a:cubicBezTo>
                <a:cubicBezTo>
                  <a:pt x="16500" y="8130"/>
                  <a:pt x="16462" y="8202"/>
                  <a:pt x="16406" y="8254"/>
                </a:cubicBezTo>
                <a:cubicBezTo>
                  <a:pt x="16377" y="8282"/>
                  <a:pt x="16323" y="8307"/>
                  <a:pt x="16279" y="8307"/>
                </a:cubicBezTo>
                <a:cubicBezTo>
                  <a:pt x="16272" y="8307"/>
                  <a:pt x="16265" y="8307"/>
                  <a:pt x="16258" y="8305"/>
                </a:cubicBezTo>
                <a:cubicBezTo>
                  <a:pt x="16137" y="8279"/>
                  <a:pt x="15919" y="8023"/>
                  <a:pt x="15857" y="7889"/>
                </a:cubicBezTo>
                <a:cubicBezTo>
                  <a:pt x="15833" y="7841"/>
                  <a:pt x="15766" y="7780"/>
                  <a:pt x="15720" y="7780"/>
                </a:cubicBezTo>
                <a:cubicBezTo>
                  <a:pt x="15719" y="7780"/>
                  <a:pt x="15719" y="7780"/>
                  <a:pt x="15719" y="7780"/>
                </a:cubicBezTo>
                <a:cubicBezTo>
                  <a:pt x="15712" y="7780"/>
                  <a:pt x="15706" y="7781"/>
                  <a:pt x="15700" y="7781"/>
                </a:cubicBezTo>
                <a:cubicBezTo>
                  <a:pt x="15625" y="7781"/>
                  <a:pt x="15596" y="7755"/>
                  <a:pt x="15570" y="7681"/>
                </a:cubicBezTo>
                <a:cubicBezTo>
                  <a:pt x="15567" y="7675"/>
                  <a:pt x="15554" y="7673"/>
                  <a:pt x="15535" y="7673"/>
                </a:cubicBezTo>
                <a:cubicBezTo>
                  <a:pt x="15497" y="7673"/>
                  <a:pt x="15438" y="7681"/>
                  <a:pt x="15409" y="7682"/>
                </a:cubicBezTo>
                <a:cubicBezTo>
                  <a:pt x="15370" y="7628"/>
                  <a:pt x="15335" y="7580"/>
                  <a:pt x="15279" y="7500"/>
                </a:cubicBezTo>
                <a:cubicBezTo>
                  <a:pt x="15232" y="7611"/>
                  <a:pt x="15203" y="7682"/>
                  <a:pt x="15174" y="7753"/>
                </a:cubicBezTo>
                <a:cubicBezTo>
                  <a:pt x="15243" y="7799"/>
                  <a:pt x="15312" y="7844"/>
                  <a:pt x="15403" y="7904"/>
                </a:cubicBezTo>
                <a:cubicBezTo>
                  <a:pt x="15333" y="7922"/>
                  <a:pt x="15289" y="7933"/>
                  <a:pt x="15257" y="7933"/>
                </a:cubicBezTo>
                <a:cubicBezTo>
                  <a:pt x="15199" y="7933"/>
                  <a:pt x="15179" y="7898"/>
                  <a:pt x="15123" y="7802"/>
                </a:cubicBezTo>
                <a:cubicBezTo>
                  <a:pt x="15097" y="7832"/>
                  <a:pt x="15067" y="7859"/>
                  <a:pt x="15038" y="7859"/>
                </a:cubicBezTo>
                <a:cubicBezTo>
                  <a:pt x="15019" y="7859"/>
                  <a:pt x="15000" y="7846"/>
                  <a:pt x="14984" y="7814"/>
                </a:cubicBezTo>
                <a:cubicBezTo>
                  <a:pt x="14963" y="7775"/>
                  <a:pt x="14971" y="7687"/>
                  <a:pt x="15002" y="7663"/>
                </a:cubicBezTo>
                <a:cubicBezTo>
                  <a:pt x="15064" y="7611"/>
                  <a:pt x="15165" y="7597"/>
                  <a:pt x="15117" y="7456"/>
                </a:cubicBezTo>
                <a:lnTo>
                  <a:pt x="15117" y="7456"/>
                </a:lnTo>
                <a:cubicBezTo>
                  <a:pt x="15035" y="7507"/>
                  <a:pt x="14963" y="7550"/>
                  <a:pt x="14878" y="7603"/>
                </a:cubicBezTo>
                <a:cubicBezTo>
                  <a:pt x="14885" y="7492"/>
                  <a:pt x="14890" y="7405"/>
                  <a:pt x="14899" y="7289"/>
                </a:cubicBezTo>
                <a:lnTo>
                  <a:pt x="14899" y="7289"/>
                </a:lnTo>
                <a:cubicBezTo>
                  <a:pt x="14811" y="7363"/>
                  <a:pt x="14754" y="7411"/>
                  <a:pt x="14687" y="7467"/>
                </a:cubicBezTo>
                <a:cubicBezTo>
                  <a:pt x="14671" y="7401"/>
                  <a:pt x="14660" y="7356"/>
                  <a:pt x="14647" y="7300"/>
                </a:cubicBezTo>
                <a:cubicBezTo>
                  <a:pt x="14535" y="7325"/>
                  <a:pt x="14429" y="7349"/>
                  <a:pt x="14379" y="7361"/>
                </a:cubicBezTo>
                <a:cubicBezTo>
                  <a:pt x="14195" y="7270"/>
                  <a:pt x="14041" y="7211"/>
                  <a:pt x="13908" y="7123"/>
                </a:cubicBezTo>
                <a:cubicBezTo>
                  <a:pt x="13790" y="7046"/>
                  <a:pt x="13690" y="6946"/>
                  <a:pt x="13537" y="6946"/>
                </a:cubicBezTo>
                <a:cubicBezTo>
                  <a:pt x="13534" y="6946"/>
                  <a:pt x="13531" y="6946"/>
                  <a:pt x="13527" y="6947"/>
                </a:cubicBezTo>
                <a:cubicBezTo>
                  <a:pt x="13524" y="6947"/>
                  <a:pt x="13520" y="6947"/>
                  <a:pt x="13516" y="6947"/>
                </a:cubicBezTo>
                <a:cubicBezTo>
                  <a:pt x="13458" y="6947"/>
                  <a:pt x="13397" y="6926"/>
                  <a:pt x="13305" y="6910"/>
                </a:cubicBezTo>
                <a:cubicBezTo>
                  <a:pt x="13369" y="6815"/>
                  <a:pt x="13411" y="6753"/>
                  <a:pt x="13452" y="6690"/>
                </a:cubicBezTo>
                <a:cubicBezTo>
                  <a:pt x="13440" y="6679"/>
                  <a:pt x="13425" y="6668"/>
                  <a:pt x="13413" y="6656"/>
                </a:cubicBezTo>
                <a:cubicBezTo>
                  <a:pt x="13321" y="6746"/>
                  <a:pt x="13231" y="6836"/>
                  <a:pt x="13142" y="6926"/>
                </a:cubicBezTo>
                <a:lnTo>
                  <a:pt x="13111" y="6899"/>
                </a:lnTo>
                <a:cubicBezTo>
                  <a:pt x="13139" y="6814"/>
                  <a:pt x="13169" y="6729"/>
                  <a:pt x="13197" y="6645"/>
                </a:cubicBezTo>
                <a:cubicBezTo>
                  <a:pt x="13185" y="6640"/>
                  <a:pt x="13174" y="6638"/>
                  <a:pt x="13164" y="6638"/>
                </a:cubicBezTo>
                <a:cubicBezTo>
                  <a:pt x="13079" y="6638"/>
                  <a:pt x="13064" y="6794"/>
                  <a:pt x="12984" y="6794"/>
                </a:cubicBezTo>
                <a:cubicBezTo>
                  <a:pt x="12959" y="6794"/>
                  <a:pt x="12928" y="6780"/>
                  <a:pt x="12888" y="6741"/>
                </a:cubicBezTo>
                <a:cubicBezTo>
                  <a:pt x="12920" y="6702"/>
                  <a:pt x="12950" y="6665"/>
                  <a:pt x="12980" y="6629"/>
                </a:cubicBezTo>
                <a:cubicBezTo>
                  <a:pt x="12960" y="6617"/>
                  <a:pt x="12938" y="6603"/>
                  <a:pt x="12917" y="6591"/>
                </a:cubicBezTo>
                <a:lnTo>
                  <a:pt x="12911" y="6591"/>
                </a:lnTo>
                <a:cubicBezTo>
                  <a:pt x="12884" y="6683"/>
                  <a:pt x="12824" y="6720"/>
                  <a:pt x="12732" y="6720"/>
                </a:cubicBezTo>
                <a:cubicBezTo>
                  <a:pt x="12715" y="6720"/>
                  <a:pt x="12698" y="6718"/>
                  <a:pt x="12679" y="6716"/>
                </a:cubicBezTo>
                <a:cubicBezTo>
                  <a:pt x="12724" y="6629"/>
                  <a:pt x="12781" y="6586"/>
                  <a:pt x="12860" y="6586"/>
                </a:cubicBezTo>
                <a:cubicBezTo>
                  <a:pt x="12876" y="6586"/>
                  <a:pt x="12893" y="6588"/>
                  <a:pt x="12911" y="6591"/>
                </a:cubicBezTo>
                <a:cubicBezTo>
                  <a:pt x="12911" y="6590"/>
                  <a:pt x="12913" y="6588"/>
                  <a:pt x="12913" y="6587"/>
                </a:cubicBezTo>
                <a:cubicBezTo>
                  <a:pt x="12913" y="6588"/>
                  <a:pt x="12914" y="6588"/>
                  <a:pt x="12914" y="6588"/>
                </a:cubicBezTo>
                <a:lnTo>
                  <a:pt x="12914" y="6588"/>
                </a:lnTo>
                <a:cubicBezTo>
                  <a:pt x="12810" y="6456"/>
                  <a:pt x="12659" y="6409"/>
                  <a:pt x="12489" y="6394"/>
                </a:cubicBezTo>
                <a:cubicBezTo>
                  <a:pt x="12530" y="6319"/>
                  <a:pt x="12556" y="6272"/>
                  <a:pt x="12582" y="6225"/>
                </a:cubicBezTo>
                <a:cubicBezTo>
                  <a:pt x="12571" y="6216"/>
                  <a:pt x="12558" y="6207"/>
                  <a:pt x="12545" y="6197"/>
                </a:cubicBezTo>
                <a:cubicBezTo>
                  <a:pt x="12504" y="6233"/>
                  <a:pt x="12465" y="6267"/>
                  <a:pt x="12419" y="6306"/>
                </a:cubicBezTo>
                <a:cubicBezTo>
                  <a:pt x="12351" y="6249"/>
                  <a:pt x="12283" y="6195"/>
                  <a:pt x="12227" y="6148"/>
                </a:cubicBezTo>
                <a:cubicBezTo>
                  <a:pt x="12152" y="6190"/>
                  <a:pt x="12087" y="6223"/>
                  <a:pt x="11975" y="6286"/>
                </a:cubicBezTo>
                <a:cubicBezTo>
                  <a:pt x="12034" y="6179"/>
                  <a:pt x="12067" y="6122"/>
                  <a:pt x="12103" y="6056"/>
                </a:cubicBezTo>
                <a:cubicBezTo>
                  <a:pt x="12050" y="6030"/>
                  <a:pt x="12008" y="6010"/>
                  <a:pt x="11975" y="5994"/>
                </a:cubicBezTo>
                <a:cubicBezTo>
                  <a:pt x="11857" y="6118"/>
                  <a:pt x="11754" y="6227"/>
                  <a:pt x="11652" y="6335"/>
                </a:cubicBezTo>
                <a:cubicBezTo>
                  <a:pt x="11704" y="6202"/>
                  <a:pt x="11793" y="6100"/>
                  <a:pt x="11872" y="5991"/>
                </a:cubicBezTo>
                <a:cubicBezTo>
                  <a:pt x="11888" y="5968"/>
                  <a:pt x="11865" y="5918"/>
                  <a:pt x="11856" y="5857"/>
                </a:cubicBezTo>
                <a:cubicBezTo>
                  <a:pt x="11789" y="5939"/>
                  <a:pt x="11746" y="5992"/>
                  <a:pt x="11675" y="6076"/>
                </a:cubicBezTo>
                <a:cubicBezTo>
                  <a:pt x="11681" y="5951"/>
                  <a:pt x="11686" y="5868"/>
                  <a:pt x="11690" y="5790"/>
                </a:cubicBezTo>
                <a:cubicBezTo>
                  <a:pt x="11589" y="5764"/>
                  <a:pt x="11506" y="5743"/>
                  <a:pt x="11407" y="5718"/>
                </a:cubicBezTo>
                <a:lnTo>
                  <a:pt x="11407" y="5718"/>
                </a:lnTo>
                <a:cubicBezTo>
                  <a:pt x="11421" y="5811"/>
                  <a:pt x="11425" y="5892"/>
                  <a:pt x="11450" y="5966"/>
                </a:cubicBezTo>
                <a:cubicBezTo>
                  <a:pt x="11471" y="6029"/>
                  <a:pt x="11516" y="6082"/>
                  <a:pt x="11550" y="6140"/>
                </a:cubicBezTo>
                <a:cubicBezTo>
                  <a:pt x="11462" y="6129"/>
                  <a:pt x="11378" y="6108"/>
                  <a:pt x="11356" y="6059"/>
                </a:cubicBezTo>
                <a:cubicBezTo>
                  <a:pt x="11310" y="5955"/>
                  <a:pt x="11275" y="5836"/>
                  <a:pt x="11280" y="5725"/>
                </a:cubicBezTo>
                <a:cubicBezTo>
                  <a:pt x="11284" y="5661"/>
                  <a:pt x="11374" y="5601"/>
                  <a:pt x="11407" y="5561"/>
                </a:cubicBezTo>
                <a:cubicBezTo>
                  <a:pt x="11318" y="5502"/>
                  <a:pt x="11230" y="5445"/>
                  <a:pt x="11131" y="5382"/>
                </a:cubicBezTo>
                <a:lnTo>
                  <a:pt x="11131" y="5382"/>
                </a:lnTo>
                <a:cubicBezTo>
                  <a:pt x="11158" y="5525"/>
                  <a:pt x="11058" y="5517"/>
                  <a:pt x="10983" y="5533"/>
                </a:cubicBezTo>
                <a:cubicBezTo>
                  <a:pt x="10982" y="5533"/>
                  <a:pt x="10982" y="5533"/>
                  <a:pt x="10981" y="5533"/>
                </a:cubicBezTo>
                <a:cubicBezTo>
                  <a:pt x="10970" y="5533"/>
                  <a:pt x="10953" y="5511"/>
                  <a:pt x="10928" y="5492"/>
                </a:cubicBezTo>
                <a:cubicBezTo>
                  <a:pt x="10933" y="5423"/>
                  <a:pt x="10938" y="5347"/>
                  <a:pt x="10945" y="5239"/>
                </a:cubicBezTo>
                <a:lnTo>
                  <a:pt x="10945" y="5239"/>
                </a:lnTo>
                <a:cubicBezTo>
                  <a:pt x="10870" y="5311"/>
                  <a:pt x="10818" y="5362"/>
                  <a:pt x="10793" y="5385"/>
                </a:cubicBezTo>
                <a:cubicBezTo>
                  <a:pt x="10731" y="5355"/>
                  <a:pt x="10690" y="5320"/>
                  <a:pt x="10654" y="5320"/>
                </a:cubicBezTo>
                <a:cubicBezTo>
                  <a:pt x="10652" y="5320"/>
                  <a:pt x="10650" y="5320"/>
                  <a:pt x="10648" y="5320"/>
                </a:cubicBezTo>
                <a:cubicBezTo>
                  <a:pt x="10630" y="5322"/>
                  <a:pt x="10612" y="5323"/>
                  <a:pt x="10593" y="5323"/>
                </a:cubicBezTo>
                <a:cubicBezTo>
                  <a:pt x="10390" y="5323"/>
                  <a:pt x="10210" y="5205"/>
                  <a:pt x="10126" y="4973"/>
                </a:cubicBezTo>
                <a:lnTo>
                  <a:pt x="10126" y="4973"/>
                </a:lnTo>
                <a:cubicBezTo>
                  <a:pt x="10242" y="5020"/>
                  <a:pt x="10329" y="5056"/>
                  <a:pt x="10418" y="5093"/>
                </a:cubicBezTo>
                <a:cubicBezTo>
                  <a:pt x="10399" y="4858"/>
                  <a:pt x="10162" y="4862"/>
                  <a:pt x="10063" y="4727"/>
                </a:cubicBezTo>
                <a:cubicBezTo>
                  <a:pt x="9991" y="4772"/>
                  <a:pt x="9936" y="4805"/>
                  <a:pt x="9882" y="4840"/>
                </a:cubicBezTo>
                <a:cubicBezTo>
                  <a:pt x="9875" y="4827"/>
                  <a:pt x="9867" y="4815"/>
                  <a:pt x="9861" y="4803"/>
                </a:cubicBezTo>
                <a:cubicBezTo>
                  <a:pt x="9912" y="4722"/>
                  <a:pt x="9961" y="4642"/>
                  <a:pt x="10012" y="4559"/>
                </a:cubicBezTo>
                <a:cubicBezTo>
                  <a:pt x="9995" y="4545"/>
                  <a:pt x="9977" y="4529"/>
                  <a:pt x="9961" y="4514"/>
                </a:cubicBezTo>
                <a:cubicBezTo>
                  <a:pt x="9879" y="4570"/>
                  <a:pt x="9795" y="4626"/>
                  <a:pt x="9714" y="4681"/>
                </a:cubicBezTo>
                <a:cubicBezTo>
                  <a:pt x="9680" y="4544"/>
                  <a:pt x="9470" y="4472"/>
                  <a:pt x="9589" y="4275"/>
                </a:cubicBezTo>
                <a:lnTo>
                  <a:pt x="9589" y="4275"/>
                </a:lnTo>
                <a:cubicBezTo>
                  <a:pt x="9469" y="4322"/>
                  <a:pt x="9377" y="4358"/>
                  <a:pt x="9259" y="4405"/>
                </a:cubicBezTo>
                <a:cubicBezTo>
                  <a:pt x="9316" y="4293"/>
                  <a:pt x="9360" y="4209"/>
                  <a:pt x="9402" y="4124"/>
                </a:cubicBezTo>
                <a:cubicBezTo>
                  <a:pt x="9388" y="4112"/>
                  <a:pt x="9372" y="4102"/>
                  <a:pt x="9358" y="4091"/>
                </a:cubicBezTo>
                <a:cubicBezTo>
                  <a:pt x="9278" y="4157"/>
                  <a:pt x="9199" y="4223"/>
                  <a:pt x="9118" y="4290"/>
                </a:cubicBezTo>
                <a:cubicBezTo>
                  <a:pt x="9102" y="4199"/>
                  <a:pt x="9137" y="4140"/>
                  <a:pt x="9149" y="4079"/>
                </a:cubicBezTo>
                <a:cubicBezTo>
                  <a:pt x="9160" y="4029"/>
                  <a:pt x="9154" y="3933"/>
                  <a:pt x="9139" y="3929"/>
                </a:cubicBezTo>
                <a:cubicBezTo>
                  <a:pt x="8967" y="3883"/>
                  <a:pt x="8792" y="3853"/>
                  <a:pt x="8594" y="3814"/>
                </a:cubicBezTo>
                <a:cubicBezTo>
                  <a:pt x="8656" y="3679"/>
                  <a:pt x="8623" y="3548"/>
                  <a:pt x="8485" y="3425"/>
                </a:cubicBezTo>
                <a:cubicBezTo>
                  <a:pt x="8408" y="3461"/>
                  <a:pt x="8331" y="3499"/>
                  <a:pt x="8227" y="3550"/>
                </a:cubicBezTo>
                <a:cubicBezTo>
                  <a:pt x="8277" y="3461"/>
                  <a:pt x="8309" y="3400"/>
                  <a:pt x="8344" y="3340"/>
                </a:cubicBezTo>
                <a:cubicBezTo>
                  <a:pt x="8330" y="3329"/>
                  <a:pt x="8316" y="3315"/>
                  <a:pt x="8302" y="3303"/>
                </a:cubicBezTo>
                <a:cubicBezTo>
                  <a:pt x="8237" y="3347"/>
                  <a:pt x="8173" y="3389"/>
                  <a:pt x="8095" y="3444"/>
                </a:cubicBezTo>
                <a:cubicBezTo>
                  <a:pt x="8097" y="3373"/>
                  <a:pt x="8101" y="3310"/>
                  <a:pt x="8104" y="3243"/>
                </a:cubicBezTo>
                <a:lnTo>
                  <a:pt x="8104" y="3243"/>
                </a:lnTo>
                <a:cubicBezTo>
                  <a:pt x="8012" y="3289"/>
                  <a:pt x="7937" y="3326"/>
                  <a:pt x="7807" y="3391"/>
                </a:cubicBezTo>
                <a:cubicBezTo>
                  <a:pt x="7903" y="3252"/>
                  <a:pt x="7961" y="3167"/>
                  <a:pt x="8021" y="3082"/>
                </a:cubicBezTo>
                <a:cubicBezTo>
                  <a:pt x="8007" y="3069"/>
                  <a:pt x="7996" y="3058"/>
                  <a:pt x="7984" y="3044"/>
                </a:cubicBezTo>
                <a:cubicBezTo>
                  <a:pt x="7886" y="3108"/>
                  <a:pt x="7788" y="3174"/>
                  <a:pt x="7640" y="3270"/>
                </a:cubicBezTo>
                <a:cubicBezTo>
                  <a:pt x="7711" y="3117"/>
                  <a:pt x="7751" y="3033"/>
                  <a:pt x="7792" y="2949"/>
                </a:cubicBezTo>
                <a:cubicBezTo>
                  <a:pt x="7778" y="2943"/>
                  <a:pt x="7763" y="2936"/>
                  <a:pt x="7751" y="2931"/>
                </a:cubicBezTo>
                <a:cubicBezTo>
                  <a:pt x="7663" y="2990"/>
                  <a:pt x="7576" y="3049"/>
                  <a:pt x="7444" y="3137"/>
                </a:cubicBezTo>
                <a:cubicBezTo>
                  <a:pt x="7465" y="2965"/>
                  <a:pt x="7651" y="2910"/>
                  <a:pt x="7553" y="2775"/>
                </a:cubicBezTo>
                <a:lnTo>
                  <a:pt x="7553" y="2775"/>
                </a:lnTo>
                <a:cubicBezTo>
                  <a:pt x="7469" y="2855"/>
                  <a:pt x="7390" y="2930"/>
                  <a:pt x="7268" y="3048"/>
                </a:cubicBezTo>
                <a:cubicBezTo>
                  <a:pt x="7326" y="2886"/>
                  <a:pt x="7359" y="2793"/>
                  <a:pt x="7391" y="2700"/>
                </a:cubicBezTo>
                <a:lnTo>
                  <a:pt x="7391" y="2700"/>
                </a:lnTo>
                <a:cubicBezTo>
                  <a:pt x="7300" y="2720"/>
                  <a:pt x="7261" y="2769"/>
                  <a:pt x="7214" y="2810"/>
                </a:cubicBezTo>
                <a:cubicBezTo>
                  <a:pt x="7208" y="2816"/>
                  <a:pt x="7198" y="2817"/>
                  <a:pt x="7186" y="2817"/>
                </a:cubicBezTo>
                <a:cubicBezTo>
                  <a:pt x="7170" y="2817"/>
                  <a:pt x="7150" y="2814"/>
                  <a:pt x="7130" y="2814"/>
                </a:cubicBezTo>
                <a:cubicBezTo>
                  <a:pt x="7129" y="2814"/>
                  <a:pt x="7127" y="2814"/>
                  <a:pt x="7126" y="2814"/>
                </a:cubicBezTo>
                <a:cubicBezTo>
                  <a:pt x="7168" y="2733"/>
                  <a:pt x="7205" y="2663"/>
                  <a:pt x="7263" y="2553"/>
                </a:cubicBezTo>
                <a:lnTo>
                  <a:pt x="7263" y="2553"/>
                </a:lnTo>
                <a:cubicBezTo>
                  <a:pt x="7164" y="2592"/>
                  <a:pt x="7115" y="2611"/>
                  <a:pt x="7070" y="2629"/>
                </a:cubicBezTo>
                <a:cubicBezTo>
                  <a:pt x="6990" y="2559"/>
                  <a:pt x="7183" y="2392"/>
                  <a:pt x="6981" y="2382"/>
                </a:cubicBezTo>
                <a:cubicBezTo>
                  <a:pt x="6934" y="2478"/>
                  <a:pt x="6890" y="2569"/>
                  <a:pt x="6845" y="2660"/>
                </a:cubicBezTo>
                <a:cubicBezTo>
                  <a:pt x="6830" y="2655"/>
                  <a:pt x="6815" y="2652"/>
                  <a:pt x="6800" y="2647"/>
                </a:cubicBezTo>
                <a:cubicBezTo>
                  <a:pt x="6796" y="2585"/>
                  <a:pt x="6792" y="2522"/>
                  <a:pt x="6786" y="2431"/>
                </a:cubicBezTo>
                <a:cubicBezTo>
                  <a:pt x="6692" y="2491"/>
                  <a:pt x="6622" y="2535"/>
                  <a:pt x="6517" y="2602"/>
                </a:cubicBezTo>
                <a:cubicBezTo>
                  <a:pt x="6602" y="2475"/>
                  <a:pt x="6663" y="2383"/>
                  <a:pt x="6725" y="2290"/>
                </a:cubicBezTo>
                <a:cubicBezTo>
                  <a:pt x="6714" y="2279"/>
                  <a:pt x="6703" y="2268"/>
                  <a:pt x="6692" y="2257"/>
                </a:cubicBezTo>
                <a:lnTo>
                  <a:pt x="6470" y="2399"/>
                </a:lnTo>
                <a:cubicBezTo>
                  <a:pt x="6494" y="2298"/>
                  <a:pt x="6512" y="2224"/>
                  <a:pt x="6522" y="2184"/>
                </a:cubicBezTo>
                <a:cubicBezTo>
                  <a:pt x="6423" y="2095"/>
                  <a:pt x="6346" y="2026"/>
                  <a:pt x="6240" y="1930"/>
                </a:cubicBezTo>
                <a:cubicBezTo>
                  <a:pt x="6185" y="1961"/>
                  <a:pt x="6095" y="2014"/>
                  <a:pt x="5971" y="2087"/>
                </a:cubicBezTo>
                <a:cubicBezTo>
                  <a:pt x="6026" y="1975"/>
                  <a:pt x="6065" y="1892"/>
                  <a:pt x="6114" y="1793"/>
                </a:cubicBezTo>
                <a:lnTo>
                  <a:pt x="6114" y="1793"/>
                </a:lnTo>
                <a:cubicBezTo>
                  <a:pt x="6001" y="1862"/>
                  <a:pt x="5904" y="1920"/>
                  <a:pt x="5807" y="1981"/>
                </a:cubicBezTo>
                <a:cubicBezTo>
                  <a:pt x="5796" y="1967"/>
                  <a:pt x="5787" y="1956"/>
                  <a:pt x="5776" y="1944"/>
                </a:cubicBezTo>
                <a:cubicBezTo>
                  <a:pt x="5848" y="1877"/>
                  <a:pt x="5919" y="1810"/>
                  <a:pt x="5990" y="1742"/>
                </a:cubicBezTo>
                <a:cubicBezTo>
                  <a:pt x="5935" y="1721"/>
                  <a:pt x="5882" y="1699"/>
                  <a:pt x="5830" y="1678"/>
                </a:cubicBezTo>
                <a:cubicBezTo>
                  <a:pt x="5762" y="1749"/>
                  <a:pt x="5725" y="1855"/>
                  <a:pt x="5611" y="1855"/>
                </a:cubicBezTo>
                <a:cubicBezTo>
                  <a:pt x="5600" y="1855"/>
                  <a:pt x="5587" y="1854"/>
                  <a:pt x="5574" y="1851"/>
                </a:cubicBezTo>
                <a:cubicBezTo>
                  <a:pt x="5631" y="1759"/>
                  <a:pt x="5680" y="1675"/>
                  <a:pt x="5731" y="1592"/>
                </a:cubicBezTo>
                <a:cubicBezTo>
                  <a:pt x="5716" y="1581"/>
                  <a:pt x="5700" y="1569"/>
                  <a:pt x="5687" y="1558"/>
                </a:cubicBezTo>
                <a:cubicBezTo>
                  <a:pt x="5625" y="1600"/>
                  <a:pt x="5563" y="1643"/>
                  <a:pt x="5508" y="1681"/>
                </a:cubicBezTo>
                <a:cubicBezTo>
                  <a:pt x="5500" y="1576"/>
                  <a:pt x="5494" y="1490"/>
                  <a:pt x="5487" y="1401"/>
                </a:cubicBezTo>
                <a:lnTo>
                  <a:pt x="5437" y="1401"/>
                </a:lnTo>
                <a:cubicBezTo>
                  <a:pt x="5411" y="1464"/>
                  <a:pt x="5386" y="1526"/>
                  <a:pt x="5369" y="1565"/>
                </a:cubicBezTo>
                <a:cubicBezTo>
                  <a:pt x="5294" y="1503"/>
                  <a:pt x="5235" y="1454"/>
                  <a:pt x="5151" y="1387"/>
                </a:cubicBezTo>
                <a:cubicBezTo>
                  <a:pt x="5138" y="1336"/>
                  <a:pt x="5359" y="1345"/>
                  <a:pt x="5228" y="1205"/>
                </a:cubicBezTo>
                <a:lnTo>
                  <a:pt x="5228" y="1205"/>
                </a:lnTo>
                <a:cubicBezTo>
                  <a:pt x="5131" y="1278"/>
                  <a:pt x="5036" y="1352"/>
                  <a:pt x="4937" y="1427"/>
                </a:cubicBezTo>
                <a:cubicBezTo>
                  <a:pt x="4841" y="1287"/>
                  <a:pt x="5162" y="1233"/>
                  <a:pt x="4979" y="1096"/>
                </a:cubicBezTo>
                <a:lnTo>
                  <a:pt x="4979" y="1096"/>
                </a:lnTo>
                <a:cubicBezTo>
                  <a:pt x="4893" y="1173"/>
                  <a:pt x="4810" y="1248"/>
                  <a:pt x="4694" y="1352"/>
                </a:cubicBezTo>
                <a:cubicBezTo>
                  <a:pt x="4752" y="1205"/>
                  <a:pt x="4791" y="1110"/>
                  <a:pt x="4841" y="979"/>
                </a:cubicBezTo>
                <a:lnTo>
                  <a:pt x="4841" y="979"/>
                </a:lnTo>
                <a:cubicBezTo>
                  <a:pt x="4720" y="1068"/>
                  <a:pt x="4638" y="1128"/>
                  <a:pt x="4554" y="1189"/>
                </a:cubicBezTo>
                <a:cubicBezTo>
                  <a:pt x="4546" y="1178"/>
                  <a:pt x="4537" y="1168"/>
                  <a:pt x="4526" y="1158"/>
                </a:cubicBezTo>
                <a:cubicBezTo>
                  <a:pt x="4563" y="1084"/>
                  <a:pt x="4599" y="1007"/>
                  <a:pt x="4652" y="897"/>
                </a:cubicBezTo>
                <a:lnTo>
                  <a:pt x="4652" y="897"/>
                </a:lnTo>
                <a:cubicBezTo>
                  <a:pt x="4533" y="962"/>
                  <a:pt x="4459" y="1002"/>
                  <a:pt x="4346" y="1064"/>
                </a:cubicBezTo>
                <a:cubicBezTo>
                  <a:pt x="4384" y="950"/>
                  <a:pt x="4403" y="888"/>
                  <a:pt x="4433" y="797"/>
                </a:cubicBezTo>
                <a:lnTo>
                  <a:pt x="4433" y="797"/>
                </a:lnTo>
                <a:cubicBezTo>
                  <a:pt x="4309" y="883"/>
                  <a:pt x="4215" y="950"/>
                  <a:pt x="4080" y="1043"/>
                </a:cubicBezTo>
                <a:cubicBezTo>
                  <a:pt x="4156" y="894"/>
                  <a:pt x="4207" y="797"/>
                  <a:pt x="4256" y="699"/>
                </a:cubicBezTo>
                <a:cubicBezTo>
                  <a:pt x="4244" y="691"/>
                  <a:pt x="4229" y="682"/>
                  <a:pt x="4216" y="674"/>
                </a:cubicBezTo>
                <a:cubicBezTo>
                  <a:pt x="4121" y="767"/>
                  <a:pt x="4027" y="857"/>
                  <a:pt x="3907" y="974"/>
                </a:cubicBezTo>
                <a:cubicBezTo>
                  <a:pt x="3896" y="899"/>
                  <a:pt x="3889" y="857"/>
                  <a:pt x="3882" y="815"/>
                </a:cubicBezTo>
                <a:cubicBezTo>
                  <a:pt x="3832" y="845"/>
                  <a:pt x="3781" y="875"/>
                  <a:pt x="3715" y="914"/>
                </a:cubicBezTo>
                <a:cubicBezTo>
                  <a:pt x="3715" y="797"/>
                  <a:pt x="3773" y="683"/>
                  <a:pt x="3631" y="642"/>
                </a:cubicBezTo>
                <a:cubicBezTo>
                  <a:pt x="3630" y="641"/>
                  <a:pt x="3635" y="622"/>
                  <a:pt x="3636" y="613"/>
                </a:cubicBezTo>
                <a:cubicBezTo>
                  <a:pt x="3668" y="559"/>
                  <a:pt x="3698" y="506"/>
                  <a:pt x="3749" y="420"/>
                </a:cubicBezTo>
                <a:lnTo>
                  <a:pt x="3749" y="420"/>
                </a:lnTo>
                <a:cubicBezTo>
                  <a:pt x="3636" y="477"/>
                  <a:pt x="3566" y="514"/>
                  <a:pt x="3467" y="565"/>
                </a:cubicBezTo>
                <a:cubicBezTo>
                  <a:pt x="3497" y="482"/>
                  <a:pt x="3514" y="439"/>
                  <a:pt x="3530" y="394"/>
                </a:cubicBezTo>
                <a:lnTo>
                  <a:pt x="3530" y="394"/>
                </a:lnTo>
                <a:cubicBezTo>
                  <a:pt x="3453" y="425"/>
                  <a:pt x="3377" y="455"/>
                  <a:pt x="3290" y="490"/>
                </a:cubicBezTo>
                <a:cubicBezTo>
                  <a:pt x="3303" y="406"/>
                  <a:pt x="3312" y="347"/>
                  <a:pt x="3328" y="245"/>
                </a:cubicBezTo>
                <a:lnTo>
                  <a:pt x="3328" y="245"/>
                </a:lnTo>
                <a:cubicBezTo>
                  <a:pt x="3208" y="371"/>
                  <a:pt x="3132" y="464"/>
                  <a:pt x="3043" y="542"/>
                </a:cubicBezTo>
                <a:cubicBezTo>
                  <a:pt x="2997" y="583"/>
                  <a:pt x="2958" y="605"/>
                  <a:pt x="2922" y="605"/>
                </a:cubicBezTo>
                <a:cubicBezTo>
                  <a:pt x="2864" y="605"/>
                  <a:pt x="2812" y="546"/>
                  <a:pt x="2745" y="420"/>
                </a:cubicBezTo>
                <a:lnTo>
                  <a:pt x="2745" y="420"/>
                </a:lnTo>
                <a:cubicBezTo>
                  <a:pt x="2807" y="424"/>
                  <a:pt x="2858" y="433"/>
                  <a:pt x="2907" y="433"/>
                </a:cubicBezTo>
                <a:cubicBezTo>
                  <a:pt x="2912" y="433"/>
                  <a:pt x="2917" y="433"/>
                  <a:pt x="2922" y="432"/>
                </a:cubicBezTo>
                <a:cubicBezTo>
                  <a:pt x="3025" y="427"/>
                  <a:pt x="3165" y="258"/>
                  <a:pt x="3121" y="198"/>
                </a:cubicBezTo>
                <a:lnTo>
                  <a:pt x="3121" y="198"/>
                </a:lnTo>
                <a:cubicBezTo>
                  <a:pt x="3068" y="220"/>
                  <a:pt x="3015" y="241"/>
                  <a:pt x="2980" y="255"/>
                </a:cubicBezTo>
                <a:cubicBezTo>
                  <a:pt x="2914" y="126"/>
                  <a:pt x="2829" y="93"/>
                  <a:pt x="2738" y="93"/>
                </a:cubicBezTo>
                <a:cubicBezTo>
                  <a:pt x="2645" y="93"/>
                  <a:pt x="2545" y="128"/>
                  <a:pt x="2455" y="128"/>
                </a:cubicBezTo>
                <a:cubicBezTo>
                  <a:pt x="2441" y="128"/>
                  <a:pt x="2427" y="127"/>
                  <a:pt x="2413" y="125"/>
                </a:cubicBezTo>
                <a:cubicBezTo>
                  <a:pt x="2410" y="125"/>
                  <a:pt x="2401" y="156"/>
                  <a:pt x="2394" y="172"/>
                </a:cubicBezTo>
                <a:cubicBezTo>
                  <a:pt x="2452" y="209"/>
                  <a:pt x="2510" y="248"/>
                  <a:pt x="2568" y="286"/>
                </a:cubicBezTo>
                <a:cubicBezTo>
                  <a:pt x="2559" y="307"/>
                  <a:pt x="2552" y="326"/>
                  <a:pt x="2542" y="346"/>
                </a:cubicBezTo>
                <a:cubicBezTo>
                  <a:pt x="2333" y="266"/>
                  <a:pt x="2083" y="341"/>
                  <a:pt x="1905" y="123"/>
                </a:cubicBezTo>
                <a:cubicBezTo>
                  <a:pt x="1849" y="57"/>
                  <a:pt x="1740" y="36"/>
                  <a:pt x="16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26"/>
          <p:cNvGrpSpPr/>
          <p:nvPr/>
        </p:nvGrpSpPr>
        <p:grpSpPr>
          <a:xfrm rot="-4676338">
            <a:off x="-1242990" y="-2118044"/>
            <a:ext cx="3242115" cy="3987730"/>
            <a:chOff x="1046856" y="-8313"/>
            <a:chExt cx="1579508" cy="1942760"/>
          </a:xfrm>
        </p:grpSpPr>
        <p:sp>
          <p:nvSpPr>
            <p:cNvPr id="666" name="Google Shape;666;p26"/>
            <p:cNvSpPr/>
            <p:nvPr/>
          </p:nvSpPr>
          <p:spPr>
            <a:xfrm>
              <a:off x="1046856" y="-8313"/>
              <a:ext cx="1579508" cy="1942760"/>
            </a:xfrm>
            <a:custGeom>
              <a:avLst/>
              <a:gdLst/>
              <a:ahLst/>
              <a:cxnLst/>
              <a:rect l="l" t="t" r="r" b="b"/>
              <a:pathLst>
                <a:path w="37334" h="45920" extrusionOk="0">
                  <a:moveTo>
                    <a:pt x="32980" y="19397"/>
                  </a:moveTo>
                  <a:cubicBezTo>
                    <a:pt x="33083" y="19355"/>
                    <a:pt x="33183" y="19313"/>
                    <a:pt x="33301" y="19263"/>
                  </a:cubicBezTo>
                  <a:cubicBezTo>
                    <a:pt x="33212" y="19068"/>
                    <a:pt x="33131" y="18890"/>
                    <a:pt x="33037" y="18684"/>
                  </a:cubicBezTo>
                  <a:cubicBezTo>
                    <a:pt x="33205" y="18601"/>
                    <a:pt x="33360" y="18544"/>
                    <a:pt x="33533" y="18654"/>
                  </a:cubicBezTo>
                  <a:cubicBezTo>
                    <a:pt x="33511" y="18508"/>
                    <a:pt x="33444" y="18352"/>
                    <a:pt x="33472" y="18216"/>
                  </a:cubicBezTo>
                  <a:cubicBezTo>
                    <a:pt x="33562" y="17769"/>
                    <a:pt x="33306" y="17424"/>
                    <a:pt x="33110" y="17092"/>
                  </a:cubicBezTo>
                  <a:cubicBezTo>
                    <a:pt x="33021" y="16941"/>
                    <a:pt x="32946" y="16781"/>
                    <a:pt x="32880" y="16623"/>
                  </a:cubicBezTo>
                  <a:cubicBezTo>
                    <a:pt x="32771" y="16364"/>
                    <a:pt x="32598" y="16075"/>
                    <a:pt x="32635" y="15825"/>
                  </a:cubicBezTo>
                  <a:cubicBezTo>
                    <a:pt x="32689" y="15459"/>
                    <a:pt x="32536" y="15265"/>
                    <a:pt x="32293" y="15089"/>
                  </a:cubicBezTo>
                  <a:cubicBezTo>
                    <a:pt x="32498" y="14698"/>
                    <a:pt x="32485" y="14641"/>
                    <a:pt x="32109" y="14440"/>
                  </a:cubicBezTo>
                  <a:cubicBezTo>
                    <a:pt x="31957" y="14360"/>
                    <a:pt x="31890" y="14232"/>
                    <a:pt x="31959" y="14094"/>
                  </a:cubicBezTo>
                  <a:cubicBezTo>
                    <a:pt x="32111" y="13787"/>
                    <a:pt x="31941" y="13552"/>
                    <a:pt x="31770" y="13371"/>
                  </a:cubicBezTo>
                  <a:cubicBezTo>
                    <a:pt x="31457" y="13042"/>
                    <a:pt x="31395" y="12552"/>
                    <a:pt x="31020" y="12266"/>
                  </a:cubicBezTo>
                  <a:cubicBezTo>
                    <a:pt x="30959" y="12221"/>
                    <a:pt x="30968" y="12092"/>
                    <a:pt x="30931" y="12006"/>
                  </a:cubicBezTo>
                  <a:cubicBezTo>
                    <a:pt x="30864" y="11850"/>
                    <a:pt x="30718" y="11691"/>
                    <a:pt x="30732" y="11545"/>
                  </a:cubicBezTo>
                  <a:cubicBezTo>
                    <a:pt x="30754" y="11311"/>
                    <a:pt x="30508" y="11402"/>
                    <a:pt x="30479" y="11264"/>
                  </a:cubicBezTo>
                  <a:cubicBezTo>
                    <a:pt x="30446" y="11103"/>
                    <a:pt x="30421" y="10934"/>
                    <a:pt x="30360" y="10782"/>
                  </a:cubicBezTo>
                  <a:cubicBezTo>
                    <a:pt x="30306" y="10642"/>
                    <a:pt x="30216" y="10516"/>
                    <a:pt x="30131" y="10392"/>
                  </a:cubicBezTo>
                  <a:cubicBezTo>
                    <a:pt x="29938" y="10113"/>
                    <a:pt x="29622" y="10037"/>
                    <a:pt x="29310" y="10187"/>
                  </a:cubicBezTo>
                  <a:cubicBezTo>
                    <a:pt x="29090" y="10292"/>
                    <a:pt x="28870" y="10394"/>
                    <a:pt x="28647" y="10499"/>
                  </a:cubicBezTo>
                  <a:cubicBezTo>
                    <a:pt x="28547" y="10280"/>
                    <a:pt x="28373" y="10089"/>
                    <a:pt x="28686" y="9916"/>
                  </a:cubicBezTo>
                  <a:cubicBezTo>
                    <a:pt x="28729" y="9892"/>
                    <a:pt x="28708" y="9713"/>
                    <a:pt x="28682" y="9614"/>
                  </a:cubicBezTo>
                  <a:cubicBezTo>
                    <a:pt x="28646" y="9480"/>
                    <a:pt x="28574" y="9357"/>
                    <a:pt x="28525" y="9227"/>
                  </a:cubicBezTo>
                  <a:cubicBezTo>
                    <a:pt x="28511" y="9191"/>
                    <a:pt x="28521" y="9146"/>
                    <a:pt x="28519" y="9099"/>
                  </a:cubicBezTo>
                  <a:cubicBezTo>
                    <a:pt x="28656" y="9131"/>
                    <a:pt x="28775" y="9160"/>
                    <a:pt x="28928" y="9197"/>
                  </a:cubicBezTo>
                  <a:cubicBezTo>
                    <a:pt x="28978" y="9031"/>
                    <a:pt x="29022" y="8880"/>
                    <a:pt x="29069" y="8727"/>
                  </a:cubicBezTo>
                  <a:cubicBezTo>
                    <a:pt x="28892" y="8673"/>
                    <a:pt x="28760" y="8633"/>
                    <a:pt x="28631" y="8594"/>
                  </a:cubicBezTo>
                  <a:cubicBezTo>
                    <a:pt x="28589" y="8256"/>
                    <a:pt x="28486" y="7996"/>
                    <a:pt x="28165" y="7823"/>
                  </a:cubicBezTo>
                  <a:cubicBezTo>
                    <a:pt x="27965" y="7716"/>
                    <a:pt x="27770" y="7545"/>
                    <a:pt x="27745" y="7250"/>
                  </a:cubicBezTo>
                  <a:cubicBezTo>
                    <a:pt x="27733" y="7110"/>
                    <a:pt x="27604" y="6914"/>
                    <a:pt x="27480" y="6865"/>
                  </a:cubicBezTo>
                  <a:cubicBezTo>
                    <a:pt x="27256" y="6779"/>
                    <a:pt x="27198" y="6599"/>
                    <a:pt x="27103" y="6430"/>
                  </a:cubicBezTo>
                  <a:cubicBezTo>
                    <a:pt x="27089" y="6385"/>
                    <a:pt x="27074" y="6341"/>
                    <a:pt x="27061" y="6296"/>
                  </a:cubicBezTo>
                  <a:cubicBezTo>
                    <a:pt x="26953" y="6280"/>
                    <a:pt x="26845" y="6263"/>
                    <a:pt x="26711" y="6242"/>
                  </a:cubicBezTo>
                  <a:cubicBezTo>
                    <a:pt x="26668" y="6117"/>
                    <a:pt x="26619" y="5976"/>
                    <a:pt x="26558" y="5802"/>
                  </a:cubicBezTo>
                  <a:cubicBezTo>
                    <a:pt x="26746" y="5786"/>
                    <a:pt x="26894" y="5773"/>
                    <a:pt x="27040" y="5760"/>
                  </a:cubicBezTo>
                  <a:cubicBezTo>
                    <a:pt x="27042" y="5738"/>
                    <a:pt x="27043" y="5716"/>
                    <a:pt x="27046" y="5693"/>
                  </a:cubicBezTo>
                  <a:cubicBezTo>
                    <a:pt x="26942" y="5675"/>
                    <a:pt x="26838" y="5659"/>
                    <a:pt x="26734" y="5640"/>
                  </a:cubicBezTo>
                  <a:cubicBezTo>
                    <a:pt x="26733" y="5618"/>
                    <a:pt x="26733" y="5597"/>
                    <a:pt x="26732" y="5575"/>
                  </a:cubicBezTo>
                  <a:cubicBezTo>
                    <a:pt x="26836" y="5547"/>
                    <a:pt x="26938" y="5520"/>
                    <a:pt x="27156" y="5464"/>
                  </a:cubicBezTo>
                  <a:cubicBezTo>
                    <a:pt x="26866" y="5167"/>
                    <a:pt x="26910" y="4766"/>
                    <a:pt x="26645" y="4476"/>
                  </a:cubicBezTo>
                  <a:cubicBezTo>
                    <a:pt x="26370" y="4810"/>
                    <a:pt x="26781" y="4940"/>
                    <a:pt x="26791" y="5200"/>
                  </a:cubicBezTo>
                  <a:cubicBezTo>
                    <a:pt x="26655" y="5253"/>
                    <a:pt x="26521" y="5306"/>
                    <a:pt x="26462" y="5330"/>
                  </a:cubicBezTo>
                  <a:cubicBezTo>
                    <a:pt x="26058" y="5080"/>
                    <a:pt x="25654" y="4931"/>
                    <a:pt x="25448" y="4524"/>
                  </a:cubicBezTo>
                  <a:cubicBezTo>
                    <a:pt x="25273" y="4171"/>
                    <a:pt x="24940" y="3905"/>
                    <a:pt x="24832" y="3482"/>
                  </a:cubicBezTo>
                  <a:cubicBezTo>
                    <a:pt x="24777" y="3476"/>
                    <a:pt x="24690" y="3466"/>
                    <a:pt x="24615" y="3458"/>
                  </a:cubicBezTo>
                  <a:cubicBezTo>
                    <a:pt x="24457" y="3238"/>
                    <a:pt x="24514" y="2856"/>
                    <a:pt x="24123" y="2857"/>
                  </a:cubicBezTo>
                  <a:cubicBezTo>
                    <a:pt x="23852" y="3238"/>
                    <a:pt x="24165" y="3455"/>
                    <a:pt x="24339" y="3717"/>
                  </a:cubicBezTo>
                  <a:cubicBezTo>
                    <a:pt x="24128" y="3644"/>
                    <a:pt x="23940" y="3565"/>
                    <a:pt x="23773" y="3452"/>
                  </a:cubicBezTo>
                  <a:cubicBezTo>
                    <a:pt x="23728" y="3421"/>
                    <a:pt x="23721" y="3280"/>
                    <a:pt x="23748" y="3210"/>
                  </a:cubicBezTo>
                  <a:cubicBezTo>
                    <a:pt x="23824" y="3019"/>
                    <a:pt x="23926" y="2840"/>
                    <a:pt x="24018" y="2658"/>
                  </a:cubicBezTo>
                  <a:cubicBezTo>
                    <a:pt x="23966" y="2550"/>
                    <a:pt x="23921" y="2434"/>
                    <a:pt x="23852" y="2332"/>
                  </a:cubicBezTo>
                  <a:cubicBezTo>
                    <a:pt x="23776" y="2220"/>
                    <a:pt x="23675" y="2126"/>
                    <a:pt x="23588" y="2020"/>
                  </a:cubicBezTo>
                  <a:cubicBezTo>
                    <a:pt x="23348" y="1730"/>
                    <a:pt x="23199" y="1690"/>
                    <a:pt x="22935" y="1975"/>
                  </a:cubicBezTo>
                  <a:cubicBezTo>
                    <a:pt x="22724" y="2202"/>
                    <a:pt x="22483" y="2186"/>
                    <a:pt x="22259" y="2145"/>
                  </a:cubicBezTo>
                  <a:cubicBezTo>
                    <a:pt x="22108" y="2119"/>
                    <a:pt x="21983" y="1940"/>
                    <a:pt x="21836" y="1820"/>
                  </a:cubicBezTo>
                  <a:cubicBezTo>
                    <a:pt x="21802" y="2306"/>
                    <a:pt x="21802" y="2306"/>
                    <a:pt x="21510" y="2300"/>
                  </a:cubicBezTo>
                  <a:cubicBezTo>
                    <a:pt x="21382" y="1988"/>
                    <a:pt x="21452" y="1731"/>
                    <a:pt x="21802" y="1489"/>
                  </a:cubicBezTo>
                  <a:cubicBezTo>
                    <a:pt x="22076" y="1571"/>
                    <a:pt x="22401" y="1666"/>
                    <a:pt x="22724" y="1769"/>
                  </a:cubicBezTo>
                  <a:cubicBezTo>
                    <a:pt x="22888" y="1821"/>
                    <a:pt x="23002" y="1799"/>
                    <a:pt x="23035" y="1609"/>
                  </a:cubicBezTo>
                  <a:cubicBezTo>
                    <a:pt x="22156" y="1009"/>
                    <a:pt x="22156" y="1009"/>
                    <a:pt x="21816" y="1018"/>
                  </a:cubicBezTo>
                  <a:cubicBezTo>
                    <a:pt x="21812" y="1122"/>
                    <a:pt x="21810" y="1222"/>
                    <a:pt x="21807" y="1321"/>
                  </a:cubicBezTo>
                  <a:cubicBezTo>
                    <a:pt x="21780" y="1322"/>
                    <a:pt x="21753" y="1322"/>
                    <a:pt x="21726" y="1324"/>
                  </a:cubicBezTo>
                  <a:cubicBezTo>
                    <a:pt x="21702" y="1150"/>
                    <a:pt x="21679" y="978"/>
                    <a:pt x="21653" y="795"/>
                  </a:cubicBezTo>
                  <a:cubicBezTo>
                    <a:pt x="21275" y="681"/>
                    <a:pt x="20911" y="559"/>
                    <a:pt x="20540" y="464"/>
                  </a:cubicBezTo>
                  <a:cubicBezTo>
                    <a:pt x="20333" y="412"/>
                    <a:pt x="20113" y="408"/>
                    <a:pt x="19899" y="378"/>
                  </a:cubicBezTo>
                  <a:cubicBezTo>
                    <a:pt x="19819" y="368"/>
                    <a:pt x="19722" y="372"/>
                    <a:pt x="19660" y="329"/>
                  </a:cubicBezTo>
                  <a:cubicBezTo>
                    <a:pt x="19400" y="152"/>
                    <a:pt x="19398" y="147"/>
                    <a:pt x="19242" y="362"/>
                  </a:cubicBezTo>
                  <a:cubicBezTo>
                    <a:pt x="19209" y="407"/>
                    <a:pt x="19180" y="452"/>
                    <a:pt x="19093" y="580"/>
                  </a:cubicBezTo>
                  <a:cubicBezTo>
                    <a:pt x="19116" y="369"/>
                    <a:pt x="19127" y="261"/>
                    <a:pt x="19139" y="150"/>
                  </a:cubicBezTo>
                  <a:cubicBezTo>
                    <a:pt x="18811" y="112"/>
                    <a:pt x="18816" y="369"/>
                    <a:pt x="18725" y="530"/>
                  </a:cubicBezTo>
                  <a:lnTo>
                    <a:pt x="18717" y="517"/>
                  </a:lnTo>
                  <a:cubicBezTo>
                    <a:pt x="19045" y="616"/>
                    <a:pt x="19373" y="715"/>
                    <a:pt x="19720" y="819"/>
                  </a:cubicBezTo>
                  <a:cubicBezTo>
                    <a:pt x="19727" y="881"/>
                    <a:pt x="19742" y="983"/>
                    <a:pt x="19756" y="1092"/>
                  </a:cubicBezTo>
                  <a:cubicBezTo>
                    <a:pt x="19894" y="1072"/>
                    <a:pt x="19998" y="1056"/>
                    <a:pt x="20119" y="1040"/>
                  </a:cubicBezTo>
                  <a:cubicBezTo>
                    <a:pt x="20165" y="1132"/>
                    <a:pt x="20212" y="1228"/>
                    <a:pt x="20253" y="1311"/>
                  </a:cubicBezTo>
                  <a:cubicBezTo>
                    <a:pt x="20127" y="1524"/>
                    <a:pt x="19965" y="1560"/>
                    <a:pt x="19765" y="1483"/>
                  </a:cubicBezTo>
                  <a:cubicBezTo>
                    <a:pt x="19600" y="1421"/>
                    <a:pt x="19434" y="1362"/>
                    <a:pt x="19225" y="1286"/>
                  </a:cubicBezTo>
                  <a:cubicBezTo>
                    <a:pt x="19210" y="1494"/>
                    <a:pt x="19201" y="1644"/>
                    <a:pt x="19190" y="1810"/>
                  </a:cubicBezTo>
                  <a:cubicBezTo>
                    <a:pt x="19095" y="1805"/>
                    <a:pt x="19011" y="1801"/>
                    <a:pt x="18928" y="1798"/>
                  </a:cubicBezTo>
                  <a:cubicBezTo>
                    <a:pt x="18973" y="1572"/>
                    <a:pt x="19011" y="1387"/>
                    <a:pt x="19070" y="1097"/>
                  </a:cubicBezTo>
                  <a:cubicBezTo>
                    <a:pt x="18758" y="1299"/>
                    <a:pt x="18546" y="1298"/>
                    <a:pt x="18447" y="1134"/>
                  </a:cubicBezTo>
                  <a:cubicBezTo>
                    <a:pt x="18066" y="1143"/>
                    <a:pt x="17764" y="1149"/>
                    <a:pt x="17396" y="1157"/>
                  </a:cubicBezTo>
                  <a:cubicBezTo>
                    <a:pt x="17368" y="1091"/>
                    <a:pt x="17323" y="978"/>
                    <a:pt x="17279" y="867"/>
                  </a:cubicBezTo>
                  <a:cubicBezTo>
                    <a:pt x="17446" y="982"/>
                    <a:pt x="17563" y="1070"/>
                    <a:pt x="17700" y="881"/>
                  </a:cubicBezTo>
                  <a:cubicBezTo>
                    <a:pt x="17789" y="754"/>
                    <a:pt x="17865" y="619"/>
                    <a:pt x="17951" y="481"/>
                  </a:cubicBezTo>
                  <a:cubicBezTo>
                    <a:pt x="17839" y="256"/>
                    <a:pt x="17730" y="1"/>
                    <a:pt x="17361" y="164"/>
                  </a:cubicBezTo>
                  <a:cubicBezTo>
                    <a:pt x="17320" y="303"/>
                    <a:pt x="17326" y="493"/>
                    <a:pt x="17076" y="492"/>
                  </a:cubicBezTo>
                  <a:cubicBezTo>
                    <a:pt x="16735" y="491"/>
                    <a:pt x="16393" y="520"/>
                    <a:pt x="16073" y="535"/>
                  </a:cubicBezTo>
                  <a:cubicBezTo>
                    <a:pt x="16000" y="658"/>
                    <a:pt x="15945" y="751"/>
                    <a:pt x="15840" y="928"/>
                  </a:cubicBezTo>
                  <a:cubicBezTo>
                    <a:pt x="15835" y="748"/>
                    <a:pt x="15834" y="674"/>
                    <a:pt x="15831" y="605"/>
                  </a:cubicBezTo>
                  <a:cubicBezTo>
                    <a:pt x="15512" y="709"/>
                    <a:pt x="15185" y="803"/>
                    <a:pt x="14870" y="919"/>
                  </a:cubicBezTo>
                  <a:cubicBezTo>
                    <a:pt x="14527" y="1045"/>
                    <a:pt x="14328" y="1347"/>
                    <a:pt x="14163" y="1536"/>
                  </a:cubicBezTo>
                  <a:cubicBezTo>
                    <a:pt x="13963" y="1524"/>
                    <a:pt x="13831" y="1496"/>
                    <a:pt x="13708" y="1517"/>
                  </a:cubicBezTo>
                  <a:cubicBezTo>
                    <a:pt x="13570" y="1539"/>
                    <a:pt x="13440" y="1607"/>
                    <a:pt x="13225" y="1686"/>
                  </a:cubicBezTo>
                  <a:cubicBezTo>
                    <a:pt x="13391" y="1737"/>
                    <a:pt x="13465" y="1759"/>
                    <a:pt x="13541" y="1780"/>
                  </a:cubicBezTo>
                  <a:cubicBezTo>
                    <a:pt x="13356" y="2135"/>
                    <a:pt x="13356" y="2135"/>
                    <a:pt x="12902" y="2202"/>
                  </a:cubicBezTo>
                  <a:cubicBezTo>
                    <a:pt x="12749" y="1977"/>
                    <a:pt x="12729" y="1958"/>
                    <a:pt x="12601" y="2033"/>
                  </a:cubicBezTo>
                  <a:cubicBezTo>
                    <a:pt x="12305" y="2207"/>
                    <a:pt x="12007" y="2382"/>
                    <a:pt x="11724" y="2578"/>
                  </a:cubicBezTo>
                  <a:cubicBezTo>
                    <a:pt x="11547" y="2702"/>
                    <a:pt x="11397" y="2866"/>
                    <a:pt x="11199" y="3044"/>
                  </a:cubicBezTo>
                  <a:cubicBezTo>
                    <a:pt x="10973" y="2986"/>
                    <a:pt x="10953" y="3005"/>
                    <a:pt x="11010" y="3371"/>
                  </a:cubicBezTo>
                  <a:cubicBezTo>
                    <a:pt x="10903" y="3317"/>
                    <a:pt x="10817" y="3275"/>
                    <a:pt x="10731" y="3232"/>
                  </a:cubicBezTo>
                  <a:cubicBezTo>
                    <a:pt x="10500" y="3457"/>
                    <a:pt x="10282" y="3668"/>
                    <a:pt x="10092" y="3853"/>
                  </a:cubicBezTo>
                  <a:cubicBezTo>
                    <a:pt x="9996" y="4254"/>
                    <a:pt x="10353" y="4250"/>
                    <a:pt x="10532" y="4411"/>
                  </a:cubicBezTo>
                  <a:cubicBezTo>
                    <a:pt x="10450" y="4561"/>
                    <a:pt x="10384" y="4665"/>
                    <a:pt x="10204" y="4535"/>
                  </a:cubicBezTo>
                  <a:cubicBezTo>
                    <a:pt x="10148" y="4495"/>
                    <a:pt x="9996" y="4483"/>
                    <a:pt x="9977" y="4514"/>
                  </a:cubicBezTo>
                  <a:cubicBezTo>
                    <a:pt x="9849" y="4719"/>
                    <a:pt x="9699" y="4536"/>
                    <a:pt x="9547" y="4547"/>
                  </a:cubicBezTo>
                  <a:cubicBezTo>
                    <a:pt x="9401" y="4895"/>
                    <a:pt x="9256" y="5243"/>
                    <a:pt x="9110" y="5591"/>
                  </a:cubicBezTo>
                  <a:cubicBezTo>
                    <a:pt x="9096" y="5549"/>
                    <a:pt x="9082" y="5507"/>
                    <a:pt x="9068" y="5466"/>
                  </a:cubicBezTo>
                  <a:cubicBezTo>
                    <a:pt x="8914" y="5599"/>
                    <a:pt x="8770" y="5758"/>
                    <a:pt x="8596" y="5858"/>
                  </a:cubicBezTo>
                  <a:cubicBezTo>
                    <a:pt x="8510" y="5906"/>
                    <a:pt x="8364" y="5854"/>
                    <a:pt x="8244" y="5848"/>
                  </a:cubicBezTo>
                  <a:cubicBezTo>
                    <a:pt x="8253" y="5742"/>
                    <a:pt x="8261" y="5636"/>
                    <a:pt x="8274" y="5489"/>
                  </a:cubicBezTo>
                  <a:cubicBezTo>
                    <a:pt x="8119" y="5562"/>
                    <a:pt x="7966" y="5627"/>
                    <a:pt x="7820" y="5705"/>
                  </a:cubicBezTo>
                  <a:cubicBezTo>
                    <a:pt x="7464" y="5895"/>
                    <a:pt x="7453" y="5961"/>
                    <a:pt x="7702" y="6310"/>
                  </a:cubicBezTo>
                  <a:cubicBezTo>
                    <a:pt x="7811" y="6294"/>
                    <a:pt x="7916" y="6280"/>
                    <a:pt x="8057" y="6259"/>
                  </a:cubicBezTo>
                  <a:cubicBezTo>
                    <a:pt x="7942" y="6435"/>
                    <a:pt x="7860" y="6561"/>
                    <a:pt x="7770" y="6700"/>
                  </a:cubicBezTo>
                  <a:cubicBezTo>
                    <a:pt x="7615" y="6671"/>
                    <a:pt x="7586" y="6328"/>
                    <a:pt x="7342" y="6474"/>
                  </a:cubicBezTo>
                  <a:cubicBezTo>
                    <a:pt x="7290" y="6506"/>
                    <a:pt x="7306" y="6651"/>
                    <a:pt x="7292" y="6743"/>
                  </a:cubicBezTo>
                  <a:cubicBezTo>
                    <a:pt x="7215" y="6747"/>
                    <a:pt x="7142" y="6749"/>
                    <a:pt x="7055" y="6754"/>
                  </a:cubicBezTo>
                  <a:cubicBezTo>
                    <a:pt x="7048" y="6962"/>
                    <a:pt x="7042" y="7141"/>
                    <a:pt x="7036" y="7329"/>
                  </a:cubicBezTo>
                  <a:cubicBezTo>
                    <a:pt x="6953" y="7279"/>
                    <a:pt x="6871" y="7228"/>
                    <a:pt x="6770" y="7165"/>
                  </a:cubicBezTo>
                  <a:cubicBezTo>
                    <a:pt x="6650" y="7451"/>
                    <a:pt x="6605" y="7766"/>
                    <a:pt x="6425" y="7937"/>
                  </a:cubicBezTo>
                  <a:cubicBezTo>
                    <a:pt x="6175" y="8173"/>
                    <a:pt x="6238" y="8345"/>
                    <a:pt x="6415" y="8571"/>
                  </a:cubicBezTo>
                  <a:cubicBezTo>
                    <a:pt x="6122" y="8542"/>
                    <a:pt x="5867" y="8655"/>
                    <a:pt x="5853" y="8797"/>
                  </a:cubicBezTo>
                  <a:cubicBezTo>
                    <a:pt x="5927" y="8884"/>
                    <a:pt x="6002" y="8972"/>
                    <a:pt x="6082" y="9069"/>
                  </a:cubicBezTo>
                  <a:cubicBezTo>
                    <a:pt x="5936" y="9209"/>
                    <a:pt x="5814" y="9323"/>
                    <a:pt x="5697" y="9443"/>
                  </a:cubicBezTo>
                  <a:cubicBezTo>
                    <a:pt x="5625" y="9517"/>
                    <a:pt x="5535" y="9592"/>
                    <a:pt x="5502" y="9684"/>
                  </a:cubicBezTo>
                  <a:cubicBezTo>
                    <a:pt x="5330" y="10163"/>
                    <a:pt x="4966" y="10459"/>
                    <a:pt x="4555" y="10713"/>
                  </a:cubicBezTo>
                  <a:cubicBezTo>
                    <a:pt x="4253" y="10899"/>
                    <a:pt x="3952" y="11084"/>
                    <a:pt x="3654" y="11277"/>
                  </a:cubicBezTo>
                  <a:cubicBezTo>
                    <a:pt x="3605" y="11309"/>
                    <a:pt x="3538" y="11375"/>
                    <a:pt x="3541" y="11418"/>
                  </a:cubicBezTo>
                  <a:cubicBezTo>
                    <a:pt x="3564" y="11679"/>
                    <a:pt x="3373" y="11798"/>
                    <a:pt x="3236" y="11967"/>
                  </a:cubicBezTo>
                  <a:cubicBezTo>
                    <a:pt x="3103" y="12127"/>
                    <a:pt x="3044" y="12348"/>
                    <a:pt x="2952" y="12543"/>
                  </a:cubicBezTo>
                  <a:cubicBezTo>
                    <a:pt x="2783" y="12507"/>
                    <a:pt x="2636" y="12479"/>
                    <a:pt x="2424" y="12434"/>
                  </a:cubicBezTo>
                  <a:cubicBezTo>
                    <a:pt x="2310" y="12808"/>
                    <a:pt x="2204" y="13166"/>
                    <a:pt x="2086" y="13554"/>
                  </a:cubicBezTo>
                  <a:cubicBezTo>
                    <a:pt x="2233" y="13659"/>
                    <a:pt x="2529" y="13655"/>
                    <a:pt x="2436" y="13992"/>
                  </a:cubicBezTo>
                  <a:cubicBezTo>
                    <a:pt x="2272" y="13979"/>
                    <a:pt x="2144" y="14345"/>
                    <a:pt x="1909" y="14027"/>
                  </a:cubicBezTo>
                  <a:cubicBezTo>
                    <a:pt x="1900" y="14015"/>
                    <a:pt x="1726" y="14072"/>
                    <a:pt x="1699" y="14131"/>
                  </a:cubicBezTo>
                  <a:cubicBezTo>
                    <a:pt x="1516" y="14518"/>
                    <a:pt x="1350" y="14916"/>
                    <a:pt x="1184" y="15312"/>
                  </a:cubicBezTo>
                  <a:cubicBezTo>
                    <a:pt x="1154" y="15382"/>
                    <a:pt x="1116" y="15506"/>
                    <a:pt x="1146" y="15534"/>
                  </a:cubicBezTo>
                  <a:cubicBezTo>
                    <a:pt x="1332" y="15710"/>
                    <a:pt x="1164" y="15922"/>
                    <a:pt x="1251" y="16095"/>
                  </a:cubicBezTo>
                  <a:cubicBezTo>
                    <a:pt x="967" y="16190"/>
                    <a:pt x="839" y="16376"/>
                    <a:pt x="855" y="16677"/>
                  </a:cubicBezTo>
                  <a:cubicBezTo>
                    <a:pt x="861" y="16826"/>
                    <a:pt x="878" y="16941"/>
                    <a:pt x="690" y="17006"/>
                  </a:cubicBezTo>
                  <a:cubicBezTo>
                    <a:pt x="616" y="17032"/>
                    <a:pt x="574" y="17182"/>
                    <a:pt x="540" y="17283"/>
                  </a:cubicBezTo>
                  <a:cubicBezTo>
                    <a:pt x="448" y="17552"/>
                    <a:pt x="367" y="17823"/>
                    <a:pt x="283" y="18094"/>
                  </a:cubicBezTo>
                  <a:cubicBezTo>
                    <a:pt x="259" y="18168"/>
                    <a:pt x="198" y="18277"/>
                    <a:pt x="226" y="18313"/>
                  </a:cubicBezTo>
                  <a:cubicBezTo>
                    <a:pt x="396" y="18522"/>
                    <a:pt x="257" y="18745"/>
                    <a:pt x="183" y="18884"/>
                  </a:cubicBezTo>
                  <a:cubicBezTo>
                    <a:pt x="0" y="19228"/>
                    <a:pt x="94" y="19471"/>
                    <a:pt x="320" y="19685"/>
                  </a:cubicBezTo>
                  <a:cubicBezTo>
                    <a:pt x="137" y="20025"/>
                    <a:pt x="326" y="20315"/>
                    <a:pt x="345" y="20617"/>
                  </a:cubicBezTo>
                  <a:cubicBezTo>
                    <a:pt x="375" y="21100"/>
                    <a:pt x="834" y="21025"/>
                    <a:pt x="1037" y="21264"/>
                  </a:cubicBezTo>
                  <a:cubicBezTo>
                    <a:pt x="939" y="21543"/>
                    <a:pt x="689" y="21778"/>
                    <a:pt x="783" y="22112"/>
                  </a:cubicBezTo>
                  <a:cubicBezTo>
                    <a:pt x="919" y="22135"/>
                    <a:pt x="1040" y="22155"/>
                    <a:pt x="1219" y="22186"/>
                  </a:cubicBezTo>
                  <a:cubicBezTo>
                    <a:pt x="1183" y="22378"/>
                    <a:pt x="1158" y="22554"/>
                    <a:pt x="1117" y="22723"/>
                  </a:cubicBezTo>
                  <a:cubicBezTo>
                    <a:pt x="1037" y="23064"/>
                    <a:pt x="1324" y="23578"/>
                    <a:pt x="1658" y="23602"/>
                  </a:cubicBezTo>
                  <a:cubicBezTo>
                    <a:pt x="1919" y="23619"/>
                    <a:pt x="2040" y="23776"/>
                    <a:pt x="2190" y="23913"/>
                  </a:cubicBezTo>
                  <a:cubicBezTo>
                    <a:pt x="2141" y="24076"/>
                    <a:pt x="2098" y="24217"/>
                    <a:pt x="2055" y="24359"/>
                  </a:cubicBezTo>
                  <a:cubicBezTo>
                    <a:pt x="2305" y="24396"/>
                    <a:pt x="2221" y="24614"/>
                    <a:pt x="2252" y="24754"/>
                  </a:cubicBezTo>
                  <a:cubicBezTo>
                    <a:pt x="2459" y="24758"/>
                    <a:pt x="2645" y="24762"/>
                    <a:pt x="2868" y="24766"/>
                  </a:cubicBezTo>
                  <a:cubicBezTo>
                    <a:pt x="2758" y="24904"/>
                    <a:pt x="2678" y="25004"/>
                    <a:pt x="2549" y="25166"/>
                  </a:cubicBezTo>
                  <a:cubicBezTo>
                    <a:pt x="2704" y="25128"/>
                    <a:pt x="2782" y="25109"/>
                    <a:pt x="2902" y="25081"/>
                  </a:cubicBezTo>
                  <a:cubicBezTo>
                    <a:pt x="2835" y="25416"/>
                    <a:pt x="2902" y="25719"/>
                    <a:pt x="3189" y="25853"/>
                  </a:cubicBezTo>
                  <a:cubicBezTo>
                    <a:pt x="3546" y="26020"/>
                    <a:pt x="3748" y="26328"/>
                    <a:pt x="3970" y="26609"/>
                  </a:cubicBezTo>
                  <a:cubicBezTo>
                    <a:pt x="4144" y="26829"/>
                    <a:pt x="4451" y="26952"/>
                    <a:pt x="4498" y="27281"/>
                  </a:cubicBezTo>
                  <a:cubicBezTo>
                    <a:pt x="4503" y="27313"/>
                    <a:pt x="4690" y="27318"/>
                    <a:pt x="4799" y="27338"/>
                  </a:cubicBezTo>
                  <a:cubicBezTo>
                    <a:pt x="4914" y="27535"/>
                    <a:pt x="5009" y="27779"/>
                    <a:pt x="5171" y="27961"/>
                  </a:cubicBezTo>
                  <a:cubicBezTo>
                    <a:pt x="5410" y="28225"/>
                    <a:pt x="5710" y="28435"/>
                    <a:pt x="5959" y="28691"/>
                  </a:cubicBezTo>
                  <a:cubicBezTo>
                    <a:pt x="6099" y="28832"/>
                    <a:pt x="6200" y="29014"/>
                    <a:pt x="6278" y="29203"/>
                  </a:cubicBezTo>
                  <a:cubicBezTo>
                    <a:pt x="6323" y="29313"/>
                    <a:pt x="6371" y="29430"/>
                    <a:pt x="6447" y="29517"/>
                  </a:cubicBezTo>
                  <a:cubicBezTo>
                    <a:pt x="6558" y="29646"/>
                    <a:pt x="6697" y="29753"/>
                    <a:pt x="6816" y="29861"/>
                  </a:cubicBezTo>
                  <a:cubicBezTo>
                    <a:pt x="6976" y="29854"/>
                    <a:pt x="7127" y="29848"/>
                    <a:pt x="7286" y="29842"/>
                  </a:cubicBezTo>
                  <a:cubicBezTo>
                    <a:pt x="7270" y="29927"/>
                    <a:pt x="7259" y="29983"/>
                    <a:pt x="7244" y="30066"/>
                  </a:cubicBezTo>
                  <a:cubicBezTo>
                    <a:pt x="7364" y="30012"/>
                    <a:pt x="7453" y="29973"/>
                    <a:pt x="7510" y="29947"/>
                  </a:cubicBezTo>
                  <a:cubicBezTo>
                    <a:pt x="7693" y="30222"/>
                    <a:pt x="7856" y="30468"/>
                    <a:pt x="8034" y="30735"/>
                  </a:cubicBezTo>
                  <a:cubicBezTo>
                    <a:pt x="7921" y="30750"/>
                    <a:pt x="7852" y="30760"/>
                    <a:pt x="7789" y="30767"/>
                  </a:cubicBezTo>
                  <a:cubicBezTo>
                    <a:pt x="7775" y="30885"/>
                    <a:pt x="7764" y="30990"/>
                    <a:pt x="7751" y="31097"/>
                  </a:cubicBezTo>
                  <a:cubicBezTo>
                    <a:pt x="7746" y="31144"/>
                    <a:pt x="7734" y="31233"/>
                    <a:pt x="7737" y="31234"/>
                  </a:cubicBezTo>
                  <a:cubicBezTo>
                    <a:pt x="7930" y="31270"/>
                    <a:pt x="7861" y="31422"/>
                    <a:pt x="7874" y="31537"/>
                  </a:cubicBezTo>
                  <a:cubicBezTo>
                    <a:pt x="7901" y="31776"/>
                    <a:pt x="7979" y="31975"/>
                    <a:pt x="8142" y="32172"/>
                  </a:cubicBezTo>
                  <a:cubicBezTo>
                    <a:pt x="8396" y="32478"/>
                    <a:pt x="8589" y="32835"/>
                    <a:pt x="8821" y="33193"/>
                  </a:cubicBezTo>
                  <a:cubicBezTo>
                    <a:pt x="8861" y="33202"/>
                    <a:pt x="9027" y="33195"/>
                    <a:pt x="9058" y="33256"/>
                  </a:cubicBezTo>
                  <a:cubicBezTo>
                    <a:pt x="9188" y="33504"/>
                    <a:pt x="9276" y="33772"/>
                    <a:pt x="9391" y="34063"/>
                  </a:cubicBezTo>
                  <a:cubicBezTo>
                    <a:pt x="9417" y="34067"/>
                    <a:pt x="9502" y="34080"/>
                    <a:pt x="9624" y="34099"/>
                  </a:cubicBezTo>
                  <a:cubicBezTo>
                    <a:pt x="9537" y="34313"/>
                    <a:pt x="9547" y="34471"/>
                    <a:pt x="9691" y="34647"/>
                  </a:cubicBezTo>
                  <a:cubicBezTo>
                    <a:pt x="9871" y="34867"/>
                    <a:pt x="9764" y="35177"/>
                    <a:pt x="9830" y="35437"/>
                  </a:cubicBezTo>
                  <a:cubicBezTo>
                    <a:pt x="9983" y="36042"/>
                    <a:pt x="10147" y="36646"/>
                    <a:pt x="10323" y="37245"/>
                  </a:cubicBezTo>
                  <a:cubicBezTo>
                    <a:pt x="10360" y="37372"/>
                    <a:pt x="10455" y="37496"/>
                    <a:pt x="10554" y="37590"/>
                  </a:cubicBezTo>
                  <a:cubicBezTo>
                    <a:pt x="10713" y="37738"/>
                    <a:pt x="10887" y="37787"/>
                    <a:pt x="10984" y="37493"/>
                  </a:cubicBezTo>
                  <a:cubicBezTo>
                    <a:pt x="11125" y="37620"/>
                    <a:pt x="11240" y="37722"/>
                    <a:pt x="11354" y="37825"/>
                  </a:cubicBezTo>
                  <a:cubicBezTo>
                    <a:pt x="11353" y="37737"/>
                    <a:pt x="11350" y="37647"/>
                    <a:pt x="11349" y="37557"/>
                  </a:cubicBezTo>
                  <a:cubicBezTo>
                    <a:pt x="11475" y="37660"/>
                    <a:pt x="11572" y="37764"/>
                    <a:pt x="11353" y="37816"/>
                  </a:cubicBezTo>
                  <a:cubicBezTo>
                    <a:pt x="11302" y="37893"/>
                    <a:pt x="11251" y="37970"/>
                    <a:pt x="11204" y="38043"/>
                  </a:cubicBezTo>
                  <a:cubicBezTo>
                    <a:pt x="11155" y="38026"/>
                    <a:pt x="11124" y="38021"/>
                    <a:pt x="11099" y="38005"/>
                  </a:cubicBezTo>
                  <a:cubicBezTo>
                    <a:pt x="10830" y="37839"/>
                    <a:pt x="10562" y="37855"/>
                    <a:pt x="10585" y="38049"/>
                  </a:cubicBezTo>
                  <a:cubicBezTo>
                    <a:pt x="10660" y="38113"/>
                    <a:pt x="10741" y="38184"/>
                    <a:pt x="10823" y="38253"/>
                  </a:cubicBezTo>
                  <a:cubicBezTo>
                    <a:pt x="10647" y="38532"/>
                    <a:pt x="10801" y="38688"/>
                    <a:pt x="11017" y="38794"/>
                  </a:cubicBezTo>
                  <a:cubicBezTo>
                    <a:pt x="10808" y="39350"/>
                    <a:pt x="11084" y="39912"/>
                    <a:pt x="11656" y="40152"/>
                  </a:cubicBezTo>
                  <a:cubicBezTo>
                    <a:pt x="11627" y="40292"/>
                    <a:pt x="11599" y="40433"/>
                    <a:pt x="11570" y="40575"/>
                  </a:cubicBezTo>
                  <a:cubicBezTo>
                    <a:pt x="11598" y="40595"/>
                    <a:pt x="11625" y="40613"/>
                    <a:pt x="11652" y="40634"/>
                  </a:cubicBezTo>
                  <a:cubicBezTo>
                    <a:pt x="11796" y="40530"/>
                    <a:pt x="11940" y="40425"/>
                    <a:pt x="12088" y="40319"/>
                  </a:cubicBezTo>
                  <a:cubicBezTo>
                    <a:pt x="12282" y="40611"/>
                    <a:pt x="11917" y="40637"/>
                    <a:pt x="11839" y="40801"/>
                  </a:cubicBezTo>
                  <a:cubicBezTo>
                    <a:pt x="11934" y="41273"/>
                    <a:pt x="12405" y="41153"/>
                    <a:pt x="12682" y="41338"/>
                  </a:cubicBezTo>
                  <a:cubicBezTo>
                    <a:pt x="12729" y="41515"/>
                    <a:pt x="12766" y="41645"/>
                    <a:pt x="12989" y="41744"/>
                  </a:cubicBezTo>
                  <a:cubicBezTo>
                    <a:pt x="13312" y="41889"/>
                    <a:pt x="13479" y="42305"/>
                    <a:pt x="13890" y="42356"/>
                  </a:cubicBezTo>
                  <a:cubicBezTo>
                    <a:pt x="13903" y="42357"/>
                    <a:pt x="13904" y="42413"/>
                    <a:pt x="13923" y="42436"/>
                  </a:cubicBezTo>
                  <a:cubicBezTo>
                    <a:pt x="13974" y="42503"/>
                    <a:pt x="14018" y="42577"/>
                    <a:pt x="14083" y="42628"/>
                  </a:cubicBezTo>
                  <a:cubicBezTo>
                    <a:pt x="14216" y="42734"/>
                    <a:pt x="14352" y="42845"/>
                    <a:pt x="14505" y="42916"/>
                  </a:cubicBezTo>
                  <a:cubicBezTo>
                    <a:pt x="14687" y="43003"/>
                    <a:pt x="14848" y="43212"/>
                    <a:pt x="15092" y="43071"/>
                  </a:cubicBezTo>
                  <a:cubicBezTo>
                    <a:pt x="15109" y="42950"/>
                    <a:pt x="15126" y="42830"/>
                    <a:pt x="15141" y="42720"/>
                  </a:cubicBezTo>
                  <a:cubicBezTo>
                    <a:pt x="14898" y="42574"/>
                    <a:pt x="14602" y="42548"/>
                    <a:pt x="14500" y="42254"/>
                  </a:cubicBezTo>
                  <a:cubicBezTo>
                    <a:pt x="14486" y="42217"/>
                    <a:pt x="14433" y="42169"/>
                    <a:pt x="14397" y="42166"/>
                  </a:cubicBezTo>
                  <a:cubicBezTo>
                    <a:pt x="13908" y="42134"/>
                    <a:pt x="13614" y="41803"/>
                    <a:pt x="13315" y="41476"/>
                  </a:cubicBezTo>
                  <a:cubicBezTo>
                    <a:pt x="13286" y="41444"/>
                    <a:pt x="13236" y="41410"/>
                    <a:pt x="13194" y="41409"/>
                  </a:cubicBezTo>
                  <a:cubicBezTo>
                    <a:pt x="12845" y="41398"/>
                    <a:pt x="12729" y="41118"/>
                    <a:pt x="12589" y="40878"/>
                  </a:cubicBezTo>
                  <a:cubicBezTo>
                    <a:pt x="12412" y="40576"/>
                    <a:pt x="12258" y="40261"/>
                    <a:pt x="12079" y="39921"/>
                  </a:cubicBezTo>
                  <a:cubicBezTo>
                    <a:pt x="12152" y="39917"/>
                    <a:pt x="12229" y="39889"/>
                    <a:pt x="12282" y="39914"/>
                  </a:cubicBezTo>
                  <a:cubicBezTo>
                    <a:pt x="12325" y="39936"/>
                    <a:pt x="12343" y="40018"/>
                    <a:pt x="12365" y="40076"/>
                  </a:cubicBezTo>
                  <a:cubicBezTo>
                    <a:pt x="12473" y="40361"/>
                    <a:pt x="12619" y="40220"/>
                    <a:pt x="12819" y="40050"/>
                  </a:cubicBezTo>
                  <a:cubicBezTo>
                    <a:pt x="12758" y="40252"/>
                    <a:pt x="12718" y="40384"/>
                    <a:pt x="12683" y="40503"/>
                  </a:cubicBezTo>
                  <a:cubicBezTo>
                    <a:pt x="12930" y="40706"/>
                    <a:pt x="13148" y="40912"/>
                    <a:pt x="13392" y="41082"/>
                  </a:cubicBezTo>
                  <a:cubicBezTo>
                    <a:pt x="13927" y="41455"/>
                    <a:pt x="14315" y="41998"/>
                    <a:pt x="14997" y="42208"/>
                  </a:cubicBezTo>
                  <a:cubicBezTo>
                    <a:pt x="15433" y="42342"/>
                    <a:pt x="15788" y="42738"/>
                    <a:pt x="16185" y="43007"/>
                  </a:cubicBezTo>
                  <a:cubicBezTo>
                    <a:pt x="16378" y="43138"/>
                    <a:pt x="16589" y="43247"/>
                    <a:pt x="16834" y="43392"/>
                  </a:cubicBezTo>
                  <a:cubicBezTo>
                    <a:pt x="16664" y="43500"/>
                    <a:pt x="16581" y="43481"/>
                    <a:pt x="16456" y="43406"/>
                  </a:cubicBezTo>
                  <a:cubicBezTo>
                    <a:pt x="16092" y="43191"/>
                    <a:pt x="15712" y="43007"/>
                    <a:pt x="15325" y="42804"/>
                  </a:cubicBezTo>
                  <a:cubicBezTo>
                    <a:pt x="15231" y="42910"/>
                    <a:pt x="15161" y="42989"/>
                    <a:pt x="15090" y="43070"/>
                  </a:cubicBezTo>
                  <a:cubicBezTo>
                    <a:pt x="15570" y="43425"/>
                    <a:pt x="16044" y="43791"/>
                    <a:pt x="16613" y="43986"/>
                  </a:cubicBezTo>
                  <a:cubicBezTo>
                    <a:pt x="16690" y="43859"/>
                    <a:pt x="16763" y="43739"/>
                    <a:pt x="16870" y="43566"/>
                  </a:cubicBezTo>
                  <a:cubicBezTo>
                    <a:pt x="16914" y="43696"/>
                    <a:pt x="16940" y="43738"/>
                    <a:pt x="16940" y="43781"/>
                  </a:cubicBezTo>
                  <a:cubicBezTo>
                    <a:pt x="16940" y="44122"/>
                    <a:pt x="16943" y="44107"/>
                    <a:pt x="17279" y="44091"/>
                  </a:cubicBezTo>
                  <a:cubicBezTo>
                    <a:pt x="17446" y="44083"/>
                    <a:pt x="17667" y="44077"/>
                    <a:pt x="17690" y="44353"/>
                  </a:cubicBezTo>
                  <a:cubicBezTo>
                    <a:pt x="17694" y="44400"/>
                    <a:pt x="17773" y="44461"/>
                    <a:pt x="17829" y="44481"/>
                  </a:cubicBezTo>
                  <a:cubicBezTo>
                    <a:pt x="17935" y="44519"/>
                    <a:pt x="18054" y="44523"/>
                    <a:pt x="18162" y="44559"/>
                  </a:cubicBezTo>
                  <a:cubicBezTo>
                    <a:pt x="18384" y="44634"/>
                    <a:pt x="18602" y="44727"/>
                    <a:pt x="18825" y="44806"/>
                  </a:cubicBezTo>
                  <a:cubicBezTo>
                    <a:pt x="19244" y="44956"/>
                    <a:pt x="19746" y="44957"/>
                    <a:pt x="19962" y="45468"/>
                  </a:cubicBezTo>
                  <a:cubicBezTo>
                    <a:pt x="19992" y="45539"/>
                    <a:pt x="20105" y="45591"/>
                    <a:pt x="20191" y="45618"/>
                  </a:cubicBezTo>
                  <a:cubicBezTo>
                    <a:pt x="20401" y="45687"/>
                    <a:pt x="20613" y="45747"/>
                    <a:pt x="20828" y="45791"/>
                  </a:cubicBezTo>
                  <a:cubicBezTo>
                    <a:pt x="21142" y="45854"/>
                    <a:pt x="21434" y="45862"/>
                    <a:pt x="21763" y="45743"/>
                  </a:cubicBezTo>
                  <a:cubicBezTo>
                    <a:pt x="22137" y="45608"/>
                    <a:pt x="22588" y="45500"/>
                    <a:pt x="22883" y="45920"/>
                  </a:cubicBezTo>
                  <a:cubicBezTo>
                    <a:pt x="23144" y="45869"/>
                    <a:pt x="23370" y="45797"/>
                    <a:pt x="23601" y="45785"/>
                  </a:cubicBezTo>
                  <a:cubicBezTo>
                    <a:pt x="23954" y="45765"/>
                    <a:pt x="24310" y="45792"/>
                    <a:pt x="24662" y="45785"/>
                  </a:cubicBezTo>
                  <a:cubicBezTo>
                    <a:pt x="24736" y="45783"/>
                    <a:pt x="24806" y="45719"/>
                    <a:pt x="24878" y="45684"/>
                  </a:cubicBezTo>
                  <a:cubicBezTo>
                    <a:pt x="24870" y="45651"/>
                    <a:pt x="24864" y="45620"/>
                    <a:pt x="24859" y="45588"/>
                  </a:cubicBezTo>
                  <a:cubicBezTo>
                    <a:pt x="24702" y="45570"/>
                    <a:pt x="24545" y="45552"/>
                    <a:pt x="24362" y="45531"/>
                  </a:cubicBezTo>
                  <a:cubicBezTo>
                    <a:pt x="24373" y="45462"/>
                    <a:pt x="24361" y="45368"/>
                    <a:pt x="24400" y="45330"/>
                  </a:cubicBezTo>
                  <a:cubicBezTo>
                    <a:pt x="24572" y="45165"/>
                    <a:pt x="24758" y="45221"/>
                    <a:pt x="24940" y="45327"/>
                  </a:cubicBezTo>
                  <a:cubicBezTo>
                    <a:pt x="25012" y="45369"/>
                    <a:pt x="25087" y="45417"/>
                    <a:pt x="25166" y="45429"/>
                  </a:cubicBezTo>
                  <a:cubicBezTo>
                    <a:pt x="25358" y="45458"/>
                    <a:pt x="25553" y="45469"/>
                    <a:pt x="25750" y="45488"/>
                  </a:cubicBezTo>
                  <a:cubicBezTo>
                    <a:pt x="25886" y="45446"/>
                    <a:pt x="26050" y="45395"/>
                    <a:pt x="26175" y="45357"/>
                  </a:cubicBezTo>
                  <a:cubicBezTo>
                    <a:pt x="26104" y="45092"/>
                    <a:pt x="26052" y="44898"/>
                    <a:pt x="25990" y="44671"/>
                  </a:cubicBezTo>
                  <a:cubicBezTo>
                    <a:pt x="25910" y="44646"/>
                    <a:pt x="25798" y="44612"/>
                    <a:pt x="25619" y="44559"/>
                  </a:cubicBezTo>
                  <a:cubicBezTo>
                    <a:pt x="25763" y="44447"/>
                    <a:pt x="25862" y="44370"/>
                    <a:pt x="25934" y="44314"/>
                  </a:cubicBezTo>
                  <a:cubicBezTo>
                    <a:pt x="26186" y="44403"/>
                    <a:pt x="26060" y="44722"/>
                    <a:pt x="26311" y="44753"/>
                  </a:cubicBezTo>
                  <a:cubicBezTo>
                    <a:pt x="26436" y="44333"/>
                    <a:pt x="26593" y="44275"/>
                    <a:pt x="27099" y="44479"/>
                  </a:cubicBezTo>
                  <a:cubicBezTo>
                    <a:pt x="27068" y="44531"/>
                    <a:pt x="27024" y="44628"/>
                    <a:pt x="27013" y="44624"/>
                  </a:cubicBezTo>
                  <a:cubicBezTo>
                    <a:pt x="26754" y="44535"/>
                    <a:pt x="26583" y="44963"/>
                    <a:pt x="26306" y="44744"/>
                  </a:cubicBezTo>
                  <a:cubicBezTo>
                    <a:pt x="26277" y="44948"/>
                    <a:pt x="26438" y="44993"/>
                    <a:pt x="26571" y="45081"/>
                  </a:cubicBezTo>
                  <a:cubicBezTo>
                    <a:pt x="26690" y="45161"/>
                    <a:pt x="26864" y="45291"/>
                    <a:pt x="26863" y="45398"/>
                  </a:cubicBezTo>
                  <a:cubicBezTo>
                    <a:pt x="26861" y="45667"/>
                    <a:pt x="27015" y="45680"/>
                    <a:pt x="27219" y="45739"/>
                  </a:cubicBezTo>
                  <a:cubicBezTo>
                    <a:pt x="27159" y="45530"/>
                    <a:pt x="27112" y="45368"/>
                    <a:pt x="27065" y="45203"/>
                  </a:cubicBezTo>
                  <a:lnTo>
                    <a:pt x="27181" y="45156"/>
                  </a:lnTo>
                  <a:cubicBezTo>
                    <a:pt x="27232" y="45252"/>
                    <a:pt x="27264" y="45373"/>
                    <a:pt x="27342" y="45434"/>
                  </a:cubicBezTo>
                  <a:cubicBezTo>
                    <a:pt x="27408" y="45488"/>
                    <a:pt x="27539" y="45507"/>
                    <a:pt x="27623" y="45482"/>
                  </a:cubicBezTo>
                  <a:cubicBezTo>
                    <a:pt x="27711" y="45456"/>
                    <a:pt x="27744" y="45380"/>
                    <a:pt x="27654" y="45266"/>
                  </a:cubicBezTo>
                  <a:cubicBezTo>
                    <a:pt x="27563" y="45150"/>
                    <a:pt x="27618" y="45021"/>
                    <a:pt x="27795" y="45044"/>
                  </a:cubicBezTo>
                  <a:cubicBezTo>
                    <a:pt x="28044" y="45075"/>
                    <a:pt x="28154" y="44942"/>
                    <a:pt x="28242" y="44738"/>
                  </a:cubicBezTo>
                  <a:cubicBezTo>
                    <a:pt x="28003" y="44562"/>
                    <a:pt x="27779" y="44398"/>
                    <a:pt x="27555" y="44232"/>
                  </a:cubicBezTo>
                  <a:cubicBezTo>
                    <a:pt x="27560" y="44435"/>
                    <a:pt x="27667" y="44661"/>
                    <a:pt x="27375" y="44861"/>
                  </a:cubicBezTo>
                  <a:cubicBezTo>
                    <a:pt x="27372" y="44594"/>
                    <a:pt x="27233" y="44361"/>
                    <a:pt x="27565" y="44248"/>
                  </a:cubicBezTo>
                  <a:cubicBezTo>
                    <a:pt x="27629" y="44176"/>
                    <a:pt x="27695" y="44107"/>
                    <a:pt x="27761" y="44038"/>
                  </a:cubicBezTo>
                  <a:cubicBezTo>
                    <a:pt x="27646" y="44031"/>
                    <a:pt x="27531" y="44024"/>
                    <a:pt x="27399" y="44015"/>
                  </a:cubicBezTo>
                  <a:cubicBezTo>
                    <a:pt x="27655" y="43789"/>
                    <a:pt x="27655" y="43789"/>
                    <a:pt x="27744" y="44047"/>
                  </a:cubicBezTo>
                  <a:cubicBezTo>
                    <a:pt x="27837" y="44030"/>
                    <a:pt x="27940" y="43979"/>
                    <a:pt x="28019" y="44005"/>
                  </a:cubicBezTo>
                  <a:cubicBezTo>
                    <a:pt x="28092" y="44029"/>
                    <a:pt x="28139" y="44133"/>
                    <a:pt x="28187" y="44190"/>
                  </a:cubicBezTo>
                  <a:cubicBezTo>
                    <a:pt x="28464" y="44072"/>
                    <a:pt x="28280" y="43879"/>
                    <a:pt x="28258" y="43729"/>
                  </a:cubicBezTo>
                  <a:cubicBezTo>
                    <a:pt x="28542" y="43549"/>
                    <a:pt x="28759" y="43686"/>
                    <a:pt x="28950" y="43820"/>
                  </a:cubicBezTo>
                  <a:cubicBezTo>
                    <a:pt x="29133" y="43743"/>
                    <a:pt x="29286" y="43679"/>
                    <a:pt x="29404" y="43629"/>
                  </a:cubicBezTo>
                  <a:cubicBezTo>
                    <a:pt x="29430" y="43504"/>
                    <a:pt x="29446" y="43419"/>
                    <a:pt x="29445" y="43426"/>
                  </a:cubicBezTo>
                  <a:cubicBezTo>
                    <a:pt x="29743" y="43285"/>
                    <a:pt x="29968" y="43180"/>
                    <a:pt x="30225" y="43059"/>
                  </a:cubicBezTo>
                  <a:cubicBezTo>
                    <a:pt x="30300" y="43356"/>
                    <a:pt x="30530" y="43398"/>
                    <a:pt x="30802" y="43372"/>
                  </a:cubicBezTo>
                  <a:cubicBezTo>
                    <a:pt x="30681" y="43546"/>
                    <a:pt x="30572" y="43705"/>
                    <a:pt x="30506" y="43799"/>
                  </a:cubicBezTo>
                  <a:cubicBezTo>
                    <a:pt x="30199" y="43872"/>
                    <a:pt x="29953" y="43930"/>
                    <a:pt x="29708" y="43988"/>
                  </a:cubicBezTo>
                  <a:lnTo>
                    <a:pt x="29707" y="43987"/>
                  </a:lnTo>
                  <a:cubicBezTo>
                    <a:pt x="29803" y="44039"/>
                    <a:pt x="29911" y="44080"/>
                    <a:pt x="29994" y="44148"/>
                  </a:cubicBezTo>
                  <a:cubicBezTo>
                    <a:pt x="30234" y="44341"/>
                    <a:pt x="30454" y="44374"/>
                    <a:pt x="30698" y="44142"/>
                  </a:cubicBezTo>
                  <a:cubicBezTo>
                    <a:pt x="30751" y="44092"/>
                    <a:pt x="30900" y="44104"/>
                    <a:pt x="30985" y="44138"/>
                  </a:cubicBezTo>
                  <a:cubicBezTo>
                    <a:pt x="31071" y="44171"/>
                    <a:pt x="31129" y="44267"/>
                    <a:pt x="31239" y="44373"/>
                  </a:cubicBezTo>
                  <a:cubicBezTo>
                    <a:pt x="31271" y="43781"/>
                    <a:pt x="31421" y="43341"/>
                    <a:pt x="32037" y="43278"/>
                  </a:cubicBezTo>
                  <a:cubicBezTo>
                    <a:pt x="32171" y="43351"/>
                    <a:pt x="32313" y="43427"/>
                    <a:pt x="32452" y="43504"/>
                  </a:cubicBezTo>
                  <a:cubicBezTo>
                    <a:pt x="32374" y="43661"/>
                    <a:pt x="32123" y="43718"/>
                    <a:pt x="32188" y="43992"/>
                  </a:cubicBezTo>
                  <a:cubicBezTo>
                    <a:pt x="32573" y="43882"/>
                    <a:pt x="32788" y="43597"/>
                    <a:pt x="33001" y="43300"/>
                  </a:cubicBezTo>
                  <a:cubicBezTo>
                    <a:pt x="32943" y="43196"/>
                    <a:pt x="32889" y="43102"/>
                    <a:pt x="32834" y="43007"/>
                  </a:cubicBezTo>
                  <a:cubicBezTo>
                    <a:pt x="32856" y="42983"/>
                    <a:pt x="32876" y="42958"/>
                    <a:pt x="32897" y="42935"/>
                  </a:cubicBezTo>
                  <a:cubicBezTo>
                    <a:pt x="33015" y="42999"/>
                    <a:pt x="33131" y="43065"/>
                    <a:pt x="33255" y="43135"/>
                  </a:cubicBezTo>
                  <a:cubicBezTo>
                    <a:pt x="33388" y="42982"/>
                    <a:pt x="33329" y="42854"/>
                    <a:pt x="33224" y="42721"/>
                  </a:cubicBezTo>
                  <a:cubicBezTo>
                    <a:pt x="33206" y="42697"/>
                    <a:pt x="33236" y="42635"/>
                    <a:pt x="33246" y="42569"/>
                  </a:cubicBezTo>
                  <a:cubicBezTo>
                    <a:pt x="33338" y="42596"/>
                    <a:pt x="33416" y="42619"/>
                    <a:pt x="33491" y="42643"/>
                  </a:cubicBezTo>
                  <a:cubicBezTo>
                    <a:pt x="33527" y="42588"/>
                    <a:pt x="33559" y="42536"/>
                    <a:pt x="33593" y="42484"/>
                  </a:cubicBezTo>
                  <a:cubicBezTo>
                    <a:pt x="33857" y="42081"/>
                    <a:pt x="33855" y="42083"/>
                    <a:pt x="33536" y="41683"/>
                  </a:cubicBezTo>
                  <a:cubicBezTo>
                    <a:pt x="33505" y="41644"/>
                    <a:pt x="33538" y="41551"/>
                    <a:pt x="33548" y="41378"/>
                  </a:cubicBezTo>
                  <a:cubicBezTo>
                    <a:pt x="33756" y="41658"/>
                    <a:pt x="33901" y="41853"/>
                    <a:pt x="34109" y="42137"/>
                  </a:cubicBezTo>
                  <a:cubicBezTo>
                    <a:pt x="34142" y="41683"/>
                    <a:pt x="34254" y="41393"/>
                    <a:pt x="34474" y="41136"/>
                  </a:cubicBezTo>
                  <a:cubicBezTo>
                    <a:pt x="34703" y="40871"/>
                    <a:pt x="34901" y="40576"/>
                    <a:pt x="35120" y="40285"/>
                  </a:cubicBezTo>
                  <a:cubicBezTo>
                    <a:pt x="35036" y="40252"/>
                    <a:pt x="34973" y="40226"/>
                    <a:pt x="34906" y="40199"/>
                  </a:cubicBezTo>
                  <a:cubicBezTo>
                    <a:pt x="34934" y="40153"/>
                    <a:pt x="35224" y="39342"/>
                    <a:pt x="35223" y="39294"/>
                  </a:cubicBezTo>
                  <a:cubicBezTo>
                    <a:pt x="35267" y="39298"/>
                    <a:pt x="35308" y="39306"/>
                    <a:pt x="35349" y="39305"/>
                  </a:cubicBezTo>
                  <a:cubicBezTo>
                    <a:pt x="35402" y="39304"/>
                    <a:pt x="35455" y="39294"/>
                    <a:pt x="35501" y="39289"/>
                  </a:cubicBezTo>
                  <a:cubicBezTo>
                    <a:pt x="35501" y="39022"/>
                    <a:pt x="35193" y="38800"/>
                    <a:pt x="35468" y="38561"/>
                  </a:cubicBezTo>
                  <a:cubicBezTo>
                    <a:pt x="35616" y="38606"/>
                    <a:pt x="35746" y="38646"/>
                    <a:pt x="35880" y="38686"/>
                  </a:cubicBezTo>
                  <a:cubicBezTo>
                    <a:pt x="35964" y="38528"/>
                    <a:pt x="36039" y="38389"/>
                    <a:pt x="36114" y="38248"/>
                  </a:cubicBezTo>
                  <a:cubicBezTo>
                    <a:pt x="35961" y="38261"/>
                    <a:pt x="35864" y="38325"/>
                    <a:pt x="35778" y="38403"/>
                  </a:cubicBezTo>
                  <a:cubicBezTo>
                    <a:pt x="35643" y="38528"/>
                    <a:pt x="35539" y="38482"/>
                    <a:pt x="35423" y="38377"/>
                  </a:cubicBezTo>
                  <a:cubicBezTo>
                    <a:pt x="35617" y="38157"/>
                    <a:pt x="35794" y="37955"/>
                    <a:pt x="35980" y="37745"/>
                  </a:cubicBezTo>
                  <a:cubicBezTo>
                    <a:pt x="35942" y="37542"/>
                    <a:pt x="35730" y="37318"/>
                    <a:pt x="36012" y="37123"/>
                  </a:cubicBezTo>
                  <a:lnTo>
                    <a:pt x="35994" y="37132"/>
                  </a:lnTo>
                  <a:cubicBezTo>
                    <a:pt x="36069" y="37036"/>
                    <a:pt x="36151" y="36944"/>
                    <a:pt x="36221" y="36844"/>
                  </a:cubicBezTo>
                  <a:cubicBezTo>
                    <a:pt x="36412" y="36571"/>
                    <a:pt x="36558" y="36252"/>
                    <a:pt x="36797" y="36034"/>
                  </a:cubicBezTo>
                  <a:cubicBezTo>
                    <a:pt x="36991" y="35859"/>
                    <a:pt x="37028" y="35692"/>
                    <a:pt x="37018" y="35557"/>
                  </a:cubicBezTo>
                  <a:cubicBezTo>
                    <a:pt x="36914" y="35442"/>
                    <a:pt x="36843" y="35387"/>
                    <a:pt x="36802" y="35313"/>
                  </a:cubicBezTo>
                  <a:cubicBezTo>
                    <a:pt x="36739" y="35195"/>
                    <a:pt x="36844" y="35003"/>
                    <a:pt x="36616" y="34947"/>
                  </a:cubicBezTo>
                  <a:cubicBezTo>
                    <a:pt x="36573" y="34937"/>
                    <a:pt x="36571" y="34750"/>
                    <a:pt x="36545" y="34616"/>
                  </a:cubicBezTo>
                  <a:cubicBezTo>
                    <a:pt x="36824" y="34586"/>
                    <a:pt x="36895" y="34413"/>
                    <a:pt x="36949" y="34174"/>
                  </a:cubicBezTo>
                  <a:cubicBezTo>
                    <a:pt x="37003" y="33945"/>
                    <a:pt x="36980" y="33656"/>
                    <a:pt x="37210" y="33564"/>
                  </a:cubicBezTo>
                  <a:cubicBezTo>
                    <a:pt x="37101" y="33440"/>
                    <a:pt x="37006" y="33330"/>
                    <a:pt x="36909" y="33221"/>
                  </a:cubicBezTo>
                  <a:cubicBezTo>
                    <a:pt x="37029" y="33117"/>
                    <a:pt x="37096" y="33048"/>
                    <a:pt x="37173" y="32994"/>
                  </a:cubicBezTo>
                  <a:cubicBezTo>
                    <a:pt x="37283" y="32917"/>
                    <a:pt x="37006" y="32726"/>
                    <a:pt x="37268" y="32681"/>
                  </a:cubicBezTo>
                  <a:cubicBezTo>
                    <a:pt x="37293" y="32677"/>
                    <a:pt x="37267" y="32429"/>
                    <a:pt x="37278" y="32296"/>
                  </a:cubicBezTo>
                  <a:cubicBezTo>
                    <a:pt x="37282" y="32236"/>
                    <a:pt x="37315" y="32181"/>
                    <a:pt x="37334" y="32127"/>
                  </a:cubicBezTo>
                  <a:cubicBezTo>
                    <a:pt x="37234" y="32054"/>
                    <a:pt x="37148" y="31993"/>
                    <a:pt x="37055" y="31926"/>
                  </a:cubicBezTo>
                  <a:cubicBezTo>
                    <a:pt x="37185" y="31540"/>
                    <a:pt x="37319" y="31158"/>
                    <a:pt x="37075" y="30792"/>
                  </a:cubicBezTo>
                  <a:cubicBezTo>
                    <a:pt x="36926" y="30566"/>
                    <a:pt x="36876" y="30360"/>
                    <a:pt x="36995" y="30099"/>
                  </a:cubicBezTo>
                  <a:cubicBezTo>
                    <a:pt x="37088" y="29895"/>
                    <a:pt x="36859" y="29620"/>
                    <a:pt x="37075" y="29496"/>
                  </a:cubicBezTo>
                  <a:cubicBezTo>
                    <a:pt x="36984" y="29307"/>
                    <a:pt x="36904" y="29161"/>
                    <a:pt x="36839" y="29008"/>
                  </a:cubicBezTo>
                  <a:cubicBezTo>
                    <a:pt x="36762" y="28826"/>
                    <a:pt x="36692" y="28639"/>
                    <a:pt x="36636" y="28449"/>
                  </a:cubicBezTo>
                  <a:cubicBezTo>
                    <a:pt x="36622" y="28404"/>
                    <a:pt x="36664" y="28306"/>
                    <a:pt x="36706" y="28286"/>
                  </a:cubicBezTo>
                  <a:cubicBezTo>
                    <a:pt x="37013" y="28138"/>
                    <a:pt x="36890" y="27849"/>
                    <a:pt x="36907" y="27628"/>
                  </a:cubicBezTo>
                  <a:cubicBezTo>
                    <a:pt x="36945" y="27129"/>
                    <a:pt x="36550" y="26854"/>
                    <a:pt x="36049" y="26994"/>
                  </a:cubicBezTo>
                  <a:cubicBezTo>
                    <a:pt x="35675" y="26348"/>
                    <a:pt x="35675" y="26348"/>
                    <a:pt x="35933" y="26097"/>
                  </a:cubicBezTo>
                  <a:cubicBezTo>
                    <a:pt x="35986" y="26254"/>
                    <a:pt x="36037" y="26411"/>
                    <a:pt x="36091" y="26581"/>
                  </a:cubicBezTo>
                  <a:cubicBezTo>
                    <a:pt x="36242" y="26551"/>
                    <a:pt x="36361" y="26531"/>
                    <a:pt x="36464" y="26511"/>
                  </a:cubicBezTo>
                  <a:cubicBezTo>
                    <a:pt x="36490" y="26310"/>
                    <a:pt x="36513" y="26133"/>
                    <a:pt x="36539" y="25929"/>
                  </a:cubicBezTo>
                  <a:cubicBezTo>
                    <a:pt x="36270" y="25936"/>
                    <a:pt x="36015" y="25900"/>
                    <a:pt x="35974" y="25566"/>
                  </a:cubicBezTo>
                  <a:cubicBezTo>
                    <a:pt x="36132" y="25524"/>
                    <a:pt x="36291" y="25483"/>
                    <a:pt x="36421" y="25450"/>
                  </a:cubicBezTo>
                  <a:cubicBezTo>
                    <a:pt x="36349" y="25281"/>
                    <a:pt x="36291" y="25145"/>
                    <a:pt x="36211" y="24957"/>
                  </a:cubicBezTo>
                  <a:cubicBezTo>
                    <a:pt x="36121" y="25055"/>
                    <a:pt x="36057" y="25129"/>
                    <a:pt x="35990" y="25198"/>
                  </a:cubicBezTo>
                  <a:cubicBezTo>
                    <a:pt x="35922" y="25268"/>
                    <a:pt x="35849" y="25331"/>
                    <a:pt x="35778" y="25398"/>
                  </a:cubicBezTo>
                  <a:cubicBezTo>
                    <a:pt x="35793" y="25503"/>
                    <a:pt x="35807" y="25608"/>
                    <a:pt x="35822" y="25712"/>
                  </a:cubicBezTo>
                  <a:cubicBezTo>
                    <a:pt x="35535" y="25518"/>
                    <a:pt x="35535" y="25518"/>
                    <a:pt x="35515" y="25119"/>
                  </a:cubicBezTo>
                  <a:cubicBezTo>
                    <a:pt x="35641" y="25255"/>
                    <a:pt x="35713" y="25333"/>
                    <a:pt x="35786" y="25414"/>
                  </a:cubicBezTo>
                  <a:cubicBezTo>
                    <a:pt x="35794" y="25250"/>
                    <a:pt x="35802" y="25086"/>
                    <a:pt x="35808" y="24961"/>
                  </a:cubicBezTo>
                  <a:cubicBezTo>
                    <a:pt x="36028" y="24885"/>
                    <a:pt x="36220" y="24820"/>
                    <a:pt x="36482" y="24729"/>
                  </a:cubicBezTo>
                  <a:cubicBezTo>
                    <a:pt x="36314" y="24593"/>
                    <a:pt x="36223" y="24519"/>
                    <a:pt x="36126" y="24440"/>
                  </a:cubicBezTo>
                  <a:cubicBezTo>
                    <a:pt x="36184" y="24404"/>
                    <a:pt x="36242" y="24368"/>
                    <a:pt x="36315" y="24321"/>
                  </a:cubicBezTo>
                  <a:cubicBezTo>
                    <a:pt x="36252" y="24211"/>
                    <a:pt x="36195" y="24113"/>
                    <a:pt x="36140" y="24017"/>
                  </a:cubicBezTo>
                  <a:cubicBezTo>
                    <a:pt x="35798" y="24154"/>
                    <a:pt x="35804" y="24406"/>
                    <a:pt x="35882" y="24650"/>
                  </a:cubicBezTo>
                  <a:cubicBezTo>
                    <a:pt x="35520" y="24801"/>
                    <a:pt x="35575" y="24429"/>
                    <a:pt x="35419" y="24356"/>
                  </a:cubicBezTo>
                  <a:cubicBezTo>
                    <a:pt x="35241" y="24273"/>
                    <a:pt x="35026" y="24259"/>
                    <a:pt x="34948" y="23989"/>
                  </a:cubicBezTo>
                  <a:cubicBezTo>
                    <a:pt x="35052" y="23946"/>
                    <a:pt x="35151" y="23904"/>
                    <a:pt x="35262" y="23857"/>
                  </a:cubicBezTo>
                  <a:cubicBezTo>
                    <a:pt x="35271" y="23976"/>
                    <a:pt x="35276" y="24051"/>
                    <a:pt x="35282" y="24144"/>
                  </a:cubicBezTo>
                  <a:cubicBezTo>
                    <a:pt x="35350" y="24116"/>
                    <a:pt x="35429" y="24091"/>
                    <a:pt x="35428" y="24085"/>
                  </a:cubicBezTo>
                  <a:cubicBezTo>
                    <a:pt x="35386" y="23890"/>
                    <a:pt x="35416" y="23672"/>
                    <a:pt x="35155" y="23573"/>
                  </a:cubicBezTo>
                  <a:cubicBezTo>
                    <a:pt x="34933" y="23489"/>
                    <a:pt x="34735" y="23342"/>
                    <a:pt x="34439" y="23175"/>
                  </a:cubicBezTo>
                  <a:cubicBezTo>
                    <a:pt x="34629" y="23144"/>
                    <a:pt x="34729" y="23128"/>
                    <a:pt x="34881" y="23103"/>
                  </a:cubicBezTo>
                  <a:cubicBezTo>
                    <a:pt x="34780" y="23035"/>
                    <a:pt x="34703" y="22940"/>
                    <a:pt x="34641" y="22949"/>
                  </a:cubicBezTo>
                  <a:cubicBezTo>
                    <a:pt x="34455" y="22978"/>
                    <a:pt x="34372" y="22885"/>
                    <a:pt x="34333" y="22738"/>
                  </a:cubicBezTo>
                  <a:cubicBezTo>
                    <a:pt x="34236" y="22380"/>
                    <a:pt x="34152" y="22018"/>
                    <a:pt x="34048" y="21596"/>
                  </a:cubicBezTo>
                  <a:cubicBezTo>
                    <a:pt x="33980" y="21556"/>
                    <a:pt x="33849" y="21482"/>
                    <a:pt x="33717" y="21407"/>
                  </a:cubicBezTo>
                  <a:cubicBezTo>
                    <a:pt x="33918" y="21121"/>
                    <a:pt x="33801" y="20652"/>
                    <a:pt x="34285" y="20553"/>
                  </a:cubicBezTo>
                  <a:cubicBezTo>
                    <a:pt x="34327" y="20730"/>
                    <a:pt x="34365" y="20894"/>
                    <a:pt x="34411" y="21084"/>
                  </a:cubicBezTo>
                  <a:cubicBezTo>
                    <a:pt x="34536" y="21054"/>
                    <a:pt x="34651" y="21025"/>
                    <a:pt x="34754" y="21001"/>
                  </a:cubicBezTo>
                  <a:cubicBezTo>
                    <a:pt x="34794" y="21088"/>
                    <a:pt x="34827" y="21158"/>
                    <a:pt x="34859" y="21227"/>
                  </a:cubicBezTo>
                  <a:cubicBezTo>
                    <a:pt x="34893" y="20718"/>
                    <a:pt x="34662" y="20343"/>
                    <a:pt x="34291" y="20042"/>
                  </a:cubicBezTo>
                  <a:cubicBezTo>
                    <a:pt x="34137" y="20340"/>
                    <a:pt x="34030" y="20674"/>
                    <a:pt x="33681" y="20862"/>
                  </a:cubicBezTo>
                  <a:cubicBezTo>
                    <a:pt x="33546" y="20779"/>
                    <a:pt x="33406" y="20691"/>
                    <a:pt x="33249" y="20592"/>
                  </a:cubicBezTo>
                  <a:cubicBezTo>
                    <a:pt x="33298" y="20485"/>
                    <a:pt x="33344" y="20388"/>
                    <a:pt x="33390" y="20290"/>
                  </a:cubicBezTo>
                  <a:cubicBezTo>
                    <a:pt x="33347" y="20169"/>
                    <a:pt x="33220" y="20037"/>
                    <a:pt x="33418" y="19939"/>
                  </a:cubicBezTo>
                  <a:cubicBezTo>
                    <a:pt x="33446" y="19925"/>
                    <a:pt x="33526" y="19954"/>
                    <a:pt x="33538" y="19980"/>
                  </a:cubicBezTo>
                  <a:cubicBezTo>
                    <a:pt x="33609" y="20141"/>
                    <a:pt x="33541" y="20244"/>
                    <a:pt x="33377" y="20293"/>
                  </a:cubicBezTo>
                  <a:cubicBezTo>
                    <a:pt x="33511" y="20306"/>
                    <a:pt x="33629" y="20414"/>
                    <a:pt x="33787" y="20277"/>
                  </a:cubicBezTo>
                  <a:cubicBezTo>
                    <a:pt x="33922" y="20159"/>
                    <a:pt x="34126" y="20124"/>
                    <a:pt x="34299" y="20053"/>
                  </a:cubicBezTo>
                  <a:cubicBezTo>
                    <a:pt x="34283" y="19928"/>
                    <a:pt x="34267" y="19803"/>
                    <a:pt x="34246" y="19631"/>
                  </a:cubicBezTo>
                  <a:cubicBezTo>
                    <a:pt x="33851" y="20002"/>
                    <a:pt x="33702" y="19962"/>
                    <a:pt x="33574" y="19524"/>
                  </a:cubicBezTo>
                  <a:cubicBezTo>
                    <a:pt x="33384" y="19479"/>
                    <a:pt x="33137" y="19730"/>
                    <a:pt x="32980" y="19397"/>
                  </a:cubicBezTo>
                  <a:close/>
                  <a:moveTo>
                    <a:pt x="17742" y="43959"/>
                  </a:moveTo>
                  <a:cubicBezTo>
                    <a:pt x="17414" y="44023"/>
                    <a:pt x="17418" y="43842"/>
                    <a:pt x="17414" y="43669"/>
                  </a:cubicBezTo>
                  <a:cubicBezTo>
                    <a:pt x="17298" y="43634"/>
                    <a:pt x="17140" y="43673"/>
                    <a:pt x="17153" y="43438"/>
                  </a:cubicBezTo>
                  <a:cubicBezTo>
                    <a:pt x="17235" y="43516"/>
                    <a:pt x="17315" y="43595"/>
                    <a:pt x="17397" y="43675"/>
                  </a:cubicBezTo>
                  <a:cubicBezTo>
                    <a:pt x="17503" y="43757"/>
                    <a:pt x="17602" y="43841"/>
                    <a:pt x="17742" y="43959"/>
                  </a:cubicBezTo>
                  <a:close/>
                  <a:moveTo>
                    <a:pt x="10180" y="35937"/>
                  </a:moveTo>
                  <a:cubicBezTo>
                    <a:pt x="10328" y="36004"/>
                    <a:pt x="10506" y="35729"/>
                    <a:pt x="10541" y="36075"/>
                  </a:cubicBezTo>
                  <a:cubicBezTo>
                    <a:pt x="10621" y="36192"/>
                    <a:pt x="10718" y="36303"/>
                    <a:pt x="10702" y="36506"/>
                  </a:cubicBezTo>
                  <a:cubicBezTo>
                    <a:pt x="10470" y="36381"/>
                    <a:pt x="10522" y="36223"/>
                    <a:pt x="10552" y="36070"/>
                  </a:cubicBezTo>
                  <a:cubicBezTo>
                    <a:pt x="10430" y="36095"/>
                    <a:pt x="10291" y="36195"/>
                    <a:pt x="10180" y="35937"/>
                  </a:cubicBezTo>
                  <a:close/>
                  <a:moveTo>
                    <a:pt x="9859" y="34262"/>
                  </a:moveTo>
                  <a:cubicBezTo>
                    <a:pt x="9775" y="34038"/>
                    <a:pt x="9701" y="33811"/>
                    <a:pt x="9623" y="33579"/>
                  </a:cubicBezTo>
                  <a:cubicBezTo>
                    <a:pt x="9947" y="33689"/>
                    <a:pt x="10031" y="33873"/>
                    <a:pt x="9968" y="34321"/>
                  </a:cubicBezTo>
                  <a:cubicBezTo>
                    <a:pt x="10057" y="34382"/>
                    <a:pt x="10147" y="34441"/>
                    <a:pt x="10234" y="34505"/>
                  </a:cubicBezTo>
                  <a:cubicBezTo>
                    <a:pt x="10352" y="34590"/>
                    <a:pt x="10462" y="34681"/>
                    <a:pt x="10376" y="34882"/>
                  </a:cubicBezTo>
                  <a:cubicBezTo>
                    <a:pt x="10256" y="34837"/>
                    <a:pt x="10135" y="34790"/>
                    <a:pt x="10016" y="34745"/>
                  </a:cubicBezTo>
                  <a:cubicBezTo>
                    <a:pt x="10004" y="34590"/>
                    <a:pt x="9992" y="34452"/>
                    <a:pt x="9980" y="34314"/>
                  </a:cubicBezTo>
                  <a:cubicBezTo>
                    <a:pt x="9938" y="34297"/>
                    <a:pt x="9870" y="34291"/>
                    <a:pt x="9859" y="34262"/>
                  </a:cubicBezTo>
                  <a:close/>
                  <a:moveTo>
                    <a:pt x="6519" y="11068"/>
                  </a:moveTo>
                  <a:cubicBezTo>
                    <a:pt x="6383" y="11271"/>
                    <a:pt x="6285" y="11417"/>
                    <a:pt x="6190" y="11562"/>
                  </a:cubicBezTo>
                  <a:cubicBezTo>
                    <a:pt x="6172" y="11338"/>
                    <a:pt x="6155" y="11139"/>
                    <a:pt x="6138" y="10939"/>
                  </a:cubicBezTo>
                  <a:cubicBezTo>
                    <a:pt x="5950" y="11132"/>
                    <a:pt x="6013" y="11478"/>
                    <a:pt x="5680" y="11674"/>
                  </a:cubicBezTo>
                  <a:cubicBezTo>
                    <a:pt x="5697" y="11426"/>
                    <a:pt x="5666" y="11220"/>
                    <a:pt x="5734" y="11056"/>
                  </a:cubicBezTo>
                  <a:cubicBezTo>
                    <a:pt x="5789" y="10920"/>
                    <a:pt x="5931" y="10745"/>
                    <a:pt x="6138" y="10917"/>
                  </a:cubicBezTo>
                  <a:cubicBezTo>
                    <a:pt x="6244" y="10961"/>
                    <a:pt x="6349" y="11002"/>
                    <a:pt x="6519" y="11068"/>
                  </a:cubicBezTo>
                  <a:close/>
                  <a:moveTo>
                    <a:pt x="25540" y="22780"/>
                  </a:moveTo>
                  <a:cubicBezTo>
                    <a:pt x="25628" y="22783"/>
                    <a:pt x="25715" y="22787"/>
                    <a:pt x="25786" y="22789"/>
                  </a:cubicBezTo>
                  <a:cubicBezTo>
                    <a:pt x="25860" y="23516"/>
                    <a:pt x="25606" y="24213"/>
                    <a:pt x="25843" y="24908"/>
                  </a:cubicBezTo>
                  <a:cubicBezTo>
                    <a:pt x="25671" y="24999"/>
                    <a:pt x="25519" y="24973"/>
                    <a:pt x="25559" y="24820"/>
                  </a:cubicBezTo>
                  <a:cubicBezTo>
                    <a:pt x="25606" y="24635"/>
                    <a:pt x="25514" y="24552"/>
                    <a:pt x="25443" y="24429"/>
                  </a:cubicBezTo>
                  <a:cubicBezTo>
                    <a:pt x="25385" y="24323"/>
                    <a:pt x="25336" y="24197"/>
                    <a:pt x="25332" y="24079"/>
                  </a:cubicBezTo>
                  <a:cubicBezTo>
                    <a:pt x="25318" y="23756"/>
                    <a:pt x="25313" y="23430"/>
                    <a:pt x="25343" y="23110"/>
                  </a:cubicBezTo>
                  <a:cubicBezTo>
                    <a:pt x="25355" y="22992"/>
                    <a:pt x="25479" y="22887"/>
                    <a:pt x="25551" y="22776"/>
                  </a:cubicBezTo>
                  <a:cubicBezTo>
                    <a:pt x="25515" y="22701"/>
                    <a:pt x="25479" y="22629"/>
                    <a:pt x="25443" y="22555"/>
                  </a:cubicBezTo>
                  <a:cubicBezTo>
                    <a:pt x="25506" y="22540"/>
                    <a:pt x="25570" y="22524"/>
                    <a:pt x="25633" y="22511"/>
                  </a:cubicBezTo>
                  <a:cubicBezTo>
                    <a:pt x="25264" y="22154"/>
                    <a:pt x="25570" y="21855"/>
                    <a:pt x="25719" y="21538"/>
                  </a:cubicBezTo>
                  <a:cubicBezTo>
                    <a:pt x="25832" y="21830"/>
                    <a:pt x="25838" y="22133"/>
                    <a:pt x="25803" y="22435"/>
                  </a:cubicBezTo>
                  <a:cubicBezTo>
                    <a:pt x="25800" y="22464"/>
                    <a:pt x="25687" y="22477"/>
                    <a:pt x="25626" y="22500"/>
                  </a:cubicBezTo>
                  <a:cubicBezTo>
                    <a:pt x="25597" y="22591"/>
                    <a:pt x="25569" y="22685"/>
                    <a:pt x="25540" y="22780"/>
                  </a:cubicBezTo>
                  <a:close/>
                  <a:moveTo>
                    <a:pt x="32759" y="39974"/>
                  </a:moveTo>
                  <a:lnTo>
                    <a:pt x="32277" y="40450"/>
                  </a:lnTo>
                  <a:cubicBezTo>
                    <a:pt x="32256" y="40433"/>
                    <a:pt x="32238" y="40418"/>
                    <a:pt x="32217" y="40401"/>
                  </a:cubicBezTo>
                  <a:cubicBezTo>
                    <a:pt x="32355" y="40174"/>
                    <a:pt x="32495" y="39946"/>
                    <a:pt x="32636" y="39719"/>
                  </a:cubicBezTo>
                  <a:cubicBezTo>
                    <a:pt x="32875" y="39497"/>
                    <a:pt x="32962" y="39208"/>
                    <a:pt x="32979" y="38883"/>
                  </a:cubicBezTo>
                  <a:cubicBezTo>
                    <a:pt x="33074" y="38895"/>
                    <a:pt x="33147" y="38904"/>
                    <a:pt x="33286" y="38921"/>
                  </a:cubicBezTo>
                  <a:cubicBezTo>
                    <a:pt x="33199" y="39205"/>
                    <a:pt x="33149" y="39490"/>
                    <a:pt x="33028" y="39742"/>
                  </a:cubicBezTo>
                  <a:cubicBezTo>
                    <a:pt x="32923" y="39959"/>
                    <a:pt x="32766" y="39762"/>
                    <a:pt x="32635" y="39718"/>
                  </a:cubicBezTo>
                  <a:cubicBezTo>
                    <a:pt x="32675" y="39802"/>
                    <a:pt x="32715" y="39885"/>
                    <a:pt x="32759" y="39974"/>
                  </a:cubicBezTo>
                  <a:close/>
                  <a:moveTo>
                    <a:pt x="23125" y="42998"/>
                  </a:moveTo>
                  <a:cubicBezTo>
                    <a:pt x="23268" y="43000"/>
                    <a:pt x="23410" y="42995"/>
                    <a:pt x="23651" y="42991"/>
                  </a:cubicBezTo>
                  <a:cubicBezTo>
                    <a:pt x="23372" y="43211"/>
                    <a:pt x="23184" y="43358"/>
                    <a:pt x="22993" y="43509"/>
                  </a:cubicBezTo>
                  <a:cubicBezTo>
                    <a:pt x="22784" y="43361"/>
                    <a:pt x="22568" y="43207"/>
                    <a:pt x="22330" y="43038"/>
                  </a:cubicBezTo>
                  <a:cubicBezTo>
                    <a:pt x="22463" y="43022"/>
                    <a:pt x="22602" y="43007"/>
                    <a:pt x="22738" y="42990"/>
                  </a:cubicBezTo>
                  <a:cubicBezTo>
                    <a:pt x="22744" y="42850"/>
                    <a:pt x="22750" y="42710"/>
                    <a:pt x="22758" y="42497"/>
                  </a:cubicBezTo>
                  <a:cubicBezTo>
                    <a:pt x="22852" y="42595"/>
                    <a:pt x="22891" y="42636"/>
                    <a:pt x="22930" y="42677"/>
                  </a:cubicBezTo>
                  <a:cubicBezTo>
                    <a:pt x="22960" y="42710"/>
                    <a:pt x="22990" y="42742"/>
                    <a:pt x="23025" y="42782"/>
                  </a:cubicBezTo>
                  <a:cubicBezTo>
                    <a:pt x="22926" y="42851"/>
                    <a:pt x="22831" y="42920"/>
                    <a:pt x="22736" y="42988"/>
                  </a:cubicBezTo>
                  <a:cubicBezTo>
                    <a:pt x="22862" y="42992"/>
                    <a:pt x="22994" y="42998"/>
                    <a:pt x="23125" y="42998"/>
                  </a:cubicBezTo>
                  <a:close/>
                  <a:moveTo>
                    <a:pt x="20729" y="8894"/>
                  </a:moveTo>
                  <a:cubicBezTo>
                    <a:pt x="20562" y="8918"/>
                    <a:pt x="20484" y="8804"/>
                    <a:pt x="20499" y="8677"/>
                  </a:cubicBezTo>
                  <a:cubicBezTo>
                    <a:pt x="20557" y="8233"/>
                    <a:pt x="20639" y="7791"/>
                    <a:pt x="20717" y="7351"/>
                  </a:cubicBezTo>
                  <a:cubicBezTo>
                    <a:pt x="20727" y="7295"/>
                    <a:pt x="20780" y="7249"/>
                    <a:pt x="20814" y="7196"/>
                  </a:cubicBezTo>
                  <a:cubicBezTo>
                    <a:pt x="20835" y="6863"/>
                    <a:pt x="20857" y="6529"/>
                    <a:pt x="20882" y="6154"/>
                  </a:cubicBezTo>
                  <a:cubicBezTo>
                    <a:pt x="20957" y="6098"/>
                    <a:pt x="21062" y="6020"/>
                    <a:pt x="21199" y="5921"/>
                  </a:cubicBezTo>
                  <a:cubicBezTo>
                    <a:pt x="21319" y="6461"/>
                    <a:pt x="20984" y="6809"/>
                    <a:pt x="20804" y="7203"/>
                  </a:cubicBezTo>
                  <a:cubicBezTo>
                    <a:pt x="20896" y="7633"/>
                    <a:pt x="20861" y="8463"/>
                    <a:pt x="20729" y="8894"/>
                  </a:cubicBezTo>
                  <a:close/>
                  <a:moveTo>
                    <a:pt x="16077" y="6157"/>
                  </a:moveTo>
                  <a:cubicBezTo>
                    <a:pt x="15805" y="6358"/>
                    <a:pt x="15596" y="6425"/>
                    <a:pt x="15349" y="6312"/>
                  </a:cubicBezTo>
                  <a:cubicBezTo>
                    <a:pt x="15152" y="6521"/>
                    <a:pt x="14979" y="6202"/>
                    <a:pt x="14760" y="6253"/>
                  </a:cubicBezTo>
                  <a:cubicBezTo>
                    <a:pt x="14819" y="6206"/>
                    <a:pt x="14877" y="6157"/>
                    <a:pt x="14947" y="6101"/>
                  </a:cubicBezTo>
                  <a:cubicBezTo>
                    <a:pt x="14872" y="6019"/>
                    <a:pt x="14797" y="5936"/>
                    <a:pt x="14718" y="5849"/>
                  </a:cubicBezTo>
                  <a:cubicBezTo>
                    <a:pt x="15082" y="5596"/>
                    <a:pt x="15595" y="5865"/>
                    <a:pt x="15892" y="5394"/>
                  </a:cubicBezTo>
                  <a:cubicBezTo>
                    <a:pt x="15929" y="5519"/>
                    <a:pt x="15958" y="5612"/>
                    <a:pt x="15985" y="5703"/>
                  </a:cubicBezTo>
                  <a:cubicBezTo>
                    <a:pt x="16129" y="5540"/>
                    <a:pt x="16120" y="5541"/>
                    <a:pt x="16083" y="5346"/>
                  </a:cubicBezTo>
                  <a:cubicBezTo>
                    <a:pt x="16070" y="5281"/>
                    <a:pt x="16089" y="5181"/>
                    <a:pt x="16133" y="5144"/>
                  </a:cubicBezTo>
                  <a:cubicBezTo>
                    <a:pt x="16211" y="5077"/>
                    <a:pt x="16319" y="5047"/>
                    <a:pt x="16487" y="4968"/>
                  </a:cubicBezTo>
                  <a:cubicBezTo>
                    <a:pt x="16450" y="5234"/>
                    <a:pt x="16422" y="5446"/>
                    <a:pt x="16386" y="5706"/>
                  </a:cubicBezTo>
                  <a:cubicBezTo>
                    <a:pt x="16456" y="5744"/>
                    <a:pt x="16570" y="5808"/>
                    <a:pt x="16685" y="5870"/>
                  </a:cubicBezTo>
                  <a:cubicBezTo>
                    <a:pt x="16681" y="5879"/>
                    <a:pt x="16679" y="5889"/>
                    <a:pt x="16674" y="5898"/>
                  </a:cubicBezTo>
                  <a:cubicBezTo>
                    <a:pt x="16446" y="5829"/>
                    <a:pt x="16219" y="5762"/>
                    <a:pt x="15992" y="5692"/>
                  </a:cubicBezTo>
                  <a:cubicBezTo>
                    <a:pt x="15721" y="5702"/>
                    <a:pt x="15717" y="5950"/>
                    <a:pt x="15612" y="6107"/>
                  </a:cubicBezTo>
                  <a:cubicBezTo>
                    <a:pt x="15741" y="6119"/>
                    <a:pt x="15870" y="6134"/>
                    <a:pt x="16077" y="6157"/>
                  </a:cubicBezTo>
                  <a:close/>
                  <a:moveTo>
                    <a:pt x="14505" y="2834"/>
                  </a:moveTo>
                  <a:cubicBezTo>
                    <a:pt x="13934" y="2929"/>
                    <a:pt x="13371" y="3022"/>
                    <a:pt x="12734" y="3128"/>
                  </a:cubicBezTo>
                  <a:cubicBezTo>
                    <a:pt x="12873" y="2924"/>
                    <a:pt x="12978" y="2770"/>
                    <a:pt x="13079" y="2622"/>
                  </a:cubicBezTo>
                  <a:cubicBezTo>
                    <a:pt x="13304" y="2655"/>
                    <a:pt x="13509" y="2727"/>
                    <a:pt x="13700" y="2700"/>
                  </a:cubicBezTo>
                  <a:cubicBezTo>
                    <a:pt x="13907" y="2672"/>
                    <a:pt x="13979" y="2479"/>
                    <a:pt x="13900" y="2182"/>
                  </a:cubicBezTo>
                  <a:cubicBezTo>
                    <a:pt x="14057" y="2311"/>
                    <a:pt x="14135" y="2374"/>
                    <a:pt x="14247" y="2466"/>
                  </a:cubicBezTo>
                  <a:cubicBezTo>
                    <a:pt x="14380" y="2389"/>
                    <a:pt x="14525" y="2306"/>
                    <a:pt x="14721" y="2191"/>
                  </a:cubicBezTo>
                  <a:cubicBezTo>
                    <a:pt x="14742" y="2290"/>
                    <a:pt x="14787" y="2395"/>
                    <a:pt x="14781" y="2499"/>
                  </a:cubicBezTo>
                  <a:cubicBezTo>
                    <a:pt x="14768" y="2712"/>
                    <a:pt x="14845" y="2770"/>
                    <a:pt x="15056" y="2758"/>
                  </a:cubicBezTo>
                  <a:cubicBezTo>
                    <a:pt x="15458" y="2733"/>
                    <a:pt x="15852" y="2689"/>
                    <a:pt x="16224" y="2518"/>
                  </a:cubicBezTo>
                  <a:cubicBezTo>
                    <a:pt x="16243" y="2509"/>
                    <a:pt x="16281" y="2539"/>
                    <a:pt x="16356" y="2571"/>
                  </a:cubicBezTo>
                  <a:cubicBezTo>
                    <a:pt x="16268" y="2697"/>
                    <a:pt x="16186" y="2817"/>
                    <a:pt x="16095" y="2952"/>
                  </a:cubicBezTo>
                  <a:cubicBezTo>
                    <a:pt x="15933" y="2924"/>
                    <a:pt x="15781" y="2899"/>
                    <a:pt x="15595" y="2868"/>
                  </a:cubicBezTo>
                  <a:cubicBezTo>
                    <a:pt x="15580" y="3022"/>
                    <a:pt x="15583" y="3154"/>
                    <a:pt x="15769" y="3175"/>
                  </a:cubicBezTo>
                  <a:cubicBezTo>
                    <a:pt x="16102" y="3213"/>
                    <a:pt x="16358" y="3387"/>
                    <a:pt x="16595" y="3629"/>
                  </a:cubicBezTo>
                  <a:cubicBezTo>
                    <a:pt x="16801" y="3603"/>
                    <a:pt x="17011" y="3576"/>
                    <a:pt x="17221" y="3550"/>
                  </a:cubicBezTo>
                  <a:cubicBezTo>
                    <a:pt x="17228" y="3524"/>
                    <a:pt x="17233" y="3499"/>
                    <a:pt x="17240" y="3473"/>
                  </a:cubicBezTo>
                  <a:cubicBezTo>
                    <a:pt x="17064" y="3373"/>
                    <a:pt x="16887" y="3274"/>
                    <a:pt x="16659" y="3144"/>
                  </a:cubicBezTo>
                  <a:cubicBezTo>
                    <a:pt x="16830" y="3044"/>
                    <a:pt x="16960" y="2968"/>
                    <a:pt x="17204" y="2825"/>
                  </a:cubicBezTo>
                  <a:cubicBezTo>
                    <a:pt x="17210" y="2909"/>
                    <a:pt x="17220" y="2986"/>
                    <a:pt x="17220" y="3062"/>
                  </a:cubicBezTo>
                  <a:cubicBezTo>
                    <a:pt x="17221" y="3278"/>
                    <a:pt x="17471" y="3316"/>
                    <a:pt x="17507" y="3265"/>
                  </a:cubicBezTo>
                  <a:cubicBezTo>
                    <a:pt x="17698" y="2986"/>
                    <a:pt x="17996" y="3294"/>
                    <a:pt x="18201" y="3056"/>
                  </a:cubicBezTo>
                  <a:cubicBezTo>
                    <a:pt x="18230" y="3208"/>
                    <a:pt x="18252" y="3312"/>
                    <a:pt x="18267" y="3416"/>
                  </a:cubicBezTo>
                  <a:cubicBezTo>
                    <a:pt x="18320" y="3767"/>
                    <a:pt x="18294" y="3784"/>
                    <a:pt x="17912" y="3786"/>
                  </a:cubicBezTo>
                  <a:cubicBezTo>
                    <a:pt x="17745" y="3788"/>
                    <a:pt x="17543" y="3726"/>
                    <a:pt x="17475" y="4014"/>
                  </a:cubicBezTo>
                  <a:cubicBezTo>
                    <a:pt x="17455" y="4098"/>
                    <a:pt x="17166" y="4119"/>
                    <a:pt x="16937" y="4186"/>
                  </a:cubicBezTo>
                  <a:cubicBezTo>
                    <a:pt x="16787" y="4009"/>
                    <a:pt x="16494" y="3977"/>
                    <a:pt x="16215" y="3930"/>
                  </a:cubicBezTo>
                  <a:cubicBezTo>
                    <a:pt x="16137" y="4083"/>
                    <a:pt x="16060" y="4237"/>
                    <a:pt x="15981" y="4393"/>
                  </a:cubicBezTo>
                  <a:cubicBezTo>
                    <a:pt x="15949" y="4375"/>
                    <a:pt x="15917" y="4358"/>
                    <a:pt x="15884" y="4343"/>
                  </a:cubicBezTo>
                  <a:cubicBezTo>
                    <a:pt x="15914" y="4285"/>
                    <a:pt x="15944" y="4227"/>
                    <a:pt x="15970" y="4176"/>
                  </a:cubicBezTo>
                  <a:cubicBezTo>
                    <a:pt x="15789" y="4102"/>
                    <a:pt x="15610" y="4026"/>
                    <a:pt x="15398" y="3940"/>
                  </a:cubicBezTo>
                  <a:cubicBezTo>
                    <a:pt x="15491" y="3840"/>
                    <a:pt x="15560" y="3764"/>
                    <a:pt x="15632" y="3685"/>
                  </a:cubicBezTo>
                  <a:cubicBezTo>
                    <a:pt x="15516" y="3603"/>
                    <a:pt x="15408" y="3528"/>
                    <a:pt x="15274" y="3434"/>
                  </a:cubicBezTo>
                  <a:cubicBezTo>
                    <a:pt x="15373" y="3354"/>
                    <a:pt x="15441" y="3300"/>
                    <a:pt x="15576" y="3192"/>
                  </a:cubicBezTo>
                  <a:cubicBezTo>
                    <a:pt x="15368" y="3216"/>
                    <a:pt x="15229" y="3231"/>
                    <a:pt x="15130" y="3242"/>
                  </a:cubicBezTo>
                  <a:cubicBezTo>
                    <a:pt x="14904" y="3008"/>
                    <a:pt x="14700" y="2794"/>
                    <a:pt x="14496" y="2581"/>
                  </a:cubicBezTo>
                  <a:lnTo>
                    <a:pt x="14425" y="2592"/>
                  </a:lnTo>
                  <a:cubicBezTo>
                    <a:pt x="14448" y="2657"/>
                    <a:pt x="14469" y="2724"/>
                    <a:pt x="14505" y="2834"/>
                  </a:cubicBezTo>
                  <a:close/>
                  <a:moveTo>
                    <a:pt x="12776" y="4504"/>
                  </a:moveTo>
                  <a:cubicBezTo>
                    <a:pt x="13077" y="4511"/>
                    <a:pt x="13350" y="4518"/>
                    <a:pt x="13681" y="4524"/>
                  </a:cubicBezTo>
                  <a:cubicBezTo>
                    <a:pt x="13723" y="4460"/>
                    <a:pt x="13797" y="4346"/>
                    <a:pt x="13871" y="4231"/>
                  </a:cubicBezTo>
                  <a:cubicBezTo>
                    <a:pt x="14064" y="4206"/>
                    <a:pt x="14132" y="4295"/>
                    <a:pt x="14173" y="4644"/>
                  </a:cubicBezTo>
                  <a:cubicBezTo>
                    <a:pt x="14290" y="4666"/>
                    <a:pt x="14423" y="4736"/>
                    <a:pt x="14418" y="4511"/>
                  </a:cubicBezTo>
                  <a:cubicBezTo>
                    <a:pt x="14413" y="4346"/>
                    <a:pt x="14499" y="4249"/>
                    <a:pt x="14666" y="4231"/>
                  </a:cubicBezTo>
                  <a:cubicBezTo>
                    <a:pt x="14708" y="4439"/>
                    <a:pt x="14750" y="4643"/>
                    <a:pt x="14791" y="4836"/>
                  </a:cubicBezTo>
                  <a:cubicBezTo>
                    <a:pt x="15151" y="4929"/>
                    <a:pt x="14932" y="4643"/>
                    <a:pt x="15068" y="4506"/>
                  </a:cubicBezTo>
                  <a:cubicBezTo>
                    <a:pt x="15306" y="4499"/>
                    <a:pt x="15599" y="4491"/>
                    <a:pt x="15931" y="4481"/>
                  </a:cubicBezTo>
                  <a:cubicBezTo>
                    <a:pt x="15619" y="4846"/>
                    <a:pt x="14452" y="5322"/>
                    <a:pt x="13984" y="5279"/>
                  </a:cubicBezTo>
                  <a:cubicBezTo>
                    <a:pt x="14130" y="5149"/>
                    <a:pt x="14251" y="5041"/>
                    <a:pt x="14372" y="4933"/>
                  </a:cubicBezTo>
                  <a:cubicBezTo>
                    <a:pt x="14364" y="4912"/>
                    <a:pt x="14356" y="4890"/>
                    <a:pt x="14350" y="4869"/>
                  </a:cubicBezTo>
                  <a:cubicBezTo>
                    <a:pt x="14233" y="4910"/>
                    <a:pt x="14082" y="4921"/>
                    <a:pt x="14005" y="5001"/>
                  </a:cubicBezTo>
                  <a:cubicBezTo>
                    <a:pt x="13790" y="5223"/>
                    <a:pt x="13573" y="5362"/>
                    <a:pt x="13238" y="5363"/>
                  </a:cubicBezTo>
                  <a:cubicBezTo>
                    <a:pt x="13041" y="5364"/>
                    <a:pt x="12844" y="5530"/>
                    <a:pt x="12629" y="5634"/>
                  </a:cubicBezTo>
                  <a:cubicBezTo>
                    <a:pt x="12526" y="5595"/>
                    <a:pt x="12401" y="5548"/>
                    <a:pt x="12253" y="5491"/>
                  </a:cubicBezTo>
                  <a:cubicBezTo>
                    <a:pt x="12231" y="5751"/>
                    <a:pt x="12213" y="5975"/>
                    <a:pt x="12192" y="6227"/>
                  </a:cubicBezTo>
                  <a:cubicBezTo>
                    <a:pt x="11703" y="5764"/>
                    <a:pt x="11644" y="5767"/>
                    <a:pt x="11511" y="6269"/>
                  </a:cubicBezTo>
                  <a:cubicBezTo>
                    <a:pt x="11439" y="6191"/>
                    <a:pt x="11331" y="6093"/>
                    <a:pt x="11342" y="6078"/>
                  </a:cubicBezTo>
                  <a:cubicBezTo>
                    <a:pt x="11436" y="5942"/>
                    <a:pt x="11545" y="5720"/>
                    <a:pt x="11661" y="5712"/>
                  </a:cubicBezTo>
                  <a:cubicBezTo>
                    <a:pt x="11948" y="5694"/>
                    <a:pt x="12094" y="5491"/>
                    <a:pt x="12301" y="5367"/>
                  </a:cubicBezTo>
                  <a:cubicBezTo>
                    <a:pt x="12589" y="5195"/>
                    <a:pt x="12899" y="5056"/>
                    <a:pt x="13196" y="4906"/>
                  </a:cubicBezTo>
                  <a:cubicBezTo>
                    <a:pt x="13061" y="4784"/>
                    <a:pt x="12818" y="4767"/>
                    <a:pt x="12776" y="4504"/>
                  </a:cubicBezTo>
                  <a:close/>
                  <a:moveTo>
                    <a:pt x="23801" y="15019"/>
                  </a:moveTo>
                  <a:cubicBezTo>
                    <a:pt x="23727" y="15188"/>
                    <a:pt x="23640" y="15353"/>
                    <a:pt x="23534" y="15567"/>
                  </a:cubicBezTo>
                  <a:cubicBezTo>
                    <a:pt x="23404" y="15306"/>
                    <a:pt x="23290" y="15082"/>
                    <a:pt x="23185" y="14854"/>
                  </a:cubicBezTo>
                  <a:cubicBezTo>
                    <a:pt x="23168" y="14814"/>
                    <a:pt x="23197" y="14754"/>
                    <a:pt x="23206" y="14703"/>
                  </a:cubicBezTo>
                  <a:cubicBezTo>
                    <a:pt x="23241" y="14522"/>
                    <a:pt x="23263" y="14340"/>
                    <a:pt x="23314" y="14166"/>
                  </a:cubicBezTo>
                  <a:cubicBezTo>
                    <a:pt x="23341" y="14073"/>
                    <a:pt x="23404" y="13943"/>
                    <a:pt x="23476" y="13926"/>
                  </a:cubicBezTo>
                  <a:cubicBezTo>
                    <a:pt x="23549" y="13908"/>
                    <a:pt x="23668" y="13990"/>
                    <a:pt x="23737" y="14058"/>
                  </a:cubicBezTo>
                  <a:cubicBezTo>
                    <a:pt x="23847" y="14166"/>
                    <a:pt x="23935" y="14297"/>
                    <a:pt x="24040" y="14432"/>
                  </a:cubicBezTo>
                  <a:cubicBezTo>
                    <a:pt x="23951" y="14651"/>
                    <a:pt x="23882" y="14838"/>
                    <a:pt x="23801" y="15019"/>
                  </a:cubicBezTo>
                  <a:close/>
                  <a:moveTo>
                    <a:pt x="20334" y="12337"/>
                  </a:moveTo>
                  <a:cubicBezTo>
                    <a:pt x="20184" y="13386"/>
                    <a:pt x="20132" y="13521"/>
                    <a:pt x="19887" y="13768"/>
                  </a:cubicBezTo>
                  <a:cubicBezTo>
                    <a:pt x="19928" y="13474"/>
                    <a:pt x="19975" y="13231"/>
                    <a:pt x="19992" y="12989"/>
                  </a:cubicBezTo>
                  <a:cubicBezTo>
                    <a:pt x="20003" y="12817"/>
                    <a:pt x="19988" y="12639"/>
                    <a:pt x="19962" y="12469"/>
                  </a:cubicBezTo>
                  <a:cubicBezTo>
                    <a:pt x="19894" y="12039"/>
                    <a:pt x="20081" y="11656"/>
                    <a:pt x="20175" y="11256"/>
                  </a:cubicBezTo>
                  <a:cubicBezTo>
                    <a:pt x="20186" y="11213"/>
                    <a:pt x="20263" y="11184"/>
                    <a:pt x="20338" y="11128"/>
                  </a:cubicBezTo>
                  <a:cubicBezTo>
                    <a:pt x="20550" y="11555"/>
                    <a:pt x="20388" y="11952"/>
                    <a:pt x="20334" y="12337"/>
                  </a:cubicBezTo>
                  <a:close/>
                  <a:moveTo>
                    <a:pt x="20925" y="1380"/>
                  </a:moveTo>
                  <a:cubicBezTo>
                    <a:pt x="20928" y="1659"/>
                    <a:pt x="21315" y="1862"/>
                    <a:pt x="21003" y="2198"/>
                  </a:cubicBezTo>
                  <a:cubicBezTo>
                    <a:pt x="20909" y="2027"/>
                    <a:pt x="20846" y="1866"/>
                    <a:pt x="20742" y="1736"/>
                  </a:cubicBezTo>
                  <a:cubicBezTo>
                    <a:pt x="20633" y="1599"/>
                    <a:pt x="20486" y="1493"/>
                    <a:pt x="20316" y="1341"/>
                  </a:cubicBezTo>
                  <a:cubicBezTo>
                    <a:pt x="20320" y="1252"/>
                    <a:pt x="20325" y="1116"/>
                    <a:pt x="20329" y="1011"/>
                  </a:cubicBezTo>
                  <a:cubicBezTo>
                    <a:pt x="20439" y="882"/>
                    <a:pt x="20779" y="1048"/>
                    <a:pt x="21301" y="1453"/>
                  </a:cubicBezTo>
                  <a:cubicBezTo>
                    <a:pt x="21152" y="1423"/>
                    <a:pt x="21056" y="1404"/>
                    <a:pt x="20925" y="1380"/>
                  </a:cubicBezTo>
                  <a:close/>
                  <a:moveTo>
                    <a:pt x="10847" y="6592"/>
                  </a:moveTo>
                  <a:cubicBezTo>
                    <a:pt x="10902" y="6664"/>
                    <a:pt x="10967" y="6743"/>
                    <a:pt x="10993" y="6778"/>
                  </a:cubicBezTo>
                  <a:cubicBezTo>
                    <a:pt x="10801" y="6866"/>
                    <a:pt x="10614" y="6951"/>
                    <a:pt x="10428" y="7038"/>
                  </a:cubicBezTo>
                  <a:cubicBezTo>
                    <a:pt x="10239" y="6621"/>
                    <a:pt x="10334" y="6468"/>
                    <a:pt x="11172" y="6036"/>
                  </a:cubicBezTo>
                  <a:cubicBezTo>
                    <a:pt x="11031" y="6277"/>
                    <a:pt x="10944" y="6426"/>
                    <a:pt x="10847" y="6592"/>
                  </a:cubicBezTo>
                  <a:close/>
                  <a:moveTo>
                    <a:pt x="12689" y="39579"/>
                  </a:moveTo>
                  <a:cubicBezTo>
                    <a:pt x="12272" y="39425"/>
                    <a:pt x="11962" y="39862"/>
                    <a:pt x="11663" y="39524"/>
                  </a:cubicBezTo>
                  <a:cubicBezTo>
                    <a:pt x="11852" y="39344"/>
                    <a:pt x="12037" y="39166"/>
                    <a:pt x="12262" y="38950"/>
                  </a:cubicBezTo>
                  <a:cubicBezTo>
                    <a:pt x="12373" y="39114"/>
                    <a:pt x="12501" y="39304"/>
                    <a:pt x="12689" y="39579"/>
                  </a:cubicBezTo>
                  <a:close/>
                  <a:moveTo>
                    <a:pt x="13990" y="40545"/>
                  </a:moveTo>
                  <a:cubicBezTo>
                    <a:pt x="14095" y="40776"/>
                    <a:pt x="14179" y="40963"/>
                    <a:pt x="14264" y="41151"/>
                  </a:cubicBezTo>
                  <a:cubicBezTo>
                    <a:pt x="13975" y="41323"/>
                    <a:pt x="13942" y="41313"/>
                    <a:pt x="13557" y="40934"/>
                  </a:cubicBezTo>
                  <a:cubicBezTo>
                    <a:pt x="13686" y="40818"/>
                    <a:pt x="13814" y="40703"/>
                    <a:pt x="13990" y="40545"/>
                  </a:cubicBezTo>
                  <a:close/>
                  <a:moveTo>
                    <a:pt x="17928" y="9581"/>
                  </a:moveTo>
                  <a:cubicBezTo>
                    <a:pt x="18110" y="9938"/>
                    <a:pt x="17907" y="10240"/>
                    <a:pt x="17817" y="10629"/>
                  </a:cubicBezTo>
                  <a:cubicBezTo>
                    <a:pt x="17487" y="10140"/>
                    <a:pt x="17524" y="9891"/>
                    <a:pt x="17928" y="9581"/>
                  </a:cubicBezTo>
                  <a:close/>
                  <a:moveTo>
                    <a:pt x="15153" y="2074"/>
                  </a:moveTo>
                  <a:cubicBezTo>
                    <a:pt x="15362" y="2059"/>
                    <a:pt x="15532" y="1996"/>
                    <a:pt x="15668" y="1819"/>
                  </a:cubicBezTo>
                  <a:cubicBezTo>
                    <a:pt x="15803" y="1642"/>
                    <a:pt x="15955" y="1673"/>
                    <a:pt x="16093" y="1882"/>
                  </a:cubicBezTo>
                  <a:cubicBezTo>
                    <a:pt x="15761" y="2128"/>
                    <a:pt x="15376" y="2242"/>
                    <a:pt x="14979" y="2318"/>
                  </a:cubicBezTo>
                  <a:cubicBezTo>
                    <a:pt x="14940" y="2325"/>
                    <a:pt x="14881" y="2232"/>
                    <a:pt x="14798" y="2152"/>
                  </a:cubicBezTo>
                  <a:cubicBezTo>
                    <a:pt x="14955" y="2117"/>
                    <a:pt x="15053" y="2082"/>
                    <a:pt x="15153" y="2074"/>
                  </a:cubicBezTo>
                  <a:close/>
                  <a:moveTo>
                    <a:pt x="28602" y="36262"/>
                  </a:moveTo>
                  <a:cubicBezTo>
                    <a:pt x="28678" y="36458"/>
                    <a:pt x="28751" y="36640"/>
                    <a:pt x="28838" y="36859"/>
                  </a:cubicBezTo>
                  <a:cubicBezTo>
                    <a:pt x="28620" y="36850"/>
                    <a:pt x="28450" y="36843"/>
                    <a:pt x="28266" y="36833"/>
                  </a:cubicBezTo>
                  <a:cubicBezTo>
                    <a:pt x="28260" y="36594"/>
                    <a:pt x="28242" y="36350"/>
                    <a:pt x="28602" y="36262"/>
                  </a:cubicBezTo>
                  <a:close/>
                  <a:moveTo>
                    <a:pt x="35916" y="30245"/>
                  </a:moveTo>
                  <a:cubicBezTo>
                    <a:pt x="36067" y="30108"/>
                    <a:pt x="36233" y="29906"/>
                    <a:pt x="36510" y="30089"/>
                  </a:cubicBezTo>
                  <a:cubicBezTo>
                    <a:pt x="36495" y="30374"/>
                    <a:pt x="36306" y="30502"/>
                    <a:pt x="35995" y="30589"/>
                  </a:cubicBezTo>
                  <a:cubicBezTo>
                    <a:pt x="35964" y="30469"/>
                    <a:pt x="35872" y="30284"/>
                    <a:pt x="35916" y="30245"/>
                  </a:cubicBezTo>
                  <a:close/>
                  <a:moveTo>
                    <a:pt x="24799" y="12374"/>
                  </a:moveTo>
                  <a:cubicBezTo>
                    <a:pt x="24710" y="12241"/>
                    <a:pt x="24614" y="12104"/>
                    <a:pt x="24494" y="11929"/>
                  </a:cubicBezTo>
                  <a:cubicBezTo>
                    <a:pt x="24670" y="11891"/>
                    <a:pt x="24811" y="11861"/>
                    <a:pt x="24931" y="11835"/>
                  </a:cubicBezTo>
                  <a:cubicBezTo>
                    <a:pt x="25072" y="11963"/>
                    <a:pt x="24697" y="12079"/>
                    <a:pt x="24971" y="12177"/>
                  </a:cubicBezTo>
                  <a:cubicBezTo>
                    <a:pt x="25083" y="12218"/>
                    <a:pt x="25190" y="12273"/>
                    <a:pt x="25300" y="12323"/>
                  </a:cubicBezTo>
                  <a:cubicBezTo>
                    <a:pt x="25295" y="12348"/>
                    <a:pt x="25291" y="12374"/>
                    <a:pt x="25288" y="12398"/>
                  </a:cubicBezTo>
                  <a:cubicBezTo>
                    <a:pt x="25130" y="12392"/>
                    <a:pt x="24971" y="12382"/>
                    <a:pt x="24799" y="12374"/>
                  </a:cubicBezTo>
                  <a:close/>
                  <a:moveTo>
                    <a:pt x="36294" y="27827"/>
                  </a:moveTo>
                  <a:cubicBezTo>
                    <a:pt x="36339" y="28021"/>
                    <a:pt x="36375" y="28181"/>
                    <a:pt x="36419" y="28370"/>
                  </a:cubicBezTo>
                  <a:cubicBezTo>
                    <a:pt x="36098" y="28440"/>
                    <a:pt x="35997" y="28227"/>
                    <a:pt x="35862" y="27927"/>
                  </a:cubicBezTo>
                  <a:cubicBezTo>
                    <a:pt x="36047" y="27884"/>
                    <a:pt x="36173" y="27856"/>
                    <a:pt x="36294" y="27827"/>
                  </a:cubicBezTo>
                  <a:close/>
                  <a:moveTo>
                    <a:pt x="7261" y="9070"/>
                  </a:moveTo>
                  <a:cubicBezTo>
                    <a:pt x="7448" y="9076"/>
                    <a:pt x="7468" y="9216"/>
                    <a:pt x="7394" y="9318"/>
                  </a:cubicBezTo>
                  <a:cubicBezTo>
                    <a:pt x="7281" y="9471"/>
                    <a:pt x="7125" y="9594"/>
                    <a:pt x="6973" y="9712"/>
                  </a:cubicBezTo>
                  <a:cubicBezTo>
                    <a:pt x="6943" y="9735"/>
                    <a:pt x="6847" y="9671"/>
                    <a:pt x="6781" y="9646"/>
                  </a:cubicBezTo>
                  <a:cubicBezTo>
                    <a:pt x="7067" y="9525"/>
                    <a:pt x="7080" y="9222"/>
                    <a:pt x="7261" y="9070"/>
                  </a:cubicBezTo>
                  <a:close/>
                  <a:moveTo>
                    <a:pt x="23564" y="36657"/>
                  </a:moveTo>
                  <a:cubicBezTo>
                    <a:pt x="23824" y="36564"/>
                    <a:pt x="23905" y="36713"/>
                    <a:pt x="23963" y="36945"/>
                  </a:cubicBezTo>
                  <a:cubicBezTo>
                    <a:pt x="23836" y="37000"/>
                    <a:pt x="23704" y="37058"/>
                    <a:pt x="23518" y="37140"/>
                  </a:cubicBezTo>
                  <a:cubicBezTo>
                    <a:pt x="23539" y="36926"/>
                    <a:pt x="23550" y="36792"/>
                    <a:pt x="23564" y="36657"/>
                  </a:cubicBezTo>
                  <a:close/>
                  <a:moveTo>
                    <a:pt x="24736" y="16231"/>
                  </a:moveTo>
                  <a:cubicBezTo>
                    <a:pt x="24565" y="16018"/>
                    <a:pt x="24562" y="16016"/>
                    <a:pt x="24539" y="15844"/>
                  </a:cubicBezTo>
                  <a:cubicBezTo>
                    <a:pt x="24518" y="15693"/>
                    <a:pt x="24453" y="15521"/>
                    <a:pt x="24781" y="15481"/>
                  </a:cubicBezTo>
                  <a:cubicBezTo>
                    <a:pt x="24765" y="15742"/>
                    <a:pt x="24751" y="15973"/>
                    <a:pt x="24736" y="16231"/>
                  </a:cubicBezTo>
                  <a:close/>
                  <a:moveTo>
                    <a:pt x="16934" y="37601"/>
                  </a:moveTo>
                  <a:cubicBezTo>
                    <a:pt x="16756" y="37448"/>
                    <a:pt x="16593" y="37276"/>
                    <a:pt x="16424" y="37109"/>
                  </a:cubicBezTo>
                  <a:cubicBezTo>
                    <a:pt x="16449" y="37080"/>
                    <a:pt x="16475" y="37052"/>
                    <a:pt x="16500" y="37025"/>
                  </a:cubicBezTo>
                  <a:cubicBezTo>
                    <a:pt x="16715" y="37177"/>
                    <a:pt x="16930" y="37330"/>
                    <a:pt x="17192" y="37517"/>
                  </a:cubicBezTo>
                  <a:cubicBezTo>
                    <a:pt x="17064" y="37562"/>
                    <a:pt x="16961" y="37625"/>
                    <a:pt x="16934" y="37601"/>
                  </a:cubicBezTo>
                  <a:close/>
                  <a:moveTo>
                    <a:pt x="1900" y="14984"/>
                  </a:moveTo>
                  <a:cubicBezTo>
                    <a:pt x="1822" y="15197"/>
                    <a:pt x="1892" y="15394"/>
                    <a:pt x="1637" y="15470"/>
                  </a:cubicBezTo>
                  <a:cubicBezTo>
                    <a:pt x="1551" y="15356"/>
                    <a:pt x="1465" y="15241"/>
                    <a:pt x="1324" y="15051"/>
                  </a:cubicBezTo>
                  <a:cubicBezTo>
                    <a:pt x="1544" y="15024"/>
                    <a:pt x="1691" y="15009"/>
                    <a:pt x="1900" y="14984"/>
                  </a:cubicBezTo>
                  <a:close/>
                  <a:moveTo>
                    <a:pt x="20146" y="1758"/>
                  </a:moveTo>
                  <a:cubicBezTo>
                    <a:pt x="20297" y="1715"/>
                    <a:pt x="20428" y="1674"/>
                    <a:pt x="20563" y="1647"/>
                  </a:cubicBezTo>
                  <a:cubicBezTo>
                    <a:pt x="20570" y="1646"/>
                    <a:pt x="20633" y="1778"/>
                    <a:pt x="20613" y="1802"/>
                  </a:cubicBezTo>
                  <a:cubicBezTo>
                    <a:pt x="20530" y="1903"/>
                    <a:pt x="20425" y="1988"/>
                    <a:pt x="20295" y="2111"/>
                  </a:cubicBezTo>
                  <a:cubicBezTo>
                    <a:pt x="20227" y="1953"/>
                    <a:pt x="20193" y="1871"/>
                    <a:pt x="20146" y="1758"/>
                  </a:cubicBezTo>
                  <a:close/>
                  <a:moveTo>
                    <a:pt x="11593" y="39078"/>
                  </a:moveTo>
                  <a:cubicBezTo>
                    <a:pt x="11493" y="39047"/>
                    <a:pt x="11391" y="39016"/>
                    <a:pt x="11270" y="38980"/>
                  </a:cubicBezTo>
                  <a:cubicBezTo>
                    <a:pt x="11571" y="38648"/>
                    <a:pt x="11749" y="38664"/>
                    <a:pt x="11866" y="38992"/>
                  </a:cubicBezTo>
                  <a:cubicBezTo>
                    <a:pt x="11782" y="39042"/>
                    <a:pt x="11623" y="38854"/>
                    <a:pt x="11593" y="39078"/>
                  </a:cubicBezTo>
                  <a:close/>
                  <a:moveTo>
                    <a:pt x="8072" y="23579"/>
                  </a:moveTo>
                  <a:cubicBezTo>
                    <a:pt x="7578" y="23675"/>
                    <a:pt x="7749" y="23263"/>
                    <a:pt x="7638" y="23084"/>
                  </a:cubicBezTo>
                  <a:cubicBezTo>
                    <a:pt x="7989" y="23079"/>
                    <a:pt x="7936" y="23377"/>
                    <a:pt x="8072" y="23579"/>
                  </a:cubicBezTo>
                  <a:close/>
                  <a:moveTo>
                    <a:pt x="22753" y="5018"/>
                  </a:moveTo>
                  <a:cubicBezTo>
                    <a:pt x="22546" y="4890"/>
                    <a:pt x="22387" y="4791"/>
                    <a:pt x="22170" y="4657"/>
                  </a:cubicBezTo>
                  <a:cubicBezTo>
                    <a:pt x="22600" y="4504"/>
                    <a:pt x="22622" y="4519"/>
                    <a:pt x="22753" y="5018"/>
                  </a:cubicBezTo>
                  <a:close/>
                  <a:moveTo>
                    <a:pt x="19871" y="2287"/>
                  </a:moveTo>
                  <a:cubicBezTo>
                    <a:pt x="20225" y="2131"/>
                    <a:pt x="20431" y="2289"/>
                    <a:pt x="20638" y="2441"/>
                  </a:cubicBezTo>
                  <a:cubicBezTo>
                    <a:pt x="20627" y="2476"/>
                    <a:pt x="20616" y="2511"/>
                    <a:pt x="20606" y="2545"/>
                  </a:cubicBezTo>
                  <a:cubicBezTo>
                    <a:pt x="20381" y="2466"/>
                    <a:pt x="20155" y="2387"/>
                    <a:pt x="19871" y="2287"/>
                  </a:cubicBezTo>
                  <a:close/>
                  <a:moveTo>
                    <a:pt x="21293" y="35098"/>
                  </a:moveTo>
                  <a:cubicBezTo>
                    <a:pt x="21259" y="34999"/>
                    <a:pt x="21221" y="34886"/>
                    <a:pt x="21158" y="34696"/>
                  </a:cubicBezTo>
                  <a:cubicBezTo>
                    <a:pt x="21391" y="34766"/>
                    <a:pt x="21550" y="34814"/>
                    <a:pt x="21710" y="34863"/>
                  </a:cubicBezTo>
                  <a:cubicBezTo>
                    <a:pt x="21705" y="34891"/>
                    <a:pt x="21700" y="34918"/>
                    <a:pt x="21694" y="34947"/>
                  </a:cubicBezTo>
                  <a:cubicBezTo>
                    <a:pt x="21592" y="34986"/>
                    <a:pt x="21491" y="35024"/>
                    <a:pt x="21293" y="35098"/>
                  </a:cubicBezTo>
                  <a:close/>
                  <a:moveTo>
                    <a:pt x="30896" y="41847"/>
                  </a:moveTo>
                  <a:cubicBezTo>
                    <a:pt x="31020" y="41643"/>
                    <a:pt x="31022" y="41448"/>
                    <a:pt x="31228" y="41412"/>
                  </a:cubicBezTo>
                  <a:cubicBezTo>
                    <a:pt x="31303" y="41398"/>
                    <a:pt x="31397" y="41490"/>
                    <a:pt x="31569" y="41578"/>
                  </a:cubicBezTo>
                  <a:cubicBezTo>
                    <a:pt x="31298" y="41688"/>
                    <a:pt x="31145" y="41748"/>
                    <a:pt x="30896" y="41847"/>
                  </a:cubicBezTo>
                  <a:close/>
                  <a:moveTo>
                    <a:pt x="9508" y="4924"/>
                  </a:moveTo>
                  <a:cubicBezTo>
                    <a:pt x="9644" y="5015"/>
                    <a:pt x="9787" y="5060"/>
                    <a:pt x="9801" y="5129"/>
                  </a:cubicBezTo>
                  <a:cubicBezTo>
                    <a:pt x="9831" y="5295"/>
                    <a:pt x="9709" y="5363"/>
                    <a:pt x="9484" y="5362"/>
                  </a:cubicBezTo>
                  <a:cubicBezTo>
                    <a:pt x="9490" y="5220"/>
                    <a:pt x="9495" y="5119"/>
                    <a:pt x="9508" y="4924"/>
                  </a:cubicBezTo>
                  <a:close/>
                  <a:moveTo>
                    <a:pt x="13801" y="7085"/>
                  </a:moveTo>
                  <a:cubicBezTo>
                    <a:pt x="13844" y="6927"/>
                    <a:pt x="13672" y="6663"/>
                    <a:pt x="14070" y="6706"/>
                  </a:cubicBezTo>
                  <a:cubicBezTo>
                    <a:pt x="13980" y="6832"/>
                    <a:pt x="13889" y="6958"/>
                    <a:pt x="13801" y="7085"/>
                  </a:cubicBezTo>
                  <a:close/>
                  <a:moveTo>
                    <a:pt x="17533" y="9848"/>
                  </a:moveTo>
                  <a:cubicBezTo>
                    <a:pt x="17489" y="9848"/>
                    <a:pt x="17443" y="9847"/>
                    <a:pt x="17399" y="9847"/>
                  </a:cubicBezTo>
                  <a:cubicBezTo>
                    <a:pt x="17393" y="9725"/>
                    <a:pt x="17387" y="9604"/>
                    <a:pt x="17382" y="9483"/>
                  </a:cubicBezTo>
                  <a:cubicBezTo>
                    <a:pt x="17443" y="9487"/>
                    <a:pt x="17505" y="9489"/>
                    <a:pt x="17564" y="9492"/>
                  </a:cubicBezTo>
                  <a:cubicBezTo>
                    <a:pt x="17555" y="9610"/>
                    <a:pt x="17543" y="9729"/>
                    <a:pt x="17533" y="9848"/>
                  </a:cubicBezTo>
                  <a:close/>
                  <a:moveTo>
                    <a:pt x="21465" y="4955"/>
                  </a:moveTo>
                  <a:cubicBezTo>
                    <a:pt x="21484" y="5003"/>
                    <a:pt x="21421" y="5084"/>
                    <a:pt x="21395" y="5150"/>
                  </a:cubicBezTo>
                  <a:cubicBezTo>
                    <a:pt x="21298" y="5075"/>
                    <a:pt x="21202" y="5001"/>
                    <a:pt x="21074" y="4902"/>
                  </a:cubicBezTo>
                  <a:cubicBezTo>
                    <a:pt x="21321" y="4699"/>
                    <a:pt x="21410" y="4819"/>
                    <a:pt x="21465" y="4955"/>
                  </a:cubicBezTo>
                  <a:close/>
                  <a:moveTo>
                    <a:pt x="15719" y="35408"/>
                  </a:moveTo>
                  <a:cubicBezTo>
                    <a:pt x="15487" y="35270"/>
                    <a:pt x="15504" y="35105"/>
                    <a:pt x="15493" y="34952"/>
                  </a:cubicBezTo>
                  <a:cubicBezTo>
                    <a:pt x="15674" y="35040"/>
                    <a:pt x="15777" y="35160"/>
                    <a:pt x="15719" y="35408"/>
                  </a:cubicBezTo>
                  <a:close/>
                  <a:moveTo>
                    <a:pt x="31274" y="13059"/>
                  </a:moveTo>
                  <a:cubicBezTo>
                    <a:pt x="31396" y="13280"/>
                    <a:pt x="31467" y="13406"/>
                    <a:pt x="31567" y="13585"/>
                  </a:cubicBezTo>
                  <a:cubicBezTo>
                    <a:pt x="31265" y="13511"/>
                    <a:pt x="31265" y="13511"/>
                    <a:pt x="31274" y="13059"/>
                  </a:cubicBezTo>
                  <a:close/>
                  <a:moveTo>
                    <a:pt x="12569" y="7328"/>
                  </a:moveTo>
                  <a:cubicBezTo>
                    <a:pt x="12348" y="7226"/>
                    <a:pt x="12198" y="7155"/>
                    <a:pt x="12048" y="7085"/>
                  </a:cubicBezTo>
                  <a:cubicBezTo>
                    <a:pt x="12313" y="6938"/>
                    <a:pt x="12457" y="7020"/>
                    <a:pt x="12569" y="7328"/>
                  </a:cubicBezTo>
                  <a:close/>
                  <a:moveTo>
                    <a:pt x="3570" y="25530"/>
                  </a:moveTo>
                  <a:cubicBezTo>
                    <a:pt x="3894" y="25770"/>
                    <a:pt x="3894" y="25770"/>
                    <a:pt x="3835" y="26167"/>
                  </a:cubicBezTo>
                  <a:cubicBezTo>
                    <a:pt x="3730" y="25916"/>
                    <a:pt x="3661" y="25751"/>
                    <a:pt x="3570" y="25530"/>
                  </a:cubicBezTo>
                  <a:close/>
                  <a:moveTo>
                    <a:pt x="24271" y="45018"/>
                  </a:moveTo>
                  <a:cubicBezTo>
                    <a:pt x="24383" y="44866"/>
                    <a:pt x="24450" y="44626"/>
                    <a:pt x="24810" y="44848"/>
                  </a:cubicBezTo>
                  <a:cubicBezTo>
                    <a:pt x="24564" y="44926"/>
                    <a:pt x="24418" y="44972"/>
                    <a:pt x="24271" y="45018"/>
                  </a:cubicBezTo>
                  <a:close/>
                  <a:moveTo>
                    <a:pt x="19322" y="44556"/>
                  </a:moveTo>
                  <a:cubicBezTo>
                    <a:pt x="19255" y="44410"/>
                    <a:pt x="19189" y="44264"/>
                    <a:pt x="19121" y="44118"/>
                  </a:cubicBezTo>
                  <a:cubicBezTo>
                    <a:pt x="19153" y="44104"/>
                    <a:pt x="19185" y="44088"/>
                    <a:pt x="19220" y="44075"/>
                  </a:cubicBezTo>
                  <a:cubicBezTo>
                    <a:pt x="19350" y="44200"/>
                    <a:pt x="19480" y="44322"/>
                    <a:pt x="19322" y="44556"/>
                  </a:cubicBezTo>
                  <a:close/>
                  <a:moveTo>
                    <a:pt x="18185" y="44132"/>
                  </a:moveTo>
                  <a:cubicBezTo>
                    <a:pt x="18336" y="44117"/>
                    <a:pt x="18487" y="44102"/>
                    <a:pt x="18721" y="44079"/>
                  </a:cubicBezTo>
                  <a:cubicBezTo>
                    <a:pt x="18412" y="44283"/>
                    <a:pt x="18412" y="44283"/>
                    <a:pt x="18185" y="44132"/>
                  </a:cubicBezTo>
                  <a:close/>
                  <a:moveTo>
                    <a:pt x="10984" y="37285"/>
                  </a:moveTo>
                  <a:cubicBezTo>
                    <a:pt x="10802" y="37150"/>
                    <a:pt x="10802" y="37150"/>
                    <a:pt x="10810" y="36764"/>
                  </a:cubicBezTo>
                  <a:cubicBezTo>
                    <a:pt x="10866" y="36931"/>
                    <a:pt x="10922" y="37099"/>
                    <a:pt x="10984" y="37285"/>
                  </a:cubicBezTo>
                  <a:close/>
                  <a:moveTo>
                    <a:pt x="23880" y="13676"/>
                  </a:moveTo>
                  <a:cubicBezTo>
                    <a:pt x="23853" y="13694"/>
                    <a:pt x="23827" y="13713"/>
                    <a:pt x="23800" y="13730"/>
                  </a:cubicBezTo>
                  <a:cubicBezTo>
                    <a:pt x="23707" y="13604"/>
                    <a:pt x="23617" y="13479"/>
                    <a:pt x="23524" y="13353"/>
                  </a:cubicBezTo>
                  <a:cubicBezTo>
                    <a:pt x="23561" y="13328"/>
                    <a:pt x="23597" y="13305"/>
                    <a:pt x="23633" y="13280"/>
                  </a:cubicBezTo>
                  <a:cubicBezTo>
                    <a:pt x="23717" y="13412"/>
                    <a:pt x="23799" y="13545"/>
                    <a:pt x="23880" y="13676"/>
                  </a:cubicBezTo>
                  <a:close/>
                  <a:moveTo>
                    <a:pt x="33121" y="18458"/>
                  </a:moveTo>
                  <a:cubicBezTo>
                    <a:pt x="32849" y="18338"/>
                    <a:pt x="32767" y="18225"/>
                    <a:pt x="32844" y="18041"/>
                  </a:cubicBezTo>
                  <a:cubicBezTo>
                    <a:pt x="32883" y="18032"/>
                    <a:pt x="32921" y="18021"/>
                    <a:pt x="32960" y="18011"/>
                  </a:cubicBezTo>
                  <a:cubicBezTo>
                    <a:pt x="33006" y="18135"/>
                    <a:pt x="33049" y="18258"/>
                    <a:pt x="33121" y="18458"/>
                  </a:cubicBezTo>
                  <a:close/>
                  <a:moveTo>
                    <a:pt x="15568" y="1356"/>
                  </a:moveTo>
                  <a:cubicBezTo>
                    <a:pt x="15563" y="1279"/>
                    <a:pt x="15542" y="1215"/>
                    <a:pt x="15560" y="1200"/>
                  </a:cubicBezTo>
                  <a:cubicBezTo>
                    <a:pt x="15692" y="1095"/>
                    <a:pt x="15825" y="1048"/>
                    <a:pt x="15978" y="1308"/>
                  </a:cubicBezTo>
                  <a:cubicBezTo>
                    <a:pt x="15812" y="1328"/>
                    <a:pt x="15697" y="1341"/>
                    <a:pt x="15568" y="1356"/>
                  </a:cubicBezTo>
                  <a:close/>
                  <a:moveTo>
                    <a:pt x="8280" y="6324"/>
                  </a:moveTo>
                  <a:cubicBezTo>
                    <a:pt x="8306" y="6342"/>
                    <a:pt x="8332" y="6362"/>
                    <a:pt x="8358" y="6380"/>
                  </a:cubicBezTo>
                  <a:cubicBezTo>
                    <a:pt x="8268" y="6504"/>
                    <a:pt x="8177" y="6628"/>
                    <a:pt x="8089" y="6752"/>
                  </a:cubicBezTo>
                  <a:cubicBezTo>
                    <a:pt x="8063" y="6732"/>
                    <a:pt x="8037" y="6713"/>
                    <a:pt x="8011" y="6694"/>
                  </a:cubicBezTo>
                  <a:cubicBezTo>
                    <a:pt x="8099" y="6571"/>
                    <a:pt x="8190" y="6447"/>
                    <a:pt x="8280" y="6324"/>
                  </a:cubicBezTo>
                  <a:close/>
                  <a:moveTo>
                    <a:pt x="10369" y="8570"/>
                  </a:moveTo>
                  <a:cubicBezTo>
                    <a:pt x="10345" y="8567"/>
                    <a:pt x="10321" y="8564"/>
                    <a:pt x="10297" y="8561"/>
                  </a:cubicBezTo>
                  <a:cubicBezTo>
                    <a:pt x="10308" y="8451"/>
                    <a:pt x="10322" y="8340"/>
                    <a:pt x="10333" y="8231"/>
                  </a:cubicBezTo>
                  <a:cubicBezTo>
                    <a:pt x="10376" y="8238"/>
                    <a:pt x="10421" y="8247"/>
                    <a:pt x="10464" y="8253"/>
                  </a:cubicBezTo>
                  <a:cubicBezTo>
                    <a:pt x="10432" y="8358"/>
                    <a:pt x="10401" y="8463"/>
                    <a:pt x="10369" y="8570"/>
                  </a:cubicBezTo>
                  <a:close/>
                  <a:moveTo>
                    <a:pt x="26529" y="6847"/>
                  </a:moveTo>
                  <a:cubicBezTo>
                    <a:pt x="26325" y="6760"/>
                    <a:pt x="26327" y="6599"/>
                    <a:pt x="26297" y="6332"/>
                  </a:cubicBezTo>
                  <a:cubicBezTo>
                    <a:pt x="26472" y="6524"/>
                    <a:pt x="26613" y="6621"/>
                    <a:pt x="26529" y="6847"/>
                  </a:cubicBezTo>
                  <a:close/>
                  <a:moveTo>
                    <a:pt x="7083" y="8281"/>
                  </a:moveTo>
                  <a:cubicBezTo>
                    <a:pt x="6915" y="8405"/>
                    <a:pt x="6811" y="8479"/>
                    <a:pt x="6708" y="8555"/>
                  </a:cubicBezTo>
                  <a:cubicBezTo>
                    <a:pt x="6707" y="8301"/>
                    <a:pt x="6809" y="8229"/>
                    <a:pt x="7083" y="8281"/>
                  </a:cubicBezTo>
                  <a:close/>
                  <a:moveTo>
                    <a:pt x="28214" y="37334"/>
                  </a:moveTo>
                  <a:cubicBezTo>
                    <a:pt x="28108" y="37319"/>
                    <a:pt x="28028" y="37307"/>
                    <a:pt x="27879" y="37285"/>
                  </a:cubicBezTo>
                  <a:cubicBezTo>
                    <a:pt x="28078" y="37064"/>
                    <a:pt x="28162" y="37084"/>
                    <a:pt x="28214" y="37334"/>
                  </a:cubicBezTo>
                  <a:close/>
                  <a:moveTo>
                    <a:pt x="10270" y="7632"/>
                  </a:moveTo>
                  <a:cubicBezTo>
                    <a:pt x="10270" y="7872"/>
                    <a:pt x="10152" y="7924"/>
                    <a:pt x="9938" y="7914"/>
                  </a:cubicBezTo>
                  <a:cubicBezTo>
                    <a:pt x="9962" y="7692"/>
                    <a:pt x="10077" y="7638"/>
                    <a:pt x="10270" y="7632"/>
                  </a:cubicBezTo>
                  <a:close/>
                  <a:moveTo>
                    <a:pt x="16971" y="4981"/>
                  </a:moveTo>
                  <a:cubicBezTo>
                    <a:pt x="16897" y="4946"/>
                    <a:pt x="16854" y="4936"/>
                    <a:pt x="16849" y="4921"/>
                  </a:cubicBezTo>
                  <a:cubicBezTo>
                    <a:pt x="16824" y="4796"/>
                    <a:pt x="16808" y="4671"/>
                    <a:pt x="17008" y="4622"/>
                  </a:cubicBezTo>
                  <a:cubicBezTo>
                    <a:pt x="16996" y="4746"/>
                    <a:pt x="16985" y="4853"/>
                    <a:pt x="16971" y="4981"/>
                  </a:cubicBezTo>
                  <a:close/>
                  <a:moveTo>
                    <a:pt x="18361" y="7299"/>
                  </a:moveTo>
                  <a:cubicBezTo>
                    <a:pt x="18335" y="7289"/>
                    <a:pt x="18308" y="7280"/>
                    <a:pt x="18282" y="7270"/>
                  </a:cubicBezTo>
                  <a:cubicBezTo>
                    <a:pt x="18312" y="7170"/>
                    <a:pt x="18341" y="7070"/>
                    <a:pt x="18373" y="6971"/>
                  </a:cubicBezTo>
                  <a:cubicBezTo>
                    <a:pt x="18407" y="6983"/>
                    <a:pt x="18439" y="6993"/>
                    <a:pt x="18474" y="7005"/>
                  </a:cubicBezTo>
                  <a:cubicBezTo>
                    <a:pt x="18435" y="7103"/>
                    <a:pt x="18399" y="7201"/>
                    <a:pt x="18361" y="7299"/>
                  </a:cubicBezTo>
                  <a:close/>
                  <a:moveTo>
                    <a:pt x="5138" y="10992"/>
                  </a:moveTo>
                  <a:cubicBezTo>
                    <a:pt x="5252" y="10730"/>
                    <a:pt x="5367" y="10709"/>
                    <a:pt x="5601" y="10849"/>
                  </a:cubicBezTo>
                  <a:cubicBezTo>
                    <a:pt x="5427" y="10904"/>
                    <a:pt x="5315" y="10938"/>
                    <a:pt x="5138" y="10992"/>
                  </a:cubicBezTo>
                  <a:close/>
                  <a:moveTo>
                    <a:pt x="10972" y="36000"/>
                  </a:moveTo>
                  <a:cubicBezTo>
                    <a:pt x="10781" y="36000"/>
                    <a:pt x="10654" y="35967"/>
                    <a:pt x="10807" y="35665"/>
                  </a:cubicBezTo>
                  <a:cubicBezTo>
                    <a:pt x="10885" y="35824"/>
                    <a:pt x="10928" y="35911"/>
                    <a:pt x="10972" y="36000"/>
                  </a:cubicBezTo>
                  <a:close/>
                  <a:moveTo>
                    <a:pt x="19605" y="2151"/>
                  </a:moveTo>
                  <a:lnTo>
                    <a:pt x="19586" y="2245"/>
                  </a:lnTo>
                  <a:cubicBezTo>
                    <a:pt x="19462" y="2222"/>
                    <a:pt x="19339" y="2201"/>
                    <a:pt x="19215" y="2179"/>
                  </a:cubicBezTo>
                  <a:cubicBezTo>
                    <a:pt x="19222" y="2142"/>
                    <a:pt x="19229" y="2106"/>
                    <a:pt x="19236" y="2068"/>
                  </a:cubicBezTo>
                  <a:cubicBezTo>
                    <a:pt x="19360" y="2096"/>
                    <a:pt x="19482" y="2123"/>
                    <a:pt x="19605" y="2151"/>
                  </a:cubicBezTo>
                  <a:close/>
                  <a:moveTo>
                    <a:pt x="25592" y="39204"/>
                  </a:moveTo>
                  <a:cubicBezTo>
                    <a:pt x="25550" y="39182"/>
                    <a:pt x="25533" y="39111"/>
                    <a:pt x="25505" y="39062"/>
                  </a:cubicBezTo>
                  <a:cubicBezTo>
                    <a:pt x="25566" y="39037"/>
                    <a:pt x="25628" y="38995"/>
                    <a:pt x="25689" y="38994"/>
                  </a:cubicBezTo>
                  <a:cubicBezTo>
                    <a:pt x="25712" y="38992"/>
                    <a:pt x="25738" y="39084"/>
                    <a:pt x="25780" y="39166"/>
                  </a:cubicBezTo>
                  <a:cubicBezTo>
                    <a:pt x="25694" y="39185"/>
                    <a:pt x="25629" y="39221"/>
                    <a:pt x="25592" y="39204"/>
                  </a:cubicBezTo>
                  <a:close/>
                  <a:moveTo>
                    <a:pt x="32124" y="43075"/>
                  </a:moveTo>
                  <a:cubicBezTo>
                    <a:pt x="32170" y="43018"/>
                    <a:pt x="32209" y="42955"/>
                    <a:pt x="32219" y="42960"/>
                  </a:cubicBezTo>
                  <a:cubicBezTo>
                    <a:pt x="32321" y="43002"/>
                    <a:pt x="32416" y="43055"/>
                    <a:pt x="32514" y="43106"/>
                  </a:cubicBezTo>
                  <a:cubicBezTo>
                    <a:pt x="32501" y="43132"/>
                    <a:pt x="32489" y="43158"/>
                    <a:pt x="32477" y="43184"/>
                  </a:cubicBezTo>
                  <a:cubicBezTo>
                    <a:pt x="32366" y="43148"/>
                    <a:pt x="32256" y="43116"/>
                    <a:pt x="32124" y="43075"/>
                  </a:cubicBezTo>
                  <a:close/>
                  <a:moveTo>
                    <a:pt x="36463" y="35975"/>
                  </a:moveTo>
                  <a:cubicBezTo>
                    <a:pt x="36434" y="35943"/>
                    <a:pt x="36377" y="35891"/>
                    <a:pt x="36383" y="35884"/>
                  </a:cubicBezTo>
                  <a:cubicBezTo>
                    <a:pt x="36430" y="35818"/>
                    <a:pt x="36490" y="35760"/>
                    <a:pt x="36544" y="35700"/>
                  </a:cubicBezTo>
                  <a:cubicBezTo>
                    <a:pt x="36575" y="35736"/>
                    <a:pt x="36607" y="35773"/>
                    <a:pt x="36637" y="35809"/>
                  </a:cubicBezTo>
                  <a:cubicBezTo>
                    <a:pt x="36578" y="35864"/>
                    <a:pt x="36521" y="35918"/>
                    <a:pt x="36463" y="35975"/>
                  </a:cubicBezTo>
                  <a:close/>
                  <a:moveTo>
                    <a:pt x="16428" y="1698"/>
                  </a:moveTo>
                  <a:cubicBezTo>
                    <a:pt x="16559" y="1467"/>
                    <a:pt x="16658" y="1485"/>
                    <a:pt x="16762" y="1695"/>
                  </a:cubicBezTo>
                  <a:cubicBezTo>
                    <a:pt x="16664" y="1696"/>
                    <a:pt x="16568" y="1698"/>
                    <a:pt x="16428" y="1698"/>
                  </a:cubicBezTo>
                  <a:close/>
                  <a:moveTo>
                    <a:pt x="25919" y="11141"/>
                  </a:moveTo>
                  <a:cubicBezTo>
                    <a:pt x="25986" y="10812"/>
                    <a:pt x="26185" y="11037"/>
                    <a:pt x="26312" y="11027"/>
                  </a:cubicBezTo>
                  <a:cubicBezTo>
                    <a:pt x="26192" y="11062"/>
                    <a:pt x="26073" y="11097"/>
                    <a:pt x="25919" y="11141"/>
                  </a:cubicBezTo>
                  <a:close/>
                  <a:moveTo>
                    <a:pt x="26232" y="38809"/>
                  </a:moveTo>
                  <a:cubicBezTo>
                    <a:pt x="26196" y="38783"/>
                    <a:pt x="26165" y="38706"/>
                    <a:pt x="26178" y="38666"/>
                  </a:cubicBezTo>
                  <a:cubicBezTo>
                    <a:pt x="26188" y="38633"/>
                    <a:pt x="26272" y="38595"/>
                    <a:pt x="26312" y="38606"/>
                  </a:cubicBezTo>
                  <a:cubicBezTo>
                    <a:pt x="26366" y="38618"/>
                    <a:pt x="26409" y="38675"/>
                    <a:pt x="26527" y="38772"/>
                  </a:cubicBezTo>
                  <a:cubicBezTo>
                    <a:pt x="26328" y="38799"/>
                    <a:pt x="26262" y="38830"/>
                    <a:pt x="26232" y="38809"/>
                  </a:cubicBezTo>
                  <a:close/>
                  <a:moveTo>
                    <a:pt x="9895" y="7572"/>
                  </a:moveTo>
                  <a:cubicBezTo>
                    <a:pt x="9831" y="7824"/>
                    <a:pt x="9764" y="7920"/>
                    <a:pt x="9513" y="7791"/>
                  </a:cubicBezTo>
                  <a:cubicBezTo>
                    <a:pt x="9647" y="7715"/>
                    <a:pt x="9738" y="7663"/>
                    <a:pt x="9895" y="7572"/>
                  </a:cubicBezTo>
                  <a:close/>
                  <a:moveTo>
                    <a:pt x="5617" y="11957"/>
                  </a:moveTo>
                  <a:cubicBezTo>
                    <a:pt x="5567" y="11917"/>
                    <a:pt x="5539" y="11854"/>
                    <a:pt x="5502" y="11801"/>
                  </a:cubicBezTo>
                  <a:cubicBezTo>
                    <a:pt x="5538" y="11786"/>
                    <a:pt x="5587" y="11749"/>
                    <a:pt x="5609" y="11760"/>
                  </a:cubicBezTo>
                  <a:cubicBezTo>
                    <a:pt x="5659" y="11786"/>
                    <a:pt x="5692" y="11838"/>
                    <a:pt x="5774" y="11922"/>
                  </a:cubicBezTo>
                  <a:cubicBezTo>
                    <a:pt x="5701" y="11939"/>
                    <a:pt x="5639" y="11974"/>
                    <a:pt x="5617" y="11957"/>
                  </a:cubicBezTo>
                  <a:close/>
                  <a:moveTo>
                    <a:pt x="33965" y="23110"/>
                  </a:moveTo>
                  <a:cubicBezTo>
                    <a:pt x="33964" y="23117"/>
                    <a:pt x="33853" y="23113"/>
                    <a:pt x="33853" y="23110"/>
                  </a:cubicBezTo>
                  <a:cubicBezTo>
                    <a:pt x="33844" y="23022"/>
                    <a:pt x="33844" y="22935"/>
                    <a:pt x="33843" y="22847"/>
                  </a:cubicBezTo>
                  <a:cubicBezTo>
                    <a:pt x="33894" y="22849"/>
                    <a:pt x="33944" y="22852"/>
                    <a:pt x="33994" y="22853"/>
                  </a:cubicBezTo>
                  <a:cubicBezTo>
                    <a:pt x="33986" y="22938"/>
                    <a:pt x="33983" y="23024"/>
                    <a:pt x="33965" y="23110"/>
                  </a:cubicBezTo>
                  <a:close/>
                  <a:moveTo>
                    <a:pt x="10501" y="7462"/>
                  </a:moveTo>
                  <a:cubicBezTo>
                    <a:pt x="10516" y="7431"/>
                    <a:pt x="10567" y="7416"/>
                    <a:pt x="10603" y="7395"/>
                  </a:cubicBezTo>
                  <a:cubicBezTo>
                    <a:pt x="10620" y="7433"/>
                    <a:pt x="10656" y="7477"/>
                    <a:pt x="10647" y="7507"/>
                  </a:cubicBezTo>
                  <a:cubicBezTo>
                    <a:pt x="10636" y="7539"/>
                    <a:pt x="10584" y="7559"/>
                    <a:pt x="10530" y="7598"/>
                  </a:cubicBezTo>
                  <a:cubicBezTo>
                    <a:pt x="10516" y="7537"/>
                    <a:pt x="10488" y="7491"/>
                    <a:pt x="10501" y="7462"/>
                  </a:cubicBezTo>
                  <a:close/>
                  <a:moveTo>
                    <a:pt x="15961" y="36281"/>
                  </a:moveTo>
                  <a:cubicBezTo>
                    <a:pt x="16053" y="36219"/>
                    <a:pt x="16121" y="36173"/>
                    <a:pt x="16249" y="36085"/>
                  </a:cubicBezTo>
                  <a:cubicBezTo>
                    <a:pt x="16203" y="36236"/>
                    <a:pt x="16179" y="36314"/>
                    <a:pt x="16150" y="36412"/>
                  </a:cubicBezTo>
                  <a:cubicBezTo>
                    <a:pt x="16084" y="36366"/>
                    <a:pt x="16037" y="36333"/>
                    <a:pt x="15961" y="36281"/>
                  </a:cubicBezTo>
                  <a:close/>
                  <a:moveTo>
                    <a:pt x="15152" y="1741"/>
                  </a:moveTo>
                  <a:cubicBezTo>
                    <a:pt x="15117" y="1746"/>
                    <a:pt x="15082" y="1750"/>
                    <a:pt x="15047" y="1755"/>
                  </a:cubicBezTo>
                  <a:cubicBezTo>
                    <a:pt x="15035" y="1665"/>
                    <a:pt x="15023" y="1576"/>
                    <a:pt x="15011" y="1487"/>
                  </a:cubicBezTo>
                  <a:cubicBezTo>
                    <a:pt x="15052" y="1481"/>
                    <a:pt x="15091" y="1477"/>
                    <a:pt x="15131" y="1472"/>
                  </a:cubicBezTo>
                  <a:cubicBezTo>
                    <a:pt x="15138" y="1561"/>
                    <a:pt x="15145" y="1651"/>
                    <a:pt x="15152" y="1741"/>
                  </a:cubicBezTo>
                  <a:close/>
                  <a:moveTo>
                    <a:pt x="36189" y="29761"/>
                  </a:moveTo>
                  <a:cubicBezTo>
                    <a:pt x="36174" y="29728"/>
                    <a:pt x="36161" y="29696"/>
                    <a:pt x="36147" y="29665"/>
                  </a:cubicBezTo>
                  <a:cubicBezTo>
                    <a:pt x="36249" y="29623"/>
                    <a:pt x="36349" y="29581"/>
                    <a:pt x="36450" y="29541"/>
                  </a:cubicBezTo>
                  <a:cubicBezTo>
                    <a:pt x="36468" y="29577"/>
                    <a:pt x="36484" y="29613"/>
                    <a:pt x="36499" y="29649"/>
                  </a:cubicBezTo>
                  <a:cubicBezTo>
                    <a:pt x="36395" y="29686"/>
                    <a:pt x="36292" y="29723"/>
                    <a:pt x="36189" y="29761"/>
                  </a:cubicBezTo>
                  <a:close/>
                  <a:moveTo>
                    <a:pt x="31110" y="42896"/>
                  </a:moveTo>
                  <a:cubicBezTo>
                    <a:pt x="31332" y="42966"/>
                    <a:pt x="31324" y="43053"/>
                    <a:pt x="31129" y="43172"/>
                  </a:cubicBezTo>
                  <a:cubicBezTo>
                    <a:pt x="31124" y="43091"/>
                    <a:pt x="31119" y="43012"/>
                    <a:pt x="31110" y="42896"/>
                  </a:cubicBezTo>
                  <a:close/>
                  <a:moveTo>
                    <a:pt x="14515" y="6583"/>
                  </a:moveTo>
                  <a:cubicBezTo>
                    <a:pt x="14531" y="6595"/>
                    <a:pt x="14547" y="6608"/>
                    <a:pt x="14562" y="6619"/>
                  </a:cubicBezTo>
                  <a:cubicBezTo>
                    <a:pt x="14538" y="6663"/>
                    <a:pt x="14525" y="6717"/>
                    <a:pt x="14489" y="6744"/>
                  </a:cubicBezTo>
                  <a:cubicBezTo>
                    <a:pt x="14465" y="6763"/>
                    <a:pt x="14412" y="6743"/>
                    <a:pt x="14299" y="6734"/>
                  </a:cubicBezTo>
                  <a:cubicBezTo>
                    <a:pt x="14407" y="6660"/>
                    <a:pt x="14462" y="6621"/>
                    <a:pt x="14515" y="6583"/>
                  </a:cubicBezTo>
                  <a:close/>
                  <a:moveTo>
                    <a:pt x="35525" y="24946"/>
                  </a:moveTo>
                  <a:cubicBezTo>
                    <a:pt x="35523" y="24975"/>
                    <a:pt x="35459" y="25027"/>
                    <a:pt x="35445" y="25020"/>
                  </a:cubicBezTo>
                  <a:cubicBezTo>
                    <a:pt x="35401" y="25001"/>
                    <a:pt x="35332" y="24954"/>
                    <a:pt x="35334" y="24925"/>
                  </a:cubicBezTo>
                  <a:cubicBezTo>
                    <a:pt x="35341" y="24881"/>
                    <a:pt x="35397" y="24842"/>
                    <a:pt x="35467" y="24760"/>
                  </a:cubicBezTo>
                  <a:cubicBezTo>
                    <a:pt x="35497" y="24852"/>
                    <a:pt x="35527" y="24900"/>
                    <a:pt x="35525" y="24946"/>
                  </a:cubicBezTo>
                  <a:close/>
                  <a:moveTo>
                    <a:pt x="32630" y="40984"/>
                  </a:moveTo>
                  <a:cubicBezTo>
                    <a:pt x="32630" y="41018"/>
                    <a:pt x="32631" y="41050"/>
                    <a:pt x="32631" y="41084"/>
                  </a:cubicBezTo>
                  <a:lnTo>
                    <a:pt x="32369" y="41080"/>
                  </a:lnTo>
                  <a:cubicBezTo>
                    <a:pt x="32369" y="41052"/>
                    <a:pt x="32368" y="41023"/>
                    <a:pt x="32368" y="40996"/>
                  </a:cubicBezTo>
                  <a:close/>
                  <a:moveTo>
                    <a:pt x="26227" y="43245"/>
                  </a:moveTo>
                  <a:cubicBezTo>
                    <a:pt x="26259" y="43230"/>
                    <a:pt x="26290" y="43215"/>
                    <a:pt x="26323" y="43199"/>
                  </a:cubicBezTo>
                  <a:cubicBezTo>
                    <a:pt x="26355" y="43279"/>
                    <a:pt x="26389" y="43358"/>
                    <a:pt x="26422" y="43436"/>
                  </a:cubicBezTo>
                  <a:cubicBezTo>
                    <a:pt x="26395" y="43450"/>
                    <a:pt x="26366" y="43464"/>
                    <a:pt x="26337" y="43477"/>
                  </a:cubicBezTo>
                  <a:cubicBezTo>
                    <a:pt x="26301" y="43400"/>
                    <a:pt x="26263" y="43323"/>
                    <a:pt x="26227" y="43245"/>
                  </a:cubicBezTo>
                  <a:close/>
                  <a:moveTo>
                    <a:pt x="13626" y="40408"/>
                  </a:moveTo>
                  <a:cubicBezTo>
                    <a:pt x="13566" y="40438"/>
                    <a:pt x="13507" y="40470"/>
                    <a:pt x="13449" y="40500"/>
                  </a:cubicBezTo>
                  <a:cubicBezTo>
                    <a:pt x="13432" y="40464"/>
                    <a:pt x="13390" y="40408"/>
                    <a:pt x="13401" y="40397"/>
                  </a:cubicBezTo>
                  <a:cubicBezTo>
                    <a:pt x="13437" y="40355"/>
                    <a:pt x="13490" y="40328"/>
                    <a:pt x="13549" y="40288"/>
                  </a:cubicBezTo>
                  <a:cubicBezTo>
                    <a:pt x="13582" y="40338"/>
                    <a:pt x="13604" y="40373"/>
                    <a:pt x="13626" y="40408"/>
                  </a:cubicBezTo>
                  <a:close/>
                  <a:moveTo>
                    <a:pt x="25290" y="5015"/>
                  </a:moveTo>
                  <a:cubicBezTo>
                    <a:pt x="25278" y="5018"/>
                    <a:pt x="25253" y="4957"/>
                    <a:pt x="25233" y="4926"/>
                  </a:cubicBezTo>
                  <a:cubicBezTo>
                    <a:pt x="25274" y="4909"/>
                    <a:pt x="25315" y="4889"/>
                    <a:pt x="25357" y="4879"/>
                  </a:cubicBezTo>
                  <a:cubicBezTo>
                    <a:pt x="25366" y="4878"/>
                    <a:pt x="25384" y="4921"/>
                    <a:pt x="25404" y="4953"/>
                  </a:cubicBezTo>
                  <a:cubicBezTo>
                    <a:pt x="25365" y="4976"/>
                    <a:pt x="25331" y="5007"/>
                    <a:pt x="25290" y="5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2531298" y="965718"/>
              <a:ext cx="43746" cy="40531"/>
            </a:xfrm>
            <a:custGeom>
              <a:avLst/>
              <a:gdLst/>
              <a:ahLst/>
              <a:cxnLst/>
              <a:rect l="l" t="t" r="r" b="b"/>
              <a:pathLst>
                <a:path w="1034" h="958" extrusionOk="0">
                  <a:moveTo>
                    <a:pt x="293" y="16"/>
                  </a:moveTo>
                  <a:cubicBezTo>
                    <a:pt x="447" y="11"/>
                    <a:pt x="602" y="6"/>
                    <a:pt x="784" y="0"/>
                  </a:cubicBezTo>
                  <a:cubicBezTo>
                    <a:pt x="868" y="247"/>
                    <a:pt x="953" y="490"/>
                    <a:pt x="1034" y="727"/>
                  </a:cubicBezTo>
                  <a:cubicBezTo>
                    <a:pt x="603" y="958"/>
                    <a:pt x="510" y="872"/>
                    <a:pt x="477" y="239"/>
                  </a:cubicBezTo>
                  <a:cubicBezTo>
                    <a:pt x="413" y="232"/>
                    <a:pt x="343" y="224"/>
                    <a:pt x="274" y="216"/>
                  </a:cubicBezTo>
                  <a:cubicBezTo>
                    <a:pt x="205" y="210"/>
                    <a:pt x="134" y="204"/>
                    <a:pt x="0" y="192"/>
                  </a:cubicBezTo>
                  <a:cubicBezTo>
                    <a:pt x="140" y="107"/>
                    <a:pt x="217" y="62"/>
                    <a:pt x="292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255911" y="1853228"/>
              <a:ext cx="61050" cy="38077"/>
            </a:xfrm>
            <a:custGeom>
              <a:avLst/>
              <a:gdLst/>
              <a:ahLst/>
              <a:cxnLst/>
              <a:rect l="l" t="t" r="r" b="b"/>
              <a:pathLst>
                <a:path w="1443" h="900" extrusionOk="0">
                  <a:moveTo>
                    <a:pt x="1124" y="2"/>
                  </a:moveTo>
                  <a:cubicBezTo>
                    <a:pt x="1225" y="133"/>
                    <a:pt x="1325" y="264"/>
                    <a:pt x="1442" y="416"/>
                  </a:cubicBezTo>
                  <a:cubicBezTo>
                    <a:pt x="1251" y="540"/>
                    <a:pt x="1124" y="497"/>
                    <a:pt x="1026" y="193"/>
                  </a:cubicBezTo>
                  <a:cubicBezTo>
                    <a:pt x="821" y="646"/>
                    <a:pt x="447" y="784"/>
                    <a:pt x="17" y="900"/>
                  </a:cubicBezTo>
                  <a:cubicBezTo>
                    <a:pt x="11" y="786"/>
                    <a:pt x="5" y="688"/>
                    <a:pt x="0" y="609"/>
                  </a:cubicBezTo>
                  <a:cubicBezTo>
                    <a:pt x="220" y="508"/>
                    <a:pt x="469" y="461"/>
                    <a:pt x="611" y="311"/>
                  </a:cubicBezTo>
                  <a:cubicBezTo>
                    <a:pt x="765" y="151"/>
                    <a:pt x="980" y="144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230780" y="1897567"/>
              <a:ext cx="52292" cy="23988"/>
            </a:xfrm>
            <a:custGeom>
              <a:avLst/>
              <a:gdLst/>
              <a:ahLst/>
              <a:cxnLst/>
              <a:rect l="l" t="t" r="r" b="b"/>
              <a:pathLst>
                <a:path w="1236" h="567" extrusionOk="0">
                  <a:moveTo>
                    <a:pt x="11" y="567"/>
                  </a:moveTo>
                  <a:cubicBezTo>
                    <a:pt x="7" y="470"/>
                    <a:pt x="5" y="382"/>
                    <a:pt x="1" y="264"/>
                  </a:cubicBezTo>
                  <a:cubicBezTo>
                    <a:pt x="378" y="176"/>
                    <a:pt x="748" y="92"/>
                    <a:pt x="1135" y="1"/>
                  </a:cubicBezTo>
                  <a:cubicBezTo>
                    <a:pt x="1235" y="187"/>
                    <a:pt x="1233" y="326"/>
                    <a:pt x="988" y="376"/>
                  </a:cubicBezTo>
                  <a:cubicBezTo>
                    <a:pt x="672" y="440"/>
                    <a:pt x="355" y="499"/>
                    <a:pt x="11" y="5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316539" y="1874128"/>
              <a:ext cx="37146" cy="20773"/>
            </a:xfrm>
            <a:custGeom>
              <a:avLst/>
              <a:gdLst/>
              <a:ahLst/>
              <a:cxnLst/>
              <a:rect l="l" t="t" r="r" b="b"/>
              <a:pathLst>
                <a:path w="878" h="491" extrusionOk="0">
                  <a:moveTo>
                    <a:pt x="877" y="149"/>
                  </a:moveTo>
                  <a:cubicBezTo>
                    <a:pt x="641" y="412"/>
                    <a:pt x="186" y="66"/>
                    <a:pt x="0" y="490"/>
                  </a:cubicBezTo>
                  <a:cubicBezTo>
                    <a:pt x="29" y="390"/>
                    <a:pt x="25" y="254"/>
                    <a:pt x="92" y="197"/>
                  </a:cubicBezTo>
                  <a:cubicBezTo>
                    <a:pt x="326" y="1"/>
                    <a:pt x="590" y="67"/>
                    <a:pt x="877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288235" y="1888640"/>
              <a:ext cx="15738" cy="22465"/>
            </a:xfrm>
            <a:custGeom>
              <a:avLst/>
              <a:gdLst/>
              <a:ahLst/>
              <a:cxnLst/>
              <a:rect l="l" t="t" r="r" b="b"/>
              <a:pathLst>
                <a:path w="372" h="531" extrusionOk="0">
                  <a:moveTo>
                    <a:pt x="0" y="455"/>
                  </a:moveTo>
                  <a:cubicBezTo>
                    <a:pt x="3" y="354"/>
                    <a:pt x="6" y="250"/>
                    <a:pt x="11" y="132"/>
                  </a:cubicBezTo>
                  <a:cubicBezTo>
                    <a:pt x="144" y="144"/>
                    <a:pt x="347" y="0"/>
                    <a:pt x="366" y="254"/>
                  </a:cubicBezTo>
                  <a:cubicBezTo>
                    <a:pt x="371" y="339"/>
                    <a:pt x="179" y="438"/>
                    <a:pt x="78" y="531"/>
                  </a:cubicBezTo>
                  <a:cubicBezTo>
                    <a:pt x="52" y="506"/>
                    <a:pt x="26" y="481"/>
                    <a:pt x="0" y="4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514036" y="942364"/>
              <a:ext cx="21577" cy="14681"/>
            </a:xfrm>
            <a:custGeom>
              <a:avLst/>
              <a:gdLst/>
              <a:ahLst/>
              <a:cxnLst/>
              <a:rect l="l" t="t" r="r" b="b"/>
              <a:pathLst>
                <a:path w="510" h="347" extrusionOk="0">
                  <a:moveTo>
                    <a:pt x="99" y="0"/>
                  </a:moveTo>
                  <a:cubicBezTo>
                    <a:pt x="201" y="114"/>
                    <a:pt x="509" y="46"/>
                    <a:pt x="405" y="346"/>
                  </a:cubicBezTo>
                  <a:cubicBezTo>
                    <a:pt x="1" y="308"/>
                    <a:pt x="1" y="308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582745" y="1544840"/>
              <a:ext cx="15781" cy="18446"/>
            </a:xfrm>
            <a:custGeom>
              <a:avLst/>
              <a:gdLst/>
              <a:ahLst/>
              <a:cxnLst/>
              <a:rect l="l" t="t" r="r" b="b"/>
              <a:pathLst>
                <a:path w="373" h="436" extrusionOk="0">
                  <a:moveTo>
                    <a:pt x="0" y="436"/>
                  </a:moveTo>
                  <a:cubicBezTo>
                    <a:pt x="12" y="193"/>
                    <a:pt x="21" y="0"/>
                    <a:pt x="372" y="32"/>
                  </a:cubicBezTo>
                  <a:cubicBezTo>
                    <a:pt x="272" y="208"/>
                    <a:pt x="296" y="409"/>
                    <a:pt x="0" y="4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1389175" y="186984"/>
              <a:ext cx="23142" cy="21196"/>
            </a:xfrm>
            <a:custGeom>
              <a:avLst/>
              <a:gdLst/>
              <a:ahLst/>
              <a:cxnLst/>
              <a:rect l="l" t="t" r="r" b="b"/>
              <a:pathLst>
                <a:path w="547" h="501" extrusionOk="0">
                  <a:moveTo>
                    <a:pt x="1" y="1"/>
                  </a:moveTo>
                  <a:cubicBezTo>
                    <a:pt x="153" y="100"/>
                    <a:pt x="210" y="136"/>
                    <a:pt x="266" y="174"/>
                  </a:cubicBezTo>
                  <a:cubicBezTo>
                    <a:pt x="344" y="227"/>
                    <a:pt x="547" y="59"/>
                    <a:pt x="508" y="288"/>
                  </a:cubicBezTo>
                  <a:cubicBezTo>
                    <a:pt x="496" y="364"/>
                    <a:pt x="342" y="416"/>
                    <a:pt x="222" y="501"/>
                  </a:cubicBezTo>
                  <a:cubicBezTo>
                    <a:pt x="151" y="339"/>
                    <a:pt x="100" y="22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191729" y="249559"/>
              <a:ext cx="13369" cy="20858"/>
            </a:xfrm>
            <a:custGeom>
              <a:avLst/>
              <a:gdLst/>
              <a:ahLst/>
              <a:cxnLst/>
              <a:rect l="l" t="t" r="r" b="b"/>
              <a:pathLst>
                <a:path w="316" h="493" extrusionOk="0">
                  <a:moveTo>
                    <a:pt x="42" y="337"/>
                  </a:moveTo>
                  <a:cubicBezTo>
                    <a:pt x="27" y="293"/>
                    <a:pt x="13" y="248"/>
                    <a:pt x="0" y="204"/>
                  </a:cubicBezTo>
                  <a:cubicBezTo>
                    <a:pt x="17" y="53"/>
                    <a:pt x="114" y="0"/>
                    <a:pt x="221" y="89"/>
                  </a:cubicBezTo>
                  <a:cubicBezTo>
                    <a:pt x="281" y="136"/>
                    <a:pt x="315" y="288"/>
                    <a:pt x="283" y="352"/>
                  </a:cubicBezTo>
                  <a:cubicBezTo>
                    <a:pt x="226" y="465"/>
                    <a:pt x="114" y="493"/>
                    <a:pt x="42" y="3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569545" y="1562778"/>
              <a:ext cx="18615" cy="15823"/>
            </a:xfrm>
            <a:custGeom>
              <a:avLst/>
              <a:gdLst/>
              <a:ahLst/>
              <a:cxnLst/>
              <a:rect l="l" t="t" r="r" b="b"/>
              <a:pathLst>
                <a:path w="440" h="374" extrusionOk="0">
                  <a:moveTo>
                    <a:pt x="20" y="0"/>
                  </a:moveTo>
                  <a:lnTo>
                    <a:pt x="1" y="9"/>
                  </a:lnTo>
                  <a:cubicBezTo>
                    <a:pt x="145" y="91"/>
                    <a:pt x="287" y="174"/>
                    <a:pt x="439" y="263"/>
                  </a:cubicBezTo>
                  <a:cubicBezTo>
                    <a:pt x="148" y="373"/>
                    <a:pt x="132" y="363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466397" y="802153"/>
              <a:ext cx="18235" cy="16669"/>
            </a:xfrm>
            <a:custGeom>
              <a:avLst/>
              <a:gdLst/>
              <a:ahLst/>
              <a:cxnLst/>
              <a:rect l="l" t="t" r="r" b="b"/>
              <a:pathLst>
                <a:path w="431" h="394" extrusionOk="0">
                  <a:moveTo>
                    <a:pt x="1" y="394"/>
                  </a:moveTo>
                  <a:lnTo>
                    <a:pt x="1" y="103"/>
                  </a:lnTo>
                  <a:cubicBezTo>
                    <a:pt x="129" y="69"/>
                    <a:pt x="256" y="34"/>
                    <a:pt x="383" y="1"/>
                  </a:cubicBezTo>
                  <a:lnTo>
                    <a:pt x="431" y="63"/>
                  </a:lnTo>
                  <a:cubicBezTo>
                    <a:pt x="287" y="174"/>
                    <a:pt x="144" y="284"/>
                    <a:pt x="1" y="3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7234" y="389389"/>
              <a:ext cx="14681" cy="16500"/>
            </a:xfrm>
            <a:custGeom>
              <a:avLst/>
              <a:gdLst/>
              <a:ahLst/>
              <a:cxnLst/>
              <a:rect l="l" t="t" r="r" b="b"/>
              <a:pathLst>
                <a:path w="347" h="390" extrusionOk="0">
                  <a:moveTo>
                    <a:pt x="347" y="331"/>
                  </a:moveTo>
                  <a:cubicBezTo>
                    <a:pt x="106" y="390"/>
                    <a:pt x="76" y="229"/>
                    <a:pt x="1" y="53"/>
                  </a:cubicBezTo>
                  <a:cubicBezTo>
                    <a:pt x="273" y="0"/>
                    <a:pt x="279" y="204"/>
                    <a:pt x="347" y="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465339" y="780152"/>
              <a:ext cx="13835" cy="20138"/>
            </a:xfrm>
            <a:custGeom>
              <a:avLst/>
              <a:gdLst/>
              <a:ahLst/>
              <a:cxnLst/>
              <a:rect l="l" t="t" r="r" b="b"/>
              <a:pathLst>
                <a:path w="327" h="476" extrusionOk="0">
                  <a:moveTo>
                    <a:pt x="61" y="476"/>
                  </a:moveTo>
                  <a:cubicBezTo>
                    <a:pt x="41" y="318"/>
                    <a:pt x="20" y="158"/>
                    <a:pt x="1" y="1"/>
                  </a:cubicBezTo>
                  <a:cubicBezTo>
                    <a:pt x="163" y="47"/>
                    <a:pt x="327" y="93"/>
                    <a:pt x="322" y="325"/>
                  </a:cubicBezTo>
                  <a:cubicBezTo>
                    <a:pt x="237" y="375"/>
                    <a:pt x="150" y="426"/>
                    <a:pt x="61" y="4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234926" y="269825"/>
              <a:ext cx="12269" cy="7615"/>
            </a:xfrm>
            <a:custGeom>
              <a:avLst/>
              <a:gdLst/>
              <a:ahLst/>
              <a:cxnLst/>
              <a:rect l="l" t="t" r="r" b="b"/>
              <a:pathLst>
                <a:path w="290" h="180" extrusionOk="0">
                  <a:moveTo>
                    <a:pt x="289" y="139"/>
                  </a:moveTo>
                  <a:cubicBezTo>
                    <a:pt x="201" y="154"/>
                    <a:pt x="111" y="169"/>
                    <a:pt x="22" y="180"/>
                  </a:cubicBezTo>
                  <a:cubicBezTo>
                    <a:pt x="20" y="180"/>
                    <a:pt x="0" y="105"/>
                    <a:pt x="7" y="101"/>
                  </a:cubicBezTo>
                  <a:cubicBezTo>
                    <a:pt x="86" y="64"/>
                    <a:pt x="169" y="33"/>
                    <a:pt x="252" y="0"/>
                  </a:cubicBezTo>
                  <a:cubicBezTo>
                    <a:pt x="263" y="47"/>
                    <a:pt x="277" y="92"/>
                    <a:pt x="289" y="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1825420" y="9838"/>
              <a:ext cx="13623" cy="15188"/>
            </a:xfrm>
            <a:custGeom>
              <a:avLst/>
              <a:gdLst/>
              <a:ahLst/>
              <a:cxnLst/>
              <a:rect l="l" t="t" r="r" b="b"/>
              <a:pathLst>
                <a:path w="322" h="359" extrusionOk="0">
                  <a:moveTo>
                    <a:pt x="314" y="92"/>
                  </a:moveTo>
                  <a:cubicBezTo>
                    <a:pt x="225" y="177"/>
                    <a:pt x="137" y="264"/>
                    <a:pt x="41" y="358"/>
                  </a:cubicBezTo>
                  <a:cubicBezTo>
                    <a:pt x="1" y="115"/>
                    <a:pt x="62" y="0"/>
                    <a:pt x="320" y="104"/>
                  </a:cubicBezTo>
                  <a:cubicBezTo>
                    <a:pt x="322" y="105"/>
                    <a:pt x="314" y="92"/>
                    <a:pt x="314" y="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066529" y="893709"/>
              <a:ext cx="12692" cy="13369"/>
            </a:xfrm>
            <a:custGeom>
              <a:avLst/>
              <a:gdLst/>
              <a:ahLst/>
              <a:cxnLst/>
              <a:rect l="l" t="t" r="r" b="b"/>
              <a:pathLst>
                <a:path w="300" h="316" extrusionOk="0">
                  <a:moveTo>
                    <a:pt x="100" y="1"/>
                  </a:moveTo>
                  <a:cubicBezTo>
                    <a:pt x="200" y="67"/>
                    <a:pt x="299" y="131"/>
                    <a:pt x="130" y="316"/>
                  </a:cubicBezTo>
                  <a:cubicBezTo>
                    <a:pt x="79" y="213"/>
                    <a:pt x="41" y="135"/>
                    <a:pt x="0" y="56"/>
                  </a:cubicBezTo>
                  <a:cubicBezTo>
                    <a:pt x="33" y="37"/>
                    <a:pt x="68" y="20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543695" y="953110"/>
              <a:ext cx="12692" cy="13327"/>
            </a:xfrm>
            <a:custGeom>
              <a:avLst/>
              <a:gdLst/>
              <a:ahLst/>
              <a:cxnLst/>
              <a:rect l="l" t="t" r="r" b="b"/>
              <a:pathLst>
                <a:path w="300" h="315" extrusionOk="0">
                  <a:moveTo>
                    <a:pt x="1" y="314"/>
                  </a:moveTo>
                  <a:cubicBezTo>
                    <a:pt x="21" y="214"/>
                    <a:pt x="39" y="113"/>
                    <a:pt x="60" y="0"/>
                  </a:cubicBezTo>
                  <a:cubicBezTo>
                    <a:pt x="111" y="9"/>
                    <a:pt x="169" y="21"/>
                    <a:pt x="299" y="45"/>
                  </a:cubicBezTo>
                  <a:cubicBezTo>
                    <a:pt x="173" y="159"/>
                    <a:pt x="87" y="236"/>
                    <a:pt x="1" y="314"/>
                  </a:cubicBezTo>
                  <a:cubicBezTo>
                    <a:pt x="0" y="314"/>
                    <a:pt x="1" y="314"/>
                    <a:pt x="1" y="3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492036" y="892270"/>
              <a:ext cx="9858" cy="4358"/>
            </a:xfrm>
            <a:custGeom>
              <a:avLst/>
              <a:gdLst/>
              <a:ahLst/>
              <a:cxnLst/>
              <a:rect l="l" t="t" r="r" b="b"/>
              <a:pathLst>
                <a:path w="233" h="103" extrusionOk="0">
                  <a:moveTo>
                    <a:pt x="228" y="103"/>
                  </a:moveTo>
                  <a:cubicBezTo>
                    <a:pt x="153" y="100"/>
                    <a:pt x="76" y="96"/>
                    <a:pt x="0" y="94"/>
                  </a:cubicBezTo>
                  <a:lnTo>
                    <a:pt x="4" y="1"/>
                  </a:lnTo>
                  <a:cubicBezTo>
                    <a:pt x="80" y="4"/>
                    <a:pt x="156" y="8"/>
                    <a:pt x="232" y="12"/>
                  </a:cubicBezTo>
                  <a:cubicBezTo>
                    <a:pt x="229" y="43"/>
                    <a:pt x="228" y="73"/>
                    <a:pt x="228" y="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574664" y="1585964"/>
              <a:ext cx="4908" cy="10661"/>
            </a:xfrm>
            <a:custGeom>
              <a:avLst/>
              <a:gdLst/>
              <a:ahLst/>
              <a:cxnLst/>
              <a:rect l="l" t="t" r="r" b="b"/>
              <a:pathLst>
                <a:path w="116" h="252" extrusionOk="0">
                  <a:moveTo>
                    <a:pt x="70" y="0"/>
                  </a:moveTo>
                  <a:cubicBezTo>
                    <a:pt x="86" y="80"/>
                    <a:pt x="100" y="158"/>
                    <a:pt x="115" y="237"/>
                  </a:cubicBezTo>
                  <a:cubicBezTo>
                    <a:pt x="89" y="242"/>
                    <a:pt x="63" y="246"/>
                    <a:pt x="37" y="252"/>
                  </a:cubicBezTo>
                  <a:cubicBezTo>
                    <a:pt x="26" y="172"/>
                    <a:pt x="14" y="91"/>
                    <a:pt x="1" y="12"/>
                  </a:cubicBezTo>
                  <a:cubicBezTo>
                    <a:pt x="25" y="8"/>
                    <a:pt x="46" y="6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391806" y="1855597"/>
              <a:ext cx="7150" cy="7996"/>
            </a:xfrm>
            <a:custGeom>
              <a:avLst/>
              <a:gdLst/>
              <a:ahLst/>
              <a:cxnLst/>
              <a:rect l="l" t="t" r="r" b="b"/>
              <a:pathLst>
                <a:path w="169" h="189" extrusionOk="0">
                  <a:moveTo>
                    <a:pt x="1" y="140"/>
                  </a:moveTo>
                  <a:cubicBezTo>
                    <a:pt x="33" y="94"/>
                    <a:pt x="65" y="47"/>
                    <a:pt x="102" y="4"/>
                  </a:cubicBezTo>
                  <a:cubicBezTo>
                    <a:pt x="105" y="1"/>
                    <a:pt x="168" y="46"/>
                    <a:pt x="167" y="48"/>
                  </a:cubicBezTo>
                  <a:cubicBezTo>
                    <a:pt x="141" y="97"/>
                    <a:pt x="110" y="142"/>
                    <a:pt x="79" y="188"/>
                  </a:cubicBezTo>
                  <a:cubicBezTo>
                    <a:pt x="53" y="172"/>
                    <a:pt x="27" y="155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17435" y="1919187"/>
              <a:ext cx="9096" cy="10281"/>
            </a:xfrm>
            <a:custGeom>
              <a:avLst/>
              <a:gdLst/>
              <a:ahLst/>
              <a:cxnLst/>
              <a:rect l="l" t="t" r="r" b="b"/>
              <a:pathLst>
                <a:path w="215" h="243" extrusionOk="0">
                  <a:moveTo>
                    <a:pt x="96" y="242"/>
                  </a:moveTo>
                  <a:cubicBezTo>
                    <a:pt x="53" y="180"/>
                    <a:pt x="1" y="128"/>
                    <a:pt x="9" y="113"/>
                  </a:cubicBezTo>
                  <a:cubicBezTo>
                    <a:pt x="37" y="68"/>
                    <a:pt x="85" y="32"/>
                    <a:pt x="132" y="6"/>
                  </a:cubicBezTo>
                  <a:cubicBezTo>
                    <a:pt x="141" y="0"/>
                    <a:pt x="214" y="70"/>
                    <a:pt x="209" y="85"/>
                  </a:cubicBezTo>
                  <a:cubicBezTo>
                    <a:pt x="188" y="136"/>
                    <a:pt x="143" y="179"/>
                    <a:pt x="96" y="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685421" y="249686"/>
              <a:ext cx="22761" cy="9731"/>
            </a:xfrm>
            <a:custGeom>
              <a:avLst/>
              <a:gdLst/>
              <a:ahLst/>
              <a:cxnLst/>
              <a:rect l="l" t="t" r="r" b="b"/>
              <a:pathLst>
                <a:path w="538" h="230" extrusionOk="0">
                  <a:moveTo>
                    <a:pt x="537" y="0"/>
                  </a:moveTo>
                  <a:cubicBezTo>
                    <a:pt x="446" y="77"/>
                    <a:pt x="355" y="154"/>
                    <a:pt x="262" y="229"/>
                  </a:cubicBezTo>
                  <a:cubicBezTo>
                    <a:pt x="211" y="200"/>
                    <a:pt x="161" y="170"/>
                    <a:pt x="1" y="77"/>
                  </a:cubicBezTo>
                  <a:cubicBezTo>
                    <a:pt x="253" y="41"/>
                    <a:pt x="396" y="21"/>
                    <a:pt x="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6"/>
          <p:cNvSpPr txBox="1">
            <a:spLocks noGrp="1"/>
          </p:cNvSpPr>
          <p:nvPr>
            <p:ph type="subTitle" idx="1"/>
          </p:nvPr>
        </p:nvSpPr>
        <p:spPr>
          <a:xfrm rot="181">
            <a:off x="1121350" y="3154200"/>
            <a:ext cx="57078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title"/>
          </p:nvPr>
        </p:nvSpPr>
        <p:spPr>
          <a:xfrm>
            <a:off x="1121350" y="1358550"/>
            <a:ext cx="6901500" cy="17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1" name="Google Shape;691;p26"/>
          <p:cNvSpPr/>
          <p:nvPr/>
        </p:nvSpPr>
        <p:spPr>
          <a:xfrm rot="-6200529">
            <a:off x="7865401" y="3078567"/>
            <a:ext cx="3242137" cy="3987757"/>
          </a:xfrm>
          <a:custGeom>
            <a:avLst/>
            <a:gdLst/>
            <a:ahLst/>
            <a:cxnLst/>
            <a:rect l="l" t="t" r="r" b="b"/>
            <a:pathLst>
              <a:path w="37334" h="45920" extrusionOk="0">
                <a:moveTo>
                  <a:pt x="32980" y="19397"/>
                </a:moveTo>
                <a:cubicBezTo>
                  <a:pt x="33083" y="19355"/>
                  <a:pt x="33183" y="19313"/>
                  <a:pt x="33301" y="19263"/>
                </a:cubicBezTo>
                <a:cubicBezTo>
                  <a:pt x="33212" y="19068"/>
                  <a:pt x="33131" y="18890"/>
                  <a:pt x="33037" y="18684"/>
                </a:cubicBezTo>
                <a:cubicBezTo>
                  <a:pt x="33205" y="18601"/>
                  <a:pt x="33360" y="18544"/>
                  <a:pt x="33533" y="18654"/>
                </a:cubicBezTo>
                <a:cubicBezTo>
                  <a:pt x="33511" y="18508"/>
                  <a:pt x="33444" y="18352"/>
                  <a:pt x="33472" y="18216"/>
                </a:cubicBezTo>
                <a:cubicBezTo>
                  <a:pt x="33562" y="17769"/>
                  <a:pt x="33306" y="17424"/>
                  <a:pt x="33110" y="17092"/>
                </a:cubicBezTo>
                <a:cubicBezTo>
                  <a:pt x="33021" y="16941"/>
                  <a:pt x="32946" y="16781"/>
                  <a:pt x="32880" y="16623"/>
                </a:cubicBezTo>
                <a:cubicBezTo>
                  <a:pt x="32771" y="16364"/>
                  <a:pt x="32598" y="16075"/>
                  <a:pt x="32635" y="15825"/>
                </a:cubicBezTo>
                <a:cubicBezTo>
                  <a:pt x="32689" y="15459"/>
                  <a:pt x="32536" y="15265"/>
                  <a:pt x="32293" y="15089"/>
                </a:cubicBezTo>
                <a:cubicBezTo>
                  <a:pt x="32498" y="14698"/>
                  <a:pt x="32485" y="14641"/>
                  <a:pt x="32109" y="14440"/>
                </a:cubicBezTo>
                <a:cubicBezTo>
                  <a:pt x="31957" y="14360"/>
                  <a:pt x="31890" y="14232"/>
                  <a:pt x="31959" y="14094"/>
                </a:cubicBezTo>
                <a:cubicBezTo>
                  <a:pt x="32111" y="13787"/>
                  <a:pt x="31941" y="13552"/>
                  <a:pt x="31770" y="13371"/>
                </a:cubicBezTo>
                <a:cubicBezTo>
                  <a:pt x="31457" y="13042"/>
                  <a:pt x="31395" y="12552"/>
                  <a:pt x="31020" y="12266"/>
                </a:cubicBezTo>
                <a:cubicBezTo>
                  <a:pt x="30959" y="12221"/>
                  <a:pt x="30968" y="12092"/>
                  <a:pt x="30931" y="12006"/>
                </a:cubicBezTo>
                <a:cubicBezTo>
                  <a:pt x="30864" y="11850"/>
                  <a:pt x="30718" y="11691"/>
                  <a:pt x="30732" y="11545"/>
                </a:cubicBezTo>
                <a:cubicBezTo>
                  <a:pt x="30754" y="11311"/>
                  <a:pt x="30508" y="11402"/>
                  <a:pt x="30479" y="11264"/>
                </a:cubicBezTo>
                <a:cubicBezTo>
                  <a:pt x="30446" y="11103"/>
                  <a:pt x="30421" y="10934"/>
                  <a:pt x="30360" y="10782"/>
                </a:cubicBezTo>
                <a:cubicBezTo>
                  <a:pt x="30306" y="10642"/>
                  <a:pt x="30216" y="10516"/>
                  <a:pt x="30131" y="10392"/>
                </a:cubicBezTo>
                <a:cubicBezTo>
                  <a:pt x="29938" y="10113"/>
                  <a:pt x="29622" y="10037"/>
                  <a:pt x="29310" y="10187"/>
                </a:cubicBezTo>
                <a:cubicBezTo>
                  <a:pt x="29090" y="10292"/>
                  <a:pt x="28870" y="10394"/>
                  <a:pt x="28647" y="10499"/>
                </a:cubicBezTo>
                <a:cubicBezTo>
                  <a:pt x="28547" y="10280"/>
                  <a:pt x="28373" y="10089"/>
                  <a:pt x="28686" y="9916"/>
                </a:cubicBezTo>
                <a:cubicBezTo>
                  <a:pt x="28729" y="9892"/>
                  <a:pt x="28708" y="9713"/>
                  <a:pt x="28682" y="9614"/>
                </a:cubicBezTo>
                <a:cubicBezTo>
                  <a:pt x="28646" y="9480"/>
                  <a:pt x="28574" y="9357"/>
                  <a:pt x="28525" y="9227"/>
                </a:cubicBezTo>
                <a:cubicBezTo>
                  <a:pt x="28511" y="9191"/>
                  <a:pt x="28521" y="9146"/>
                  <a:pt x="28519" y="9099"/>
                </a:cubicBezTo>
                <a:cubicBezTo>
                  <a:pt x="28656" y="9131"/>
                  <a:pt x="28775" y="9160"/>
                  <a:pt x="28928" y="9197"/>
                </a:cubicBezTo>
                <a:cubicBezTo>
                  <a:pt x="28978" y="9031"/>
                  <a:pt x="29022" y="8880"/>
                  <a:pt x="29069" y="8727"/>
                </a:cubicBezTo>
                <a:cubicBezTo>
                  <a:pt x="28892" y="8673"/>
                  <a:pt x="28760" y="8633"/>
                  <a:pt x="28631" y="8594"/>
                </a:cubicBezTo>
                <a:cubicBezTo>
                  <a:pt x="28589" y="8256"/>
                  <a:pt x="28486" y="7996"/>
                  <a:pt x="28165" y="7823"/>
                </a:cubicBezTo>
                <a:cubicBezTo>
                  <a:pt x="27965" y="7716"/>
                  <a:pt x="27770" y="7545"/>
                  <a:pt x="27745" y="7250"/>
                </a:cubicBezTo>
                <a:cubicBezTo>
                  <a:pt x="27733" y="7110"/>
                  <a:pt x="27604" y="6914"/>
                  <a:pt x="27480" y="6865"/>
                </a:cubicBezTo>
                <a:cubicBezTo>
                  <a:pt x="27256" y="6779"/>
                  <a:pt x="27198" y="6599"/>
                  <a:pt x="27103" y="6430"/>
                </a:cubicBezTo>
                <a:cubicBezTo>
                  <a:pt x="27089" y="6385"/>
                  <a:pt x="27074" y="6341"/>
                  <a:pt x="27061" y="6296"/>
                </a:cubicBezTo>
                <a:cubicBezTo>
                  <a:pt x="26953" y="6280"/>
                  <a:pt x="26845" y="6263"/>
                  <a:pt x="26711" y="6242"/>
                </a:cubicBezTo>
                <a:cubicBezTo>
                  <a:pt x="26668" y="6117"/>
                  <a:pt x="26619" y="5976"/>
                  <a:pt x="26558" y="5802"/>
                </a:cubicBezTo>
                <a:cubicBezTo>
                  <a:pt x="26746" y="5786"/>
                  <a:pt x="26894" y="5773"/>
                  <a:pt x="27040" y="5760"/>
                </a:cubicBezTo>
                <a:cubicBezTo>
                  <a:pt x="27042" y="5738"/>
                  <a:pt x="27043" y="5716"/>
                  <a:pt x="27046" y="5693"/>
                </a:cubicBezTo>
                <a:cubicBezTo>
                  <a:pt x="26942" y="5675"/>
                  <a:pt x="26838" y="5659"/>
                  <a:pt x="26734" y="5640"/>
                </a:cubicBezTo>
                <a:cubicBezTo>
                  <a:pt x="26733" y="5618"/>
                  <a:pt x="26733" y="5597"/>
                  <a:pt x="26732" y="5575"/>
                </a:cubicBezTo>
                <a:cubicBezTo>
                  <a:pt x="26836" y="5547"/>
                  <a:pt x="26938" y="5520"/>
                  <a:pt x="27156" y="5464"/>
                </a:cubicBezTo>
                <a:cubicBezTo>
                  <a:pt x="26866" y="5167"/>
                  <a:pt x="26910" y="4766"/>
                  <a:pt x="26645" y="4476"/>
                </a:cubicBezTo>
                <a:cubicBezTo>
                  <a:pt x="26370" y="4810"/>
                  <a:pt x="26781" y="4940"/>
                  <a:pt x="26791" y="5200"/>
                </a:cubicBezTo>
                <a:cubicBezTo>
                  <a:pt x="26655" y="5253"/>
                  <a:pt x="26521" y="5306"/>
                  <a:pt x="26462" y="5330"/>
                </a:cubicBezTo>
                <a:cubicBezTo>
                  <a:pt x="26058" y="5080"/>
                  <a:pt x="25654" y="4931"/>
                  <a:pt x="25448" y="4524"/>
                </a:cubicBezTo>
                <a:cubicBezTo>
                  <a:pt x="25273" y="4171"/>
                  <a:pt x="24940" y="3905"/>
                  <a:pt x="24832" y="3482"/>
                </a:cubicBezTo>
                <a:cubicBezTo>
                  <a:pt x="24777" y="3476"/>
                  <a:pt x="24690" y="3466"/>
                  <a:pt x="24615" y="3458"/>
                </a:cubicBezTo>
                <a:cubicBezTo>
                  <a:pt x="24457" y="3238"/>
                  <a:pt x="24514" y="2856"/>
                  <a:pt x="24123" y="2857"/>
                </a:cubicBezTo>
                <a:cubicBezTo>
                  <a:pt x="23852" y="3238"/>
                  <a:pt x="24165" y="3455"/>
                  <a:pt x="24339" y="3717"/>
                </a:cubicBezTo>
                <a:cubicBezTo>
                  <a:pt x="24128" y="3644"/>
                  <a:pt x="23940" y="3565"/>
                  <a:pt x="23773" y="3452"/>
                </a:cubicBezTo>
                <a:cubicBezTo>
                  <a:pt x="23728" y="3421"/>
                  <a:pt x="23721" y="3280"/>
                  <a:pt x="23748" y="3210"/>
                </a:cubicBezTo>
                <a:cubicBezTo>
                  <a:pt x="23824" y="3019"/>
                  <a:pt x="23926" y="2840"/>
                  <a:pt x="24018" y="2658"/>
                </a:cubicBezTo>
                <a:cubicBezTo>
                  <a:pt x="23966" y="2550"/>
                  <a:pt x="23921" y="2434"/>
                  <a:pt x="23852" y="2332"/>
                </a:cubicBezTo>
                <a:cubicBezTo>
                  <a:pt x="23776" y="2220"/>
                  <a:pt x="23675" y="2126"/>
                  <a:pt x="23588" y="2020"/>
                </a:cubicBezTo>
                <a:cubicBezTo>
                  <a:pt x="23348" y="1730"/>
                  <a:pt x="23199" y="1690"/>
                  <a:pt x="22935" y="1975"/>
                </a:cubicBezTo>
                <a:cubicBezTo>
                  <a:pt x="22724" y="2202"/>
                  <a:pt x="22483" y="2186"/>
                  <a:pt x="22259" y="2145"/>
                </a:cubicBezTo>
                <a:cubicBezTo>
                  <a:pt x="22108" y="2119"/>
                  <a:pt x="21983" y="1940"/>
                  <a:pt x="21836" y="1820"/>
                </a:cubicBezTo>
                <a:cubicBezTo>
                  <a:pt x="21802" y="2306"/>
                  <a:pt x="21802" y="2306"/>
                  <a:pt x="21510" y="2300"/>
                </a:cubicBezTo>
                <a:cubicBezTo>
                  <a:pt x="21382" y="1988"/>
                  <a:pt x="21452" y="1731"/>
                  <a:pt x="21802" y="1489"/>
                </a:cubicBezTo>
                <a:cubicBezTo>
                  <a:pt x="22076" y="1571"/>
                  <a:pt x="22401" y="1666"/>
                  <a:pt x="22724" y="1769"/>
                </a:cubicBezTo>
                <a:cubicBezTo>
                  <a:pt x="22888" y="1821"/>
                  <a:pt x="23002" y="1799"/>
                  <a:pt x="23035" y="1609"/>
                </a:cubicBezTo>
                <a:cubicBezTo>
                  <a:pt x="22156" y="1009"/>
                  <a:pt x="22156" y="1009"/>
                  <a:pt x="21816" y="1018"/>
                </a:cubicBezTo>
                <a:cubicBezTo>
                  <a:pt x="21812" y="1122"/>
                  <a:pt x="21810" y="1222"/>
                  <a:pt x="21807" y="1321"/>
                </a:cubicBezTo>
                <a:cubicBezTo>
                  <a:pt x="21780" y="1322"/>
                  <a:pt x="21753" y="1322"/>
                  <a:pt x="21726" y="1324"/>
                </a:cubicBezTo>
                <a:cubicBezTo>
                  <a:pt x="21702" y="1150"/>
                  <a:pt x="21679" y="978"/>
                  <a:pt x="21653" y="795"/>
                </a:cubicBezTo>
                <a:cubicBezTo>
                  <a:pt x="21275" y="681"/>
                  <a:pt x="20911" y="559"/>
                  <a:pt x="20540" y="464"/>
                </a:cubicBezTo>
                <a:cubicBezTo>
                  <a:pt x="20333" y="412"/>
                  <a:pt x="20113" y="408"/>
                  <a:pt x="19899" y="378"/>
                </a:cubicBezTo>
                <a:cubicBezTo>
                  <a:pt x="19819" y="368"/>
                  <a:pt x="19722" y="372"/>
                  <a:pt x="19660" y="329"/>
                </a:cubicBezTo>
                <a:cubicBezTo>
                  <a:pt x="19400" y="152"/>
                  <a:pt x="19398" y="147"/>
                  <a:pt x="19242" y="362"/>
                </a:cubicBezTo>
                <a:cubicBezTo>
                  <a:pt x="19209" y="407"/>
                  <a:pt x="19180" y="452"/>
                  <a:pt x="19093" y="580"/>
                </a:cubicBezTo>
                <a:cubicBezTo>
                  <a:pt x="19116" y="369"/>
                  <a:pt x="19127" y="261"/>
                  <a:pt x="19139" y="150"/>
                </a:cubicBezTo>
                <a:cubicBezTo>
                  <a:pt x="18811" y="112"/>
                  <a:pt x="18816" y="369"/>
                  <a:pt x="18725" y="530"/>
                </a:cubicBezTo>
                <a:lnTo>
                  <a:pt x="18717" y="517"/>
                </a:lnTo>
                <a:cubicBezTo>
                  <a:pt x="19045" y="616"/>
                  <a:pt x="19373" y="715"/>
                  <a:pt x="19720" y="819"/>
                </a:cubicBezTo>
                <a:cubicBezTo>
                  <a:pt x="19727" y="881"/>
                  <a:pt x="19742" y="983"/>
                  <a:pt x="19756" y="1092"/>
                </a:cubicBezTo>
                <a:cubicBezTo>
                  <a:pt x="19894" y="1072"/>
                  <a:pt x="19998" y="1056"/>
                  <a:pt x="20119" y="1040"/>
                </a:cubicBezTo>
                <a:cubicBezTo>
                  <a:pt x="20165" y="1132"/>
                  <a:pt x="20212" y="1228"/>
                  <a:pt x="20253" y="1311"/>
                </a:cubicBezTo>
                <a:cubicBezTo>
                  <a:pt x="20127" y="1524"/>
                  <a:pt x="19965" y="1560"/>
                  <a:pt x="19765" y="1483"/>
                </a:cubicBezTo>
                <a:cubicBezTo>
                  <a:pt x="19600" y="1421"/>
                  <a:pt x="19434" y="1362"/>
                  <a:pt x="19225" y="1286"/>
                </a:cubicBezTo>
                <a:cubicBezTo>
                  <a:pt x="19210" y="1494"/>
                  <a:pt x="19201" y="1644"/>
                  <a:pt x="19190" y="1810"/>
                </a:cubicBezTo>
                <a:cubicBezTo>
                  <a:pt x="19095" y="1805"/>
                  <a:pt x="19011" y="1801"/>
                  <a:pt x="18928" y="1798"/>
                </a:cubicBezTo>
                <a:cubicBezTo>
                  <a:pt x="18973" y="1572"/>
                  <a:pt x="19011" y="1387"/>
                  <a:pt x="19070" y="1097"/>
                </a:cubicBezTo>
                <a:cubicBezTo>
                  <a:pt x="18758" y="1299"/>
                  <a:pt x="18546" y="1298"/>
                  <a:pt x="18447" y="1134"/>
                </a:cubicBezTo>
                <a:cubicBezTo>
                  <a:pt x="18066" y="1143"/>
                  <a:pt x="17764" y="1149"/>
                  <a:pt x="17396" y="1157"/>
                </a:cubicBezTo>
                <a:cubicBezTo>
                  <a:pt x="17368" y="1091"/>
                  <a:pt x="17323" y="978"/>
                  <a:pt x="17279" y="867"/>
                </a:cubicBezTo>
                <a:cubicBezTo>
                  <a:pt x="17446" y="982"/>
                  <a:pt x="17563" y="1070"/>
                  <a:pt x="17700" y="881"/>
                </a:cubicBezTo>
                <a:cubicBezTo>
                  <a:pt x="17789" y="754"/>
                  <a:pt x="17865" y="619"/>
                  <a:pt x="17951" y="481"/>
                </a:cubicBezTo>
                <a:cubicBezTo>
                  <a:pt x="17839" y="256"/>
                  <a:pt x="17730" y="1"/>
                  <a:pt x="17361" y="164"/>
                </a:cubicBezTo>
                <a:cubicBezTo>
                  <a:pt x="17320" y="303"/>
                  <a:pt x="17326" y="493"/>
                  <a:pt x="17076" y="492"/>
                </a:cubicBezTo>
                <a:cubicBezTo>
                  <a:pt x="16735" y="491"/>
                  <a:pt x="16393" y="520"/>
                  <a:pt x="16073" y="535"/>
                </a:cubicBezTo>
                <a:cubicBezTo>
                  <a:pt x="16000" y="658"/>
                  <a:pt x="15945" y="751"/>
                  <a:pt x="15840" y="928"/>
                </a:cubicBezTo>
                <a:cubicBezTo>
                  <a:pt x="15835" y="748"/>
                  <a:pt x="15834" y="674"/>
                  <a:pt x="15831" y="605"/>
                </a:cubicBezTo>
                <a:cubicBezTo>
                  <a:pt x="15512" y="709"/>
                  <a:pt x="15185" y="803"/>
                  <a:pt x="14870" y="919"/>
                </a:cubicBezTo>
                <a:cubicBezTo>
                  <a:pt x="14527" y="1045"/>
                  <a:pt x="14328" y="1347"/>
                  <a:pt x="14163" y="1536"/>
                </a:cubicBezTo>
                <a:cubicBezTo>
                  <a:pt x="13963" y="1524"/>
                  <a:pt x="13831" y="1496"/>
                  <a:pt x="13708" y="1517"/>
                </a:cubicBezTo>
                <a:cubicBezTo>
                  <a:pt x="13570" y="1539"/>
                  <a:pt x="13440" y="1607"/>
                  <a:pt x="13225" y="1686"/>
                </a:cubicBezTo>
                <a:cubicBezTo>
                  <a:pt x="13391" y="1737"/>
                  <a:pt x="13465" y="1759"/>
                  <a:pt x="13541" y="1780"/>
                </a:cubicBezTo>
                <a:cubicBezTo>
                  <a:pt x="13356" y="2135"/>
                  <a:pt x="13356" y="2135"/>
                  <a:pt x="12902" y="2202"/>
                </a:cubicBezTo>
                <a:cubicBezTo>
                  <a:pt x="12749" y="1977"/>
                  <a:pt x="12729" y="1958"/>
                  <a:pt x="12601" y="2033"/>
                </a:cubicBezTo>
                <a:cubicBezTo>
                  <a:pt x="12305" y="2207"/>
                  <a:pt x="12007" y="2382"/>
                  <a:pt x="11724" y="2578"/>
                </a:cubicBezTo>
                <a:cubicBezTo>
                  <a:pt x="11547" y="2702"/>
                  <a:pt x="11397" y="2866"/>
                  <a:pt x="11199" y="3044"/>
                </a:cubicBezTo>
                <a:cubicBezTo>
                  <a:pt x="10973" y="2986"/>
                  <a:pt x="10953" y="3005"/>
                  <a:pt x="11010" y="3371"/>
                </a:cubicBezTo>
                <a:cubicBezTo>
                  <a:pt x="10903" y="3317"/>
                  <a:pt x="10817" y="3275"/>
                  <a:pt x="10731" y="3232"/>
                </a:cubicBezTo>
                <a:cubicBezTo>
                  <a:pt x="10500" y="3457"/>
                  <a:pt x="10282" y="3668"/>
                  <a:pt x="10092" y="3853"/>
                </a:cubicBezTo>
                <a:cubicBezTo>
                  <a:pt x="9996" y="4254"/>
                  <a:pt x="10353" y="4250"/>
                  <a:pt x="10532" y="4411"/>
                </a:cubicBezTo>
                <a:cubicBezTo>
                  <a:pt x="10450" y="4561"/>
                  <a:pt x="10384" y="4665"/>
                  <a:pt x="10204" y="4535"/>
                </a:cubicBezTo>
                <a:cubicBezTo>
                  <a:pt x="10148" y="4495"/>
                  <a:pt x="9996" y="4483"/>
                  <a:pt x="9977" y="4514"/>
                </a:cubicBezTo>
                <a:cubicBezTo>
                  <a:pt x="9849" y="4719"/>
                  <a:pt x="9699" y="4536"/>
                  <a:pt x="9547" y="4547"/>
                </a:cubicBezTo>
                <a:cubicBezTo>
                  <a:pt x="9401" y="4895"/>
                  <a:pt x="9256" y="5243"/>
                  <a:pt x="9110" y="5591"/>
                </a:cubicBezTo>
                <a:cubicBezTo>
                  <a:pt x="9096" y="5549"/>
                  <a:pt x="9082" y="5507"/>
                  <a:pt x="9068" y="5466"/>
                </a:cubicBezTo>
                <a:cubicBezTo>
                  <a:pt x="8914" y="5599"/>
                  <a:pt x="8770" y="5758"/>
                  <a:pt x="8596" y="5858"/>
                </a:cubicBezTo>
                <a:cubicBezTo>
                  <a:pt x="8510" y="5906"/>
                  <a:pt x="8364" y="5854"/>
                  <a:pt x="8244" y="5848"/>
                </a:cubicBezTo>
                <a:cubicBezTo>
                  <a:pt x="8253" y="5742"/>
                  <a:pt x="8261" y="5636"/>
                  <a:pt x="8274" y="5489"/>
                </a:cubicBezTo>
                <a:cubicBezTo>
                  <a:pt x="8119" y="5562"/>
                  <a:pt x="7966" y="5627"/>
                  <a:pt x="7820" y="5705"/>
                </a:cubicBezTo>
                <a:cubicBezTo>
                  <a:pt x="7464" y="5895"/>
                  <a:pt x="7453" y="5961"/>
                  <a:pt x="7702" y="6310"/>
                </a:cubicBezTo>
                <a:cubicBezTo>
                  <a:pt x="7811" y="6294"/>
                  <a:pt x="7916" y="6280"/>
                  <a:pt x="8057" y="6259"/>
                </a:cubicBezTo>
                <a:cubicBezTo>
                  <a:pt x="7942" y="6435"/>
                  <a:pt x="7860" y="6561"/>
                  <a:pt x="7770" y="6700"/>
                </a:cubicBezTo>
                <a:cubicBezTo>
                  <a:pt x="7615" y="6671"/>
                  <a:pt x="7586" y="6328"/>
                  <a:pt x="7342" y="6474"/>
                </a:cubicBezTo>
                <a:cubicBezTo>
                  <a:pt x="7290" y="6506"/>
                  <a:pt x="7306" y="6651"/>
                  <a:pt x="7292" y="6743"/>
                </a:cubicBezTo>
                <a:cubicBezTo>
                  <a:pt x="7215" y="6747"/>
                  <a:pt x="7142" y="6749"/>
                  <a:pt x="7055" y="6754"/>
                </a:cubicBezTo>
                <a:cubicBezTo>
                  <a:pt x="7048" y="6962"/>
                  <a:pt x="7042" y="7141"/>
                  <a:pt x="7036" y="7329"/>
                </a:cubicBezTo>
                <a:cubicBezTo>
                  <a:pt x="6953" y="7279"/>
                  <a:pt x="6871" y="7228"/>
                  <a:pt x="6770" y="7165"/>
                </a:cubicBezTo>
                <a:cubicBezTo>
                  <a:pt x="6650" y="7451"/>
                  <a:pt x="6605" y="7766"/>
                  <a:pt x="6425" y="7937"/>
                </a:cubicBezTo>
                <a:cubicBezTo>
                  <a:pt x="6175" y="8173"/>
                  <a:pt x="6238" y="8345"/>
                  <a:pt x="6415" y="8571"/>
                </a:cubicBezTo>
                <a:cubicBezTo>
                  <a:pt x="6122" y="8542"/>
                  <a:pt x="5867" y="8655"/>
                  <a:pt x="5853" y="8797"/>
                </a:cubicBezTo>
                <a:cubicBezTo>
                  <a:pt x="5927" y="8884"/>
                  <a:pt x="6002" y="8972"/>
                  <a:pt x="6082" y="9069"/>
                </a:cubicBezTo>
                <a:cubicBezTo>
                  <a:pt x="5936" y="9209"/>
                  <a:pt x="5814" y="9323"/>
                  <a:pt x="5697" y="9443"/>
                </a:cubicBezTo>
                <a:cubicBezTo>
                  <a:pt x="5625" y="9517"/>
                  <a:pt x="5535" y="9592"/>
                  <a:pt x="5502" y="9684"/>
                </a:cubicBezTo>
                <a:cubicBezTo>
                  <a:pt x="5330" y="10163"/>
                  <a:pt x="4966" y="10459"/>
                  <a:pt x="4555" y="10713"/>
                </a:cubicBezTo>
                <a:cubicBezTo>
                  <a:pt x="4253" y="10899"/>
                  <a:pt x="3952" y="11084"/>
                  <a:pt x="3654" y="11277"/>
                </a:cubicBezTo>
                <a:cubicBezTo>
                  <a:pt x="3605" y="11309"/>
                  <a:pt x="3538" y="11375"/>
                  <a:pt x="3541" y="11418"/>
                </a:cubicBezTo>
                <a:cubicBezTo>
                  <a:pt x="3564" y="11679"/>
                  <a:pt x="3373" y="11798"/>
                  <a:pt x="3236" y="11967"/>
                </a:cubicBezTo>
                <a:cubicBezTo>
                  <a:pt x="3103" y="12127"/>
                  <a:pt x="3044" y="12348"/>
                  <a:pt x="2952" y="12543"/>
                </a:cubicBezTo>
                <a:cubicBezTo>
                  <a:pt x="2783" y="12507"/>
                  <a:pt x="2636" y="12479"/>
                  <a:pt x="2424" y="12434"/>
                </a:cubicBezTo>
                <a:cubicBezTo>
                  <a:pt x="2310" y="12808"/>
                  <a:pt x="2204" y="13166"/>
                  <a:pt x="2086" y="13554"/>
                </a:cubicBezTo>
                <a:cubicBezTo>
                  <a:pt x="2233" y="13659"/>
                  <a:pt x="2529" y="13655"/>
                  <a:pt x="2436" y="13992"/>
                </a:cubicBezTo>
                <a:cubicBezTo>
                  <a:pt x="2272" y="13979"/>
                  <a:pt x="2144" y="14345"/>
                  <a:pt x="1909" y="14027"/>
                </a:cubicBezTo>
                <a:cubicBezTo>
                  <a:pt x="1900" y="14015"/>
                  <a:pt x="1726" y="14072"/>
                  <a:pt x="1699" y="14131"/>
                </a:cubicBezTo>
                <a:cubicBezTo>
                  <a:pt x="1516" y="14518"/>
                  <a:pt x="1350" y="14916"/>
                  <a:pt x="1184" y="15312"/>
                </a:cubicBezTo>
                <a:cubicBezTo>
                  <a:pt x="1154" y="15382"/>
                  <a:pt x="1116" y="15506"/>
                  <a:pt x="1146" y="15534"/>
                </a:cubicBezTo>
                <a:cubicBezTo>
                  <a:pt x="1332" y="15710"/>
                  <a:pt x="1164" y="15922"/>
                  <a:pt x="1251" y="16095"/>
                </a:cubicBezTo>
                <a:cubicBezTo>
                  <a:pt x="967" y="16190"/>
                  <a:pt x="839" y="16376"/>
                  <a:pt x="855" y="16677"/>
                </a:cubicBezTo>
                <a:cubicBezTo>
                  <a:pt x="861" y="16826"/>
                  <a:pt x="878" y="16941"/>
                  <a:pt x="690" y="17006"/>
                </a:cubicBezTo>
                <a:cubicBezTo>
                  <a:pt x="616" y="17032"/>
                  <a:pt x="574" y="17182"/>
                  <a:pt x="540" y="17283"/>
                </a:cubicBezTo>
                <a:cubicBezTo>
                  <a:pt x="448" y="17552"/>
                  <a:pt x="367" y="17823"/>
                  <a:pt x="283" y="18094"/>
                </a:cubicBezTo>
                <a:cubicBezTo>
                  <a:pt x="259" y="18168"/>
                  <a:pt x="198" y="18277"/>
                  <a:pt x="226" y="18313"/>
                </a:cubicBezTo>
                <a:cubicBezTo>
                  <a:pt x="396" y="18522"/>
                  <a:pt x="257" y="18745"/>
                  <a:pt x="183" y="18884"/>
                </a:cubicBezTo>
                <a:cubicBezTo>
                  <a:pt x="0" y="19228"/>
                  <a:pt x="94" y="19471"/>
                  <a:pt x="320" y="19685"/>
                </a:cubicBezTo>
                <a:cubicBezTo>
                  <a:pt x="137" y="20025"/>
                  <a:pt x="326" y="20315"/>
                  <a:pt x="345" y="20617"/>
                </a:cubicBezTo>
                <a:cubicBezTo>
                  <a:pt x="375" y="21100"/>
                  <a:pt x="834" y="21025"/>
                  <a:pt x="1037" y="21264"/>
                </a:cubicBezTo>
                <a:cubicBezTo>
                  <a:pt x="939" y="21543"/>
                  <a:pt x="689" y="21778"/>
                  <a:pt x="783" y="22112"/>
                </a:cubicBezTo>
                <a:cubicBezTo>
                  <a:pt x="919" y="22135"/>
                  <a:pt x="1040" y="22155"/>
                  <a:pt x="1219" y="22186"/>
                </a:cubicBezTo>
                <a:cubicBezTo>
                  <a:pt x="1183" y="22378"/>
                  <a:pt x="1158" y="22554"/>
                  <a:pt x="1117" y="22723"/>
                </a:cubicBezTo>
                <a:cubicBezTo>
                  <a:pt x="1037" y="23064"/>
                  <a:pt x="1324" y="23578"/>
                  <a:pt x="1658" y="23602"/>
                </a:cubicBezTo>
                <a:cubicBezTo>
                  <a:pt x="1919" y="23619"/>
                  <a:pt x="2040" y="23776"/>
                  <a:pt x="2190" y="23913"/>
                </a:cubicBezTo>
                <a:cubicBezTo>
                  <a:pt x="2141" y="24076"/>
                  <a:pt x="2098" y="24217"/>
                  <a:pt x="2055" y="24359"/>
                </a:cubicBezTo>
                <a:cubicBezTo>
                  <a:pt x="2305" y="24396"/>
                  <a:pt x="2221" y="24614"/>
                  <a:pt x="2252" y="24754"/>
                </a:cubicBezTo>
                <a:cubicBezTo>
                  <a:pt x="2459" y="24758"/>
                  <a:pt x="2645" y="24762"/>
                  <a:pt x="2868" y="24766"/>
                </a:cubicBezTo>
                <a:cubicBezTo>
                  <a:pt x="2758" y="24904"/>
                  <a:pt x="2678" y="25004"/>
                  <a:pt x="2549" y="25166"/>
                </a:cubicBezTo>
                <a:cubicBezTo>
                  <a:pt x="2704" y="25128"/>
                  <a:pt x="2782" y="25109"/>
                  <a:pt x="2902" y="25081"/>
                </a:cubicBezTo>
                <a:cubicBezTo>
                  <a:pt x="2835" y="25416"/>
                  <a:pt x="2902" y="25719"/>
                  <a:pt x="3189" y="25853"/>
                </a:cubicBezTo>
                <a:cubicBezTo>
                  <a:pt x="3546" y="26020"/>
                  <a:pt x="3748" y="26328"/>
                  <a:pt x="3970" y="26609"/>
                </a:cubicBezTo>
                <a:cubicBezTo>
                  <a:pt x="4144" y="26829"/>
                  <a:pt x="4451" y="26952"/>
                  <a:pt x="4498" y="27281"/>
                </a:cubicBezTo>
                <a:cubicBezTo>
                  <a:pt x="4503" y="27313"/>
                  <a:pt x="4690" y="27318"/>
                  <a:pt x="4799" y="27338"/>
                </a:cubicBezTo>
                <a:cubicBezTo>
                  <a:pt x="4914" y="27535"/>
                  <a:pt x="5009" y="27779"/>
                  <a:pt x="5171" y="27961"/>
                </a:cubicBezTo>
                <a:cubicBezTo>
                  <a:pt x="5410" y="28225"/>
                  <a:pt x="5710" y="28435"/>
                  <a:pt x="5959" y="28691"/>
                </a:cubicBezTo>
                <a:cubicBezTo>
                  <a:pt x="6099" y="28832"/>
                  <a:pt x="6200" y="29014"/>
                  <a:pt x="6278" y="29203"/>
                </a:cubicBezTo>
                <a:cubicBezTo>
                  <a:pt x="6323" y="29313"/>
                  <a:pt x="6371" y="29430"/>
                  <a:pt x="6447" y="29517"/>
                </a:cubicBezTo>
                <a:cubicBezTo>
                  <a:pt x="6558" y="29646"/>
                  <a:pt x="6697" y="29753"/>
                  <a:pt x="6816" y="29861"/>
                </a:cubicBezTo>
                <a:cubicBezTo>
                  <a:pt x="6976" y="29854"/>
                  <a:pt x="7127" y="29848"/>
                  <a:pt x="7286" y="29842"/>
                </a:cubicBezTo>
                <a:cubicBezTo>
                  <a:pt x="7270" y="29927"/>
                  <a:pt x="7259" y="29983"/>
                  <a:pt x="7244" y="30066"/>
                </a:cubicBezTo>
                <a:cubicBezTo>
                  <a:pt x="7364" y="30012"/>
                  <a:pt x="7453" y="29973"/>
                  <a:pt x="7510" y="29947"/>
                </a:cubicBezTo>
                <a:cubicBezTo>
                  <a:pt x="7693" y="30222"/>
                  <a:pt x="7856" y="30468"/>
                  <a:pt x="8034" y="30735"/>
                </a:cubicBezTo>
                <a:cubicBezTo>
                  <a:pt x="7921" y="30750"/>
                  <a:pt x="7852" y="30760"/>
                  <a:pt x="7789" y="30767"/>
                </a:cubicBezTo>
                <a:cubicBezTo>
                  <a:pt x="7775" y="30885"/>
                  <a:pt x="7764" y="30990"/>
                  <a:pt x="7751" y="31097"/>
                </a:cubicBezTo>
                <a:cubicBezTo>
                  <a:pt x="7746" y="31144"/>
                  <a:pt x="7734" y="31233"/>
                  <a:pt x="7737" y="31234"/>
                </a:cubicBezTo>
                <a:cubicBezTo>
                  <a:pt x="7930" y="31270"/>
                  <a:pt x="7861" y="31422"/>
                  <a:pt x="7874" y="31537"/>
                </a:cubicBezTo>
                <a:cubicBezTo>
                  <a:pt x="7901" y="31776"/>
                  <a:pt x="7979" y="31975"/>
                  <a:pt x="8142" y="32172"/>
                </a:cubicBezTo>
                <a:cubicBezTo>
                  <a:pt x="8396" y="32478"/>
                  <a:pt x="8589" y="32835"/>
                  <a:pt x="8821" y="33193"/>
                </a:cubicBezTo>
                <a:cubicBezTo>
                  <a:pt x="8861" y="33202"/>
                  <a:pt x="9027" y="33195"/>
                  <a:pt x="9058" y="33256"/>
                </a:cubicBezTo>
                <a:cubicBezTo>
                  <a:pt x="9188" y="33504"/>
                  <a:pt x="9276" y="33772"/>
                  <a:pt x="9391" y="34063"/>
                </a:cubicBezTo>
                <a:cubicBezTo>
                  <a:pt x="9417" y="34067"/>
                  <a:pt x="9502" y="34080"/>
                  <a:pt x="9624" y="34099"/>
                </a:cubicBezTo>
                <a:cubicBezTo>
                  <a:pt x="9537" y="34313"/>
                  <a:pt x="9547" y="34471"/>
                  <a:pt x="9691" y="34647"/>
                </a:cubicBezTo>
                <a:cubicBezTo>
                  <a:pt x="9871" y="34867"/>
                  <a:pt x="9764" y="35177"/>
                  <a:pt x="9830" y="35437"/>
                </a:cubicBezTo>
                <a:cubicBezTo>
                  <a:pt x="9983" y="36042"/>
                  <a:pt x="10147" y="36646"/>
                  <a:pt x="10323" y="37245"/>
                </a:cubicBezTo>
                <a:cubicBezTo>
                  <a:pt x="10360" y="37372"/>
                  <a:pt x="10455" y="37496"/>
                  <a:pt x="10554" y="37590"/>
                </a:cubicBezTo>
                <a:cubicBezTo>
                  <a:pt x="10713" y="37738"/>
                  <a:pt x="10887" y="37787"/>
                  <a:pt x="10984" y="37493"/>
                </a:cubicBezTo>
                <a:cubicBezTo>
                  <a:pt x="11125" y="37620"/>
                  <a:pt x="11240" y="37722"/>
                  <a:pt x="11354" y="37825"/>
                </a:cubicBezTo>
                <a:cubicBezTo>
                  <a:pt x="11353" y="37737"/>
                  <a:pt x="11350" y="37647"/>
                  <a:pt x="11349" y="37557"/>
                </a:cubicBezTo>
                <a:cubicBezTo>
                  <a:pt x="11475" y="37660"/>
                  <a:pt x="11572" y="37764"/>
                  <a:pt x="11353" y="37816"/>
                </a:cubicBezTo>
                <a:cubicBezTo>
                  <a:pt x="11302" y="37893"/>
                  <a:pt x="11251" y="37970"/>
                  <a:pt x="11204" y="38043"/>
                </a:cubicBezTo>
                <a:cubicBezTo>
                  <a:pt x="11155" y="38026"/>
                  <a:pt x="11124" y="38021"/>
                  <a:pt x="11099" y="38005"/>
                </a:cubicBezTo>
                <a:cubicBezTo>
                  <a:pt x="10830" y="37839"/>
                  <a:pt x="10562" y="37855"/>
                  <a:pt x="10585" y="38049"/>
                </a:cubicBezTo>
                <a:cubicBezTo>
                  <a:pt x="10660" y="38113"/>
                  <a:pt x="10741" y="38184"/>
                  <a:pt x="10823" y="38253"/>
                </a:cubicBezTo>
                <a:cubicBezTo>
                  <a:pt x="10647" y="38532"/>
                  <a:pt x="10801" y="38688"/>
                  <a:pt x="11017" y="38794"/>
                </a:cubicBezTo>
                <a:cubicBezTo>
                  <a:pt x="10808" y="39350"/>
                  <a:pt x="11084" y="39912"/>
                  <a:pt x="11656" y="40152"/>
                </a:cubicBezTo>
                <a:cubicBezTo>
                  <a:pt x="11627" y="40292"/>
                  <a:pt x="11599" y="40433"/>
                  <a:pt x="11570" y="40575"/>
                </a:cubicBezTo>
                <a:cubicBezTo>
                  <a:pt x="11598" y="40595"/>
                  <a:pt x="11625" y="40613"/>
                  <a:pt x="11652" y="40634"/>
                </a:cubicBezTo>
                <a:cubicBezTo>
                  <a:pt x="11796" y="40530"/>
                  <a:pt x="11940" y="40425"/>
                  <a:pt x="12088" y="40319"/>
                </a:cubicBezTo>
                <a:cubicBezTo>
                  <a:pt x="12282" y="40611"/>
                  <a:pt x="11917" y="40637"/>
                  <a:pt x="11839" y="40801"/>
                </a:cubicBezTo>
                <a:cubicBezTo>
                  <a:pt x="11934" y="41273"/>
                  <a:pt x="12405" y="41153"/>
                  <a:pt x="12682" y="41338"/>
                </a:cubicBezTo>
                <a:cubicBezTo>
                  <a:pt x="12729" y="41515"/>
                  <a:pt x="12766" y="41645"/>
                  <a:pt x="12989" y="41744"/>
                </a:cubicBezTo>
                <a:cubicBezTo>
                  <a:pt x="13312" y="41889"/>
                  <a:pt x="13479" y="42305"/>
                  <a:pt x="13890" y="42356"/>
                </a:cubicBezTo>
                <a:cubicBezTo>
                  <a:pt x="13903" y="42357"/>
                  <a:pt x="13904" y="42413"/>
                  <a:pt x="13923" y="42436"/>
                </a:cubicBezTo>
                <a:cubicBezTo>
                  <a:pt x="13974" y="42503"/>
                  <a:pt x="14018" y="42577"/>
                  <a:pt x="14083" y="42628"/>
                </a:cubicBezTo>
                <a:cubicBezTo>
                  <a:pt x="14216" y="42734"/>
                  <a:pt x="14352" y="42845"/>
                  <a:pt x="14505" y="42916"/>
                </a:cubicBezTo>
                <a:cubicBezTo>
                  <a:pt x="14687" y="43003"/>
                  <a:pt x="14848" y="43212"/>
                  <a:pt x="15092" y="43071"/>
                </a:cubicBezTo>
                <a:cubicBezTo>
                  <a:pt x="15109" y="42950"/>
                  <a:pt x="15126" y="42830"/>
                  <a:pt x="15141" y="42720"/>
                </a:cubicBezTo>
                <a:cubicBezTo>
                  <a:pt x="14898" y="42574"/>
                  <a:pt x="14602" y="42548"/>
                  <a:pt x="14500" y="42254"/>
                </a:cubicBezTo>
                <a:cubicBezTo>
                  <a:pt x="14486" y="42217"/>
                  <a:pt x="14433" y="42169"/>
                  <a:pt x="14397" y="42166"/>
                </a:cubicBezTo>
                <a:cubicBezTo>
                  <a:pt x="13908" y="42134"/>
                  <a:pt x="13614" y="41803"/>
                  <a:pt x="13315" y="41476"/>
                </a:cubicBezTo>
                <a:cubicBezTo>
                  <a:pt x="13286" y="41444"/>
                  <a:pt x="13236" y="41410"/>
                  <a:pt x="13194" y="41409"/>
                </a:cubicBezTo>
                <a:cubicBezTo>
                  <a:pt x="12845" y="41398"/>
                  <a:pt x="12729" y="41118"/>
                  <a:pt x="12589" y="40878"/>
                </a:cubicBezTo>
                <a:cubicBezTo>
                  <a:pt x="12412" y="40576"/>
                  <a:pt x="12258" y="40261"/>
                  <a:pt x="12079" y="39921"/>
                </a:cubicBezTo>
                <a:cubicBezTo>
                  <a:pt x="12152" y="39917"/>
                  <a:pt x="12229" y="39889"/>
                  <a:pt x="12282" y="39914"/>
                </a:cubicBezTo>
                <a:cubicBezTo>
                  <a:pt x="12325" y="39936"/>
                  <a:pt x="12343" y="40018"/>
                  <a:pt x="12365" y="40076"/>
                </a:cubicBezTo>
                <a:cubicBezTo>
                  <a:pt x="12473" y="40361"/>
                  <a:pt x="12619" y="40220"/>
                  <a:pt x="12819" y="40050"/>
                </a:cubicBezTo>
                <a:cubicBezTo>
                  <a:pt x="12758" y="40252"/>
                  <a:pt x="12718" y="40384"/>
                  <a:pt x="12683" y="40503"/>
                </a:cubicBezTo>
                <a:cubicBezTo>
                  <a:pt x="12930" y="40706"/>
                  <a:pt x="13148" y="40912"/>
                  <a:pt x="13392" y="41082"/>
                </a:cubicBezTo>
                <a:cubicBezTo>
                  <a:pt x="13927" y="41455"/>
                  <a:pt x="14315" y="41998"/>
                  <a:pt x="14997" y="42208"/>
                </a:cubicBezTo>
                <a:cubicBezTo>
                  <a:pt x="15433" y="42342"/>
                  <a:pt x="15788" y="42738"/>
                  <a:pt x="16185" y="43007"/>
                </a:cubicBezTo>
                <a:cubicBezTo>
                  <a:pt x="16378" y="43138"/>
                  <a:pt x="16589" y="43247"/>
                  <a:pt x="16834" y="43392"/>
                </a:cubicBezTo>
                <a:cubicBezTo>
                  <a:pt x="16664" y="43500"/>
                  <a:pt x="16581" y="43481"/>
                  <a:pt x="16456" y="43406"/>
                </a:cubicBezTo>
                <a:cubicBezTo>
                  <a:pt x="16092" y="43191"/>
                  <a:pt x="15712" y="43007"/>
                  <a:pt x="15325" y="42804"/>
                </a:cubicBezTo>
                <a:cubicBezTo>
                  <a:pt x="15231" y="42910"/>
                  <a:pt x="15161" y="42989"/>
                  <a:pt x="15090" y="43070"/>
                </a:cubicBezTo>
                <a:cubicBezTo>
                  <a:pt x="15570" y="43425"/>
                  <a:pt x="16044" y="43791"/>
                  <a:pt x="16613" y="43986"/>
                </a:cubicBezTo>
                <a:cubicBezTo>
                  <a:pt x="16690" y="43859"/>
                  <a:pt x="16763" y="43739"/>
                  <a:pt x="16870" y="43566"/>
                </a:cubicBezTo>
                <a:cubicBezTo>
                  <a:pt x="16914" y="43696"/>
                  <a:pt x="16940" y="43738"/>
                  <a:pt x="16940" y="43781"/>
                </a:cubicBezTo>
                <a:cubicBezTo>
                  <a:pt x="16940" y="44122"/>
                  <a:pt x="16943" y="44107"/>
                  <a:pt x="17279" y="44091"/>
                </a:cubicBezTo>
                <a:cubicBezTo>
                  <a:pt x="17446" y="44083"/>
                  <a:pt x="17667" y="44077"/>
                  <a:pt x="17690" y="44353"/>
                </a:cubicBezTo>
                <a:cubicBezTo>
                  <a:pt x="17694" y="44400"/>
                  <a:pt x="17773" y="44461"/>
                  <a:pt x="17829" y="44481"/>
                </a:cubicBezTo>
                <a:cubicBezTo>
                  <a:pt x="17935" y="44519"/>
                  <a:pt x="18054" y="44523"/>
                  <a:pt x="18162" y="44559"/>
                </a:cubicBezTo>
                <a:cubicBezTo>
                  <a:pt x="18384" y="44634"/>
                  <a:pt x="18602" y="44727"/>
                  <a:pt x="18825" y="44806"/>
                </a:cubicBezTo>
                <a:cubicBezTo>
                  <a:pt x="19244" y="44956"/>
                  <a:pt x="19746" y="44957"/>
                  <a:pt x="19962" y="45468"/>
                </a:cubicBezTo>
                <a:cubicBezTo>
                  <a:pt x="19992" y="45539"/>
                  <a:pt x="20105" y="45591"/>
                  <a:pt x="20191" y="45618"/>
                </a:cubicBezTo>
                <a:cubicBezTo>
                  <a:pt x="20401" y="45687"/>
                  <a:pt x="20613" y="45747"/>
                  <a:pt x="20828" y="45791"/>
                </a:cubicBezTo>
                <a:cubicBezTo>
                  <a:pt x="21142" y="45854"/>
                  <a:pt x="21434" y="45862"/>
                  <a:pt x="21763" y="45743"/>
                </a:cubicBezTo>
                <a:cubicBezTo>
                  <a:pt x="22137" y="45608"/>
                  <a:pt x="22588" y="45500"/>
                  <a:pt x="22883" y="45920"/>
                </a:cubicBezTo>
                <a:cubicBezTo>
                  <a:pt x="23144" y="45869"/>
                  <a:pt x="23370" y="45797"/>
                  <a:pt x="23601" y="45785"/>
                </a:cubicBezTo>
                <a:cubicBezTo>
                  <a:pt x="23954" y="45765"/>
                  <a:pt x="24310" y="45792"/>
                  <a:pt x="24662" y="45785"/>
                </a:cubicBezTo>
                <a:cubicBezTo>
                  <a:pt x="24736" y="45783"/>
                  <a:pt x="24806" y="45719"/>
                  <a:pt x="24878" y="45684"/>
                </a:cubicBezTo>
                <a:cubicBezTo>
                  <a:pt x="24870" y="45651"/>
                  <a:pt x="24864" y="45620"/>
                  <a:pt x="24859" y="45588"/>
                </a:cubicBezTo>
                <a:cubicBezTo>
                  <a:pt x="24702" y="45570"/>
                  <a:pt x="24545" y="45552"/>
                  <a:pt x="24362" y="45531"/>
                </a:cubicBezTo>
                <a:cubicBezTo>
                  <a:pt x="24373" y="45462"/>
                  <a:pt x="24361" y="45368"/>
                  <a:pt x="24400" y="45330"/>
                </a:cubicBezTo>
                <a:cubicBezTo>
                  <a:pt x="24572" y="45165"/>
                  <a:pt x="24758" y="45221"/>
                  <a:pt x="24940" y="45327"/>
                </a:cubicBezTo>
                <a:cubicBezTo>
                  <a:pt x="25012" y="45369"/>
                  <a:pt x="25087" y="45417"/>
                  <a:pt x="25166" y="45429"/>
                </a:cubicBezTo>
                <a:cubicBezTo>
                  <a:pt x="25358" y="45458"/>
                  <a:pt x="25553" y="45469"/>
                  <a:pt x="25750" y="45488"/>
                </a:cubicBezTo>
                <a:cubicBezTo>
                  <a:pt x="25886" y="45446"/>
                  <a:pt x="26050" y="45395"/>
                  <a:pt x="26175" y="45357"/>
                </a:cubicBezTo>
                <a:cubicBezTo>
                  <a:pt x="26104" y="45092"/>
                  <a:pt x="26052" y="44898"/>
                  <a:pt x="25990" y="44671"/>
                </a:cubicBezTo>
                <a:cubicBezTo>
                  <a:pt x="25910" y="44646"/>
                  <a:pt x="25798" y="44612"/>
                  <a:pt x="25619" y="44559"/>
                </a:cubicBezTo>
                <a:cubicBezTo>
                  <a:pt x="25763" y="44447"/>
                  <a:pt x="25862" y="44370"/>
                  <a:pt x="25934" y="44314"/>
                </a:cubicBezTo>
                <a:cubicBezTo>
                  <a:pt x="26186" y="44403"/>
                  <a:pt x="26060" y="44722"/>
                  <a:pt x="26311" y="44753"/>
                </a:cubicBezTo>
                <a:cubicBezTo>
                  <a:pt x="26436" y="44333"/>
                  <a:pt x="26593" y="44275"/>
                  <a:pt x="27099" y="44479"/>
                </a:cubicBezTo>
                <a:cubicBezTo>
                  <a:pt x="27068" y="44531"/>
                  <a:pt x="27024" y="44628"/>
                  <a:pt x="27013" y="44624"/>
                </a:cubicBezTo>
                <a:cubicBezTo>
                  <a:pt x="26754" y="44535"/>
                  <a:pt x="26583" y="44963"/>
                  <a:pt x="26306" y="44744"/>
                </a:cubicBezTo>
                <a:cubicBezTo>
                  <a:pt x="26277" y="44948"/>
                  <a:pt x="26438" y="44993"/>
                  <a:pt x="26571" y="45081"/>
                </a:cubicBezTo>
                <a:cubicBezTo>
                  <a:pt x="26690" y="45161"/>
                  <a:pt x="26864" y="45291"/>
                  <a:pt x="26863" y="45398"/>
                </a:cubicBezTo>
                <a:cubicBezTo>
                  <a:pt x="26861" y="45667"/>
                  <a:pt x="27015" y="45680"/>
                  <a:pt x="27219" y="45739"/>
                </a:cubicBezTo>
                <a:cubicBezTo>
                  <a:pt x="27159" y="45530"/>
                  <a:pt x="27112" y="45368"/>
                  <a:pt x="27065" y="45203"/>
                </a:cubicBezTo>
                <a:lnTo>
                  <a:pt x="27181" y="45156"/>
                </a:lnTo>
                <a:cubicBezTo>
                  <a:pt x="27232" y="45252"/>
                  <a:pt x="27264" y="45373"/>
                  <a:pt x="27342" y="45434"/>
                </a:cubicBezTo>
                <a:cubicBezTo>
                  <a:pt x="27408" y="45488"/>
                  <a:pt x="27539" y="45507"/>
                  <a:pt x="27623" y="45482"/>
                </a:cubicBezTo>
                <a:cubicBezTo>
                  <a:pt x="27711" y="45456"/>
                  <a:pt x="27744" y="45380"/>
                  <a:pt x="27654" y="45266"/>
                </a:cubicBezTo>
                <a:cubicBezTo>
                  <a:pt x="27563" y="45150"/>
                  <a:pt x="27618" y="45021"/>
                  <a:pt x="27795" y="45044"/>
                </a:cubicBezTo>
                <a:cubicBezTo>
                  <a:pt x="28044" y="45075"/>
                  <a:pt x="28154" y="44942"/>
                  <a:pt x="28242" y="44738"/>
                </a:cubicBezTo>
                <a:cubicBezTo>
                  <a:pt x="28003" y="44562"/>
                  <a:pt x="27779" y="44398"/>
                  <a:pt x="27555" y="44232"/>
                </a:cubicBezTo>
                <a:cubicBezTo>
                  <a:pt x="27560" y="44435"/>
                  <a:pt x="27667" y="44661"/>
                  <a:pt x="27375" y="44861"/>
                </a:cubicBezTo>
                <a:cubicBezTo>
                  <a:pt x="27372" y="44594"/>
                  <a:pt x="27233" y="44361"/>
                  <a:pt x="27565" y="44248"/>
                </a:cubicBezTo>
                <a:cubicBezTo>
                  <a:pt x="27629" y="44176"/>
                  <a:pt x="27695" y="44107"/>
                  <a:pt x="27761" y="44038"/>
                </a:cubicBezTo>
                <a:cubicBezTo>
                  <a:pt x="27646" y="44031"/>
                  <a:pt x="27531" y="44024"/>
                  <a:pt x="27399" y="44015"/>
                </a:cubicBezTo>
                <a:cubicBezTo>
                  <a:pt x="27655" y="43789"/>
                  <a:pt x="27655" y="43789"/>
                  <a:pt x="27744" y="44047"/>
                </a:cubicBezTo>
                <a:cubicBezTo>
                  <a:pt x="27837" y="44030"/>
                  <a:pt x="27940" y="43979"/>
                  <a:pt x="28019" y="44005"/>
                </a:cubicBezTo>
                <a:cubicBezTo>
                  <a:pt x="28092" y="44029"/>
                  <a:pt x="28139" y="44133"/>
                  <a:pt x="28187" y="44190"/>
                </a:cubicBezTo>
                <a:cubicBezTo>
                  <a:pt x="28464" y="44072"/>
                  <a:pt x="28280" y="43879"/>
                  <a:pt x="28258" y="43729"/>
                </a:cubicBezTo>
                <a:cubicBezTo>
                  <a:pt x="28542" y="43549"/>
                  <a:pt x="28759" y="43686"/>
                  <a:pt x="28950" y="43820"/>
                </a:cubicBezTo>
                <a:cubicBezTo>
                  <a:pt x="29133" y="43743"/>
                  <a:pt x="29286" y="43679"/>
                  <a:pt x="29404" y="43629"/>
                </a:cubicBezTo>
                <a:cubicBezTo>
                  <a:pt x="29430" y="43504"/>
                  <a:pt x="29446" y="43419"/>
                  <a:pt x="29445" y="43426"/>
                </a:cubicBezTo>
                <a:cubicBezTo>
                  <a:pt x="29743" y="43285"/>
                  <a:pt x="29968" y="43180"/>
                  <a:pt x="30225" y="43059"/>
                </a:cubicBezTo>
                <a:cubicBezTo>
                  <a:pt x="30300" y="43356"/>
                  <a:pt x="30530" y="43398"/>
                  <a:pt x="30802" y="43372"/>
                </a:cubicBezTo>
                <a:cubicBezTo>
                  <a:pt x="30681" y="43546"/>
                  <a:pt x="30572" y="43705"/>
                  <a:pt x="30506" y="43799"/>
                </a:cubicBezTo>
                <a:cubicBezTo>
                  <a:pt x="30199" y="43872"/>
                  <a:pt x="29953" y="43930"/>
                  <a:pt x="29708" y="43988"/>
                </a:cubicBezTo>
                <a:lnTo>
                  <a:pt x="29707" y="43987"/>
                </a:lnTo>
                <a:cubicBezTo>
                  <a:pt x="29803" y="44039"/>
                  <a:pt x="29911" y="44080"/>
                  <a:pt x="29994" y="44148"/>
                </a:cubicBezTo>
                <a:cubicBezTo>
                  <a:pt x="30234" y="44341"/>
                  <a:pt x="30454" y="44374"/>
                  <a:pt x="30698" y="44142"/>
                </a:cubicBezTo>
                <a:cubicBezTo>
                  <a:pt x="30751" y="44092"/>
                  <a:pt x="30900" y="44104"/>
                  <a:pt x="30985" y="44138"/>
                </a:cubicBezTo>
                <a:cubicBezTo>
                  <a:pt x="31071" y="44171"/>
                  <a:pt x="31129" y="44267"/>
                  <a:pt x="31239" y="44373"/>
                </a:cubicBezTo>
                <a:cubicBezTo>
                  <a:pt x="31271" y="43781"/>
                  <a:pt x="31421" y="43341"/>
                  <a:pt x="32037" y="43278"/>
                </a:cubicBezTo>
                <a:cubicBezTo>
                  <a:pt x="32171" y="43351"/>
                  <a:pt x="32313" y="43427"/>
                  <a:pt x="32452" y="43504"/>
                </a:cubicBezTo>
                <a:cubicBezTo>
                  <a:pt x="32374" y="43661"/>
                  <a:pt x="32123" y="43718"/>
                  <a:pt x="32188" y="43992"/>
                </a:cubicBezTo>
                <a:cubicBezTo>
                  <a:pt x="32573" y="43882"/>
                  <a:pt x="32788" y="43597"/>
                  <a:pt x="33001" y="43300"/>
                </a:cubicBezTo>
                <a:cubicBezTo>
                  <a:pt x="32943" y="43196"/>
                  <a:pt x="32889" y="43102"/>
                  <a:pt x="32834" y="43007"/>
                </a:cubicBezTo>
                <a:cubicBezTo>
                  <a:pt x="32856" y="42983"/>
                  <a:pt x="32876" y="42958"/>
                  <a:pt x="32897" y="42935"/>
                </a:cubicBezTo>
                <a:cubicBezTo>
                  <a:pt x="33015" y="42999"/>
                  <a:pt x="33131" y="43065"/>
                  <a:pt x="33255" y="43135"/>
                </a:cubicBezTo>
                <a:cubicBezTo>
                  <a:pt x="33388" y="42982"/>
                  <a:pt x="33329" y="42854"/>
                  <a:pt x="33224" y="42721"/>
                </a:cubicBezTo>
                <a:cubicBezTo>
                  <a:pt x="33206" y="42697"/>
                  <a:pt x="33236" y="42635"/>
                  <a:pt x="33246" y="42569"/>
                </a:cubicBezTo>
                <a:cubicBezTo>
                  <a:pt x="33338" y="42596"/>
                  <a:pt x="33416" y="42619"/>
                  <a:pt x="33491" y="42643"/>
                </a:cubicBezTo>
                <a:cubicBezTo>
                  <a:pt x="33527" y="42588"/>
                  <a:pt x="33559" y="42536"/>
                  <a:pt x="33593" y="42484"/>
                </a:cubicBezTo>
                <a:cubicBezTo>
                  <a:pt x="33857" y="42081"/>
                  <a:pt x="33855" y="42083"/>
                  <a:pt x="33536" y="41683"/>
                </a:cubicBezTo>
                <a:cubicBezTo>
                  <a:pt x="33505" y="41644"/>
                  <a:pt x="33538" y="41551"/>
                  <a:pt x="33548" y="41378"/>
                </a:cubicBezTo>
                <a:cubicBezTo>
                  <a:pt x="33756" y="41658"/>
                  <a:pt x="33901" y="41853"/>
                  <a:pt x="34109" y="42137"/>
                </a:cubicBezTo>
                <a:cubicBezTo>
                  <a:pt x="34142" y="41683"/>
                  <a:pt x="34254" y="41393"/>
                  <a:pt x="34474" y="41136"/>
                </a:cubicBezTo>
                <a:cubicBezTo>
                  <a:pt x="34703" y="40871"/>
                  <a:pt x="34901" y="40576"/>
                  <a:pt x="35120" y="40285"/>
                </a:cubicBezTo>
                <a:cubicBezTo>
                  <a:pt x="35036" y="40252"/>
                  <a:pt x="34973" y="40226"/>
                  <a:pt x="34906" y="40199"/>
                </a:cubicBezTo>
                <a:cubicBezTo>
                  <a:pt x="34934" y="40153"/>
                  <a:pt x="35224" y="39342"/>
                  <a:pt x="35223" y="39294"/>
                </a:cubicBezTo>
                <a:cubicBezTo>
                  <a:pt x="35267" y="39298"/>
                  <a:pt x="35308" y="39306"/>
                  <a:pt x="35349" y="39305"/>
                </a:cubicBezTo>
                <a:cubicBezTo>
                  <a:pt x="35402" y="39304"/>
                  <a:pt x="35455" y="39294"/>
                  <a:pt x="35501" y="39289"/>
                </a:cubicBezTo>
                <a:cubicBezTo>
                  <a:pt x="35501" y="39022"/>
                  <a:pt x="35193" y="38800"/>
                  <a:pt x="35468" y="38561"/>
                </a:cubicBezTo>
                <a:cubicBezTo>
                  <a:pt x="35616" y="38606"/>
                  <a:pt x="35746" y="38646"/>
                  <a:pt x="35880" y="38686"/>
                </a:cubicBezTo>
                <a:cubicBezTo>
                  <a:pt x="35964" y="38528"/>
                  <a:pt x="36039" y="38389"/>
                  <a:pt x="36114" y="38248"/>
                </a:cubicBezTo>
                <a:cubicBezTo>
                  <a:pt x="35961" y="38261"/>
                  <a:pt x="35864" y="38325"/>
                  <a:pt x="35778" y="38403"/>
                </a:cubicBezTo>
                <a:cubicBezTo>
                  <a:pt x="35643" y="38528"/>
                  <a:pt x="35539" y="38482"/>
                  <a:pt x="35423" y="38377"/>
                </a:cubicBezTo>
                <a:cubicBezTo>
                  <a:pt x="35617" y="38157"/>
                  <a:pt x="35794" y="37955"/>
                  <a:pt x="35980" y="37745"/>
                </a:cubicBezTo>
                <a:cubicBezTo>
                  <a:pt x="35942" y="37542"/>
                  <a:pt x="35730" y="37318"/>
                  <a:pt x="36012" y="37123"/>
                </a:cubicBezTo>
                <a:lnTo>
                  <a:pt x="35994" y="37132"/>
                </a:lnTo>
                <a:cubicBezTo>
                  <a:pt x="36069" y="37036"/>
                  <a:pt x="36151" y="36944"/>
                  <a:pt x="36221" y="36844"/>
                </a:cubicBezTo>
                <a:cubicBezTo>
                  <a:pt x="36412" y="36571"/>
                  <a:pt x="36558" y="36252"/>
                  <a:pt x="36797" y="36034"/>
                </a:cubicBezTo>
                <a:cubicBezTo>
                  <a:pt x="36991" y="35859"/>
                  <a:pt x="37028" y="35692"/>
                  <a:pt x="37018" y="35557"/>
                </a:cubicBezTo>
                <a:cubicBezTo>
                  <a:pt x="36914" y="35442"/>
                  <a:pt x="36843" y="35387"/>
                  <a:pt x="36802" y="35313"/>
                </a:cubicBezTo>
                <a:cubicBezTo>
                  <a:pt x="36739" y="35195"/>
                  <a:pt x="36844" y="35003"/>
                  <a:pt x="36616" y="34947"/>
                </a:cubicBezTo>
                <a:cubicBezTo>
                  <a:pt x="36573" y="34937"/>
                  <a:pt x="36571" y="34750"/>
                  <a:pt x="36545" y="34616"/>
                </a:cubicBezTo>
                <a:cubicBezTo>
                  <a:pt x="36824" y="34586"/>
                  <a:pt x="36895" y="34413"/>
                  <a:pt x="36949" y="34174"/>
                </a:cubicBezTo>
                <a:cubicBezTo>
                  <a:pt x="37003" y="33945"/>
                  <a:pt x="36980" y="33656"/>
                  <a:pt x="37210" y="33564"/>
                </a:cubicBezTo>
                <a:cubicBezTo>
                  <a:pt x="37101" y="33440"/>
                  <a:pt x="37006" y="33330"/>
                  <a:pt x="36909" y="33221"/>
                </a:cubicBezTo>
                <a:cubicBezTo>
                  <a:pt x="37029" y="33117"/>
                  <a:pt x="37096" y="33048"/>
                  <a:pt x="37173" y="32994"/>
                </a:cubicBezTo>
                <a:cubicBezTo>
                  <a:pt x="37283" y="32917"/>
                  <a:pt x="37006" y="32726"/>
                  <a:pt x="37268" y="32681"/>
                </a:cubicBezTo>
                <a:cubicBezTo>
                  <a:pt x="37293" y="32677"/>
                  <a:pt x="37267" y="32429"/>
                  <a:pt x="37278" y="32296"/>
                </a:cubicBezTo>
                <a:cubicBezTo>
                  <a:pt x="37282" y="32236"/>
                  <a:pt x="37315" y="32181"/>
                  <a:pt x="37334" y="32127"/>
                </a:cubicBezTo>
                <a:cubicBezTo>
                  <a:pt x="37234" y="32054"/>
                  <a:pt x="37148" y="31993"/>
                  <a:pt x="37055" y="31926"/>
                </a:cubicBezTo>
                <a:cubicBezTo>
                  <a:pt x="37185" y="31540"/>
                  <a:pt x="37319" y="31158"/>
                  <a:pt x="37075" y="30792"/>
                </a:cubicBezTo>
                <a:cubicBezTo>
                  <a:pt x="36926" y="30566"/>
                  <a:pt x="36876" y="30360"/>
                  <a:pt x="36995" y="30099"/>
                </a:cubicBezTo>
                <a:cubicBezTo>
                  <a:pt x="37088" y="29895"/>
                  <a:pt x="36859" y="29620"/>
                  <a:pt x="37075" y="29496"/>
                </a:cubicBezTo>
                <a:cubicBezTo>
                  <a:pt x="36984" y="29307"/>
                  <a:pt x="36904" y="29161"/>
                  <a:pt x="36839" y="29008"/>
                </a:cubicBezTo>
                <a:cubicBezTo>
                  <a:pt x="36762" y="28826"/>
                  <a:pt x="36692" y="28639"/>
                  <a:pt x="36636" y="28449"/>
                </a:cubicBezTo>
                <a:cubicBezTo>
                  <a:pt x="36622" y="28404"/>
                  <a:pt x="36664" y="28306"/>
                  <a:pt x="36706" y="28286"/>
                </a:cubicBezTo>
                <a:cubicBezTo>
                  <a:pt x="37013" y="28138"/>
                  <a:pt x="36890" y="27849"/>
                  <a:pt x="36907" y="27628"/>
                </a:cubicBezTo>
                <a:cubicBezTo>
                  <a:pt x="36945" y="27129"/>
                  <a:pt x="36550" y="26854"/>
                  <a:pt x="36049" y="26994"/>
                </a:cubicBezTo>
                <a:cubicBezTo>
                  <a:pt x="35675" y="26348"/>
                  <a:pt x="35675" y="26348"/>
                  <a:pt x="35933" y="26097"/>
                </a:cubicBezTo>
                <a:cubicBezTo>
                  <a:pt x="35986" y="26254"/>
                  <a:pt x="36037" y="26411"/>
                  <a:pt x="36091" y="26581"/>
                </a:cubicBezTo>
                <a:cubicBezTo>
                  <a:pt x="36242" y="26551"/>
                  <a:pt x="36361" y="26531"/>
                  <a:pt x="36464" y="26511"/>
                </a:cubicBezTo>
                <a:cubicBezTo>
                  <a:pt x="36490" y="26310"/>
                  <a:pt x="36513" y="26133"/>
                  <a:pt x="36539" y="25929"/>
                </a:cubicBezTo>
                <a:cubicBezTo>
                  <a:pt x="36270" y="25936"/>
                  <a:pt x="36015" y="25900"/>
                  <a:pt x="35974" y="25566"/>
                </a:cubicBezTo>
                <a:cubicBezTo>
                  <a:pt x="36132" y="25524"/>
                  <a:pt x="36291" y="25483"/>
                  <a:pt x="36421" y="25450"/>
                </a:cubicBezTo>
                <a:cubicBezTo>
                  <a:pt x="36349" y="25281"/>
                  <a:pt x="36291" y="25145"/>
                  <a:pt x="36211" y="24957"/>
                </a:cubicBezTo>
                <a:cubicBezTo>
                  <a:pt x="36121" y="25055"/>
                  <a:pt x="36057" y="25129"/>
                  <a:pt x="35990" y="25198"/>
                </a:cubicBezTo>
                <a:cubicBezTo>
                  <a:pt x="35922" y="25268"/>
                  <a:pt x="35849" y="25331"/>
                  <a:pt x="35778" y="25398"/>
                </a:cubicBezTo>
                <a:cubicBezTo>
                  <a:pt x="35793" y="25503"/>
                  <a:pt x="35807" y="25608"/>
                  <a:pt x="35822" y="25712"/>
                </a:cubicBezTo>
                <a:cubicBezTo>
                  <a:pt x="35535" y="25518"/>
                  <a:pt x="35535" y="25518"/>
                  <a:pt x="35515" y="25119"/>
                </a:cubicBezTo>
                <a:cubicBezTo>
                  <a:pt x="35641" y="25255"/>
                  <a:pt x="35713" y="25333"/>
                  <a:pt x="35786" y="25414"/>
                </a:cubicBezTo>
                <a:cubicBezTo>
                  <a:pt x="35794" y="25250"/>
                  <a:pt x="35802" y="25086"/>
                  <a:pt x="35808" y="24961"/>
                </a:cubicBezTo>
                <a:cubicBezTo>
                  <a:pt x="36028" y="24885"/>
                  <a:pt x="36220" y="24820"/>
                  <a:pt x="36482" y="24729"/>
                </a:cubicBezTo>
                <a:cubicBezTo>
                  <a:pt x="36314" y="24593"/>
                  <a:pt x="36223" y="24519"/>
                  <a:pt x="36126" y="24440"/>
                </a:cubicBezTo>
                <a:cubicBezTo>
                  <a:pt x="36184" y="24404"/>
                  <a:pt x="36242" y="24368"/>
                  <a:pt x="36315" y="24321"/>
                </a:cubicBezTo>
                <a:cubicBezTo>
                  <a:pt x="36252" y="24211"/>
                  <a:pt x="36195" y="24113"/>
                  <a:pt x="36140" y="24017"/>
                </a:cubicBezTo>
                <a:cubicBezTo>
                  <a:pt x="35798" y="24154"/>
                  <a:pt x="35804" y="24406"/>
                  <a:pt x="35882" y="24650"/>
                </a:cubicBezTo>
                <a:cubicBezTo>
                  <a:pt x="35520" y="24801"/>
                  <a:pt x="35575" y="24429"/>
                  <a:pt x="35419" y="24356"/>
                </a:cubicBezTo>
                <a:cubicBezTo>
                  <a:pt x="35241" y="24273"/>
                  <a:pt x="35026" y="24259"/>
                  <a:pt x="34948" y="23989"/>
                </a:cubicBezTo>
                <a:cubicBezTo>
                  <a:pt x="35052" y="23946"/>
                  <a:pt x="35151" y="23904"/>
                  <a:pt x="35262" y="23857"/>
                </a:cubicBezTo>
                <a:cubicBezTo>
                  <a:pt x="35271" y="23976"/>
                  <a:pt x="35276" y="24051"/>
                  <a:pt x="35282" y="24144"/>
                </a:cubicBezTo>
                <a:cubicBezTo>
                  <a:pt x="35350" y="24116"/>
                  <a:pt x="35429" y="24091"/>
                  <a:pt x="35428" y="24085"/>
                </a:cubicBezTo>
                <a:cubicBezTo>
                  <a:pt x="35386" y="23890"/>
                  <a:pt x="35416" y="23672"/>
                  <a:pt x="35155" y="23573"/>
                </a:cubicBezTo>
                <a:cubicBezTo>
                  <a:pt x="34933" y="23489"/>
                  <a:pt x="34735" y="23342"/>
                  <a:pt x="34439" y="23175"/>
                </a:cubicBezTo>
                <a:cubicBezTo>
                  <a:pt x="34629" y="23144"/>
                  <a:pt x="34729" y="23128"/>
                  <a:pt x="34881" y="23103"/>
                </a:cubicBezTo>
                <a:cubicBezTo>
                  <a:pt x="34780" y="23035"/>
                  <a:pt x="34703" y="22940"/>
                  <a:pt x="34641" y="22949"/>
                </a:cubicBezTo>
                <a:cubicBezTo>
                  <a:pt x="34455" y="22978"/>
                  <a:pt x="34372" y="22885"/>
                  <a:pt x="34333" y="22738"/>
                </a:cubicBezTo>
                <a:cubicBezTo>
                  <a:pt x="34236" y="22380"/>
                  <a:pt x="34152" y="22018"/>
                  <a:pt x="34048" y="21596"/>
                </a:cubicBezTo>
                <a:cubicBezTo>
                  <a:pt x="33980" y="21556"/>
                  <a:pt x="33849" y="21482"/>
                  <a:pt x="33717" y="21407"/>
                </a:cubicBezTo>
                <a:cubicBezTo>
                  <a:pt x="33918" y="21121"/>
                  <a:pt x="33801" y="20652"/>
                  <a:pt x="34285" y="20553"/>
                </a:cubicBezTo>
                <a:cubicBezTo>
                  <a:pt x="34327" y="20730"/>
                  <a:pt x="34365" y="20894"/>
                  <a:pt x="34411" y="21084"/>
                </a:cubicBezTo>
                <a:cubicBezTo>
                  <a:pt x="34536" y="21054"/>
                  <a:pt x="34651" y="21025"/>
                  <a:pt x="34754" y="21001"/>
                </a:cubicBezTo>
                <a:cubicBezTo>
                  <a:pt x="34794" y="21088"/>
                  <a:pt x="34827" y="21158"/>
                  <a:pt x="34859" y="21227"/>
                </a:cubicBezTo>
                <a:cubicBezTo>
                  <a:pt x="34893" y="20718"/>
                  <a:pt x="34662" y="20343"/>
                  <a:pt x="34291" y="20042"/>
                </a:cubicBezTo>
                <a:cubicBezTo>
                  <a:pt x="34137" y="20340"/>
                  <a:pt x="34030" y="20674"/>
                  <a:pt x="33681" y="20862"/>
                </a:cubicBezTo>
                <a:cubicBezTo>
                  <a:pt x="33546" y="20779"/>
                  <a:pt x="33406" y="20691"/>
                  <a:pt x="33249" y="20592"/>
                </a:cubicBezTo>
                <a:cubicBezTo>
                  <a:pt x="33298" y="20485"/>
                  <a:pt x="33344" y="20388"/>
                  <a:pt x="33390" y="20290"/>
                </a:cubicBezTo>
                <a:cubicBezTo>
                  <a:pt x="33347" y="20169"/>
                  <a:pt x="33220" y="20037"/>
                  <a:pt x="33418" y="19939"/>
                </a:cubicBezTo>
                <a:cubicBezTo>
                  <a:pt x="33446" y="19925"/>
                  <a:pt x="33526" y="19954"/>
                  <a:pt x="33538" y="19980"/>
                </a:cubicBezTo>
                <a:cubicBezTo>
                  <a:pt x="33609" y="20141"/>
                  <a:pt x="33541" y="20244"/>
                  <a:pt x="33377" y="20293"/>
                </a:cubicBezTo>
                <a:cubicBezTo>
                  <a:pt x="33511" y="20306"/>
                  <a:pt x="33629" y="20414"/>
                  <a:pt x="33787" y="20277"/>
                </a:cubicBezTo>
                <a:cubicBezTo>
                  <a:pt x="33922" y="20159"/>
                  <a:pt x="34126" y="20124"/>
                  <a:pt x="34299" y="20053"/>
                </a:cubicBezTo>
                <a:cubicBezTo>
                  <a:pt x="34283" y="19928"/>
                  <a:pt x="34267" y="19803"/>
                  <a:pt x="34246" y="19631"/>
                </a:cubicBezTo>
                <a:cubicBezTo>
                  <a:pt x="33851" y="20002"/>
                  <a:pt x="33702" y="19962"/>
                  <a:pt x="33574" y="19524"/>
                </a:cubicBezTo>
                <a:cubicBezTo>
                  <a:pt x="33384" y="19479"/>
                  <a:pt x="33137" y="19730"/>
                  <a:pt x="32980" y="19397"/>
                </a:cubicBezTo>
                <a:close/>
                <a:moveTo>
                  <a:pt x="17742" y="43959"/>
                </a:moveTo>
                <a:cubicBezTo>
                  <a:pt x="17414" y="44023"/>
                  <a:pt x="17418" y="43842"/>
                  <a:pt x="17414" y="43669"/>
                </a:cubicBezTo>
                <a:cubicBezTo>
                  <a:pt x="17298" y="43634"/>
                  <a:pt x="17140" y="43673"/>
                  <a:pt x="17153" y="43438"/>
                </a:cubicBezTo>
                <a:cubicBezTo>
                  <a:pt x="17235" y="43516"/>
                  <a:pt x="17315" y="43595"/>
                  <a:pt x="17397" y="43675"/>
                </a:cubicBezTo>
                <a:cubicBezTo>
                  <a:pt x="17503" y="43757"/>
                  <a:pt x="17602" y="43841"/>
                  <a:pt x="17742" y="43959"/>
                </a:cubicBezTo>
                <a:close/>
                <a:moveTo>
                  <a:pt x="10180" y="35937"/>
                </a:moveTo>
                <a:cubicBezTo>
                  <a:pt x="10328" y="36004"/>
                  <a:pt x="10506" y="35729"/>
                  <a:pt x="10541" y="36075"/>
                </a:cubicBezTo>
                <a:cubicBezTo>
                  <a:pt x="10621" y="36192"/>
                  <a:pt x="10718" y="36303"/>
                  <a:pt x="10702" y="36506"/>
                </a:cubicBezTo>
                <a:cubicBezTo>
                  <a:pt x="10470" y="36381"/>
                  <a:pt x="10522" y="36223"/>
                  <a:pt x="10552" y="36070"/>
                </a:cubicBezTo>
                <a:cubicBezTo>
                  <a:pt x="10430" y="36095"/>
                  <a:pt x="10291" y="36195"/>
                  <a:pt x="10180" y="35937"/>
                </a:cubicBezTo>
                <a:close/>
                <a:moveTo>
                  <a:pt x="9859" y="34262"/>
                </a:moveTo>
                <a:cubicBezTo>
                  <a:pt x="9775" y="34038"/>
                  <a:pt x="9701" y="33811"/>
                  <a:pt x="9623" y="33579"/>
                </a:cubicBezTo>
                <a:cubicBezTo>
                  <a:pt x="9947" y="33689"/>
                  <a:pt x="10031" y="33873"/>
                  <a:pt x="9968" y="34321"/>
                </a:cubicBezTo>
                <a:cubicBezTo>
                  <a:pt x="10057" y="34382"/>
                  <a:pt x="10147" y="34441"/>
                  <a:pt x="10234" y="34505"/>
                </a:cubicBezTo>
                <a:cubicBezTo>
                  <a:pt x="10352" y="34590"/>
                  <a:pt x="10462" y="34681"/>
                  <a:pt x="10376" y="34882"/>
                </a:cubicBezTo>
                <a:cubicBezTo>
                  <a:pt x="10256" y="34837"/>
                  <a:pt x="10135" y="34790"/>
                  <a:pt x="10016" y="34745"/>
                </a:cubicBezTo>
                <a:cubicBezTo>
                  <a:pt x="10004" y="34590"/>
                  <a:pt x="9992" y="34452"/>
                  <a:pt x="9980" y="34314"/>
                </a:cubicBezTo>
                <a:cubicBezTo>
                  <a:pt x="9938" y="34297"/>
                  <a:pt x="9870" y="34291"/>
                  <a:pt x="9859" y="34262"/>
                </a:cubicBezTo>
                <a:close/>
                <a:moveTo>
                  <a:pt x="6519" y="11068"/>
                </a:moveTo>
                <a:cubicBezTo>
                  <a:pt x="6383" y="11271"/>
                  <a:pt x="6285" y="11417"/>
                  <a:pt x="6190" y="11562"/>
                </a:cubicBezTo>
                <a:cubicBezTo>
                  <a:pt x="6172" y="11338"/>
                  <a:pt x="6155" y="11139"/>
                  <a:pt x="6138" y="10939"/>
                </a:cubicBezTo>
                <a:cubicBezTo>
                  <a:pt x="5950" y="11132"/>
                  <a:pt x="6013" y="11478"/>
                  <a:pt x="5680" y="11674"/>
                </a:cubicBezTo>
                <a:cubicBezTo>
                  <a:pt x="5697" y="11426"/>
                  <a:pt x="5666" y="11220"/>
                  <a:pt x="5734" y="11056"/>
                </a:cubicBezTo>
                <a:cubicBezTo>
                  <a:pt x="5789" y="10920"/>
                  <a:pt x="5931" y="10745"/>
                  <a:pt x="6138" y="10917"/>
                </a:cubicBezTo>
                <a:cubicBezTo>
                  <a:pt x="6244" y="10961"/>
                  <a:pt x="6349" y="11002"/>
                  <a:pt x="6519" y="11068"/>
                </a:cubicBezTo>
                <a:close/>
                <a:moveTo>
                  <a:pt x="25540" y="22780"/>
                </a:moveTo>
                <a:cubicBezTo>
                  <a:pt x="25628" y="22783"/>
                  <a:pt x="25715" y="22787"/>
                  <a:pt x="25786" y="22789"/>
                </a:cubicBezTo>
                <a:cubicBezTo>
                  <a:pt x="25860" y="23516"/>
                  <a:pt x="25606" y="24213"/>
                  <a:pt x="25843" y="24908"/>
                </a:cubicBezTo>
                <a:cubicBezTo>
                  <a:pt x="25671" y="24999"/>
                  <a:pt x="25519" y="24973"/>
                  <a:pt x="25559" y="24820"/>
                </a:cubicBezTo>
                <a:cubicBezTo>
                  <a:pt x="25606" y="24635"/>
                  <a:pt x="25514" y="24552"/>
                  <a:pt x="25443" y="24429"/>
                </a:cubicBezTo>
                <a:cubicBezTo>
                  <a:pt x="25385" y="24323"/>
                  <a:pt x="25336" y="24197"/>
                  <a:pt x="25332" y="24079"/>
                </a:cubicBezTo>
                <a:cubicBezTo>
                  <a:pt x="25318" y="23756"/>
                  <a:pt x="25313" y="23430"/>
                  <a:pt x="25343" y="23110"/>
                </a:cubicBezTo>
                <a:cubicBezTo>
                  <a:pt x="25355" y="22992"/>
                  <a:pt x="25479" y="22887"/>
                  <a:pt x="25551" y="22776"/>
                </a:cubicBezTo>
                <a:cubicBezTo>
                  <a:pt x="25515" y="22701"/>
                  <a:pt x="25479" y="22629"/>
                  <a:pt x="25443" y="22555"/>
                </a:cubicBezTo>
                <a:cubicBezTo>
                  <a:pt x="25506" y="22540"/>
                  <a:pt x="25570" y="22524"/>
                  <a:pt x="25633" y="22511"/>
                </a:cubicBezTo>
                <a:cubicBezTo>
                  <a:pt x="25264" y="22154"/>
                  <a:pt x="25570" y="21855"/>
                  <a:pt x="25719" y="21538"/>
                </a:cubicBezTo>
                <a:cubicBezTo>
                  <a:pt x="25832" y="21830"/>
                  <a:pt x="25838" y="22133"/>
                  <a:pt x="25803" y="22435"/>
                </a:cubicBezTo>
                <a:cubicBezTo>
                  <a:pt x="25800" y="22464"/>
                  <a:pt x="25687" y="22477"/>
                  <a:pt x="25626" y="22500"/>
                </a:cubicBezTo>
                <a:cubicBezTo>
                  <a:pt x="25597" y="22591"/>
                  <a:pt x="25569" y="22685"/>
                  <a:pt x="25540" y="22780"/>
                </a:cubicBezTo>
                <a:close/>
                <a:moveTo>
                  <a:pt x="32759" y="39974"/>
                </a:moveTo>
                <a:lnTo>
                  <a:pt x="32277" y="40450"/>
                </a:lnTo>
                <a:cubicBezTo>
                  <a:pt x="32256" y="40433"/>
                  <a:pt x="32238" y="40418"/>
                  <a:pt x="32217" y="40401"/>
                </a:cubicBezTo>
                <a:cubicBezTo>
                  <a:pt x="32355" y="40174"/>
                  <a:pt x="32495" y="39946"/>
                  <a:pt x="32636" y="39719"/>
                </a:cubicBezTo>
                <a:cubicBezTo>
                  <a:pt x="32875" y="39497"/>
                  <a:pt x="32962" y="39208"/>
                  <a:pt x="32979" y="38883"/>
                </a:cubicBezTo>
                <a:cubicBezTo>
                  <a:pt x="33074" y="38895"/>
                  <a:pt x="33147" y="38904"/>
                  <a:pt x="33286" y="38921"/>
                </a:cubicBezTo>
                <a:cubicBezTo>
                  <a:pt x="33199" y="39205"/>
                  <a:pt x="33149" y="39490"/>
                  <a:pt x="33028" y="39742"/>
                </a:cubicBezTo>
                <a:cubicBezTo>
                  <a:pt x="32923" y="39959"/>
                  <a:pt x="32766" y="39762"/>
                  <a:pt x="32635" y="39718"/>
                </a:cubicBezTo>
                <a:cubicBezTo>
                  <a:pt x="32675" y="39802"/>
                  <a:pt x="32715" y="39885"/>
                  <a:pt x="32759" y="39974"/>
                </a:cubicBezTo>
                <a:close/>
                <a:moveTo>
                  <a:pt x="23125" y="42998"/>
                </a:moveTo>
                <a:cubicBezTo>
                  <a:pt x="23268" y="43000"/>
                  <a:pt x="23410" y="42995"/>
                  <a:pt x="23651" y="42991"/>
                </a:cubicBezTo>
                <a:cubicBezTo>
                  <a:pt x="23372" y="43211"/>
                  <a:pt x="23184" y="43358"/>
                  <a:pt x="22993" y="43509"/>
                </a:cubicBezTo>
                <a:cubicBezTo>
                  <a:pt x="22784" y="43361"/>
                  <a:pt x="22568" y="43207"/>
                  <a:pt x="22330" y="43038"/>
                </a:cubicBezTo>
                <a:cubicBezTo>
                  <a:pt x="22463" y="43022"/>
                  <a:pt x="22602" y="43007"/>
                  <a:pt x="22738" y="42990"/>
                </a:cubicBezTo>
                <a:cubicBezTo>
                  <a:pt x="22744" y="42850"/>
                  <a:pt x="22750" y="42710"/>
                  <a:pt x="22758" y="42497"/>
                </a:cubicBezTo>
                <a:cubicBezTo>
                  <a:pt x="22852" y="42595"/>
                  <a:pt x="22891" y="42636"/>
                  <a:pt x="22930" y="42677"/>
                </a:cubicBezTo>
                <a:cubicBezTo>
                  <a:pt x="22960" y="42710"/>
                  <a:pt x="22990" y="42742"/>
                  <a:pt x="23025" y="42782"/>
                </a:cubicBezTo>
                <a:cubicBezTo>
                  <a:pt x="22926" y="42851"/>
                  <a:pt x="22831" y="42920"/>
                  <a:pt x="22736" y="42988"/>
                </a:cubicBezTo>
                <a:cubicBezTo>
                  <a:pt x="22862" y="42992"/>
                  <a:pt x="22994" y="42998"/>
                  <a:pt x="23125" y="42998"/>
                </a:cubicBezTo>
                <a:close/>
                <a:moveTo>
                  <a:pt x="20729" y="8894"/>
                </a:moveTo>
                <a:cubicBezTo>
                  <a:pt x="20562" y="8918"/>
                  <a:pt x="20484" y="8804"/>
                  <a:pt x="20499" y="8677"/>
                </a:cubicBezTo>
                <a:cubicBezTo>
                  <a:pt x="20557" y="8233"/>
                  <a:pt x="20639" y="7791"/>
                  <a:pt x="20717" y="7351"/>
                </a:cubicBezTo>
                <a:cubicBezTo>
                  <a:pt x="20727" y="7295"/>
                  <a:pt x="20780" y="7249"/>
                  <a:pt x="20814" y="7196"/>
                </a:cubicBezTo>
                <a:cubicBezTo>
                  <a:pt x="20835" y="6863"/>
                  <a:pt x="20857" y="6529"/>
                  <a:pt x="20882" y="6154"/>
                </a:cubicBezTo>
                <a:cubicBezTo>
                  <a:pt x="20957" y="6098"/>
                  <a:pt x="21062" y="6020"/>
                  <a:pt x="21199" y="5921"/>
                </a:cubicBezTo>
                <a:cubicBezTo>
                  <a:pt x="21319" y="6461"/>
                  <a:pt x="20984" y="6809"/>
                  <a:pt x="20804" y="7203"/>
                </a:cubicBezTo>
                <a:cubicBezTo>
                  <a:pt x="20896" y="7633"/>
                  <a:pt x="20861" y="8463"/>
                  <a:pt x="20729" y="8894"/>
                </a:cubicBezTo>
                <a:close/>
                <a:moveTo>
                  <a:pt x="16077" y="6157"/>
                </a:moveTo>
                <a:cubicBezTo>
                  <a:pt x="15805" y="6358"/>
                  <a:pt x="15596" y="6425"/>
                  <a:pt x="15349" y="6312"/>
                </a:cubicBezTo>
                <a:cubicBezTo>
                  <a:pt x="15152" y="6521"/>
                  <a:pt x="14979" y="6202"/>
                  <a:pt x="14760" y="6253"/>
                </a:cubicBezTo>
                <a:cubicBezTo>
                  <a:pt x="14819" y="6206"/>
                  <a:pt x="14877" y="6157"/>
                  <a:pt x="14947" y="6101"/>
                </a:cubicBezTo>
                <a:cubicBezTo>
                  <a:pt x="14872" y="6019"/>
                  <a:pt x="14797" y="5936"/>
                  <a:pt x="14718" y="5849"/>
                </a:cubicBezTo>
                <a:cubicBezTo>
                  <a:pt x="15082" y="5596"/>
                  <a:pt x="15595" y="5865"/>
                  <a:pt x="15892" y="5394"/>
                </a:cubicBezTo>
                <a:cubicBezTo>
                  <a:pt x="15929" y="5519"/>
                  <a:pt x="15958" y="5612"/>
                  <a:pt x="15985" y="5703"/>
                </a:cubicBezTo>
                <a:cubicBezTo>
                  <a:pt x="16129" y="5540"/>
                  <a:pt x="16120" y="5541"/>
                  <a:pt x="16083" y="5346"/>
                </a:cubicBezTo>
                <a:cubicBezTo>
                  <a:pt x="16070" y="5281"/>
                  <a:pt x="16089" y="5181"/>
                  <a:pt x="16133" y="5144"/>
                </a:cubicBezTo>
                <a:cubicBezTo>
                  <a:pt x="16211" y="5077"/>
                  <a:pt x="16319" y="5047"/>
                  <a:pt x="16487" y="4968"/>
                </a:cubicBezTo>
                <a:cubicBezTo>
                  <a:pt x="16450" y="5234"/>
                  <a:pt x="16422" y="5446"/>
                  <a:pt x="16386" y="5706"/>
                </a:cubicBezTo>
                <a:cubicBezTo>
                  <a:pt x="16456" y="5744"/>
                  <a:pt x="16570" y="5808"/>
                  <a:pt x="16685" y="5870"/>
                </a:cubicBezTo>
                <a:cubicBezTo>
                  <a:pt x="16681" y="5879"/>
                  <a:pt x="16679" y="5889"/>
                  <a:pt x="16674" y="5898"/>
                </a:cubicBezTo>
                <a:cubicBezTo>
                  <a:pt x="16446" y="5829"/>
                  <a:pt x="16219" y="5762"/>
                  <a:pt x="15992" y="5692"/>
                </a:cubicBezTo>
                <a:cubicBezTo>
                  <a:pt x="15721" y="5702"/>
                  <a:pt x="15717" y="5950"/>
                  <a:pt x="15612" y="6107"/>
                </a:cubicBezTo>
                <a:cubicBezTo>
                  <a:pt x="15741" y="6119"/>
                  <a:pt x="15870" y="6134"/>
                  <a:pt x="16077" y="6157"/>
                </a:cubicBezTo>
                <a:close/>
                <a:moveTo>
                  <a:pt x="14505" y="2834"/>
                </a:moveTo>
                <a:cubicBezTo>
                  <a:pt x="13934" y="2929"/>
                  <a:pt x="13371" y="3022"/>
                  <a:pt x="12734" y="3128"/>
                </a:cubicBezTo>
                <a:cubicBezTo>
                  <a:pt x="12873" y="2924"/>
                  <a:pt x="12978" y="2770"/>
                  <a:pt x="13079" y="2622"/>
                </a:cubicBezTo>
                <a:cubicBezTo>
                  <a:pt x="13304" y="2655"/>
                  <a:pt x="13509" y="2727"/>
                  <a:pt x="13700" y="2700"/>
                </a:cubicBezTo>
                <a:cubicBezTo>
                  <a:pt x="13907" y="2672"/>
                  <a:pt x="13979" y="2479"/>
                  <a:pt x="13900" y="2182"/>
                </a:cubicBezTo>
                <a:cubicBezTo>
                  <a:pt x="14057" y="2311"/>
                  <a:pt x="14135" y="2374"/>
                  <a:pt x="14247" y="2466"/>
                </a:cubicBezTo>
                <a:cubicBezTo>
                  <a:pt x="14380" y="2389"/>
                  <a:pt x="14525" y="2306"/>
                  <a:pt x="14721" y="2191"/>
                </a:cubicBezTo>
                <a:cubicBezTo>
                  <a:pt x="14742" y="2290"/>
                  <a:pt x="14787" y="2395"/>
                  <a:pt x="14781" y="2499"/>
                </a:cubicBezTo>
                <a:cubicBezTo>
                  <a:pt x="14768" y="2712"/>
                  <a:pt x="14845" y="2770"/>
                  <a:pt x="15056" y="2758"/>
                </a:cubicBezTo>
                <a:cubicBezTo>
                  <a:pt x="15458" y="2733"/>
                  <a:pt x="15852" y="2689"/>
                  <a:pt x="16224" y="2518"/>
                </a:cubicBezTo>
                <a:cubicBezTo>
                  <a:pt x="16243" y="2509"/>
                  <a:pt x="16281" y="2539"/>
                  <a:pt x="16356" y="2571"/>
                </a:cubicBezTo>
                <a:cubicBezTo>
                  <a:pt x="16268" y="2697"/>
                  <a:pt x="16186" y="2817"/>
                  <a:pt x="16095" y="2952"/>
                </a:cubicBezTo>
                <a:cubicBezTo>
                  <a:pt x="15933" y="2924"/>
                  <a:pt x="15781" y="2899"/>
                  <a:pt x="15595" y="2868"/>
                </a:cubicBezTo>
                <a:cubicBezTo>
                  <a:pt x="15580" y="3022"/>
                  <a:pt x="15583" y="3154"/>
                  <a:pt x="15769" y="3175"/>
                </a:cubicBezTo>
                <a:cubicBezTo>
                  <a:pt x="16102" y="3213"/>
                  <a:pt x="16358" y="3387"/>
                  <a:pt x="16595" y="3629"/>
                </a:cubicBezTo>
                <a:cubicBezTo>
                  <a:pt x="16801" y="3603"/>
                  <a:pt x="17011" y="3576"/>
                  <a:pt x="17221" y="3550"/>
                </a:cubicBezTo>
                <a:cubicBezTo>
                  <a:pt x="17228" y="3524"/>
                  <a:pt x="17233" y="3499"/>
                  <a:pt x="17240" y="3473"/>
                </a:cubicBezTo>
                <a:cubicBezTo>
                  <a:pt x="17064" y="3373"/>
                  <a:pt x="16887" y="3274"/>
                  <a:pt x="16659" y="3144"/>
                </a:cubicBezTo>
                <a:cubicBezTo>
                  <a:pt x="16830" y="3044"/>
                  <a:pt x="16960" y="2968"/>
                  <a:pt x="17204" y="2825"/>
                </a:cubicBezTo>
                <a:cubicBezTo>
                  <a:pt x="17210" y="2909"/>
                  <a:pt x="17220" y="2986"/>
                  <a:pt x="17220" y="3062"/>
                </a:cubicBezTo>
                <a:cubicBezTo>
                  <a:pt x="17221" y="3278"/>
                  <a:pt x="17471" y="3316"/>
                  <a:pt x="17507" y="3265"/>
                </a:cubicBezTo>
                <a:cubicBezTo>
                  <a:pt x="17698" y="2986"/>
                  <a:pt x="17996" y="3294"/>
                  <a:pt x="18201" y="3056"/>
                </a:cubicBezTo>
                <a:cubicBezTo>
                  <a:pt x="18230" y="3208"/>
                  <a:pt x="18252" y="3312"/>
                  <a:pt x="18267" y="3416"/>
                </a:cubicBezTo>
                <a:cubicBezTo>
                  <a:pt x="18320" y="3767"/>
                  <a:pt x="18294" y="3784"/>
                  <a:pt x="17912" y="3786"/>
                </a:cubicBezTo>
                <a:cubicBezTo>
                  <a:pt x="17745" y="3788"/>
                  <a:pt x="17543" y="3726"/>
                  <a:pt x="17475" y="4014"/>
                </a:cubicBezTo>
                <a:cubicBezTo>
                  <a:pt x="17455" y="4098"/>
                  <a:pt x="17166" y="4119"/>
                  <a:pt x="16937" y="4186"/>
                </a:cubicBezTo>
                <a:cubicBezTo>
                  <a:pt x="16787" y="4009"/>
                  <a:pt x="16494" y="3977"/>
                  <a:pt x="16215" y="3930"/>
                </a:cubicBezTo>
                <a:cubicBezTo>
                  <a:pt x="16137" y="4083"/>
                  <a:pt x="16060" y="4237"/>
                  <a:pt x="15981" y="4393"/>
                </a:cubicBezTo>
                <a:cubicBezTo>
                  <a:pt x="15949" y="4375"/>
                  <a:pt x="15917" y="4358"/>
                  <a:pt x="15884" y="4343"/>
                </a:cubicBezTo>
                <a:cubicBezTo>
                  <a:pt x="15914" y="4285"/>
                  <a:pt x="15944" y="4227"/>
                  <a:pt x="15970" y="4176"/>
                </a:cubicBezTo>
                <a:cubicBezTo>
                  <a:pt x="15789" y="4102"/>
                  <a:pt x="15610" y="4026"/>
                  <a:pt x="15398" y="3940"/>
                </a:cubicBezTo>
                <a:cubicBezTo>
                  <a:pt x="15491" y="3840"/>
                  <a:pt x="15560" y="3764"/>
                  <a:pt x="15632" y="3685"/>
                </a:cubicBezTo>
                <a:cubicBezTo>
                  <a:pt x="15516" y="3603"/>
                  <a:pt x="15408" y="3528"/>
                  <a:pt x="15274" y="3434"/>
                </a:cubicBezTo>
                <a:cubicBezTo>
                  <a:pt x="15373" y="3354"/>
                  <a:pt x="15441" y="3300"/>
                  <a:pt x="15576" y="3192"/>
                </a:cubicBezTo>
                <a:cubicBezTo>
                  <a:pt x="15368" y="3216"/>
                  <a:pt x="15229" y="3231"/>
                  <a:pt x="15130" y="3242"/>
                </a:cubicBezTo>
                <a:cubicBezTo>
                  <a:pt x="14904" y="3008"/>
                  <a:pt x="14700" y="2794"/>
                  <a:pt x="14496" y="2581"/>
                </a:cubicBezTo>
                <a:lnTo>
                  <a:pt x="14425" y="2592"/>
                </a:lnTo>
                <a:cubicBezTo>
                  <a:pt x="14448" y="2657"/>
                  <a:pt x="14469" y="2724"/>
                  <a:pt x="14505" y="2834"/>
                </a:cubicBezTo>
                <a:close/>
                <a:moveTo>
                  <a:pt x="12776" y="4504"/>
                </a:moveTo>
                <a:cubicBezTo>
                  <a:pt x="13077" y="4511"/>
                  <a:pt x="13350" y="4518"/>
                  <a:pt x="13681" y="4524"/>
                </a:cubicBezTo>
                <a:cubicBezTo>
                  <a:pt x="13723" y="4460"/>
                  <a:pt x="13797" y="4346"/>
                  <a:pt x="13871" y="4231"/>
                </a:cubicBezTo>
                <a:cubicBezTo>
                  <a:pt x="14064" y="4206"/>
                  <a:pt x="14132" y="4295"/>
                  <a:pt x="14173" y="4644"/>
                </a:cubicBezTo>
                <a:cubicBezTo>
                  <a:pt x="14290" y="4666"/>
                  <a:pt x="14423" y="4736"/>
                  <a:pt x="14418" y="4511"/>
                </a:cubicBezTo>
                <a:cubicBezTo>
                  <a:pt x="14413" y="4346"/>
                  <a:pt x="14499" y="4249"/>
                  <a:pt x="14666" y="4231"/>
                </a:cubicBezTo>
                <a:cubicBezTo>
                  <a:pt x="14708" y="4439"/>
                  <a:pt x="14750" y="4643"/>
                  <a:pt x="14791" y="4836"/>
                </a:cubicBezTo>
                <a:cubicBezTo>
                  <a:pt x="15151" y="4929"/>
                  <a:pt x="14932" y="4643"/>
                  <a:pt x="15068" y="4506"/>
                </a:cubicBezTo>
                <a:cubicBezTo>
                  <a:pt x="15306" y="4499"/>
                  <a:pt x="15599" y="4491"/>
                  <a:pt x="15931" y="4481"/>
                </a:cubicBezTo>
                <a:cubicBezTo>
                  <a:pt x="15619" y="4846"/>
                  <a:pt x="14452" y="5322"/>
                  <a:pt x="13984" y="5279"/>
                </a:cubicBezTo>
                <a:cubicBezTo>
                  <a:pt x="14130" y="5149"/>
                  <a:pt x="14251" y="5041"/>
                  <a:pt x="14372" y="4933"/>
                </a:cubicBezTo>
                <a:cubicBezTo>
                  <a:pt x="14364" y="4912"/>
                  <a:pt x="14356" y="4890"/>
                  <a:pt x="14350" y="4869"/>
                </a:cubicBezTo>
                <a:cubicBezTo>
                  <a:pt x="14233" y="4910"/>
                  <a:pt x="14082" y="4921"/>
                  <a:pt x="14005" y="5001"/>
                </a:cubicBezTo>
                <a:cubicBezTo>
                  <a:pt x="13790" y="5223"/>
                  <a:pt x="13573" y="5362"/>
                  <a:pt x="13238" y="5363"/>
                </a:cubicBezTo>
                <a:cubicBezTo>
                  <a:pt x="13041" y="5364"/>
                  <a:pt x="12844" y="5530"/>
                  <a:pt x="12629" y="5634"/>
                </a:cubicBezTo>
                <a:cubicBezTo>
                  <a:pt x="12526" y="5595"/>
                  <a:pt x="12401" y="5548"/>
                  <a:pt x="12253" y="5491"/>
                </a:cubicBezTo>
                <a:cubicBezTo>
                  <a:pt x="12231" y="5751"/>
                  <a:pt x="12213" y="5975"/>
                  <a:pt x="12192" y="6227"/>
                </a:cubicBezTo>
                <a:cubicBezTo>
                  <a:pt x="11703" y="5764"/>
                  <a:pt x="11644" y="5767"/>
                  <a:pt x="11511" y="6269"/>
                </a:cubicBezTo>
                <a:cubicBezTo>
                  <a:pt x="11439" y="6191"/>
                  <a:pt x="11331" y="6093"/>
                  <a:pt x="11342" y="6078"/>
                </a:cubicBezTo>
                <a:cubicBezTo>
                  <a:pt x="11436" y="5942"/>
                  <a:pt x="11545" y="5720"/>
                  <a:pt x="11661" y="5712"/>
                </a:cubicBezTo>
                <a:cubicBezTo>
                  <a:pt x="11948" y="5694"/>
                  <a:pt x="12094" y="5491"/>
                  <a:pt x="12301" y="5367"/>
                </a:cubicBezTo>
                <a:cubicBezTo>
                  <a:pt x="12589" y="5195"/>
                  <a:pt x="12899" y="5056"/>
                  <a:pt x="13196" y="4906"/>
                </a:cubicBezTo>
                <a:cubicBezTo>
                  <a:pt x="13061" y="4784"/>
                  <a:pt x="12818" y="4767"/>
                  <a:pt x="12776" y="4504"/>
                </a:cubicBezTo>
                <a:close/>
                <a:moveTo>
                  <a:pt x="23801" y="15019"/>
                </a:moveTo>
                <a:cubicBezTo>
                  <a:pt x="23727" y="15188"/>
                  <a:pt x="23640" y="15353"/>
                  <a:pt x="23534" y="15567"/>
                </a:cubicBezTo>
                <a:cubicBezTo>
                  <a:pt x="23404" y="15306"/>
                  <a:pt x="23290" y="15082"/>
                  <a:pt x="23185" y="14854"/>
                </a:cubicBezTo>
                <a:cubicBezTo>
                  <a:pt x="23168" y="14814"/>
                  <a:pt x="23197" y="14754"/>
                  <a:pt x="23206" y="14703"/>
                </a:cubicBezTo>
                <a:cubicBezTo>
                  <a:pt x="23241" y="14522"/>
                  <a:pt x="23263" y="14340"/>
                  <a:pt x="23314" y="14166"/>
                </a:cubicBezTo>
                <a:cubicBezTo>
                  <a:pt x="23341" y="14073"/>
                  <a:pt x="23404" y="13943"/>
                  <a:pt x="23476" y="13926"/>
                </a:cubicBezTo>
                <a:cubicBezTo>
                  <a:pt x="23549" y="13908"/>
                  <a:pt x="23668" y="13990"/>
                  <a:pt x="23737" y="14058"/>
                </a:cubicBezTo>
                <a:cubicBezTo>
                  <a:pt x="23847" y="14166"/>
                  <a:pt x="23935" y="14297"/>
                  <a:pt x="24040" y="14432"/>
                </a:cubicBezTo>
                <a:cubicBezTo>
                  <a:pt x="23951" y="14651"/>
                  <a:pt x="23882" y="14838"/>
                  <a:pt x="23801" y="15019"/>
                </a:cubicBezTo>
                <a:close/>
                <a:moveTo>
                  <a:pt x="20334" y="12337"/>
                </a:moveTo>
                <a:cubicBezTo>
                  <a:pt x="20184" y="13386"/>
                  <a:pt x="20132" y="13521"/>
                  <a:pt x="19887" y="13768"/>
                </a:cubicBezTo>
                <a:cubicBezTo>
                  <a:pt x="19928" y="13474"/>
                  <a:pt x="19975" y="13231"/>
                  <a:pt x="19992" y="12989"/>
                </a:cubicBezTo>
                <a:cubicBezTo>
                  <a:pt x="20003" y="12817"/>
                  <a:pt x="19988" y="12639"/>
                  <a:pt x="19962" y="12469"/>
                </a:cubicBezTo>
                <a:cubicBezTo>
                  <a:pt x="19894" y="12039"/>
                  <a:pt x="20081" y="11656"/>
                  <a:pt x="20175" y="11256"/>
                </a:cubicBezTo>
                <a:cubicBezTo>
                  <a:pt x="20186" y="11213"/>
                  <a:pt x="20263" y="11184"/>
                  <a:pt x="20338" y="11128"/>
                </a:cubicBezTo>
                <a:cubicBezTo>
                  <a:pt x="20550" y="11555"/>
                  <a:pt x="20388" y="11952"/>
                  <a:pt x="20334" y="12337"/>
                </a:cubicBezTo>
                <a:close/>
                <a:moveTo>
                  <a:pt x="20925" y="1380"/>
                </a:moveTo>
                <a:cubicBezTo>
                  <a:pt x="20928" y="1659"/>
                  <a:pt x="21315" y="1862"/>
                  <a:pt x="21003" y="2198"/>
                </a:cubicBezTo>
                <a:cubicBezTo>
                  <a:pt x="20909" y="2027"/>
                  <a:pt x="20846" y="1866"/>
                  <a:pt x="20742" y="1736"/>
                </a:cubicBezTo>
                <a:cubicBezTo>
                  <a:pt x="20633" y="1599"/>
                  <a:pt x="20486" y="1493"/>
                  <a:pt x="20316" y="1341"/>
                </a:cubicBezTo>
                <a:cubicBezTo>
                  <a:pt x="20320" y="1252"/>
                  <a:pt x="20325" y="1116"/>
                  <a:pt x="20329" y="1011"/>
                </a:cubicBezTo>
                <a:cubicBezTo>
                  <a:pt x="20439" y="882"/>
                  <a:pt x="20779" y="1048"/>
                  <a:pt x="21301" y="1453"/>
                </a:cubicBezTo>
                <a:cubicBezTo>
                  <a:pt x="21152" y="1423"/>
                  <a:pt x="21056" y="1404"/>
                  <a:pt x="20925" y="1380"/>
                </a:cubicBezTo>
                <a:close/>
                <a:moveTo>
                  <a:pt x="10847" y="6592"/>
                </a:moveTo>
                <a:cubicBezTo>
                  <a:pt x="10902" y="6664"/>
                  <a:pt x="10967" y="6743"/>
                  <a:pt x="10993" y="6778"/>
                </a:cubicBezTo>
                <a:cubicBezTo>
                  <a:pt x="10801" y="6866"/>
                  <a:pt x="10614" y="6951"/>
                  <a:pt x="10428" y="7038"/>
                </a:cubicBezTo>
                <a:cubicBezTo>
                  <a:pt x="10239" y="6621"/>
                  <a:pt x="10334" y="6468"/>
                  <a:pt x="11172" y="6036"/>
                </a:cubicBezTo>
                <a:cubicBezTo>
                  <a:pt x="11031" y="6277"/>
                  <a:pt x="10944" y="6426"/>
                  <a:pt x="10847" y="6592"/>
                </a:cubicBezTo>
                <a:close/>
                <a:moveTo>
                  <a:pt x="12689" y="39579"/>
                </a:moveTo>
                <a:cubicBezTo>
                  <a:pt x="12272" y="39425"/>
                  <a:pt x="11962" y="39862"/>
                  <a:pt x="11663" y="39524"/>
                </a:cubicBezTo>
                <a:cubicBezTo>
                  <a:pt x="11852" y="39344"/>
                  <a:pt x="12037" y="39166"/>
                  <a:pt x="12262" y="38950"/>
                </a:cubicBezTo>
                <a:cubicBezTo>
                  <a:pt x="12373" y="39114"/>
                  <a:pt x="12501" y="39304"/>
                  <a:pt x="12689" y="39579"/>
                </a:cubicBezTo>
                <a:close/>
                <a:moveTo>
                  <a:pt x="13990" y="40545"/>
                </a:moveTo>
                <a:cubicBezTo>
                  <a:pt x="14095" y="40776"/>
                  <a:pt x="14179" y="40963"/>
                  <a:pt x="14264" y="41151"/>
                </a:cubicBezTo>
                <a:cubicBezTo>
                  <a:pt x="13975" y="41323"/>
                  <a:pt x="13942" y="41313"/>
                  <a:pt x="13557" y="40934"/>
                </a:cubicBezTo>
                <a:cubicBezTo>
                  <a:pt x="13686" y="40818"/>
                  <a:pt x="13814" y="40703"/>
                  <a:pt x="13990" y="40545"/>
                </a:cubicBezTo>
                <a:close/>
                <a:moveTo>
                  <a:pt x="17928" y="9581"/>
                </a:moveTo>
                <a:cubicBezTo>
                  <a:pt x="18110" y="9938"/>
                  <a:pt x="17907" y="10240"/>
                  <a:pt x="17817" y="10629"/>
                </a:cubicBezTo>
                <a:cubicBezTo>
                  <a:pt x="17487" y="10140"/>
                  <a:pt x="17524" y="9891"/>
                  <a:pt x="17928" y="9581"/>
                </a:cubicBezTo>
                <a:close/>
                <a:moveTo>
                  <a:pt x="15153" y="2074"/>
                </a:moveTo>
                <a:cubicBezTo>
                  <a:pt x="15362" y="2059"/>
                  <a:pt x="15532" y="1996"/>
                  <a:pt x="15668" y="1819"/>
                </a:cubicBezTo>
                <a:cubicBezTo>
                  <a:pt x="15803" y="1642"/>
                  <a:pt x="15955" y="1673"/>
                  <a:pt x="16093" y="1882"/>
                </a:cubicBezTo>
                <a:cubicBezTo>
                  <a:pt x="15761" y="2128"/>
                  <a:pt x="15376" y="2242"/>
                  <a:pt x="14979" y="2318"/>
                </a:cubicBezTo>
                <a:cubicBezTo>
                  <a:pt x="14940" y="2325"/>
                  <a:pt x="14881" y="2232"/>
                  <a:pt x="14798" y="2152"/>
                </a:cubicBezTo>
                <a:cubicBezTo>
                  <a:pt x="14955" y="2117"/>
                  <a:pt x="15053" y="2082"/>
                  <a:pt x="15153" y="2074"/>
                </a:cubicBezTo>
                <a:close/>
                <a:moveTo>
                  <a:pt x="28602" y="36262"/>
                </a:moveTo>
                <a:cubicBezTo>
                  <a:pt x="28678" y="36458"/>
                  <a:pt x="28751" y="36640"/>
                  <a:pt x="28838" y="36859"/>
                </a:cubicBezTo>
                <a:cubicBezTo>
                  <a:pt x="28620" y="36850"/>
                  <a:pt x="28450" y="36843"/>
                  <a:pt x="28266" y="36833"/>
                </a:cubicBezTo>
                <a:cubicBezTo>
                  <a:pt x="28260" y="36594"/>
                  <a:pt x="28242" y="36350"/>
                  <a:pt x="28602" y="36262"/>
                </a:cubicBezTo>
                <a:close/>
                <a:moveTo>
                  <a:pt x="35916" y="30245"/>
                </a:moveTo>
                <a:cubicBezTo>
                  <a:pt x="36067" y="30108"/>
                  <a:pt x="36233" y="29906"/>
                  <a:pt x="36510" y="30089"/>
                </a:cubicBezTo>
                <a:cubicBezTo>
                  <a:pt x="36495" y="30374"/>
                  <a:pt x="36306" y="30502"/>
                  <a:pt x="35995" y="30589"/>
                </a:cubicBezTo>
                <a:cubicBezTo>
                  <a:pt x="35964" y="30469"/>
                  <a:pt x="35872" y="30284"/>
                  <a:pt x="35916" y="30245"/>
                </a:cubicBezTo>
                <a:close/>
                <a:moveTo>
                  <a:pt x="24799" y="12374"/>
                </a:moveTo>
                <a:cubicBezTo>
                  <a:pt x="24710" y="12241"/>
                  <a:pt x="24614" y="12104"/>
                  <a:pt x="24494" y="11929"/>
                </a:cubicBezTo>
                <a:cubicBezTo>
                  <a:pt x="24670" y="11891"/>
                  <a:pt x="24811" y="11861"/>
                  <a:pt x="24931" y="11835"/>
                </a:cubicBezTo>
                <a:cubicBezTo>
                  <a:pt x="25072" y="11963"/>
                  <a:pt x="24697" y="12079"/>
                  <a:pt x="24971" y="12177"/>
                </a:cubicBezTo>
                <a:cubicBezTo>
                  <a:pt x="25083" y="12218"/>
                  <a:pt x="25190" y="12273"/>
                  <a:pt x="25300" y="12323"/>
                </a:cubicBezTo>
                <a:cubicBezTo>
                  <a:pt x="25295" y="12348"/>
                  <a:pt x="25291" y="12374"/>
                  <a:pt x="25288" y="12398"/>
                </a:cubicBezTo>
                <a:cubicBezTo>
                  <a:pt x="25130" y="12392"/>
                  <a:pt x="24971" y="12382"/>
                  <a:pt x="24799" y="12374"/>
                </a:cubicBezTo>
                <a:close/>
                <a:moveTo>
                  <a:pt x="36294" y="27827"/>
                </a:moveTo>
                <a:cubicBezTo>
                  <a:pt x="36339" y="28021"/>
                  <a:pt x="36375" y="28181"/>
                  <a:pt x="36419" y="28370"/>
                </a:cubicBezTo>
                <a:cubicBezTo>
                  <a:pt x="36098" y="28440"/>
                  <a:pt x="35997" y="28227"/>
                  <a:pt x="35862" y="27927"/>
                </a:cubicBezTo>
                <a:cubicBezTo>
                  <a:pt x="36047" y="27884"/>
                  <a:pt x="36173" y="27856"/>
                  <a:pt x="36294" y="27827"/>
                </a:cubicBezTo>
                <a:close/>
                <a:moveTo>
                  <a:pt x="7261" y="9070"/>
                </a:moveTo>
                <a:cubicBezTo>
                  <a:pt x="7448" y="9076"/>
                  <a:pt x="7468" y="9216"/>
                  <a:pt x="7394" y="9318"/>
                </a:cubicBezTo>
                <a:cubicBezTo>
                  <a:pt x="7281" y="9471"/>
                  <a:pt x="7125" y="9594"/>
                  <a:pt x="6973" y="9712"/>
                </a:cubicBezTo>
                <a:cubicBezTo>
                  <a:pt x="6943" y="9735"/>
                  <a:pt x="6847" y="9671"/>
                  <a:pt x="6781" y="9646"/>
                </a:cubicBezTo>
                <a:cubicBezTo>
                  <a:pt x="7067" y="9525"/>
                  <a:pt x="7080" y="9222"/>
                  <a:pt x="7261" y="9070"/>
                </a:cubicBezTo>
                <a:close/>
                <a:moveTo>
                  <a:pt x="23564" y="36657"/>
                </a:moveTo>
                <a:cubicBezTo>
                  <a:pt x="23824" y="36564"/>
                  <a:pt x="23905" y="36713"/>
                  <a:pt x="23963" y="36945"/>
                </a:cubicBezTo>
                <a:cubicBezTo>
                  <a:pt x="23836" y="37000"/>
                  <a:pt x="23704" y="37058"/>
                  <a:pt x="23518" y="37140"/>
                </a:cubicBezTo>
                <a:cubicBezTo>
                  <a:pt x="23539" y="36926"/>
                  <a:pt x="23550" y="36792"/>
                  <a:pt x="23564" y="36657"/>
                </a:cubicBezTo>
                <a:close/>
                <a:moveTo>
                  <a:pt x="24736" y="16231"/>
                </a:moveTo>
                <a:cubicBezTo>
                  <a:pt x="24565" y="16018"/>
                  <a:pt x="24562" y="16016"/>
                  <a:pt x="24539" y="15844"/>
                </a:cubicBezTo>
                <a:cubicBezTo>
                  <a:pt x="24518" y="15693"/>
                  <a:pt x="24453" y="15521"/>
                  <a:pt x="24781" y="15481"/>
                </a:cubicBezTo>
                <a:cubicBezTo>
                  <a:pt x="24765" y="15742"/>
                  <a:pt x="24751" y="15973"/>
                  <a:pt x="24736" y="16231"/>
                </a:cubicBezTo>
                <a:close/>
                <a:moveTo>
                  <a:pt x="16934" y="37601"/>
                </a:moveTo>
                <a:cubicBezTo>
                  <a:pt x="16756" y="37448"/>
                  <a:pt x="16593" y="37276"/>
                  <a:pt x="16424" y="37109"/>
                </a:cubicBezTo>
                <a:cubicBezTo>
                  <a:pt x="16449" y="37080"/>
                  <a:pt x="16475" y="37052"/>
                  <a:pt x="16500" y="37025"/>
                </a:cubicBezTo>
                <a:cubicBezTo>
                  <a:pt x="16715" y="37177"/>
                  <a:pt x="16930" y="37330"/>
                  <a:pt x="17192" y="37517"/>
                </a:cubicBezTo>
                <a:cubicBezTo>
                  <a:pt x="17064" y="37562"/>
                  <a:pt x="16961" y="37625"/>
                  <a:pt x="16934" y="37601"/>
                </a:cubicBezTo>
                <a:close/>
                <a:moveTo>
                  <a:pt x="1900" y="14984"/>
                </a:moveTo>
                <a:cubicBezTo>
                  <a:pt x="1822" y="15197"/>
                  <a:pt x="1892" y="15394"/>
                  <a:pt x="1637" y="15470"/>
                </a:cubicBezTo>
                <a:cubicBezTo>
                  <a:pt x="1551" y="15356"/>
                  <a:pt x="1465" y="15241"/>
                  <a:pt x="1324" y="15051"/>
                </a:cubicBezTo>
                <a:cubicBezTo>
                  <a:pt x="1544" y="15024"/>
                  <a:pt x="1691" y="15009"/>
                  <a:pt x="1900" y="14984"/>
                </a:cubicBezTo>
                <a:close/>
                <a:moveTo>
                  <a:pt x="20146" y="1758"/>
                </a:moveTo>
                <a:cubicBezTo>
                  <a:pt x="20297" y="1715"/>
                  <a:pt x="20428" y="1674"/>
                  <a:pt x="20563" y="1647"/>
                </a:cubicBezTo>
                <a:cubicBezTo>
                  <a:pt x="20570" y="1646"/>
                  <a:pt x="20633" y="1778"/>
                  <a:pt x="20613" y="1802"/>
                </a:cubicBezTo>
                <a:cubicBezTo>
                  <a:pt x="20530" y="1903"/>
                  <a:pt x="20425" y="1988"/>
                  <a:pt x="20295" y="2111"/>
                </a:cubicBezTo>
                <a:cubicBezTo>
                  <a:pt x="20227" y="1953"/>
                  <a:pt x="20193" y="1871"/>
                  <a:pt x="20146" y="1758"/>
                </a:cubicBezTo>
                <a:close/>
                <a:moveTo>
                  <a:pt x="11593" y="39078"/>
                </a:moveTo>
                <a:cubicBezTo>
                  <a:pt x="11493" y="39047"/>
                  <a:pt x="11391" y="39016"/>
                  <a:pt x="11270" y="38980"/>
                </a:cubicBezTo>
                <a:cubicBezTo>
                  <a:pt x="11571" y="38648"/>
                  <a:pt x="11749" y="38664"/>
                  <a:pt x="11866" y="38992"/>
                </a:cubicBezTo>
                <a:cubicBezTo>
                  <a:pt x="11782" y="39042"/>
                  <a:pt x="11623" y="38854"/>
                  <a:pt x="11593" y="39078"/>
                </a:cubicBezTo>
                <a:close/>
                <a:moveTo>
                  <a:pt x="8072" y="23579"/>
                </a:moveTo>
                <a:cubicBezTo>
                  <a:pt x="7578" y="23675"/>
                  <a:pt x="7749" y="23263"/>
                  <a:pt x="7638" y="23084"/>
                </a:cubicBezTo>
                <a:cubicBezTo>
                  <a:pt x="7989" y="23079"/>
                  <a:pt x="7936" y="23377"/>
                  <a:pt x="8072" y="23579"/>
                </a:cubicBezTo>
                <a:close/>
                <a:moveTo>
                  <a:pt x="22753" y="5018"/>
                </a:moveTo>
                <a:cubicBezTo>
                  <a:pt x="22546" y="4890"/>
                  <a:pt x="22387" y="4791"/>
                  <a:pt x="22170" y="4657"/>
                </a:cubicBezTo>
                <a:cubicBezTo>
                  <a:pt x="22600" y="4504"/>
                  <a:pt x="22622" y="4519"/>
                  <a:pt x="22753" y="5018"/>
                </a:cubicBezTo>
                <a:close/>
                <a:moveTo>
                  <a:pt x="19871" y="2287"/>
                </a:moveTo>
                <a:cubicBezTo>
                  <a:pt x="20225" y="2131"/>
                  <a:pt x="20431" y="2289"/>
                  <a:pt x="20638" y="2441"/>
                </a:cubicBezTo>
                <a:cubicBezTo>
                  <a:pt x="20627" y="2476"/>
                  <a:pt x="20616" y="2511"/>
                  <a:pt x="20606" y="2545"/>
                </a:cubicBezTo>
                <a:cubicBezTo>
                  <a:pt x="20381" y="2466"/>
                  <a:pt x="20155" y="2387"/>
                  <a:pt x="19871" y="2287"/>
                </a:cubicBezTo>
                <a:close/>
                <a:moveTo>
                  <a:pt x="21293" y="35098"/>
                </a:moveTo>
                <a:cubicBezTo>
                  <a:pt x="21259" y="34999"/>
                  <a:pt x="21221" y="34886"/>
                  <a:pt x="21158" y="34696"/>
                </a:cubicBezTo>
                <a:cubicBezTo>
                  <a:pt x="21391" y="34766"/>
                  <a:pt x="21550" y="34814"/>
                  <a:pt x="21710" y="34863"/>
                </a:cubicBezTo>
                <a:cubicBezTo>
                  <a:pt x="21705" y="34891"/>
                  <a:pt x="21700" y="34918"/>
                  <a:pt x="21694" y="34947"/>
                </a:cubicBezTo>
                <a:cubicBezTo>
                  <a:pt x="21592" y="34986"/>
                  <a:pt x="21491" y="35024"/>
                  <a:pt x="21293" y="35098"/>
                </a:cubicBezTo>
                <a:close/>
                <a:moveTo>
                  <a:pt x="30896" y="41847"/>
                </a:moveTo>
                <a:cubicBezTo>
                  <a:pt x="31020" y="41643"/>
                  <a:pt x="31022" y="41448"/>
                  <a:pt x="31228" y="41412"/>
                </a:cubicBezTo>
                <a:cubicBezTo>
                  <a:pt x="31303" y="41398"/>
                  <a:pt x="31397" y="41490"/>
                  <a:pt x="31569" y="41578"/>
                </a:cubicBezTo>
                <a:cubicBezTo>
                  <a:pt x="31298" y="41688"/>
                  <a:pt x="31145" y="41748"/>
                  <a:pt x="30896" y="41847"/>
                </a:cubicBezTo>
                <a:close/>
                <a:moveTo>
                  <a:pt x="9508" y="4924"/>
                </a:moveTo>
                <a:cubicBezTo>
                  <a:pt x="9644" y="5015"/>
                  <a:pt x="9787" y="5060"/>
                  <a:pt x="9801" y="5129"/>
                </a:cubicBezTo>
                <a:cubicBezTo>
                  <a:pt x="9831" y="5295"/>
                  <a:pt x="9709" y="5363"/>
                  <a:pt x="9484" y="5362"/>
                </a:cubicBezTo>
                <a:cubicBezTo>
                  <a:pt x="9490" y="5220"/>
                  <a:pt x="9495" y="5119"/>
                  <a:pt x="9508" y="4924"/>
                </a:cubicBezTo>
                <a:close/>
                <a:moveTo>
                  <a:pt x="13801" y="7085"/>
                </a:moveTo>
                <a:cubicBezTo>
                  <a:pt x="13844" y="6927"/>
                  <a:pt x="13672" y="6663"/>
                  <a:pt x="14070" y="6706"/>
                </a:cubicBezTo>
                <a:cubicBezTo>
                  <a:pt x="13980" y="6832"/>
                  <a:pt x="13889" y="6958"/>
                  <a:pt x="13801" y="7085"/>
                </a:cubicBezTo>
                <a:close/>
                <a:moveTo>
                  <a:pt x="17533" y="9848"/>
                </a:moveTo>
                <a:cubicBezTo>
                  <a:pt x="17489" y="9848"/>
                  <a:pt x="17443" y="9847"/>
                  <a:pt x="17399" y="9847"/>
                </a:cubicBezTo>
                <a:cubicBezTo>
                  <a:pt x="17393" y="9725"/>
                  <a:pt x="17387" y="9604"/>
                  <a:pt x="17382" y="9483"/>
                </a:cubicBezTo>
                <a:cubicBezTo>
                  <a:pt x="17443" y="9487"/>
                  <a:pt x="17505" y="9489"/>
                  <a:pt x="17564" y="9492"/>
                </a:cubicBezTo>
                <a:cubicBezTo>
                  <a:pt x="17555" y="9610"/>
                  <a:pt x="17543" y="9729"/>
                  <a:pt x="17533" y="9848"/>
                </a:cubicBezTo>
                <a:close/>
                <a:moveTo>
                  <a:pt x="21465" y="4955"/>
                </a:moveTo>
                <a:cubicBezTo>
                  <a:pt x="21484" y="5003"/>
                  <a:pt x="21421" y="5084"/>
                  <a:pt x="21395" y="5150"/>
                </a:cubicBezTo>
                <a:cubicBezTo>
                  <a:pt x="21298" y="5075"/>
                  <a:pt x="21202" y="5001"/>
                  <a:pt x="21074" y="4902"/>
                </a:cubicBezTo>
                <a:cubicBezTo>
                  <a:pt x="21321" y="4699"/>
                  <a:pt x="21410" y="4819"/>
                  <a:pt x="21465" y="4955"/>
                </a:cubicBezTo>
                <a:close/>
                <a:moveTo>
                  <a:pt x="15719" y="35408"/>
                </a:moveTo>
                <a:cubicBezTo>
                  <a:pt x="15487" y="35270"/>
                  <a:pt x="15504" y="35105"/>
                  <a:pt x="15493" y="34952"/>
                </a:cubicBezTo>
                <a:cubicBezTo>
                  <a:pt x="15674" y="35040"/>
                  <a:pt x="15777" y="35160"/>
                  <a:pt x="15719" y="35408"/>
                </a:cubicBezTo>
                <a:close/>
                <a:moveTo>
                  <a:pt x="31274" y="13059"/>
                </a:moveTo>
                <a:cubicBezTo>
                  <a:pt x="31396" y="13280"/>
                  <a:pt x="31467" y="13406"/>
                  <a:pt x="31567" y="13585"/>
                </a:cubicBezTo>
                <a:cubicBezTo>
                  <a:pt x="31265" y="13511"/>
                  <a:pt x="31265" y="13511"/>
                  <a:pt x="31274" y="13059"/>
                </a:cubicBezTo>
                <a:close/>
                <a:moveTo>
                  <a:pt x="12569" y="7328"/>
                </a:moveTo>
                <a:cubicBezTo>
                  <a:pt x="12348" y="7226"/>
                  <a:pt x="12198" y="7155"/>
                  <a:pt x="12048" y="7085"/>
                </a:cubicBezTo>
                <a:cubicBezTo>
                  <a:pt x="12313" y="6938"/>
                  <a:pt x="12457" y="7020"/>
                  <a:pt x="12569" y="7328"/>
                </a:cubicBezTo>
                <a:close/>
                <a:moveTo>
                  <a:pt x="3570" y="25530"/>
                </a:moveTo>
                <a:cubicBezTo>
                  <a:pt x="3894" y="25770"/>
                  <a:pt x="3894" y="25770"/>
                  <a:pt x="3835" y="26167"/>
                </a:cubicBezTo>
                <a:cubicBezTo>
                  <a:pt x="3730" y="25916"/>
                  <a:pt x="3661" y="25751"/>
                  <a:pt x="3570" y="25530"/>
                </a:cubicBezTo>
                <a:close/>
                <a:moveTo>
                  <a:pt x="24271" y="45018"/>
                </a:moveTo>
                <a:cubicBezTo>
                  <a:pt x="24383" y="44866"/>
                  <a:pt x="24450" y="44626"/>
                  <a:pt x="24810" y="44848"/>
                </a:cubicBezTo>
                <a:cubicBezTo>
                  <a:pt x="24564" y="44926"/>
                  <a:pt x="24418" y="44972"/>
                  <a:pt x="24271" y="45018"/>
                </a:cubicBezTo>
                <a:close/>
                <a:moveTo>
                  <a:pt x="19322" y="44556"/>
                </a:moveTo>
                <a:cubicBezTo>
                  <a:pt x="19255" y="44410"/>
                  <a:pt x="19189" y="44264"/>
                  <a:pt x="19121" y="44118"/>
                </a:cubicBezTo>
                <a:cubicBezTo>
                  <a:pt x="19153" y="44104"/>
                  <a:pt x="19185" y="44088"/>
                  <a:pt x="19220" y="44075"/>
                </a:cubicBezTo>
                <a:cubicBezTo>
                  <a:pt x="19350" y="44200"/>
                  <a:pt x="19480" y="44322"/>
                  <a:pt x="19322" y="44556"/>
                </a:cubicBezTo>
                <a:close/>
                <a:moveTo>
                  <a:pt x="18185" y="44132"/>
                </a:moveTo>
                <a:cubicBezTo>
                  <a:pt x="18336" y="44117"/>
                  <a:pt x="18487" y="44102"/>
                  <a:pt x="18721" y="44079"/>
                </a:cubicBezTo>
                <a:cubicBezTo>
                  <a:pt x="18412" y="44283"/>
                  <a:pt x="18412" y="44283"/>
                  <a:pt x="18185" y="44132"/>
                </a:cubicBezTo>
                <a:close/>
                <a:moveTo>
                  <a:pt x="10984" y="37285"/>
                </a:moveTo>
                <a:cubicBezTo>
                  <a:pt x="10802" y="37150"/>
                  <a:pt x="10802" y="37150"/>
                  <a:pt x="10810" y="36764"/>
                </a:cubicBezTo>
                <a:cubicBezTo>
                  <a:pt x="10866" y="36931"/>
                  <a:pt x="10922" y="37099"/>
                  <a:pt x="10984" y="37285"/>
                </a:cubicBezTo>
                <a:close/>
                <a:moveTo>
                  <a:pt x="23880" y="13676"/>
                </a:moveTo>
                <a:cubicBezTo>
                  <a:pt x="23853" y="13694"/>
                  <a:pt x="23827" y="13713"/>
                  <a:pt x="23800" y="13730"/>
                </a:cubicBezTo>
                <a:cubicBezTo>
                  <a:pt x="23707" y="13604"/>
                  <a:pt x="23617" y="13479"/>
                  <a:pt x="23524" y="13353"/>
                </a:cubicBezTo>
                <a:cubicBezTo>
                  <a:pt x="23561" y="13328"/>
                  <a:pt x="23597" y="13305"/>
                  <a:pt x="23633" y="13280"/>
                </a:cubicBezTo>
                <a:cubicBezTo>
                  <a:pt x="23717" y="13412"/>
                  <a:pt x="23799" y="13545"/>
                  <a:pt x="23880" y="13676"/>
                </a:cubicBezTo>
                <a:close/>
                <a:moveTo>
                  <a:pt x="33121" y="18458"/>
                </a:moveTo>
                <a:cubicBezTo>
                  <a:pt x="32849" y="18338"/>
                  <a:pt x="32767" y="18225"/>
                  <a:pt x="32844" y="18041"/>
                </a:cubicBezTo>
                <a:cubicBezTo>
                  <a:pt x="32883" y="18032"/>
                  <a:pt x="32921" y="18021"/>
                  <a:pt x="32960" y="18011"/>
                </a:cubicBezTo>
                <a:cubicBezTo>
                  <a:pt x="33006" y="18135"/>
                  <a:pt x="33049" y="18258"/>
                  <a:pt x="33121" y="18458"/>
                </a:cubicBezTo>
                <a:close/>
                <a:moveTo>
                  <a:pt x="15568" y="1356"/>
                </a:moveTo>
                <a:cubicBezTo>
                  <a:pt x="15563" y="1279"/>
                  <a:pt x="15542" y="1215"/>
                  <a:pt x="15560" y="1200"/>
                </a:cubicBezTo>
                <a:cubicBezTo>
                  <a:pt x="15692" y="1095"/>
                  <a:pt x="15825" y="1048"/>
                  <a:pt x="15978" y="1308"/>
                </a:cubicBezTo>
                <a:cubicBezTo>
                  <a:pt x="15812" y="1328"/>
                  <a:pt x="15697" y="1341"/>
                  <a:pt x="15568" y="1356"/>
                </a:cubicBezTo>
                <a:close/>
                <a:moveTo>
                  <a:pt x="8280" y="6324"/>
                </a:moveTo>
                <a:cubicBezTo>
                  <a:pt x="8306" y="6342"/>
                  <a:pt x="8332" y="6362"/>
                  <a:pt x="8358" y="6380"/>
                </a:cubicBezTo>
                <a:cubicBezTo>
                  <a:pt x="8268" y="6504"/>
                  <a:pt x="8177" y="6628"/>
                  <a:pt x="8089" y="6752"/>
                </a:cubicBezTo>
                <a:cubicBezTo>
                  <a:pt x="8063" y="6732"/>
                  <a:pt x="8037" y="6713"/>
                  <a:pt x="8011" y="6694"/>
                </a:cubicBezTo>
                <a:cubicBezTo>
                  <a:pt x="8099" y="6571"/>
                  <a:pt x="8190" y="6447"/>
                  <a:pt x="8280" y="6324"/>
                </a:cubicBezTo>
                <a:close/>
                <a:moveTo>
                  <a:pt x="10369" y="8570"/>
                </a:moveTo>
                <a:cubicBezTo>
                  <a:pt x="10345" y="8567"/>
                  <a:pt x="10321" y="8564"/>
                  <a:pt x="10297" y="8561"/>
                </a:cubicBezTo>
                <a:cubicBezTo>
                  <a:pt x="10308" y="8451"/>
                  <a:pt x="10322" y="8340"/>
                  <a:pt x="10333" y="8231"/>
                </a:cubicBezTo>
                <a:cubicBezTo>
                  <a:pt x="10376" y="8238"/>
                  <a:pt x="10421" y="8247"/>
                  <a:pt x="10464" y="8253"/>
                </a:cubicBezTo>
                <a:cubicBezTo>
                  <a:pt x="10432" y="8358"/>
                  <a:pt x="10401" y="8463"/>
                  <a:pt x="10369" y="8570"/>
                </a:cubicBezTo>
                <a:close/>
                <a:moveTo>
                  <a:pt x="26529" y="6847"/>
                </a:moveTo>
                <a:cubicBezTo>
                  <a:pt x="26325" y="6760"/>
                  <a:pt x="26327" y="6599"/>
                  <a:pt x="26297" y="6332"/>
                </a:cubicBezTo>
                <a:cubicBezTo>
                  <a:pt x="26472" y="6524"/>
                  <a:pt x="26613" y="6621"/>
                  <a:pt x="26529" y="6847"/>
                </a:cubicBezTo>
                <a:close/>
                <a:moveTo>
                  <a:pt x="7083" y="8281"/>
                </a:moveTo>
                <a:cubicBezTo>
                  <a:pt x="6915" y="8405"/>
                  <a:pt x="6811" y="8479"/>
                  <a:pt x="6708" y="8555"/>
                </a:cubicBezTo>
                <a:cubicBezTo>
                  <a:pt x="6707" y="8301"/>
                  <a:pt x="6809" y="8229"/>
                  <a:pt x="7083" y="8281"/>
                </a:cubicBezTo>
                <a:close/>
                <a:moveTo>
                  <a:pt x="28214" y="37334"/>
                </a:moveTo>
                <a:cubicBezTo>
                  <a:pt x="28108" y="37319"/>
                  <a:pt x="28028" y="37307"/>
                  <a:pt x="27879" y="37285"/>
                </a:cubicBezTo>
                <a:cubicBezTo>
                  <a:pt x="28078" y="37064"/>
                  <a:pt x="28162" y="37084"/>
                  <a:pt x="28214" y="37334"/>
                </a:cubicBezTo>
                <a:close/>
                <a:moveTo>
                  <a:pt x="10270" y="7632"/>
                </a:moveTo>
                <a:cubicBezTo>
                  <a:pt x="10270" y="7872"/>
                  <a:pt x="10152" y="7924"/>
                  <a:pt x="9938" y="7914"/>
                </a:cubicBezTo>
                <a:cubicBezTo>
                  <a:pt x="9962" y="7692"/>
                  <a:pt x="10077" y="7638"/>
                  <a:pt x="10270" y="7632"/>
                </a:cubicBezTo>
                <a:close/>
                <a:moveTo>
                  <a:pt x="16971" y="4981"/>
                </a:moveTo>
                <a:cubicBezTo>
                  <a:pt x="16897" y="4946"/>
                  <a:pt x="16854" y="4936"/>
                  <a:pt x="16849" y="4921"/>
                </a:cubicBezTo>
                <a:cubicBezTo>
                  <a:pt x="16824" y="4796"/>
                  <a:pt x="16808" y="4671"/>
                  <a:pt x="17008" y="4622"/>
                </a:cubicBezTo>
                <a:cubicBezTo>
                  <a:pt x="16996" y="4746"/>
                  <a:pt x="16985" y="4853"/>
                  <a:pt x="16971" y="4981"/>
                </a:cubicBezTo>
                <a:close/>
                <a:moveTo>
                  <a:pt x="18361" y="7299"/>
                </a:moveTo>
                <a:cubicBezTo>
                  <a:pt x="18335" y="7289"/>
                  <a:pt x="18308" y="7280"/>
                  <a:pt x="18282" y="7270"/>
                </a:cubicBezTo>
                <a:cubicBezTo>
                  <a:pt x="18312" y="7170"/>
                  <a:pt x="18341" y="7070"/>
                  <a:pt x="18373" y="6971"/>
                </a:cubicBezTo>
                <a:cubicBezTo>
                  <a:pt x="18407" y="6983"/>
                  <a:pt x="18439" y="6993"/>
                  <a:pt x="18474" y="7005"/>
                </a:cubicBezTo>
                <a:cubicBezTo>
                  <a:pt x="18435" y="7103"/>
                  <a:pt x="18399" y="7201"/>
                  <a:pt x="18361" y="7299"/>
                </a:cubicBezTo>
                <a:close/>
                <a:moveTo>
                  <a:pt x="5138" y="10992"/>
                </a:moveTo>
                <a:cubicBezTo>
                  <a:pt x="5252" y="10730"/>
                  <a:pt x="5367" y="10709"/>
                  <a:pt x="5601" y="10849"/>
                </a:cubicBezTo>
                <a:cubicBezTo>
                  <a:pt x="5427" y="10904"/>
                  <a:pt x="5315" y="10938"/>
                  <a:pt x="5138" y="10992"/>
                </a:cubicBezTo>
                <a:close/>
                <a:moveTo>
                  <a:pt x="10972" y="36000"/>
                </a:moveTo>
                <a:cubicBezTo>
                  <a:pt x="10781" y="36000"/>
                  <a:pt x="10654" y="35967"/>
                  <a:pt x="10807" y="35665"/>
                </a:cubicBezTo>
                <a:cubicBezTo>
                  <a:pt x="10885" y="35824"/>
                  <a:pt x="10928" y="35911"/>
                  <a:pt x="10972" y="36000"/>
                </a:cubicBezTo>
                <a:close/>
                <a:moveTo>
                  <a:pt x="19605" y="2151"/>
                </a:moveTo>
                <a:lnTo>
                  <a:pt x="19586" y="2245"/>
                </a:lnTo>
                <a:cubicBezTo>
                  <a:pt x="19462" y="2222"/>
                  <a:pt x="19339" y="2201"/>
                  <a:pt x="19215" y="2179"/>
                </a:cubicBezTo>
                <a:cubicBezTo>
                  <a:pt x="19222" y="2142"/>
                  <a:pt x="19229" y="2106"/>
                  <a:pt x="19236" y="2068"/>
                </a:cubicBezTo>
                <a:cubicBezTo>
                  <a:pt x="19360" y="2096"/>
                  <a:pt x="19482" y="2123"/>
                  <a:pt x="19605" y="2151"/>
                </a:cubicBezTo>
                <a:close/>
                <a:moveTo>
                  <a:pt x="25592" y="39204"/>
                </a:moveTo>
                <a:cubicBezTo>
                  <a:pt x="25550" y="39182"/>
                  <a:pt x="25533" y="39111"/>
                  <a:pt x="25505" y="39062"/>
                </a:cubicBezTo>
                <a:cubicBezTo>
                  <a:pt x="25566" y="39037"/>
                  <a:pt x="25628" y="38995"/>
                  <a:pt x="25689" y="38994"/>
                </a:cubicBezTo>
                <a:cubicBezTo>
                  <a:pt x="25712" y="38992"/>
                  <a:pt x="25738" y="39084"/>
                  <a:pt x="25780" y="39166"/>
                </a:cubicBezTo>
                <a:cubicBezTo>
                  <a:pt x="25694" y="39185"/>
                  <a:pt x="25629" y="39221"/>
                  <a:pt x="25592" y="39204"/>
                </a:cubicBezTo>
                <a:close/>
                <a:moveTo>
                  <a:pt x="32124" y="43075"/>
                </a:moveTo>
                <a:cubicBezTo>
                  <a:pt x="32170" y="43018"/>
                  <a:pt x="32209" y="42955"/>
                  <a:pt x="32219" y="42960"/>
                </a:cubicBezTo>
                <a:cubicBezTo>
                  <a:pt x="32321" y="43002"/>
                  <a:pt x="32416" y="43055"/>
                  <a:pt x="32514" y="43106"/>
                </a:cubicBezTo>
                <a:cubicBezTo>
                  <a:pt x="32501" y="43132"/>
                  <a:pt x="32489" y="43158"/>
                  <a:pt x="32477" y="43184"/>
                </a:cubicBezTo>
                <a:cubicBezTo>
                  <a:pt x="32366" y="43148"/>
                  <a:pt x="32256" y="43116"/>
                  <a:pt x="32124" y="43075"/>
                </a:cubicBezTo>
                <a:close/>
                <a:moveTo>
                  <a:pt x="36463" y="35975"/>
                </a:moveTo>
                <a:cubicBezTo>
                  <a:pt x="36434" y="35943"/>
                  <a:pt x="36377" y="35891"/>
                  <a:pt x="36383" y="35884"/>
                </a:cubicBezTo>
                <a:cubicBezTo>
                  <a:pt x="36430" y="35818"/>
                  <a:pt x="36490" y="35760"/>
                  <a:pt x="36544" y="35700"/>
                </a:cubicBezTo>
                <a:cubicBezTo>
                  <a:pt x="36575" y="35736"/>
                  <a:pt x="36607" y="35773"/>
                  <a:pt x="36637" y="35809"/>
                </a:cubicBezTo>
                <a:cubicBezTo>
                  <a:pt x="36578" y="35864"/>
                  <a:pt x="36521" y="35918"/>
                  <a:pt x="36463" y="35975"/>
                </a:cubicBezTo>
                <a:close/>
                <a:moveTo>
                  <a:pt x="16428" y="1698"/>
                </a:moveTo>
                <a:cubicBezTo>
                  <a:pt x="16559" y="1467"/>
                  <a:pt x="16658" y="1485"/>
                  <a:pt x="16762" y="1695"/>
                </a:cubicBezTo>
                <a:cubicBezTo>
                  <a:pt x="16664" y="1696"/>
                  <a:pt x="16568" y="1698"/>
                  <a:pt x="16428" y="1698"/>
                </a:cubicBezTo>
                <a:close/>
                <a:moveTo>
                  <a:pt x="25919" y="11141"/>
                </a:moveTo>
                <a:cubicBezTo>
                  <a:pt x="25986" y="10812"/>
                  <a:pt x="26185" y="11037"/>
                  <a:pt x="26312" y="11027"/>
                </a:cubicBezTo>
                <a:cubicBezTo>
                  <a:pt x="26192" y="11062"/>
                  <a:pt x="26073" y="11097"/>
                  <a:pt x="25919" y="11141"/>
                </a:cubicBezTo>
                <a:close/>
                <a:moveTo>
                  <a:pt x="26232" y="38809"/>
                </a:moveTo>
                <a:cubicBezTo>
                  <a:pt x="26196" y="38783"/>
                  <a:pt x="26165" y="38706"/>
                  <a:pt x="26178" y="38666"/>
                </a:cubicBezTo>
                <a:cubicBezTo>
                  <a:pt x="26188" y="38633"/>
                  <a:pt x="26272" y="38595"/>
                  <a:pt x="26312" y="38606"/>
                </a:cubicBezTo>
                <a:cubicBezTo>
                  <a:pt x="26366" y="38618"/>
                  <a:pt x="26409" y="38675"/>
                  <a:pt x="26527" y="38772"/>
                </a:cubicBezTo>
                <a:cubicBezTo>
                  <a:pt x="26328" y="38799"/>
                  <a:pt x="26262" y="38830"/>
                  <a:pt x="26232" y="38809"/>
                </a:cubicBezTo>
                <a:close/>
                <a:moveTo>
                  <a:pt x="9895" y="7572"/>
                </a:moveTo>
                <a:cubicBezTo>
                  <a:pt x="9831" y="7824"/>
                  <a:pt x="9764" y="7920"/>
                  <a:pt x="9513" y="7791"/>
                </a:cubicBezTo>
                <a:cubicBezTo>
                  <a:pt x="9647" y="7715"/>
                  <a:pt x="9738" y="7663"/>
                  <a:pt x="9895" y="7572"/>
                </a:cubicBezTo>
                <a:close/>
                <a:moveTo>
                  <a:pt x="5617" y="11957"/>
                </a:moveTo>
                <a:cubicBezTo>
                  <a:pt x="5567" y="11917"/>
                  <a:pt x="5539" y="11854"/>
                  <a:pt x="5502" y="11801"/>
                </a:cubicBezTo>
                <a:cubicBezTo>
                  <a:pt x="5538" y="11786"/>
                  <a:pt x="5587" y="11749"/>
                  <a:pt x="5609" y="11760"/>
                </a:cubicBezTo>
                <a:cubicBezTo>
                  <a:pt x="5659" y="11786"/>
                  <a:pt x="5692" y="11838"/>
                  <a:pt x="5774" y="11922"/>
                </a:cubicBezTo>
                <a:cubicBezTo>
                  <a:pt x="5701" y="11939"/>
                  <a:pt x="5639" y="11974"/>
                  <a:pt x="5617" y="11957"/>
                </a:cubicBezTo>
                <a:close/>
                <a:moveTo>
                  <a:pt x="33965" y="23110"/>
                </a:moveTo>
                <a:cubicBezTo>
                  <a:pt x="33964" y="23117"/>
                  <a:pt x="33853" y="23113"/>
                  <a:pt x="33853" y="23110"/>
                </a:cubicBezTo>
                <a:cubicBezTo>
                  <a:pt x="33844" y="23022"/>
                  <a:pt x="33844" y="22935"/>
                  <a:pt x="33843" y="22847"/>
                </a:cubicBezTo>
                <a:cubicBezTo>
                  <a:pt x="33894" y="22849"/>
                  <a:pt x="33944" y="22852"/>
                  <a:pt x="33994" y="22853"/>
                </a:cubicBezTo>
                <a:cubicBezTo>
                  <a:pt x="33986" y="22938"/>
                  <a:pt x="33983" y="23024"/>
                  <a:pt x="33965" y="23110"/>
                </a:cubicBezTo>
                <a:close/>
                <a:moveTo>
                  <a:pt x="10501" y="7462"/>
                </a:moveTo>
                <a:cubicBezTo>
                  <a:pt x="10516" y="7431"/>
                  <a:pt x="10567" y="7416"/>
                  <a:pt x="10603" y="7395"/>
                </a:cubicBezTo>
                <a:cubicBezTo>
                  <a:pt x="10620" y="7433"/>
                  <a:pt x="10656" y="7477"/>
                  <a:pt x="10647" y="7507"/>
                </a:cubicBezTo>
                <a:cubicBezTo>
                  <a:pt x="10636" y="7539"/>
                  <a:pt x="10584" y="7559"/>
                  <a:pt x="10530" y="7598"/>
                </a:cubicBezTo>
                <a:cubicBezTo>
                  <a:pt x="10516" y="7537"/>
                  <a:pt x="10488" y="7491"/>
                  <a:pt x="10501" y="7462"/>
                </a:cubicBezTo>
                <a:close/>
                <a:moveTo>
                  <a:pt x="15961" y="36281"/>
                </a:moveTo>
                <a:cubicBezTo>
                  <a:pt x="16053" y="36219"/>
                  <a:pt x="16121" y="36173"/>
                  <a:pt x="16249" y="36085"/>
                </a:cubicBezTo>
                <a:cubicBezTo>
                  <a:pt x="16203" y="36236"/>
                  <a:pt x="16179" y="36314"/>
                  <a:pt x="16150" y="36412"/>
                </a:cubicBezTo>
                <a:cubicBezTo>
                  <a:pt x="16084" y="36366"/>
                  <a:pt x="16037" y="36333"/>
                  <a:pt x="15961" y="36281"/>
                </a:cubicBezTo>
                <a:close/>
                <a:moveTo>
                  <a:pt x="15152" y="1741"/>
                </a:moveTo>
                <a:cubicBezTo>
                  <a:pt x="15117" y="1746"/>
                  <a:pt x="15082" y="1750"/>
                  <a:pt x="15047" y="1755"/>
                </a:cubicBezTo>
                <a:cubicBezTo>
                  <a:pt x="15035" y="1665"/>
                  <a:pt x="15023" y="1576"/>
                  <a:pt x="15011" y="1487"/>
                </a:cubicBezTo>
                <a:cubicBezTo>
                  <a:pt x="15052" y="1481"/>
                  <a:pt x="15091" y="1477"/>
                  <a:pt x="15131" y="1472"/>
                </a:cubicBezTo>
                <a:cubicBezTo>
                  <a:pt x="15138" y="1561"/>
                  <a:pt x="15145" y="1651"/>
                  <a:pt x="15152" y="1741"/>
                </a:cubicBezTo>
                <a:close/>
                <a:moveTo>
                  <a:pt x="36189" y="29761"/>
                </a:moveTo>
                <a:cubicBezTo>
                  <a:pt x="36174" y="29728"/>
                  <a:pt x="36161" y="29696"/>
                  <a:pt x="36147" y="29665"/>
                </a:cubicBezTo>
                <a:cubicBezTo>
                  <a:pt x="36249" y="29623"/>
                  <a:pt x="36349" y="29581"/>
                  <a:pt x="36450" y="29541"/>
                </a:cubicBezTo>
                <a:cubicBezTo>
                  <a:pt x="36468" y="29577"/>
                  <a:pt x="36484" y="29613"/>
                  <a:pt x="36499" y="29649"/>
                </a:cubicBezTo>
                <a:cubicBezTo>
                  <a:pt x="36395" y="29686"/>
                  <a:pt x="36292" y="29723"/>
                  <a:pt x="36189" y="29761"/>
                </a:cubicBezTo>
                <a:close/>
                <a:moveTo>
                  <a:pt x="31110" y="42896"/>
                </a:moveTo>
                <a:cubicBezTo>
                  <a:pt x="31332" y="42966"/>
                  <a:pt x="31324" y="43053"/>
                  <a:pt x="31129" y="43172"/>
                </a:cubicBezTo>
                <a:cubicBezTo>
                  <a:pt x="31124" y="43091"/>
                  <a:pt x="31119" y="43012"/>
                  <a:pt x="31110" y="42896"/>
                </a:cubicBezTo>
                <a:close/>
                <a:moveTo>
                  <a:pt x="14515" y="6583"/>
                </a:moveTo>
                <a:cubicBezTo>
                  <a:pt x="14531" y="6595"/>
                  <a:pt x="14547" y="6608"/>
                  <a:pt x="14562" y="6619"/>
                </a:cubicBezTo>
                <a:cubicBezTo>
                  <a:pt x="14538" y="6663"/>
                  <a:pt x="14525" y="6717"/>
                  <a:pt x="14489" y="6744"/>
                </a:cubicBezTo>
                <a:cubicBezTo>
                  <a:pt x="14465" y="6763"/>
                  <a:pt x="14412" y="6743"/>
                  <a:pt x="14299" y="6734"/>
                </a:cubicBezTo>
                <a:cubicBezTo>
                  <a:pt x="14407" y="6660"/>
                  <a:pt x="14462" y="6621"/>
                  <a:pt x="14515" y="6583"/>
                </a:cubicBezTo>
                <a:close/>
                <a:moveTo>
                  <a:pt x="35525" y="24946"/>
                </a:moveTo>
                <a:cubicBezTo>
                  <a:pt x="35523" y="24975"/>
                  <a:pt x="35459" y="25027"/>
                  <a:pt x="35445" y="25020"/>
                </a:cubicBezTo>
                <a:cubicBezTo>
                  <a:pt x="35401" y="25001"/>
                  <a:pt x="35332" y="24954"/>
                  <a:pt x="35334" y="24925"/>
                </a:cubicBezTo>
                <a:cubicBezTo>
                  <a:pt x="35341" y="24881"/>
                  <a:pt x="35397" y="24842"/>
                  <a:pt x="35467" y="24760"/>
                </a:cubicBezTo>
                <a:cubicBezTo>
                  <a:pt x="35497" y="24852"/>
                  <a:pt x="35527" y="24900"/>
                  <a:pt x="35525" y="24946"/>
                </a:cubicBezTo>
                <a:close/>
                <a:moveTo>
                  <a:pt x="32630" y="40984"/>
                </a:moveTo>
                <a:cubicBezTo>
                  <a:pt x="32630" y="41018"/>
                  <a:pt x="32631" y="41050"/>
                  <a:pt x="32631" y="41084"/>
                </a:cubicBezTo>
                <a:lnTo>
                  <a:pt x="32369" y="41080"/>
                </a:lnTo>
                <a:cubicBezTo>
                  <a:pt x="32369" y="41052"/>
                  <a:pt x="32368" y="41023"/>
                  <a:pt x="32368" y="40996"/>
                </a:cubicBezTo>
                <a:close/>
                <a:moveTo>
                  <a:pt x="26227" y="43245"/>
                </a:moveTo>
                <a:cubicBezTo>
                  <a:pt x="26259" y="43230"/>
                  <a:pt x="26290" y="43215"/>
                  <a:pt x="26323" y="43199"/>
                </a:cubicBezTo>
                <a:cubicBezTo>
                  <a:pt x="26355" y="43279"/>
                  <a:pt x="26389" y="43358"/>
                  <a:pt x="26422" y="43436"/>
                </a:cubicBezTo>
                <a:cubicBezTo>
                  <a:pt x="26395" y="43450"/>
                  <a:pt x="26366" y="43464"/>
                  <a:pt x="26337" y="43477"/>
                </a:cubicBezTo>
                <a:cubicBezTo>
                  <a:pt x="26301" y="43400"/>
                  <a:pt x="26263" y="43323"/>
                  <a:pt x="26227" y="43245"/>
                </a:cubicBezTo>
                <a:close/>
                <a:moveTo>
                  <a:pt x="13626" y="40408"/>
                </a:moveTo>
                <a:cubicBezTo>
                  <a:pt x="13566" y="40438"/>
                  <a:pt x="13507" y="40470"/>
                  <a:pt x="13449" y="40500"/>
                </a:cubicBezTo>
                <a:cubicBezTo>
                  <a:pt x="13432" y="40464"/>
                  <a:pt x="13390" y="40408"/>
                  <a:pt x="13401" y="40397"/>
                </a:cubicBezTo>
                <a:cubicBezTo>
                  <a:pt x="13437" y="40355"/>
                  <a:pt x="13490" y="40328"/>
                  <a:pt x="13549" y="40288"/>
                </a:cubicBezTo>
                <a:cubicBezTo>
                  <a:pt x="13582" y="40338"/>
                  <a:pt x="13604" y="40373"/>
                  <a:pt x="13626" y="40408"/>
                </a:cubicBezTo>
                <a:close/>
                <a:moveTo>
                  <a:pt x="25290" y="5015"/>
                </a:moveTo>
                <a:cubicBezTo>
                  <a:pt x="25278" y="5018"/>
                  <a:pt x="25253" y="4957"/>
                  <a:pt x="25233" y="4926"/>
                </a:cubicBezTo>
                <a:cubicBezTo>
                  <a:pt x="25274" y="4909"/>
                  <a:pt x="25315" y="4889"/>
                  <a:pt x="25357" y="4879"/>
                </a:cubicBezTo>
                <a:cubicBezTo>
                  <a:pt x="25366" y="4878"/>
                  <a:pt x="25384" y="4921"/>
                  <a:pt x="25404" y="4953"/>
                </a:cubicBezTo>
                <a:cubicBezTo>
                  <a:pt x="25365" y="4976"/>
                  <a:pt x="25331" y="5007"/>
                  <a:pt x="25290" y="5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MAIN_POINT_1_3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9"/>
          <p:cNvGrpSpPr/>
          <p:nvPr/>
        </p:nvGrpSpPr>
        <p:grpSpPr>
          <a:xfrm rot="-418714">
            <a:off x="7394500" y="-1355570"/>
            <a:ext cx="3130102" cy="5030713"/>
            <a:chOff x="3808047" y="101944"/>
            <a:chExt cx="987796" cy="1587589"/>
          </a:xfrm>
        </p:grpSpPr>
        <p:sp>
          <p:nvSpPr>
            <p:cNvPr id="740" name="Google Shape;740;p2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 rot="-3364224">
            <a:off x="-1544136" y="2038218"/>
            <a:ext cx="2964374" cy="5651591"/>
            <a:chOff x="50825" y="2172278"/>
            <a:chExt cx="984199" cy="1876380"/>
          </a:xfrm>
        </p:grpSpPr>
        <p:sp>
          <p:nvSpPr>
            <p:cNvPr id="778" name="Google Shape;778;p2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1">
                <a:alpha val="48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2721900" y="540000"/>
            <a:ext cx="3700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 rot="-443">
            <a:off x="2245200" y="4039493"/>
            <a:ext cx="46536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40"/>
          <p:cNvGrpSpPr/>
          <p:nvPr/>
        </p:nvGrpSpPr>
        <p:grpSpPr>
          <a:xfrm rot="-624432">
            <a:off x="5368203" y="-1147169"/>
            <a:ext cx="3551067" cy="5707446"/>
            <a:chOff x="3808047" y="101944"/>
            <a:chExt cx="987796" cy="1587589"/>
          </a:xfrm>
        </p:grpSpPr>
        <p:sp>
          <p:nvSpPr>
            <p:cNvPr id="1110" name="Google Shape;1110;p40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0"/>
          <p:cNvGrpSpPr/>
          <p:nvPr/>
        </p:nvGrpSpPr>
        <p:grpSpPr>
          <a:xfrm rot="-7083179">
            <a:off x="4882235" y="2399068"/>
            <a:ext cx="2312081" cy="4407992"/>
            <a:chOff x="50825" y="2172278"/>
            <a:chExt cx="984199" cy="1876380"/>
          </a:xfrm>
        </p:grpSpPr>
        <p:sp>
          <p:nvSpPr>
            <p:cNvPr id="1148" name="Google Shape;1148;p40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40"/>
          <p:cNvSpPr/>
          <p:nvPr/>
        </p:nvSpPr>
        <p:spPr>
          <a:xfrm>
            <a:off x="8114452" y="3959580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41"/>
          <p:cNvGrpSpPr/>
          <p:nvPr/>
        </p:nvGrpSpPr>
        <p:grpSpPr>
          <a:xfrm rot="-2138044">
            <a:off x="5775961" y="-732257"/>
            <a:ext cx="3433171" cy="5517806"/>
            <a:chOff x="3808047" y="101944"/>
            <a:chExt cx="987796" cy="1587589"/>
          </a:xfrm>
        </p:grpSpPr>
        <p:sp>
          <p:nvSpPr>
            <p:cNvPr id="1170" name="Google Shape;1170;p41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517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1"/>
          <p:cNvGrpSpPr/>
          <p:nvPr/>
        </p:nvGrpSpPr>
        <p:grpSpPr>
          <a:xfrm rot="-2395975">
            <a:off x="50114" y="924656"/>
            <a:ext cx="2749943" cy="5242778"/>
            <a:chOff x="50825" y="2172278"/>
            <a:chExt cx="984199" cy="1876380"/>
          </a:xfrm>
        </p:grpSpPr>
        <p:sp>
          <p:nvSpPr>
            <p:cNvPr id="1208" name="Google Shape;1208;p41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"/>
              <a:buNone/>
              <a:defRPr sz="3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7" r:id="rId4"/>
    <p:sldLayoutId id="2147483672" r:id="rId5"/>
    <p:sldLayoutId id="2147483675" r:id="rId6"/>
    <p:sldLayoutId id="2147483686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5"/>
          <p:cNvSpPr txBox="1">
            <a:spLocks noGrp="1"/>
          </p:cNvSpPr>
          <p:nvPr>
            <p:ph type="subTitle" idx="1"/>
          </p:nvPr>
        </p:nvSpPr>
        <p:spPr>
          <a:xfrm rot="-460">
            <a:off x="1524600" y="3598319"/>
            <a:ext cx="4485900" cy="2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238" name="Google Shape;1238;p45"/>
          <p:cNvSpPr txBox="1">
            <a:spLocks noGrp="1"/>
          </p:cNvSpPr>
          <p:nvPr>
            <p:ph type="ctrTitle"/>
          </p:nvPr>
        </p:nvSpPr>
        <p:spPr>
          <a:xfrm>
            <a:off x="1524600" y="1095131"/>
            <a:ext cx="6094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>
                <a:latin typeface="Open Sans Medium"/>
                <a:ea typeface="Open Sans Medium"/>
                <a:cs typeface="Open Sans Medium"/>
                <a:sym typeface="Open Sans Medium"/>
              </a:rPr>
              <a:t>Special Education Major for College:</a:t>
            </a:r>
            <a:r>
              <a:rPr lang="en"/>
              <a:t> Learning Disabilities</a:t>
            </a:r>
            <a:endParaRPr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9"/>
          <p:cNvGrpSpPr/>
          <p:nvPr/>
        </p:nvGrpSpPr>
        <p:grpSpPr>
          <a:xfrm rot="-624432">
            <a:off x="6534328" y="-2188807"/>
            <a:ext cx="3551067" cy="5707446"/>
            <a:chOff x="3808047" y="101944"/>
            <a:chExt cx="987796" cy="1587589"/>
          </a:xfrm>
        </p:grpSpPr>
        <p:sp>
          <p:nvSpPr>
            <p:cNvPr id="1371" name="Google Shape;1371;p4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 rot="-7083179">
            <a:off x="6714735" y="2718368"/>
            <a:ext cx="2312081" cy="4407992"/>
            <a:chOff x="50825" y="2172278"/>
            <a:chExt cx="984199" cy="1876380"/>
          </a:xfrm>
        </p:grpSpPr>
        <p:sp>
          <p:nvSpPr>
            <p:cNvPr id="1411" name="Google Shape;1411;p4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49"/>
          <p:cNvSpPr/>
          <p:nvPr/>
        </p:nvSpPr>
        <p:spPr>
          <a:xfrm>
            <a:off x="8308802" y="4360255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Rectangle 64"/>
          <p:cNvSpPr/>
          <p:nvPr/>
        </p:nvSpPr>
        <p:spPr>
          <a:xfrm>
            <a:off x="1500166" y="2143122"/>
            <a:ext cx="55007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MongoDB VS SQL</a:t>
            </a:r>
            <a:endParaRPr lang="fr-FR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572000" y="1285866"/>
            <a:ext cx="3714776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Stockage en BSON :</a:t>
            </a:r>
          </a:p>
          <a:p>
            <a:pPr lvl="1"/>
            <a:r>
              <a:rPr lang="fr-FR" dirty="0" smtClean="0"/>
              <a:t>BSON (</a:t>
            </a:r>
            <a:r>
              <a:rPr lang="fr-FR" dirty="0" err="1" smtClean="0"/>
              <a:t>Binary</a:t>
            </a:r>
            <a:r>
              <a:rPr lang="fr-FR" dirty="0" smtClean="0"/>
              <a:t> JSON) est le format de stockage</a:t>
            </a:r>
          </a:p>
          <a:p>
            <a:pPr lvl="1"/>
            <a:r>
              <a:rPr lang="fr-FR" dirty="0" smtClean="0"/>
              <a:t> des données dans MongoDB, offrant une représentation binaire de JSON.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14348" y="1142990"/>
            <a:ext cx="3500462" cy="1046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Schéma Flexible :</a:t>
            </a:r>
          </a:p>
          <a:p>
            <a:r>
              <a:rPr lang="fr-FR" sz="1200" dirty="0" smtClean="0"/>
              <a:t> </a:t>
            </a:r>
            <a:r>
              <a:rPr lang="fr-FR" sz="1200" dirty="0" smtClean="0"/>
              <a:t> </a:t>
            </a:r>
            <a:r>
              <a:rPr lang="fr-FR" sz="1200" dirty="0" smtClean="0"/>
              <a:t>MongoDB utilise un modèle de schéma flexible, permettant de stocker des données sans structure prédéfinie.</a:t>
            </a:r>
          </a:p>
          <a:p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572000" y="2571750"/>
            <a:ext cx="3714776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Stockage en BSON :</a:t>
            </a:r>
            <a:endParaRPr lang="fr-FR" dirty="0" smtClean="0"/>
          </a:p>
          <a:p>
            <a:pPr lvl="1"/>
            <a:r>
              <a:rPr lang="fr-FR" dirty="0" smtClean="0"/>
              <a:t>BSON (</a:t>
            </a:r>
            <a:r>
              <a:rPr lang="fr-FR" dirty="0" err="1" smtClean="0"/>
              <a:t>Binary</a:t>
            </a:r>
            <a:r>
              <a:rPr lang="fr-FR" dirty="0" smtClean="0"/>
              <a:t> JSON) est le format de stockage</a:t>
            </a:r>
          </a:p>
          <a:p>
            <a:pPr lvl="1"/>
            <a:r>
              <a:rPr lang="fr-FR" dirty="0" smtClean="0"/>
              <a:t> des données dans MongoDB, offrant une représentation binaire de JSON.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428992" y="285734"/>
            <a:ext cx="2786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fr-FR" sz="36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MongoDB</a:t>
            </a:r>
            <a:r>
              <a:rPr lang="fr-F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endParaRPr lang="fr-F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2910" y="3714758"/>
            <a:ext cx="8715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Conclusion:</a:t>
            </a:r>
            <a:endParaRPr lang="fr-FR" b="1" dirty="0" smtClean="0"/>
          </a:p>
          <a:p>
            <a:r>
              <a:rPr lang="fr-FR" b="1" dirty="0" smtClean="0"/>
              <a:t>SQL est un langage puissant et flexible qui permet d'effectuer une variété d'opérations sur les données stockées dans des bases de données relationnelles.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14348" y="2285998"/>
            <a:ext cx="3500462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Évolutivité Horizontale :</a:t>
            </a:r>
          </a:p>
          <a:p>
            <a:pPr lvl="1"/>
            <a:r>
              <a:rPr lang="fr-FR" dirty="0" smtClean="0"/>
              <a:t>Possibilité de distribuer la charge sur plusieurs </a:t>
            </a:r>
          </a:p>
          <a:p>
            <a:pPr lvl="1"/>
            <a:r>
              <a:rPr lang="fr-FR" dirty="0" smtClean="0"/>
              <a:t>serveurs, facilitant l'évolutivité horizontale.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5143504" y="500048"/>
            <a:ext cx="371477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Stockage de données en tables relationnelles: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Les données sont stockées dans des tables, composées de lignes et de colonnes.</a:t>
            </a:r>
            <a:br>
              <a:rPr lang="fr-FR" sz="1200" dirty="0" smtClean="0"/>
            </a:br>
            <a:r>
              <a:rPr lang="fr-FR" sz="1200" dirty="0" smtClean="0"/>
              <a:t>Les lignes représentent des enregistrements uniques de données.</a:t>
            </a:r>
            <a:br>
              <a:rPr lang="fr-FR" sz="1200" dirty="0" smtClean="0"/>
            </a:br>
            <a:r>
              <a:rPr lang="fr-FR" sz="1200" dirty="0" smtClean="0"/>
              <a:t>Les colonnes représentent des attributs des enregistrements.</a:t>
            </a:r>
            <a:br>
              <a:rPr lang="fr-FR" sz="1200" dirty="0" smtClean="0"/>
            </a:br>
            <a:r>
              <a:rPr lang="fr-FR" sz="1200" dirty="0" smtClean="0"/>
              <a:t>Les tables sont liées entre elles par des relations.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357158" y="1000114"/>
            <a:ext cx="3500462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Prise en charge de transactions </a:t>
            </a:r>
            <a:r>
              <a:rPr lang="fr-FR" b="1" dirty="0" smtClean="0"/>
              <a:t>ACID: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Garantie que les modifications apportées aux données sont fiables et cohérentes.</a:t>
            </a:r>
            <a:br>
              <a:rPr lang="fr-FR" sz="1200" dirty="0" smtClean="0"/>
            </a:br>
            <a:r>
              <a:rPr lang="fr-FR" sz="1200" dirty="0" smtClean="0"/>
              <a:t>Atomicité : une transaction est soit entièrement exécutée, soit entièrement annulée.</a:t>
            </a:r>
            <a:br>
              <a:rPr lang="fr-FR" sz="1200" dirty="0" smtClean="0"/>
            </a:br>
            <a:r>
              <a:rPr lang="fr-FR" sz="1200" dirty="0" smtClean="0"/>
              <a:t>Cohérence : les données sont cohérentes après l'exécution d'une transaction.</a:t>
            </a:r>
            <a:br>
              <a:rPr lang="fr-FR" sz="1200" dirty="0" smtClean="0"/>
            </a:br>
            <a:r>
              <a:rPr lang="fr-FR" sz="1200" dirty="0" smtClean="0"/>
              <a:t>Isolation : les transactions s'exécutent de manière isolée les unes des autres.</a:t>
            </a:r>
            <a:br>
              <a:rPr lang="fr-FR" sz="1200" dirty="0" smtClean="0"/>
            </a:br>
            <a:r>
              <a:rPr lang="fr-FR" sz="1200" dirty="0" smtClean="0"/>
              <a:t>Durabilité : les modifications apportées aux données sont durables, même en cas de panne du système.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143504" y="2428874"/>
            <a:ext cx="3714776" cy="1231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Langage SQL pour requêtes: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Langage de requête utilisé pour interagir avec les bases de données relationnelles.</a:t>
            </a:r>
            <a:br>
              <a:rPr lang="fr-FR" sz="1200" dirty="0" smtClean="0"/>
            </a:br>
            <a:r>
              <a:rPr lang="fr-FR" sz="1200" dirty="0" smtClean="0"/>
              <a:t>Permet d'effectuer des opérations sur les données, telles que la sélection, l'insertion, la mise à jour et la suppression de données.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571868" y="-214332"/>
            <a:ext cx="1214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SQL </a:t>
            </a:r>
            <a:endParaRPr lang="fr-F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2910" y="3714758"/>
            <a:ext cx="8715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Conclusion:</a:t>
            </a:r>
            <a:endParaRPr lang="fr-FR" b="1" dirty="0" smtClean="0"/>
          </a:p>
          <a:p>
            <a:r>
              <a:rPr lang="fr-FR" b="1" dirty="0" smtClean="0"/>
              <a:t>SQL est un langage puissant et flexible qui permet d'effectuer une variété d'opérations sur les données stockées dans des bases de données relationnelles.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8"/>
          <p:cNvSpPr/>
          <p:nvPr/>
        </p:nvSpPr>
        <p:spPr>
          <a:xfrm>
            <a:off x="8022858" y="-386265"/>
            <a:ext cx="1126308" cy="1625772"/>
          </a:xfrm>
          <a:custGeom>
            <a:avLst/>
            <a:gdLst/>
            <a:ahLst/>
            <a:cxnLst/>
            <a:rect l="l" t="t" r="r" b="b"/>
            <a:pathLst>
              <a:path w="10416" h="15035" extrusionOk="0">
                <a:moveTo>
                  <a:pt x="9748" y="7600"/>
                </a:moveTo>
                <a:cubicBezTo>
                  <a:pt x="9559" y="8085"/>
                  <a:pt x="9377" y="8579"/>
                  <a:pt x="9131" y="9038"/>
                </a:cubicBezTo>
                <a:cubicBezTo>
                  <a:pt x="9004" y="9277"/>
                  <a:pt x="8883" y="9637"/>
                  <a:pt x="8327" y="9449"/>
                </a:cubicBezTo>
                <a:cubicBezTo>
                  <a:pt x="8628" y="9763"/>
                  <a:pt x="8603" y="9962"/>
                  <a:pt x="8402" y="10174"/>
                </a:cubicBezTo>
                <a:cubicBezTo>
                  <a:pt x="8311" y="10271"/>
                  <a:pt x="8285" y="10437"/>
                  <a:pt x="8247" y="10576"/>
                </a:cubicBezTo>
                <a:cubicBezTo>
                  <a:pt x="8169" y="10867"/>
                  <a:pt x="8076" y="11133"/>
                  <a:pt x="7864" y="11377"/>
                </a:cubicBezTo>
                <a:cubicBezTo>
                  <a:pt x="7672" y="11596"/>
                  <a:pt x="7597" y="11912"/>
                  <a:pt x="7448" y="12172"/>
                </a:cubicBezTo>
                <a:cubicBezTo>
                  <a:pt x="7300" y="12429"/>
                  <a:pt x="7118" y="12669"/>
                  <a:pt x="6958" y="12922"/>
                </a:cubicBezTo>
                <a:cubicBezTo>
                  <a:pt x="6911" y="12997"/>
                  <a:pt x="6895" y="13092"/>
                  <a:pt x="6862" y="13177"/>
                </a:cubicBezTo>
                <a:cubicBezTo>
                  <a:pt x="6832" y="13250"/>
                  <a:pt x="6813" y="13330"/>
                  <a:pt x="6766" y="13389"/>
                </a:cubicBezTo>
                <a:cubicBezTo>
                  <a:pt x="6671" y="13512"/>
                  <a:pt x="6016" y="13756"/>
                  <a:pt x="5872" y="13753"/>
                </a:cubicBezTo>
                <a:cubicBezTo>
                  <a:pt x="5754" y="13903"/>
                  <a:pt x="5679" y="14065"/>
                  <a:pt x="5551" y="14148"/>
                </a:cubicBezTo>
                <a:cubicBezTo>
                  <a:pt x="5341" y="14287"/>
                  <a:pt x="5092" y="14363"/>
                  <a:pt x="4872" y="14487"/>
                </a:cubicBezTo>
                <a:cubicBezTo>
                  <a:pt x="4494" y="14701"/>
                  <a:pt x="4106" y="14825"/>
                  <a:pt x="3665" y="14759"/>
                </a:cubicBezTo>
                <a:cubicBezTo>
                  <a:pt x="3557" y="14743"/>
                  <a:pt x="3444" y="14762"/>
                  <a:pt x="3326" y="14764"/>
                </a:cubicBezTo>
                <a:cubicBezTo>
                  <a:pt x="3314" y="14855"/>
                  <a:pt x="3301" y="14940"/>
                  <a:pt x="3289" y="15035"/>
                </a:cubicBezTo>
                <a:cubicBezTo>
                  <a:pt x="2067" y="14960"/>
                  <a:pt x="1158" y="14415"/>
                  <a:pt x="607" y="13337"/>
                </a:cubicBezTo>
                <a:cubicBezTo>
                  <a:pt x="379" y="12891"/>
                  <a:pt x="207" y="12413"/>
                  <a:pt x="28" y="11945"/>
                </a:cubicBezTo>
                <a:cubicBezTo>
                  <a:pt x="0" y="11875"/>
                  <a:pt x="66" y="11769"/>
                  <a:pt x="89" y="11680"/>
                </a:cubicBezTo>
                <a:cubicBezTo>
                  <a:pt x="107" y="11609"/>
                  <a:pt x="163" y="11506"/>
                  <a:pt x="136" y="11472"/>
                </a:cubicBezTo>
                <a:cubicBezTo>
                  <a:pt x="11" y="11321"/>
                  <a:pt x="101" y="11177"/>
                  <a:pt x="110" y="11026"/>
                </a:cubicBezTo>
                <a:cubicBezTo>
                  <a:pt x="115" y="10913"/>
                  <a:pt x="40" y="10798"/>
                  <a:pt x="43" y="10687"/>
                </a:cubicBezTo>
                <a:cubicBezTo>
                  <a:pt x="48" y="10507"/>
                  <a:pt x="63" y="10320"/>
                  <a:pt x="121" y="10152"/>
                </a:cubicBezTo>
                <a:cubicBezTo>
                  <a:pt x="164" y="10026"/>
                  <a:pt x="228" y="9938"/>
                  <a:pt x="123" y="9807"/>
                </a:cubicBezTo>
                <a:cubicBezTo>
                  <a:pt x="76" y="9747"/>
                  <a:pt x="85" y="9621"/>
                  <a:pt x="108" y="9537"/>
                </a:cubicBezTo>
                <a:cubicBezTo>
                  <a:pt x="337" y="8724"/>
                  <a:pt x="525" y="7896"/>
                  <a:pt x="826" y="7110"/>
                </a:cubicBezTo>
                <a:cubicBezTo>
                  <a:pt x="1115" y="6354"/>
                  <a:pt x="1461" y="5613"/>
                  <a:pt x="2098" y="5042"/>
                </a:cubicBezTo>
                <a:cubicBezTo>
                  <a:pt x="2377" y="4793"/>
                  <a:pt x="2519" y="4399"/>
                  <a:pt x="2770" y="4113"/>
                </a:cubicBezTo>
                <a:cubicBezTo>
                  <a:pt x="3048" y="3798"/>
                  <a:pt x="3140" y="3386"/>
                  <a:pt x="3388" y="3067"/>
                </a:cubicBezTo>
                <a:cubicBezTo>
                  <a:pt x="3670" y="2703"/>
                  <a:pt x="4020" y="2386"/>
                  <a:pt x="4274" y="2005"/>
                </a:cubicBezTo>
                <a:cubicBezTo>
                  <a:pt x="4390" y="1830"/>
                  <a:pt x="4658" y="1977"/>
                  <a:pt x="4701" y="1697"/>
                </a:cubicBezTo>
                <a:cubicBezTo>
                  <a:pt x="4726" y="1533"/>
                  <a:pt x="4890" y="1366"/>
                  <a:pt x="5034" y="1249"/>
                </a:cubicBezTo>
                <a:cubicBezTo>
                  <a:pt x="5375" y="969"/>
                  <a:pt x="5732" y="708"/>
                  <a:pt x="6096" y="456"/>
                </a:cubicBezTo>
                <a:cubicBezTo>
                  <a:pt x="6370" y="265"/>
                  <a:pt x="6634" y="41"/>
                  <a:pt x="7025" y="146"/>
                </a:cubicBezTo>
                <a:cubicBezTo>
                  <a:pt x="7119" y="172"/>
                  <a:pt x="7250" y="61"/>
                  <a:pt x="7393" y="1"/>
                </a:cubicBezTo>
                <a:cubicBezTo>
                  <a:pt x="7347" y="411"/>
                  <a:pt x="7060" y="465"/>
                  <a:pt x="6740" y="546"/>
                </a:cubicBezTo>
                <a:cubicBezTo>
                  <a:pt x="6958" y="641"/>
                  <a:pt x="7177" y="735"/>
                  <a:pt x="7377" y="823"/>
                </a:cubicBezTo>
                <a:cubicBezTo>
                  <a:pt x="7476" y="748"/>
                  <a:pt x="7566" y="680"/>
                  <a:pt x="7656" y="609"/>
                </a:cubicBezTo>
                <a:cubicBezTo>
                  <a:pt x="7740" y="545"/>
                  <a:pt x="7822" y="477"/>
                  <a:pt x="7875" y="434"/>
                </a:cubicBezTo>
                <a:cubicBezTo>
                  <a:pt x="8182" y="410"/>
                  <a:pt x="8185" y="948"/>
                  <a:pt x="8552" y="734"/>
                </a:cubicBezTo>
                <a:cubicBezTo>
                  <a:pt x="8526" y="597"/>
                  <a:pt x="8501" y="467"/>
                  <a:pt x="8464" y="274"/>
                </a:cubicBezTo>
                <a:cubicBezTo>
                  <a:pt x="8594" y="312"/>
                  <a:pt x="8693" y="316"/>
                  <a:pt x="8750" y="365"/>
                </a:cubicBezTo>
                <a:cubicBezTo>
                  <a:pt x="9001" y="583"/>
                  <a:pt x="9245" y="810"/>
                  <a:pt x="9480" y="1047"/>
                </a:cubicBezTo>
                <a:cubicBezTo>
                  <a:pt x="9649" y="1216"/>
                  <a:pt x="9753" y="1400"/>
                  <a:pt x="9801" y="1662"/>
                </a:cubicBezTo>
                <a:cubicBezTo>
                  <a:pt x="9855" y="1962"/>
                  <a:pt x="10079" y="2228"/>
                  <a:pt x="10214" y="2515"/>
                </a:cubicBezTo>
                <a:cubicBezTo>
                  <a:pt x="10285" y="2666"/>
                  <a:pt x="10360" y="2832"/>
                  <a:pt x="10370" y="2994"/>
                </a:cubicBezTo>
                <a:cubicBezTo>
                  <a:pt x="10401" y="3536"/>
                  <a:pt x="10405" y="4081"/>
                  <a:pt x="10415" y="4624"/>
                </a:cubicBezTo>
                <a:cubicBezTo>
                  <a:pt x="10416" y="4720"/>
                  <a:pt x="10407" y="4819"/>
                  <a:pt x="10383" y="4912"/>
                </a:cubicBezTo>
                <a:cubicBezTo>
                  <a:pt x="10274" y="5338"/>
                  <a:pt x="10206" y="5766"/>
                  <a:pt x="10166" y="6207"/>
                </a:cubicBezTo>
                <a:cubicBezTo>
                  <a:pt x="10144" y="6457"/>
                  <a:pt x="10154" y="6807"/>
                  <a:pt x="9734" y="6819"/>
                </a:cubicBezTo>
                <a:cubicBezTo>
                  <a:pt x="9715" y="6819"/>
                  <a:pt x="9670" y="6973"/>
                  <a:pt x="9683" y="6981"/>
                </a:cubicBezTo>
                <a:cubicBezTo>
                  <a:pt x="9953" y="7166"/>
                  <a:pt x="9826" y="7397"/>
                  <a:pt x="9748" y="7600"/>
                </a:cubicBezTo>
                <a:close/>
                <a:moveTo>
                  <a:pt x="7440" y="1024"/>
                </a:moveTo>
                <a:cubicBezTo>
                  <a:pt x="7429" y="1067"/>
                  <a:pt x="7418" y="1108"/>
                  <a:pt x="7408" y="1151"/>
                </a:cubicBezTo>
                <a:cubicBezTo>
                  <a:pt x="7686" y="1212"/>
                  <a:pt x="7966" y="1270"/>
                  <a:pt x="8246" y="1330"/>
                </a:cubicBezTo>
                <a:cubicBezTo>
                  <a:pt x="8062" y="894"/>
                  <a:pt x="7725" y="1055"/>
                  <a:pt x="7440" y="1024"/>
                </a:cubicBezTo>
                <a:close/>
                <a:moveTo>
                  <a:pt x="5711" y="2253"/>
                </a:moveTo>
                <a:cubicBezTo>
                  <a:pt x="5892" y="2070"/>
                  <a:pt x="5992" y="1968"/>
                  <a:pt x="6154" y="1802"/>
                </a:cubicBezTo>
                <a:cubicBezTo>
                  <a:pt x="5839" y="1801"/>
                  <a:pt x="5720" y="1893"/>
                  <a:pt x="5711" y="2253"/>
                </a:cubicBezTo>
                <a:close/>
                <a:moveTo>
                  <a:pt x="3992" y="14329"/>
                </a:moveTo>
                <a:cubicBezTo>
                  <a:pt x="3695" y="14091"/>
                  <a:pt x="3446" y="14441"/>
                  <a:pt x="3177" y="14382"/>
                </a:cubicBezTo>
                <a:cubicBezTo>
                  <a:pt x="3450" y="14500"/>
                  <a:pt x="3725" y="14576"/>
                  <a:pt x="3992" y="14329"/>
                </a:cubicBezTo>
                <a:close/>
                <a:moveTo>
                  <a:pt x="3788" y="13863"/>
                </a:moveTo>
                <a:cubicBezTo>
                  <a:pt x="3886" y="13862"/>
                  <a:pt x="3983" y="13861"/>
                  <a:pt x="4082" y="13860"/>
                </a:cubicBezTo>
                <a:cubicBezTo>
                  <a:pt x="4083" y="13826"/>
                  <a:pt x="4085" y="13793"/>
                  <a:pt x="4086" y="13761"/>
                </a:cubicBezTo>
                <a:cubicBezTo>
                  <a:pt x="4033" y="13752"/>
                  <a:pt x="3979" y="13735"/>
                  <a:pt x="3929" y="13739"/>
                </a:cubicBezTo>
                <a:cubicBezTo>
                  <a:pt x="3873" y="13746"/>
                  <a:pt x="3823" y="13776"/>
                  <a:pt x="3771" y="13795"/>
                </a:cubicBezTo>
                <a:cubicBezTo>
                  <a:pt x="3776" y="13818"/>
                  <a:pt x="3782" y="13840"/>
                  <a:pt x="3788" y="13863"/>
                </a:cubicBezTo>
                <a:close/>
                <a:moveTo>
                  <a:pt x="4795" y="13928"/>
                </a:moveTo>
                <a:cubicBezTo>
                  <a:pt x="4683" y="13965"/>
                  <a:pt x="4570" y="14001"/>
                  <a:pt x="4382" y="14063"/>
                </a:cubicBezTo>
                <a:cubicBezTo>
                  <a:pt x="4637" y="14205"/>
                  <a:pt x="4736" y="14126"/>
                  <a:pt x="4795" y="13928"/>
                </a:cubicBezTo>
                <a:close/>
                <a:moveTo>
                  <a:pt x="5581" y="12516"/>
                </a:moveTo>
                <a:cubicBezTo>
                  <a:pt x="5070" y="12830"/>
                  <a:pt x="4815" y="13100"/>
                  <a:pt x="4740" y="13361"/>
                </a:cubicBezTo>
                <a:cubicBezTo>
                  <a:pt x="4856" y="13300"/>
                  <a:pt x="4998" y="13198"/>
                  <a:pt x="5155" y="13151"/>
                </a:cubicBezTo>
                <a:cubicBezTo>
                  <a:pt x="5465" y="13059"/>
                  <a:pt x="5602" y="12877"/>
                  <a:pt x="5581" y="12516"/>
                </a:cubicBezTo>
                <a:close/>
                <a:moveTo>
                  <a:pt x="7463" y="8725"/>
                </a:moveTo>
                <a:cubicBezTo>
                  <a:pt x="8120" y="7511"/>
                  <a:pt x="8659" y="6245"/>
                  <a:pt x="9076" y="4927"/>
                </a:cubicBezTo>
                <a:cubicBezTo>
                  <a:pt x="9234" y="4426"/>
                  <a:pt x="9299" y="3915"/>
                  <a:pt x="9317" y="3399"/>
                </a:cubicBezTo>
                <a:cubicBezTo>
                  <a:pt x="9325" y="3217"/>
                  <a:pt x="9254" y="3025"/>
                  <a:pt x="9185" y="2849"/>
                </a:cubicBezTo>
                <a:cubicBezTo>
                  <a:pt x="9029" y="2446"/>
                  <a:pt x="8796" y="2101"/>
                  <a:pt x="8404" y="1880"/>
                </a:cubicBezTo>
                <a:cubicBezTo>
                  <a:pt x="8267" y="1802"/>
                  <a:pt x="8121" y="1701"/>
                  <a:pt x="8041" y="1572"/>
                </a:cubicBezTo>
                <a:cubicBezTo>
                  <a:pt x="7950" y="1425"/>
                  <a:pt x="7836" y="1421"/>
                  <a:pt x="7718" y="1455"/>
                </a:cubicBezTo>
                <a:cubicBezTo>
                  <a:pt x="7400" y="1550"/>
                  <a:pt x="7082" y="1651"/>
                  <a:pt x="6778" y="1779"/>
                </a:cubicBezTo>
                <a:cubicBezTo>
                  <a:pt x="6297" y="1982"/>
                  <a:pt x="5946" y="2355"/>
                  <a:pt x="5591" y="2719"/>
                </a:cubicBezTo>
                <a:cubicBezTo>
                  <a:pt x="5157" y="3166"/>
                  <a:pt x="4685" y="3583"/>
                  <a:pt x="4293" y="4066"/>
                </a:cubicBezTo>
                <a:cubicBezTo>
                  <a:pt x="4132" y="4263"/>
                  <a:pt x="3813" y="4470"/>
                  <a:pt x="3974" y="4834"/>
                </a:cubicBezTo>
                <a:cubicBezTo>
                  <a:pt x="3983" y="4854"/>
                  <a:pt x="3944" y="4912"/>
                  <a:pt x="3914" y="4928"/>
                </a:cubicBezTo>
                <a:cubicBezTo>
                  <a:pt x="3590" y="5114"/>
                  <a:pt x="3367" y="5400"/>
                  <a:pt x="3201" y="5718"/>
                </a:cubicBezTo>
                <a:cubicBezTo>
                  <a:pt x="2743" y="6601"/>
                  <a:pt x="2300" y="7491"/>
                  <a:pt x="1870" y="8387"/>
                </a:cubicBezTo>
                <a:cubicBezTo>
                  <a:pt x="1726" y="8688"/>
                  <a:pt x="1614" y="9007"/>
                  <a:pt x="1532" y="9329"/>
                </a:cubicBezTo>
                <a:cubicBezTo>
                  <a:pt x="1438" y="9699"/>
                  <a:pt x="1391" y="10083"/>
                  <a:pt x="1330" y="10460"/>
                </a:cubicBezTo>
                <a:cubicBezTo>
                  <a:pt x="1229" y="11090"/>
                  <a:pt x="1153" y="11722"/>
                  <a:pt x="1404" y="12335"/>
                </a:cubicBezTo>
                <a:cubicBezTo>
                  <a:pt x="1590" y="12792"/>
                  <a:pt x="1969" y="13059"/>
                  <a:pt x="2399" y="13246"/>
                </a:cubicBezTo>
                <a:cubicBezTo>
                  <a:pt x="2514" y="13295"/>
                  <a:pt x="2781" y="13266"/>
                  <a:pt x="2798" y="13215"/>
                </a:cubicBezTo>
                <a:cubicBezTo>
                  <a:pt x="2850" y="13053"/>
                  <a:pt x="2918" y="13064"/>
                  <a:pt x="3053" y="13071"/>
                </a:cubicBezTo>
                <a:cubicBezTo>
                  <a:pt x="3866" y="13122"/>
                  <a:pt x="4561" y="12834"/>
                  <a:pt x="5160" y="12300"/>
                </a:cubicBezTo>
                <a:cubicBezTo>
                  <a:pt x="5301" y="12174"/>
                  <a:pt x="5389" y="11976"/>
                  <a:pt x="5545" y="11882"/>
                </a:cubicBezTo>
                <a:cubicBezTo>
                  <a:pt x="5821" y="11714"/>
                  <a:pt x="5912" y="11461"/>
                  <a:pt x="6034" y="11188"/>
                </a:cubicBezTo>
                <a:cubicBezTo>
                  <a:pt x="6131" y="10975"/>
                  <a:pt x="6131" y="10610"/>
                  <a:pt x="6452" y="10651"/>
                </a:cubicBezTo>
                <a:cubicBezTo>
                  <a:pt x="6550" y="10423"/>
                  <a:pt x="6615" y="10236"/>
                  <a:pt x="6708" y="10064"/>
                </a:cubicBezTo>
                <a:cubicBezTo>
                  <a:pt x="6954" y="9616"/>
                  <a:pt x="7218" y="9177"/>
                  <a:pt x="7463" y="8725"/>
                </a:cubicBezTo>
                <a:close/>
                <a:moveTo>
                  <a:pt x="6977" y="12283"/>
                </a:moveTo>
                <a:cubicBezTo>
                  <a:pt x="6514" y="12616"/>
                  <a:pt x="6514" y="12616"/>
                  <a:pt x="6611" y="12892"/>
                </a:cubicBezTo>
                <a:cubicBezTo>
                  <a:pt x="6722" y="12709"/>
                  <a:pt x="6821" y="12544"/>
                  <a:pt x="6977" y="12283"/>
                </a:cubicBezTo>
                <a:close/>
                <a:moveTo>
                  <a:pt x="7623" y="11084"/>
                </a:moveTo>
                <a:cubicBezTo>
                  <a:pt x="7601" y="11075"/>
                  <a:pt x="7580" y="11067"/>
                  <a:pt x="7559" y="11058"/>
                </a:cubicBezTo>
                <a:lnTo>
                  <a:pt x="7429" y="11359"/>
                </a:lnTo>
                <a:cubicBezTo>
                  <a:pt x="7455" y="11369"/>
                  <a:pt x="7482" y="11380"/>
                  <a:pt x="7508" y="11391"/>
                </a:cubicBezTo>
                <a:cubicBezTo>
                  <a:pt x="7546" y="11288"/>
                  <a:pt x="7586" y="11187"/>
                  <a:pt x="7623" y="11084"/>
                </a:cubicBezTo>
                <a:close/>
                <a:moveTo>
                  <a:pt x="10015" y="4157"/>
                </a:moveTo>
                <a:cubicBezTo>
                  <a:pt x="10168" y="4248"/>
                  <a:pt x="10260" y="4255"/>
                  <a:pt x="10204" y="4026"/>
                </a:cubicBezTo>
                <a:cubicBezTo>
                  <a:pt x="10141" y="4072"/>
                  <a:pt x="10081" y="4112"/>
                  <a:pt x="10015" y="4157"/>
                </a:cubicBezTo>
                <a:close/>
                <a:moveTo>
                  <a:pt x="8752" y="9210"/>
                </a:moveTo>
                <a:cubicBezTo>
                  <a:pt x="8744" y="9127"/>
                  <a:pt x="8737" y="9046"/>
                  <a:pt x="8729" y="8964"/>
                </a:cubicBezTo>
                <a:lnTo>
                  <a:pt x="8643" y="8968"/>
                </a:lnTo>
                <a:cubicBezTo>
                  <a:pt x="8638" y="9048"/>
                  <a:pt x="8634" y="9129"/>
                  <a:pt x="8629" y="9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5" name="Google Shape;1275;p48"/>
          <p:cNvGrpSpPr/>
          <p:nvPr/>
        </p:nvGrpSpPr>
        <p:grpSpPr>
          <a:xfrm>
            <a:off x="7207037" y="-504993"/>
            <a:ext cx="1761242" cy="1688734"/>
            <a:chOff x="1744484" y="823265"/>
            <a:chExt cx="1044132" cy="1001146"/>
          </a:xfrm>
        </p:grpSpPr>
        <p:sp>
          <p:nvSpPr>
            <p:cNvPr id="1276" name="Google Shape;1276;p48"/>
            <p:cNvSpPr/>
            <p:nvPr/>
          </p:nvSpPr>
          <p:spPr>
            <a:xfrm>
              <a:off x="2262426" y="1009508"/>
              <a:ext cx="90200" cy="201891"/>
            </a:xfrm>
            <a:custGeom>
              <a:avLst/>
              <a:gdLst/>
              <a:ahLst/>
              <a:cxnLst/>
              <a:rect l="l" t="t" r="r" b="b"/>
              <a:pathLst>
                <a:path w="2132" h="4772" extrusionOk="0">
                  <a:moveTo>
                    <a:pt x="1335" y="0"/>
                  </a:moveTo>
                  <a:cubicBezTo>
                    <a:pt x="1223" y="254"/>
                    <a:pt x="1129" y="467"/>
                    <a:pt x="1029" y="692"/>
                  </a:cubicBezTo>
                  <a:cubicBezTo>
                    <a:pt x="869" y="575"/>
                    <a:pt x="749" y="488"/>
                    <a:pt x="616" y="391"/>
                  </a:cubicBezTo>
                  <a:cubicBezTo>
                    <a:pt x="492" y="585"/>
                    <a:pt x="399" y="711"/>
                    <a:pt x="327" y="848"/>
                  </a:cubicBezTo>
                  <a:cubicBezTo>
                    <a:pt x="278" y="942"/>
                    <a:pt x="209" y="1064"/>
                    <a:pt x="231" y="1152"/>
                  </a:cubicBezTo>
                  <a:cubicBezTo>
                    <a:pt x="327" y="1551"/>
                    <a:pt x="129" y="1889"/>
                    <a:pt x="49" y="2250"/>
                  </a:cubicBezTo>
                  <a:cubicBezTo>
                    <a:pt x="27" y="2351"/>
                    <a:pt x="1" y="2483"/>
                    <a:pt x="45" y="2559"/>
                  </a:cubicBezTo>
                  <a:cubicBezTo>
                    <a:pt x="121" y="2682"/>
                    <a:pt x="79" y="2785"/>
                    <a:pt x="85" y="2904"/>
                  </a:cubicBezTo>
                  <a:cubicBezTo>
                    <a:pt x="118" y="3466"/>
                    <a:pt x="137" y="4041"/>
                    <a:pt x="524" y="4513"/>
                  </a:cubicBezTo>
                  <a:cubicBezTo>
                    <a:pt x="576" y="4576"/>
                    <a:pt x="571" y="4687"/>
                    <a:pt x="591" y="4771"/>
                  </a:cubicBezTo>
                  <a:cubicBezTo>
                    <a:pt x="1012" y="4770"/>
                    <a:pt x="1023" y="4764"/>
                    <a:pt x="1211" y="4435"/>
                  </a:cubicBezTo>
                  <a:cubicBezTo>
                    <a:pt x="1232" y="4396"/>
                    <a:pt x="1274" y="4330"/>
                    <a:pt x="1292" y="4330"/>
                  </a:cubicBezTo>
                  <a:cubicBezTo>
                    <a:pt x="1292" y="4330"/>
                    <a:pt x="1293" y="4330"/>
                    <a:pt x="1294" y="4330"/>
                  </a:cubicBezTo>
                  <a:cubicBezTo>
                    <a:pt x="1331" y="4341"/>
                    <a:pt x="1362" y="4345"/>
                    <a:pt x="1389" y="4345"/>
                  </a:cubicBezTo>
                  <a:cubicBezTo>
                    <a:pt x="1550" y="4345"/>
                    <a:pt x="1537" y="4175"/>
                    <a:pt x="1566" y="4054"/>
                  </a:cubicBezTo>
                  <a:cubicBezTo>
                    <a:pt x="1665" y="3644"/>
                    <a:pt x="1680" y="3189"/>
                    <a:pt x="1876" y="2832"/>
                  </a:cubicBezTo>
                  <a:cubicBezTo>
                    <a:pt x="2054" y="2508"/>
                    <a:pt x="1998" y="2233"/>
                    <a:pt x="1975" y="1924"/>
                  </a:cubicBezTo>
                  <a:cubicBezTo>
                    <a:pt x="1966" y="1804"/>
                    <a:pt x="1978" y="1679"/>
                    <a:pt x="1999" y="1559"/>
                  </a:cubicBezTo>
                  <a:cubicBezTo>
                    <a:pt x="2040" y="1319"/>
                    <a:pt x="2131" y="1057"/>
                    <a:pt x="1934" y="866"/>
                  </a:cubicBezTo>
                  <a:cubicBezTo>
                    <a:pt x="1735" y="671"/>
                    <a:pt x="1659" y="414"/>
                    <a:pt x="1501" y="204"/>
                  </a:cubicBezTo>
                  <a:cubicBezTo>
                    <a:pt x="1451" y="139"/>
                    <a:pt x="1398" y="77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1963262" y="823265"/>
              <a:ext cx="151969" cy="119773"/>
            </a:xfrm>
            <a:custGeom>
              <a:avLst/>
              <a:gdLst/>
              <a:ahLst/>
              <a:cxnLst/>
              <a:rect l="l" t="t" r="r" b="b"/>
              <a:pathLst>
                <a:path w="3592" h="2831" extrusionOk="0">
                  <a:moveTo>
                    <a:pt x="2683" y="1768"/>
                  </a:moveTo>
                  <a:cubicBezTo>
                    <a:pt x="2855" y="1785"/>
                    <a:pt x="3027" y="1800"/>
                    <a:pt x="3198" y="1817"/>
                  </a:cubicBezTo>
                  <a:cubicBezTo>
                    <a:pt x="3194" y="1856"/>
                    <a:pt x="3189" y="1894"/>
                    <a:pt x="3186" y="1934"/>
                  </a:cubicBezTo>
                  <a:cubicBezTo>
                    <a:pt x="3015" y="1913"/>
                    <a:pt x="2843" y="1893"/>
                    <a:pt x="2673" y="1872"/>
                  </a:cubicBezTo>
                  <a:cubicBezTo>
                    <a:pt x="2677" y="1837"/>
                    <a:pt x="2679" y="1803"/>
                    <a:pt x="2683" y="1768"/>
                  </a:cubicBezTo>
                  <a:close/>
                  <a:moveTo>
                    <a:pt x="402" y="0"/>
                  </a:moveTo>
                  <a:cubicBezTo>
                    <a:pt x="273" y="0"/>
                    <a:pt x="159" y="50"/>
                    <a:pt x="47" y="141"/>
                  </a:cubicBezTo>
                  <a:cubicBezTo>
                    <a:pt x="36" y="403"/>
                    <a:pt x="0" y="659"/>
                    <a:pt x="23" y="910"/>
                  </a:cubicBezTo>
                  <a:cubicBezTo>
                    <a:pt x="57" y="1301"/>
                    <a:pt x="33" y="1690"/>
                    <a:pt x="406" y="2009"/>
                  </a:cubicBezTo>
                  <a:cubicBezTo>
                    <a:pt x="833" y="2372"/>
                    <a:pt x="1352" y="2518"/>
                    <a:pt x="1816" y="2788"/>
                  </a:cubicBezTo>
                  <a:cubicBezTo>
                    <a:pt x="1865" y="2816"/>
                    <a:pt x="1942" y="2831"/>
                    <a:pt x="2018" y="2831"/>
                  </a:cubicBezTo>
                  <a:cubicBezTo>
                    <a:pt x="2102" y="2831"/>
                    <a:pt x="2185" y="2812"/>
                    <a:pt x="2219" y="2773"/>
                  </a:cubicBezTo>
                  <a:cubicBezTo>
                    <a:pt x="2384" y="2587"/>
                    <a:pt x="2553" y="2544"/>
                    <a:pt x="2792" y="2530"/>
                  </a:cubicBezTo>
                  <a:cubicBezTo>
                    <a:pt x="3061" y="2514"/>
                    <a:pt x="3323" y="2396"/>
                    <a:pt x="3592" y="2323"/>
                  </a:cubicBezTo>
                  <a:cubicBezTo>
                    <a:pt x="3527" y="2221"/>
                    <a:pt x="3431" y="2136"/>
                    <a:pt x="3430" y="2051"/>
                  </a:cubicBezTo>
                  <a:cubicBezTo>
                    <a:pt x="3426" y="1562"/>
                    <a:pt x="3431" y="1555"/>
                    <a:pt x="3009" y="1414"/>
                  </a:cubicBezTo>
                  <a:cubicBezTo>
                    <a:pt x="2922" y="1385"/>
                    <a:pt x="2829" y="1374"/>
                    <a:pt x="2702" y="1348"/>
                  </a:cubicBezTo>
                  <a:cubicBezTo>
                    <a:pt x="2764" y="1218"/>
                    <a:pt x="2812" y="1118"/>
                    <a:pt x="2874" y="990"/>
                  </a:cubicBezTo>
                  <a:cubicBezTo>
                    <a:pt x="2947" y="1097"/>
                    <a:pt x="2990" y="1161"/>
                    <a:pt x="3003" y="1177"/>
                  </a:cubicBezTo>
                  <a:cubicBezTo>
                    <a:pt x="3173" y="1103"/>
                    <a:pt x="3332" y="1034"/>
                    <a:pt x="3529" y="948"/>
                  </a:cubicBezTo>
                  <a:cubicBezTo>
                    <a:pt x="3474" y="833"/>
                    <a:pt x="3405" y="789"/>
                    <a:pt x="3327" y="789"/>
                  </a:cubicBezTo>
                  <a:cubicBezTo>
                    <a:pt x="3262" y="789"/>
                    <a:pt x="3191" y="820"/>
                    <a:pt x="3117" y="865"/>
                  </a:cubicBezTo>
                  <a:cubicBezTo>
                    <a:pt x="2863" y="589"/>
                    <a:pt x="2506" y="561"/>
                    <a:pt x="2176" y="466"/>
                  </a:cubicBezTo>
                  <a:cubicBezTo>
                    <a:pt x="2109" y="446"/>
                    <a:pt x="2070" y="337"/>
                    <a:pt x="2018" y="270"/>
                  </a:cubicBezTo>
                  <a:cubicBezTo>
                    <a:pt x="1930" y="338"/>
                    <a:pt x="1854" y="371"/>
                    <a:pt x="1789" y="371"/>
                  </a:cubicBezTo>
                  <a:cubicBezTo>
                    <a:pt x="1683" y="371"/>
                    <a:pt x="1605" y="286"/>
                    <a:pt x="1549" y="122"/>
                  </a:cubicBezTo>
                  <a:cubicBezTo>
                    <a:pt x="1543" y="104"/>
                    <a:pt x="1489" y="87"/>
                    <a:pt x="1449" y="87"/>
                  </a:cubicBezTo>
                  <a:cubicBezTo>
                    <a:pt x="1436" y="87"/>
                    <a:pt x="1424" y="89"/>
                    <a:pt x="1416" y="93"/>
                  </a:cubicBezTo>
                  <a:cubicBezTo>
                    <a:pt x="1319" y="139"/>
                    <a:pt x="1223" y="156"/>
                    <a:pt x="1129" y="156"/>
                  </a:cubicBezTo>
                  <a:cubicBezTo>
                    <a:pt x="941" y="156"/>
                    <a:pt x="759" y="85"/>
                    <a:pt x="578" y="29"/>
                  </a:cubicBezTo>
                  <a:cubicBezTo>
                    <a:pt x="516" y="10"/>
                    <a:pt x="458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1938638" y="1382967"/>
              <a:ext cx="95234" cy="175576"/>
            </a:xfrm>
            <a:custGeom>
              <a:avLst/>
              <a:gdLst/>
              <a:ahLst/>
              <a:cxnLst/>
              <a:rect l="l" t="t" r="r" b="b"/>
              <a:pathLst>
                <a:path w="2251" h="4150" extrusionOk="0">
                  <a:moveTo>
                    <a:pt x="1088" y="0"/>
                  </a:moveTo>
                  <a:cubicBezTo>
                    <a:pt x="1047" y="0"/>
                    <a:pt x="1010" y="11"/>
                    <a:pt x="981" y="42"/>
                  </a:cubicBezTo>
                  <a:cubicBezTo>
                    <a:pt x="895" y="134"/>
                    <a:pt x="809" y="159"/>
                    <a:pt x="721" y="159"/>
                  </a:cubicBezTo>
                  <a:cubicBezTo>
                    <a:pt x="623" y="159"/>
                    <a:pt x="523" y="127"/>
                    <a:pt x="421" y="127"/>
                  </a:cubicBezTo>
                  <a:cubicBezTo>
                    <a:pt x="395" y="127"/>
                    <a:pt x="369" y="129"/>
                    <a:pt x="342" y="135"/>
                  </a:cubicBezTo>
                  <a:cubicBezTo>
                    <a:pt x="1" y="714"/>
                    <a:pt x="58" y="1356"/>
                    <a:pt x="50" y="1996"/>
                  </a:cubicBezTo>
                  <a:cubicBezTo>
                    <a:pt x="41" y="2621"/>
                    <a:pt x="332" y="3175"/>
                    <a:pt x="428" y="3823"/>
                  </a:cubicBezTo>
                  <a:cubicBezTo>
                    <a:pt x="488" y="3797"/>
                    <a:pt x="536" y="3786"/>
                    <a:pt x="576" y="3786"/>
                  </a:cubicBezTo>
                  <a:cubicBezTo>
                    <a:pt x="732" y="3786"/>
                    <a:pt x="742" y="3969"/>
                    <a:pt x="764" y="4149"/>
                  </a:cubicBezTo>
                  <a:cubicBezTo>
                    <a:pt x="920" y="3809"/>
                    <a:pt x="1518" y="3875"/>
                    <a:pt x="1411" y="3360"/>
                  </a:cubicBezTo>
                  <a:cubicBezTo>
                    <a:pt x="1534" y="3282"/>
                    <a:pt x="1659" y="3212"/>
                    <a:pt x="1776" y="3128"/>
                  </a:cubicBezTo>
                  <a:cubicBezTo>
                    <a:pt x="1984" y="2979"/>
                    <a:pt x="2117" y="2812"/>
                    <a:pt x="2098" y="2511"/>
                  </a:cubicBezTo>
                  <a:cubicBezTo>
                    <a:pt x="2081" y="2237"/>
                    <a:pt x="2187" y="1958"/>
                    <a:pt x="2250" y="1609"/>
                  </a:cubicBezTo>
                  <a:cubicBezTo>
                    <a:pt x="2228" y="1555"/>
                    <a:pt x="2099" y="1390"/>
                    <a:pt x="2139" y="1296"/>
                  </a:cubicBezTo>
                  <a:cubicBezTo>
                    <a:pt x="2249" y="1029"/>
                    <a:pt x="2050" y="885"/>
                    <a:pt x="1973" y="693"/>
                  </a:cubicBezTo>
                  <a:cubicBezTo>
                    <a:pt x="1882" y="465"/>
                    <a:pt x="1546" y="370"/>
                    <a:pt x="1627" y="48"/>
                  </a:cubicBezTo>
                  <a:cubicBezTo>
                    <a:pt x="1628" y="42"/>
                    <a:pt x="1574" y="7"/>
                    <a:pt x="1555" y="7"/>
                  </a:cubicBezTo>
                  <a:cubicBezTo>
                    <a:pt x="1553" y="7"/>
                    <a:pt x="1552" y="7"/>
                    <a:pt x="1551" y="8"/>
                  </a:cubicBezTo>
                  <a:cubicBezTo>
                    <a:pt x="1505" y="40"/>
                    <a:pt x="1455" y="51"/>
                    <a:pt x="1404" y="51"/>
                  </a:cubicBezTo>
                  <a:cubicBezTo>
                    <a:pt x="1294" y="51"/>
                    <a:pt x="1179" y="0"/>
                    <a:pt x="1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2079738" y="1629457"/>
              <a:ext cx="165507" cy="120746"/>
            </a:xfrm>
            <a:custGeom>
              <a:avLst/>
              <a:gdLst/>
              <a:ahLst/>
              <a:cxnLst/>
              <a:rect l="l" t="t" r="r" b="b"/>
              <a:pathLst>
                <a:path w="3912" h="2854" extrusionOk="0">
                  <a:moveTo>
                    <a:pt x="1203" y="0"/>
                  </a:moveTo>
                  <a:cubicBezTo>
                    <a:pt x="1064" y="0"/>
                    <a:pt x="922" y="10"/>
                    <a:pt x="776" y="31"/>
                  </a:cubicBezTo>
                  <a:cubicBezTo>
                    <a:pt x="700" y="428"/>
                    <a:pt x="344" y="826"/>
                    <a:pt x="684" y="1326"/>
                  </a:cubicBezTo>
                  <a:cubicBezTo>
                    <a:pt x="528" y="1245"/>
                    <a:pt x="372" y="1163"/>
                    <a:pt x="203" y="1076"/>
                  </a:cubicBezTo>
                  <a:lnTo>
                    <a:pt x="203" y="1076"/>
                  </a:lnTo>
                  <a:cubicBezTo>
                    <a:pt x="1" y="1343"/>
                    <a:pt x="178" y="1475"/>
                    <a:pt x="350" y="1592"/>
                  </a:cubicBezTo>
                  <a:cubicBezTo>
                    <a:pt x="705" y="1829"/>
                    <a:pt x="1053" y="2088"/>
                    <a:pt x="1434" y="2277"/>
                  </a:cubicBezTo>
                  <a:cubicBezTo>
                    <a:pt x="1916" y="2518"/>
                    <a:pt x="2384" y="2854"/>
                    <a:pt x="2939" y="2854"/>
                  </a:cubicBezTo>
                  <a:cubicBezTo>
                    <a:pt x="3105" y="2854"/>
                    <a:pt x="3280" y="2824"/>
                    <a:pt x="3464" y="2752"/>
                  </a:cubicBezTo>
                  <a:cubicBezTo>
                    <a:pt x="3405" y="2632"/>
                    <a:pt x="3345" y="2510"/>
                    <a:pt x="3278" y="2369"/>
                  </a:cubicBezTo>
                  <a:cubicBezTo>
                    <a:pt x="3405" y="2323"/>
                    <a:pt x="3505" y="2288"/>
                    <a:pt x="3609" y="2251"/>
                  </a:cubicBezTo>
                  <a:cubicBezTo>
                    <a:pt x="3482" y="2098"/>
                    <a:pt x="3406" y="1969"/>
                    <a:pt x="3502" y="1771"/>
                  </a:cubicBezTo>
                  <a:cubicBezTo>
                    <a:pt x="3538" y="1695"/>
                    <a:pt x="3581" y="1672"/>
                    <a:pt x="3627" y="1672"/>
                  </a:cubicBezTo>
                  <a:cubicBezTo>
                    <a:pt x="3695" y="1672"/>
                    <a:pt x="3769" y="1723"/>
                    <a:pt x="3835" y="1723"/>
                  </a:cubicBezTo>
                  <a:cubicBezTo>
                    <a:pt x="3862" y="1723"/>
                    <a:pt x="3888" y="1714"/>
                    <a:pt x="3911" y="1691"/>
                  </a:cubicBezTo>
                  <a:cubicBezTo>
                    <a:pt x="3796" y="1284"/>
                    <a:pt x="3391" y="1173"/>
                    <a:pt x="3106" y="936"/>
                  </a:cubicBezTo>
                  <a:cubicBezTo>
                    <a:pt x="3184" y="853"/>
                    <a:pt x="3244" y="791"/>
                    <a:pt x="3303" y="725"/>
                  </a:cubicBezTo>
                  <a:cubicBezTo>
                    <a:pt x="3307" y="721"/>
                    <a:pt x="3300" y="708"/>
                    <a:pt x="3298" y="708"/>
                  </a:cubicBezTo>
                  <a:lnTo>
                    <a:pt x="3298" y="708"/>
                  </a:lnTo>
                  <a:cubicBezTo>
                    <a:pt x="3297" y="708"/>
                    <a:pt x="3297" y="710"/>
                    <a:pt x="3299" y="713"/>
                  </a:cubicBezTo>
                  <a:cubicBezTo>
                    <a:pt x="2642" y="304"/>
                    <a:pt x="1972" y="0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2661059" y="1088540"/>
              <a:ext cx="127557" cy="152053"/>
            </a:xfrm>
            <a:custGeom>
              <a:avLst/>
              <a:gdLst/>
              <a:ahLst/>
              <a:cxnLst/>
              <a:rect l="l" t="t" r="r" b="b"/>
              <a:pathLst>
                <a:path w="3015" h="3594" extrusionOk="0">
                  <a:moveTo>
                    <a:pt x="2459" y="0"/>
                  </a:moveTo>
                  <a:cubicBezTo>
                    <a:pt x="2016" y="20"/>
                    <a:pt x="1643" y="100"/>
                    <a:pt x="1405" y="492"/>
                  </a:cubicBezTo>
                  <a:cubicBezTo>
                    <a:pt x="1343" y="595"/>
                    <a:pt x="1207" y="652"/>
                    <a:pt x="1113" y="737"/>
                  </a:cubicBezTo>
                  <a:cubicBezTo>
                    <a:pt x="834" y="981"/>
                    <a:pt x="556" y="1223"/>
                    <a:pt x="289" y="1479"/>
                  </a:cubicBezTo>
                  <a:cubicBezTo>
                    <a:pt x="212" y="1552"/>
                    <a:pt x="154" y="1657"/>
                    <a:pt x="123" y="1760"/>
                  </a:cubicBezTo>
                  <a:cubicBezTo>
                    <a:pt x="69" y="1934"/>
                    <a:pt x="43" y="2116"/>
                    <a:pt x="1" y="2322"/>
                  </a:cubicBezTo>
                  <a:cubicBezTo>
                    <a:pt x="79" y="2316"/>
                    <a:pt x="163" y="2309"/>
                    <a:pt x="254" y="2304"/>
                  </a:cubicBezTo>
                  <a:lnTo>
                    <a:pt x="254" y="2304"/>
                  </a:lnTo>
                  <a:cubicBezTo>
                    <a:pt x="261" y="2472"/>
                    <a:pt x="207" y="2721"/>
                    <a:pt x="287" y="2778"/>
                  </a:cubicBezTo>
                  <a:cubicBezTo>
                    <a:pt x="474" y="2908"/>
                    <a:pt x="410" y="3095"/>
                    <a:pt x="487" y="3241"/>
                  </a:cubicBezTo>
                  <a:cubicBezTo>
                    <a:pt x="597" y="3449"/>
                    <a:pt x="897" y="3594"/>
                    <a:pt x="1158" y="3594"/>
                  </a:cubicBezTo>
                  <a:cubicBezTo>
                    <a:pt x="1279" y="3594"/>
                    <a:pt x="1392" y="3563"/>
                    <a:pt x="1474" y="3493"/>
                  </a:cubicBezTo>
                  <a:cubicBezTo>
                    <a:pt x="1751" y="3256"/>
                    <a:pt x="2026" y="2997"/>
                    <a:pt x="2230" y="2698"/>
                  </a:cubicBezTo>
                  <a:cubicBezTo>
                    <a:pt x="2470" y="2342"/>
                    <a:pt x="2635" y="1937"/>
                    <a:pt x="2829" y="1554"/>
                  </a:cubicBezTo>
                  <a:cubicBezTo>
                    <a:pt x="2842" y="1530"/>
                    <a:pt x="2833" y="1493"/>
                    <a:pt x="2833" y="1463"/>
                  </a:cubicBezTo>
                  <a:cubicBezTo>
                    <a:pt x="2767" y="1401"/>
                    <a:pt x="2703" y="1338"/>
                    <a:pt x="2640" y="1277"/>
                  </a:cubicBezTo>
                  <a:cubicBezTo>
                    <a:pt x="2641" y="1098"/>
                    <a:pt x="3014" y="962"/>
                    <a:pt x="2684" y="780"/>
                  </a:cubicBezTo>
                  <a:cubicBezTo>
                    <a:pt x="2722" y="588"/>
                    <a:pt x="2640" y="566"/>
                    <a:pt x="2539" y="566"/>
                  </a:cubicBezTo>
                  <a:cubicBezTo>
                    <a:pt x="2508" y="566"/>
                    <a:pt x="2476" y="568"/>
                    <a:pt x="2444" y="568"/>
                  </a:cubicBezTo>
                  <a:cubicBezTo>
                    <a:pt x="2368" y="568"/>
                    <a:pt x="2298" y="556"/>
                    <a:pt x="2275" y="472"/>
                  </a:cubicBezTo>
                  <a:cubicBezTo>
                    <a:pt x="2370" y="436"/>
                    <a:pt x="2467" y="400"/>
                    <a:pt x="2590" y="353"/>
                  </a:cubicBezTo>
                  <a:cubicBezTo>
                    <a:pt x="2542" y="223"/>
                    <a:pt x="2499" y="110"/>
                    <a:pt x="2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210683" y="1466780"/>
              <a:ext cx="144649" cy="108815"/>
            </a:xfrm>
            <a:custGeom>
              <a:avLst/>
              <a:gdLst/>
              <a:ahLst/>
              <a:cxnLst/>
              <a:rect l="l" t="t" r="r" b="b"/>
              <a:pathLst>
                <a:path w="3419" h="2572" extrusionOk="0">
                  <a:moveTo>
                    <a:pt x="781" y="0"/>
                  </a:moveTo>
                  <a:cubicBezTo>
                    <a:pt x="672" y="0"/>
                    <a:pt x="560" y="10"/>
                    <a:pt x="444" y="32"/>
                  </a:cubicBezTo>
                  <a:cubicBezTo>
                    <a:pt x="303" y="503"/>
                    <a:pt x="159" y="978"/>
                    <a:pt x="0" y="1506"/>
                  </a:cubicBezTo>
                  <a:cubicBezTo>
                    <a:pt x="272" y="1722"/>
                    <a:pt x="503" y="1983"/>
                    <a:pt x="792" y="2118"/>
                  </a:cubicBezTo>
                  <a:cubicBezTo>
                    <a:pt x="1487" y="2443"/>
                    <a:pt x="2258" y="2450"/>
                    <a:pt x="3079" y="2572"/>
                  </a:cubicBezTo>
                  <a:cubicBezTo>
                    <a:pt x="3069" y="2403"/>
                    <a:pt x="3061" y="2285"/>
                    <a:pt x="3058" y="2246"/>
                  </a:cubicBezTo>
                  <a:lnTo>
                    <a:pt x="3329" y="1976"/>
                  </a:lnTo>
                  <a:cubicBezTo>
                    <a:pt x="3180" y="1897"/>
                    <a:pt x="3086" y="1848"/>
                    <a:pt x="2966" y="1785"/>
                  </a:cubicBezTo>
                  <a:cubicBezTo>
                    <a:pt x="3136" y="1710"/>
                    <a:pt x="3274" y="1650"/>
                    <a:pt x="3419" y="1587"/>
                  </a:cubicBezTo>
                  <a:cubicBezTo>
                    <a:pt x="3381" y="1109"/>
                    <a:pt x="3159" y="764"/>
                    <a:pt x="2762" y="577"/>
                  </a:cubicBezTo>
                  <a:cubicBezTo>
                    <a:pt x="2461" y="438"/>
                    <a:pt x="2102" y="425"/>
                    <a:pt x="1808" y="277"/>
                  </a:cubicBezTo>
                  <a:cubicBezTo>
                    <a:pt x="1475" y="112"/>
                    <a:pt x="1143" y="0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133173" y="1222617"/>
              <a:ext cx="120323" cy="136357"/>
            </a:xfrm>
            <a:custGeom>
              <a:avLst/>
              <a:gdLst/>
              <a:ahLst/>
              <a:cxnLst/>
              <a:rect l="l" t="t" r="r" b="b"/>
              <a:pathLst>
                <a:path w="2844" h="3223" extrusionOk="0">
                  <a:moveTo>
                    <a:pt x="1107" y="1"/>
                  </a:moveTo>
                  <a:cubicBezTo>
                    <a:pt x="1035" y="1"/>
                    <a:pt x="960" y="14"/>
                    <a:pt x="879" y="41"/>
                  </a:cubicBezTo>
                  <a:cubicBezTo>
                    <a:pt x="762" y="81"/>
                    <a:pt x="645" y="122"/>
                    <a:pt x="523" y="122"/>
                  </a:cubicBezTo>
                  <a:cubicBezTo>
                    <a:pt x="440" y="122"/>
                    <a:pt x="354" y="103"/>
                    <a:pt x="264" y="52"/>
                  </a:cubicBezTo>
                  <a:lnTo>
                    <a:pt x="264" y="52"/>
                  </a:lnTo>
                  <a:cubicBezTo>
                    <a:pt x="311" y="175"/>
                    <a:pt x="358" y="297"/>
                    <a:pt x="418" y="456"/>
                  </a:cubicBezTo>
                  <a:cubicBezTo>
                    <a:pt x="293" y="436"/>
                    <a:pt x="194" y="421"/>
                    <a:pt x="23" y="394"/>
                  </a:cubicBezTo>
                  <a:lnTo>
                    <a:pt x="23" y="394"/>
                  </a:lnTo>
                  <a:cubicBezTo>
                    <a:pt x="122" y="713"/>
                    <a:pt x="207" y="986"/>
                    <a:pt x="290" y="1255"/>
                  </a:cubicBezTo>
                  <a:cubicBezTo>
                    <a:pt x="1" y="1453"/>
                    <a:pt x="1" y="1453"/>
                    <a:pt x="176" y="1860"/>
                  </a:cubicBezTo>
                  <a:cubicBezTo>
                    <a:pt x="160" y="1886"/>
                    <a:pt x="148" y="1915"/>
                    <a:pt x="129" y="1937"/>
                  </a:cubicBezTo>
                  <a:cubicBezTo>
                    <a:pt x="23" y="2055"/>
                    <a:pt x="23" y="2053"/>
                    <a:pt x="167" y="2146"/>
                  </a:cubicBezTo>
                  <a:cubicBezTo>
                    <a:pt x="188" y="2160"/>
                    <a:pt x="225" y="2174"/>
                    <a:pt x="226" y="2191"/>
                  </a:cubicBezTo>
                  <a:cubicBezTo>
                    <a:pt x="259" y="2573"/>
                    <a:pt x="580" y="2636"/>
                    <a:pt x="850" y="2745"/>
                  </a:cubicBezTo>
                  <a:cubicBezTo>
                    <a:pt x="1087" y="2842"/>
                    <a:pt x="1361" y="2875"/>
                    <a:pt x="1567" y="3015"/>
                  </a:cubicBezTo>
                  <a:cubicBezTo>
                    <a:pt x="1842" y="3203"/>
                    <a:pt x="2120" y="3190"/>
                    <a:pt x="2415" y="3222"/>
                  </a:cubicBezTo>
                  <a:cubicBezTo>
                    <a:pt x="2401" y="2922"/>
                    <a:pt x="2298" y="2708"/>
                    <a:pt x="2016" y="2573"/>
                  </a:cubicBezTo>
                  <a:cubicBezTo>
                    <a:pt x="2086" y="2550"/>
                    <a:pt x="2150" y="2539"/>
                    <a:pt x="2208" y="2539"/>
                  </a:cubicBezTo>
                  <a:cubicBezTo>
                    <a:pt x="2444" y="2539"/>
                    <a:pt x="2592" y="2705"/>
                    <a:pt x="2763" y="2803"/>
                  </a:cubicBezTo>
                  <a:cubicBezTo>
                    <a:pt x="2789" y="2775"/>
                    <a:pt x="2817" y="2748"/>
                    <a:pt x="2843" y="2721"/>
                  </a:cubicBezTo>
                  <a:cubicBezTo>
                    <a:pt x="2725" y="2630"/>
                    <a:pt x="2609" y="2539"/>
                    <a:pt x="2490" y="2448"/>
                  </a:cubicBezTo>
                  <a:cubicBezTo>
                    <a:pt x="2323" y="2322"/>
                    <a:pt x="2299" y="2156"/>
                    <a:pt x="2478" y="2023"/>
                  </a:cubicBezTo>
                  <a:cubicBezTo>
                    <a:pt x="2697" y="1860"/>
                    <a:pt x="2453" y="1778"/>
                    <a:pt x="2424" y="1669"/>
                  </a:cubicBezTo>
                  <a:cubicBezTo>
                    <a:pt x="2525" y="1666"/>
                    <a:pt x="2610" y="1665"/>
                    <a:pt x="2748" y="1661"/>
                  </a:cubicBezTo>
                  <a:cubicBezTo>
                    <a:pt x="2553" y="1316"/>
                    <a:pt x="2390" y="1020"/>
                    <a:pt x="2223" y="727"/>
                  </a:cubicBezTo>
                  <a:cubicBezTo>
                    <a:pt x="2138" y="575"/>
                    <a:pt x="2085" y="400"/>
                    <a:pt x="1856" y="400"/>
                  </a:cubicBezTo>
                  <a:cubicBezTo>
                    <a:pt x="1849" y="400"/>
                    <a:pt x="1842" y="401"/>
                    <a:pt x="1834" y="401"/>
                  </a:cubicBezTo>
                  <a:cubicBezTo>
                    <a:pt x="1833" y="401"/>
                    <a:pt x="1831" y="401"/>
                    <a:pt x="1829" y="401"/>
                  </a:cubicBezTo>
                  <a:cubicBezTo>
                    <a:pt x="1754" y="401"/>
                    <a:pt x="1661" y="318"/>
                    <a:pt x="1599" y="252"/>
                  </a:cubicBezTo>
                  <a:cubicBezTo>
                    <a:pt x="1440" y="85"/>
                    <a:pt x="1285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744484" y="1183312"/>
              <a:ext cx="133184" cy="128319"/>
            </a:xfrm>
            <a:custGeom>
              <a:avLst/>
              <a:gdLst/>
              <a:ahLst/>
              <a:cxnLst/>
              <a:rect l="l" t="t" r="r" b="b"/>
              <a:pathLst>
                <a:path w="3148" h="3033" extrusionOk="0">
                  <a:moveTo>
                    <a:pt x="2345" y="0"/>
                  </a:moveTo>
                  <a:cubicBezTo>
                    <a:pt x="2262" y="46"/>
                    <a:pt x="2179" y="132"/>
                    <a:pt x="2095" y="132"/>
                  </a:cubicBezTo>
                  <a:cubicBezTo>
                    <a:pt x="1820" y="134"/>
                    <a:pt x="1578" y="191"/>
                    <a:pt x="1348" y="354"/>
                  </a:cubicBezTo>
                  <a:cubicBezTo>
                    <a:pt x="1173" y="479"/>
                    <a:pt x="955" y="545"/>
                    <a:pt x="779" y="667"/>
                  </a:cubicBezTo>
                  <a:cubicBezTo>
                    <a:pt x="590" y="802"/>
                    <a:pt x="315" y="821"/>
                    <a:pt x="216" y="1084"/>
                  </a:cubicBezTo>
                  <a:cubicBezTo>
                    <a:pt x="144" y="1273"/>
                    <a:pt x="57" y="1457"/>
                    <a:pt x="1" y="1584"/>
                  </a:cubicBezTo>
                  <a:cubicBezTo>
                    <a:pt x="126" y="1871"/>
                    <a:pt x="305" y="2113"/>
                    <a:pt x="320" y="2365"/>
                  </a:cubicBezTo>
                  <a:cubicBezTo>
                    <a:pt x="335" y="2657"/>
                    <a:pt x="461" y="2780"/>
                    <a:pt x="689" y="2879"/>
                  </a:cubicBezTo>
                  <a:cubicBezTo>
                    <a:pt x="774" y="2917"/>
                    <a:pt x="851" y="2974"/>
                    <a:pt x="949" y="3032"/>
                  </a:cubicBezTo>
                  <a:cubicBezTo>
                    <a:pt x="1800" y="2715"/>
                    <a:pt x="2440" y="2082"/>
                    <a:pt x="3148" y="1400"/>
                  </a:cubicBezTo>
                  <a:cubicBezTo>
                    <a:pt x="2961" y="1293"/>
                    <a:pt x="2819" y="1213"/>
                    <a:pt x="2620" y="1101"/>
                  </a:cubicBezTo>
                  <a:cubicBezTo>
                    <a:pt x="2801" y="1037"/>
                    <a:pt x="2946" y="986"/>
                    <a:pt x="3131" y="920"/>
                  </a:cubicBezTo>
                  <a:cubicBezTo>
                    <a:pt x="2942" y="743"/>
                    <a:pt x="2836" y="494"/>
                    <a:pt x="2596" y="494"/>
                  </a:cubicBezTo>
                  <a:cubicBezTo>
                    <a:pt x="2527" y="494"/>
                    <a:pt x="2448" y="515"/>
                    <a:pt x="2352" y="564"/>
                  </a:cubicBezTo>
                  <a:cubicBezTo>
                    <a:pt x="2451" y="345"/>
                    <a:pt x="2596" y="156"/>
                    <a:pt x="2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830963" y="1652811"/>
              <a:ext cx="135342" cy="104034"/>
            </a:xfrm>
            <a:custGeom>
              <a:avLst/>
              <a:gdLst/>
              <a:ahLst/>
              <a:cxnLst/>
              <a:rect l="l" t="t" r="r" b="b"/>
              <a:pathLst>
                <a:path w="3199" h="2459" extrusionOk="0">
                  <a:moveTo>
                    <a:pt x="2553" y="396"/>
                  </a:moveTo>
                  <a:lnTo>
                    <a:pt x="2553" y="396"/>
                  </a:lnTo>
                  <a:cubicBezTo>
                    <a:pt x="2555" y="398"/>
                    <a:pt x="2557" y="400"/>
                    <a:pt x="2560" y="403"/>
                  </a:cubicBezTo>
                  <a:lnTo>
                    <a:pt x="2560" y="403"/>
                  </a:lnTo>
                  <a:cubicBezTo>
                    <a:pt x="2559" y="404"/>
                    <a:pt x="2557" y="404"/>
                    <a:pt x="2556" y="405"/>
                  </a:cubicBezTo>
                  <a:cubicBezTo>
                    <a:pt x="2584" y="494"/>
                    <a:pt x="2612" y="581"/>
                    <a:pt x="2641" y="670"/>
                  </a:cubicBezTo>
                  <a:cubicBezTo>
                    <a:pt x="2615" y="687"/>
                    <a:pt x="2588" y="703"/>
                    <a:pt x="2561" y="722"/>
                  </a:cubicBezTo>
                  <a:lnTo>
                    <a:pt x="2339" y="500"/>
                  </a:lnTo>
                  <a:cubicBezTo>
                    <a:pt x="2436" y="459"/>
                    <a:pt x="2497" y="432"/>
                    <a:pt x="2556" y="406"/>
                  </a:cubicBezTo>
                  <a:cubicBezTo>
                    <a:pt x="2554" y="402"/>
                    <a:pt x="2553" y="400"/>
                    <a:pt x="2553" y="396"/>
                  </a:cubicBezTo>
                  <a:close/>
                  <a:moveTo>
                    <a:pt x="1340" y="0"/>
                  </a:moveTo>
                  <a:cubicBezTo>
                    <a:pt x="1275" y="0"/>
                    <a:pt x="1203" y="13"/>
                    <a:pt x="1142" y="25"/>
                  </a:cubicBezTo>
                  <a:cubicBezTo>
                    <a:pt x="850" y="79"/>
                    <a:pt x="562" y="150"/>
                    <a:pt x="219" y="224"/>
                  </a:cubicBezTo>
                  <a:cubicBezTo>
                    <a:pt x="222" y="353"/>
                    <a:pt x="171" y="550"/>
                    <a:pt x="239" y="686"/>
                  </a:cubicBezTo>
                  <a:cubicBezTo>
                    <a:pt x="371" y="948"/>
                    <a:pt x="0" y="923"/>
                    <a:pt x="42" y="1108"/>
                  </a:cubicBezTo>
                  <a:cubicBezTo>
                    <a:pt x="56" y="1168"/>
                    <a:pt x="79" y="1227"/>
                    <a:pt x="97" y="1288"/>
                  </a:cubicBezTo>
                  <a:cubicBezTo>
                    <a:pt x="121" y="1380"/>
                    <a:pt x="178" y="1483"/>
                    <a:pt x="156" y="1562"/>
                  </a:cubicBezTo>
                  <a:cubicBezTo>
                    <a:pt x="78" y="1835"/>
                    <a:pt x="147" y="2042"/>
                    <a:pt x="395" y="2171"/>
                  </a:cubicBezTo>
                  <a:cubicBezTo>
                    <a:pt x="602" y="2280"/>
                    <a:pt x="816" y="2407"/>
                    <a:pt x="1040" y="2444"/>
                  </a:cubicBezTo>
                  <a:cubicBezTo>
                    <a:pt x="1101" y="2455"/>
                    <a:pt x="1163" y="2459"/>
                    <a:pt x="1226" y="2459"/>
                  </a:cubicBezTo>
                  <a:cubicBezTo>
                    <a:pt x="1396" y="2459"/>
                    <a:pt x="1571" y="2431"/>
                    <a:pt x="1743" y="2431"/>
                  </a:cubicBezTo>
                  <a:cubicBezTo>
                    <a:pt x="1763" y="2431"/>
                    <a:pt x="1782" y="2431"/>
                    <a:pt x="1802" y="2432"/>
                  </a:cubicBezTo>
                  <a:cubicBezTo>
                    <a:pt x="1811" y="2432"/>
                    <a:pt x="1821" y="2432"/>
                    <a:pt x="1830" y="2432"/>
                  </a:cubicBezTo>
                  <a:cubicBezTo>
                    <a:pt x="2033" y="2432"/>
                    <a:pt x="2151" y="2335"/>
                    <a:pt x="2277" y="2177"/>
                  </a:cubicBezTo>
                  <a:cubicBezTo>
                    <a:pt x="2452" y="1955"/>
                    <a:pt x="2672" y="1770"/>
                    <a:pt x="2880" y="1562"/>
                  </a:cubicBezTo>
                  <a:cubicBezTo>
                    <a:pt x="2849" y="1480"/>
                    <a:pt x="2797" y="1344"/>
                    <a:pt x="2730" y="1167"/>
                  </a:cubicBezTo>
                  <a:lnTo>
                    <a:pt x="2730" y="1167"/>
                  </a:lnTo>
                  <a:cubicBezTo>
                    <a:pt x="2902" y="1171"/>
                    <a:pt x="2995" y="1172"/>
                    <a:pt x="3199" y="1177"/>
                  </a:cubicBezTo>
                  <a:cubicBezTo>
                    <a:pt x="2970" y="1078"/>
                    <a:pt x="2855" y="1027"/>
                    <a:pt x="2679" y="952"/>
                  </a:cubicBezTo>
                  <a:cubicBezTo>
                    <a:pt x="2869" y="716"/>
                    <a:pt x="2746" y="552"/>
                    <a:pt x="2563" y="404"/>
                  </a:cubicBezTo>
                  <a:lnTo>
                    <a:pt x="2563" y="404"/>
                  </a:lnTo>
                  <a:cubicBezTo>
                    <a:pt x="2563" y="404"/>
                    <a:pt x="2563" y="403"/>
                    <a:pt x="2563" y="402"/>
                  </a:cubicBezTo>
                  <a:cubicBezTo>
                    <a:pt x="2600" y="413"/>
                    <a:pt x="2639" y="425"/>
                    <a:pt x="2678" y="437"/>
                  </a:cubicBezTo>
                  <a:lnTo>
                    <a:pt x="2686" y="446"/>
                  </a:lnTo>
                  <a:cubicBezTo>
                    <a:pt x="2687" y="441"/>
                    <a:pt x="2687" y="436"/>
                    <a:pt x="2688" y="430"/>
                  </a:cubicBezTo>
                  <a:lnTo>
                    <a:pt x="2688" y="430"/>
                  </a:lnTo>
                  <a:cubicBezTo>
                    <a:pt x="2686" y="431"/>
                    <a:pt x="2682" y="432"/>
                    <a:pt x="2679" y="433"/>
                  </a:cubicBezTo>
                  <a:cubicBezTo>
                    <a:pt x="2560" y="184"/>
                    <a:pt x="2353" y="26"/>
                    <a:pt x="2111" y="26"/>
                  </a:cubicBezTo>
                  <a:cubicBezTo>
                    <a:pt x="2073" y="26"/>
                    <a:pt x="2035" y="30"/>
                    <a:pt x="1995" y="38"/>
                  </a:cubicBezTo>
                  <a:cubicBezTo>
                    <a:pt x="1884" y="61"/>
                    <a:pt x="1789" y="91"/>
                    <a:pt x="1693" y="91"/>
                  </a:cubicBezTo>
                  <a:cubicBezTo>
                    <a:pt x="1623" y="91"/>
                    <a:pt x="1552" y="75"/>
                    <a:pt x="1473" y="29"/>
                  </a:cubicBezTo>
                  <a:cubicBezTo>
                    <a:pt x="1437" y="8"/>
                    <a:pt x="1391" y="0"/>
                    <a:pt x="1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970877" y="1059855"/>
              <a:ext cx="140249" cy="101115"/>
            </a:xfrm>
            <a:custGeom>
              <a:avLst/>
              <a:gdLst/>
              <a:ahLst/>
              <a:cxnLst/>
              <a:rect l="l" t="t" r="r" b="b"/>
              <a:pathLst>
                <a:path w="3315" h="2390" extrusionOk="0">
                  <a:moveTo>
                    <a:pt x="2243" y="1"/>
                  </a:moveTo>
                  <a:cubicBezTo>
                    <a:pt x="2173" y="1"/>
                    <a:pt x="2102" y="6"/>
                    <a:pt x="2030" y="15"/>
                  </a:cubicBezTo>
                  <a:cubicBezTo>
                    <a:pt x="1865" y="34"/>
                    <a:pt x="1697" y="83"/>
                    <a:pt x="1533" y="83"/>
                  </a:cubicBezTo>
                  <a:cubicBezTo>
                    <a:pt x="1508" y="83"/>
                    <a:pt x="1484" y="82"/>
                    <a:pt x="1460" y="79"/>
                  </a:cubicBezTo>
                  <a:cubicBezTo>
                    <a:pt x="1434" y="77"/>
                    <a:pt x="1408" y="75"/>
                    <a:pt x="1383" y="75"/>
                  </a:cubicBezTo>
                  <a:cubicBezTo>
                    <a:pt x="1049" y="75"/>
                    <a:pt x="806" y="291"/>
                    <a:pt x="537" y="433"/>
                  </a:cubicBezTo>
                  <a:cubicBezTo>
                    <a:pt x="449" y="480"/>
                    <a:pt x="392" y="643"/>
                    <a:pt x="381" y="757"/>
                  </a:cubicBezTo>
                  <a:cubicBezTo>
                    <a:pt x="355" y="1021"/>
                    <a:pt x="366" y="1288"/>
                    <a:pt x="362" y="1567"/>
                  </a:cubicBezTo>
                  <a:cubicBezTo>
                    <a:pt x="251" y="1609"/>
                    <a:pt x="156" y="1645"/>
                    <a:pt x="0" y="1705"/>
                  </a:cubicBezTo>
                  <a:cubicBezTo>
                    <a:pt x="74" y="1831"/>
                    <a:pt x="164" y="2021"/>
                    <a:pt x="188" y="2021"/>
                  </a:cubicBezTo>
                  <a:cubicBezTo>
                    <a:pt x="188" y="2021"/>
                    <a:pt x="189" y="2021"/>
                    <a:pt x="189" y="2021"/>
                  </a:cubicBezTo>
                  <a:cubicBezTo>
                    <a:pt x="232" y="2006"/>
                    <a:pt x="270" y="2000"/>
                    <a:pt x="305" y="2000"/>
                  </a:cubicBezTo>
                  <a:cubicBezTo>
                    <a:pt x="528" y="2000"/>
                    <a:pt x="603" y="2265"/>
                    <a:pt x="782" y="2326"/>
                  </a:cubicBezTo>
                  <a:cubicBezTo>
                    <a:pt x="887" y="2362"/>
                    <a:pt x="1004" y="2390"/>
                    <a:pt x="1115" y="2390"/>
                  </a:cubicBezTo>
                  <a:cubicBezTo>
                    <a:pt x="1138" y="2390"/>
                    <a:pt x="1161" y="2389"/>
                    <a:pt x="1184" y="2386"/>
                  </a:cubicBezTo>
                  <a:cubicBezTo>
                    <a:pt x="1638" y="2329"/>
                    <a:pt x="2090" y="2250"/>
                    <a:pt x="2544" y="2174"/>
                  </a:cubicBezTo>
                  <a:cubicBezTo>
                    <a:pt x="2744" y="2142"/>
                    <a:pt x="3215" y="1703"/>
                    <a:pt x="3143" y="1579"/>
                  </a:cubicBezTo>
                  <a:cubicBezTo>
                    <a:pt x="2991" y="1318"/>
                    <a:pt x="3220" y="1246"/>
                    <a:pt x="3315" y="1072"/>
                  </a:cubicBezTo>
                  <a:cubicBezTo>
                    <a:pt x="2911" y="1068"/>
                    <a:pt x="2930" y="630"/>
                    <a:pt x="2629" y="484"/>
                  </a:cubicBezTo>
                  <a:cubicBezTo>
                    <a:pt x="2749" y="396"/>
                    <a:pt x="2835" y="333"/>
                    <a:pt x="2928" y="266"/>
                  </a:cubicBezTo>
                  <a:cubicBezTo>
                    <a:pt x="2721" y="64"/>
                    <a:pt x="2489" y="1"/>
                    <a:pt x="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365617" y="1672189"/>
              <a:ext cx="102215" cy="152222"/>
            </a:xfrm>
            <a:custGeom>
              <a:avLst/>
              <a:gdLst/>
              <a:ahLst/>
              <a:cxnLst/>
              <a:rect l="l" t="t" r="r" b="b"/>
              <a:pathLst>
                <a:path w="2416" h="3598" extrusionOk="0">
                  <a:moveTo>
                    <a:pt x="1913" y="0"/>
                  </a:moveTo>
                  <a:cubicBezTo>
                    <a:pt x="1760" y="0"/>
                    <a:pt x="1610" y="9"/>
                    <a:pt x="1468" y="50"/>
                  </a:cubicBezTo>
                  <a:cubicBezTo>
                    <a:pt x="1243" y="115"/>
                    <a:pt x="1041" y="312"/>
                    <a:pt x="862" y="485"/>
                  </a:cubicBezTo>
                  <a:cubicBezTo>
                    <a:pt x="680" y="662"/>
                    <a:pt x="563" y="910"/>
                    <a:pt x="373" y="1075"/>
                  </a:cubicBezTo>
                  <a:cubicBezTo>
                    <a:pt x="162" y="1259"/>
                    <a:pt x="335" y="1486"/>
                    <a:pt x="222" y="1705"/>
                  </a:cubicBezTo>
                  <a:cubicBezTo>
                    <a:pt x="1" y="2133"/>
                    <a:pt x="89" y="2417"/>
                    <a:pt x="305" y="2742"/>
                  </a:cubicBezTo>
                  <a:cubicBezTo>
                    <a:pt x="398" y="2881"/>
                    <a:pt x="436" y="3075"/>
                    <a:pt x="558" y="3174"/>
                  </a:cubicBezTo>
                  <a:cubicBezTo>
                    <a:pt x="769" y="3346"/>
                    <a:pt x="1020" y="3470"/>
                    <a:pt x="1264" y="3595"/>
                  </a:cubicBezTo>
                  <a:cubicBezTo>
                    <a:pt x="1266" y="3596"/>
                    <a:pt x="1269" y="3597"/>
                    <a:pt x="1273" y="3597"/>
                  </a:cubicBezTo>
                  <a:cubicBezTo>
                    <a:pt x="1313" y="3597"/>
                    <a:pt x="1415" y="3521"/>
                    <a:pt x="1440" y="3465"/>
                  </a:cubicBezTo>
                  <a:cubicBezTo>
                    <a:pt x="1723" y="2840"/>
                    <a:pt x="2009" y="2214"/>
                    <a:pt x="2267" y="1578"/>
                  </a:cubicBezTo>
                  <a:cubicBezTo>
                    <a:pt x="2319" y="1448"/>
                    <a:pt x="2249" y="1273"/>
                    <a:pt x="2262" y="1121"/>
                  </a:cubicBezTo>
                  <a:cubicBezTo>
                    <a:pt x="2269" y="1031"/>
                    <a:pt x="2326" y="944"/>
                    <a:pt x="2374" y="818"/>
                  </a:cubicBezTo>
                  <a:cubicBezTo>
                    <a:pt x="1998" y="605"/>
                    <a:pt x="2416" y="303"/>
                    <a:pt x="2358" y="4"/>
                  </a:cubicBezTo>
                  <a:lnTo>
                    <a:pt x="2358" y="4"/>
                  </a:lnTo>
                  <a:cubicBezTo>
                    <a:pt x="2323" y="5"/>
                    <a:pt x="2288" y="5"/>
                    <a:pt x="2253" y="5"/>
                  </a:cubicBezTo>
                  <a:cubicBezTo>
                    <a:pt x="2141" y="5"/>
                    <a:pt x="2026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2657463" y="1410509"/>
              <a:ext cx="93119" cy="163053"/>
            </a:xfrm>
            <a:custGeom>
              <a:avLst/>
              <a:gdLst/>
              <a:ahLst/>
              <a:cxnLst/>
              <a:rect l="l" t="t" r="r" b="b"/>
              <a:pathLst>
                <a:path w="2201" h="3854" extrusionOk="0">
                  <a:moveTo>
                    <a:pt x="996" y="1"/>
                  </a:moveTo>
                  <a:cubicBezTo>
                    <a:pt x="828" y="333"/>
                    <a:pt x="677" y="630"/>
                    <a:pt x="527" y="927"/>
                  </a:cubicBezTo>
                  <a:cubicBezTo>
                    <a:pt x="420" y="1137"/>
                    <a:pt x="336" y="1361"/>
                    <a:pt x="206" y="1555"/>
                  </a:cubicBezTo>
                  <a:cubicBezTo>
                    <a:pt x="53" y="1786"/>
                    <a:pt x="21" y="2028"/>
                    <a:pt x="0" y="2304"/>
                  </a:cubicBezTo>
                  <a:cubicBezTo>
                    <a:pt x="84" y="2273"/>
                    <a:pt x="126" y="2256"/>
                    <a:pt x="194" y="2231"/>
                  </a:cubicBezTo>
                  <a:lnTo>
                    <a:pt x="194" y="2231"/>
                  </a:lnTo>
                  <a:cubicBezTo>
                    <a:pt x="199" y="2424"/>
                    <a:pt x="142" y="2642"/>
                    <a:pt x="221" y="2727"/>
                  </a:cubicBezTo>
                  <a:cubicBezTo>
                    <a:pt x="382" y="2896"/>
                    <a:pt x="394" y="3094"/>
                    <a:pt x="460" y="3284"/>
                  </a:cubicBezTo>
                  <a:cubicBezTo>
                    <a:pt x="486" y="3360"/>
                    <a:pt x="521" y="3433"/>
                    <a:pt x="561" y="3501"/>
                  </a:cubicBezTo>
                  <a:cubicBezTo>
                    <a:pt x="696" y="3735"/>
                    <a:pt x="864" y="3854"/>
                    <a:pt x="1030" y="3854"/>
                  </a:cubicBezTo>
                  <a:cubicBezTo>
                    <a:pt x="1189" y="3854"/>
                    <a:pt x="1348" y="3745"/>
                    <a:pt x="1475" y="3524"/>
                  </a:cubicBezTo>
                  <a:cubicBezTo>
                    <a:pt x="1570" y="3361"/>
                    <a:pt x="1635" y="3177"/>
                    <a:pt x="1693" y="2995"/>
                  </a:cubicBezTo>
                  <a:cubicBezTo>
                    <a:pt x="1782" y="2703"/>
                    <a:pt x="1845" y="2404"/>
                    <a:pt x="1937" y="2115"/>
                  </a:cubicBezTo>
                  <a:cubicBezTo>
                    <a:pt x="2049" y="1760"/>
                    <a:pt x="2201" y="1414"/>
                    <a:pt x="1998" y="1042"/>
                  </a:cubicBezTo>
                  <a:cubicBezTo>
                    <a:pt x="1971" y="990"/>
                    <a:pt x="1963" y="916"/>
                    <a:pt x="1974" y="856"/>
                  </a:cubicBezTo>
                  <a:cubicBezTo>
                    <a:pt x="2018" y="625"/>
                    <a:pt x="1855" y="552"/>
                    <a:pt x="1672" y="475"/>
                  </a:cubicBezTo>
                  <a:cubicBezTo>
                    <a:pt x="1709" y="346"/>
                    <a:pt x="1746" y="230"/>
                    <a:pt x="1788" y="85"/>
                  </a:cubicBezTo>
                  <a:cubicBezTo>
                    <a:pt x="1506" y="55"/>
                    <a:pt x="1252" y="28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2449008" y="1170788"/>
              <a:ext cx="104288" cy="157638"/>
            </a:xfrm>
            <a:custGeom>
              <a:avLst/>
              <a:gdLst/>
              <a:ahLst/>
              <a:cxnLst/>
              <a:rect l="l" t="t" r="r" b="b"/>
              <a:pathLst>
                <a:path w="2465" h="3726" extrusionOk="0">
                  <a:moveTo>
                    <a:pt x="625" y="3218"/>
                  </a:moveTo>
                  <a:lnTo>
                    <a:pt x="625" y="3218"/>
                  </a:lnTo>
                  <a:cubicBezTo>
                    <a:pt x="842" y="3247"/>
                    <a:pt x="959" y="3265"/>
                    <a:pt x="1130" y="3288"/>
                  </a:cubicBezTo>
                  <a:cubicBezTo>
                    <a:pt x="1052" y="3379"/>
                    <a:pt x="1003" y="3441"/>
                    <a:pt x="951" y="3500"/>
                  </a:cubicBezTo>
                  <a:cubicBezTo>
                    <a:pt x="865" y="3426"/>
                    <a:pt x="779" y="3350"/>
                    <a:pt x="625" y="3218"/>
                  </a:cubicBezTo>
                  <a:close/>
                  <a:moveTo>
                    <a:pt x="1635" y="0"/>
                  </a:moveTo>
                  <a:cubicBezTo>
                    <a:pt x="1535" y="142"/>
                    <a:pt x="1423" y="185"/>
                    <a:pt x="1306" y="185"/>
                  </a:cubicBezTo>
                  <a:cubicBezTo>
                    <a:pt x="1197" y="185"/>
                    <a:pt x="1084" y="147"/>
                    <a:pt x="973" y="119"/>
                  </a:cubicBezTo>
                  <a:lnTo>
                    <a:pt x="973" y="119"/>
                  </a:lnTo>
                  <a:cubicBezTo>
                    <a:pt x="1014" y="537"/>
                    <a:pt x="594" y="662"/>
                    <a:pt x="491" y="988"/>
                  </a:cubicBezTo>
                  <a:cubicBezTo>
                    <a:pt x="384" y="1332"/>
                    <a:pt x="175" y="1642"/>
                    <a:pt x="0" y="1986"/>
                  </a:cubicBezTo>
                  <a:cubicBezTo>
                    <a:pt x="224" y="2127"/>
                    <a:pt x="345" y="2259"/>
                    <a:pt x="223" y="2506"/>
                  </a:cubicBezTo>
                  <a:cubicBezTo>
                    <a:pt x="178" y="2596"/>
                    <a:pt x="258" y="2749"/>
                    <a:pt x="288" y="2871"/>
                  </a:cubicBezTo>
                  <a:cubicBezTo>
                    <a:pt x="292" y="2887"/>
                    <a:pt x="335" y="2895"/>
                    <a:pt x="385" y="2917"/>
                  </a:cubicBezTo>
                  <a:cubicBezTo>
                    <a:pt x="426" y="2819"/>
                    <a:pt x="468" y="2721"/>
                    <a:pt x="505" y="2634"/>
                  </a:cubicBezTo>
                  <a:cubicBezTo>
                    <a:pt x="563" y="2722"/>
                    <a:pt x="624" y="2816"/>
                    <a:pt x="687" y="2909"/>
                  </a:cubicBezTo>
                  <a:cubicBezTo>
                    <a:pt x="370" y="3020"/>
                    <a:pt x="343" y="3276"/>
                    <a:pt x="328" y="3600"/>
                  </a:cubicBezTo>
                  <a:cubicBezTo>
                    <a:pt x="590" y="3645"/>
                    <a:pt x="838" y="3687"/>
                    <a:pt x="1071" y="3725"/>
                  </a:cubicBezTo>
                  <a:cubicBezTo>
                    <a:pt x="1179" y="3573"/>
                    <a:pt x="1326" y="3454"/>
                    <a:pt x="1349" y="3312"/>
                  </a:cubicBezTo>
                  <a:cubicBezTo>
                    <a:pt x="1452" y="2740"/>
                    <a:pt x="1833" y="2332"/>
                    <a:pt x="2114" y="1860"/>
                  </a:cubicBezTo>
                  <a:cubicBezTo>
                    <a:pt x="2324" y="1510"/>
                    <a:pt x="2464" y="1098"/>
                    <a:pt x="2363" y="665"/>
                  </a:cubicBezTo>
                  <a:cubicBezTo>
                    <a:pt x="2192" y="662"/>
                    <a:pt x="2049" y="661"/>
                    <a:pt x="1905" y="659"/>
                  </a:cubicBezTo>
                  <a:cubicBezTo>
                    <a:pt x="1903" y="633"/>
                    <a:pt x="1902" y="605"/>
                    <a:pt x="1900" y="579"/>
                  </a:cubicBezTo>
                  <a:cubicBezTo>
                    <a:pt x="1995" y="544"/>
                    <a:pt x="2093" y="510"/>
                    <a:pt x="2276" y="445"/>
                  </a:cubicBezTo>
                  <a:cubicBezTo>
                    <a:pt x="2035" y="278"/>
                    <a:pt x="1859" y="156"/>
                    <a:pt x="1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2429419" y="1411863"/>
              <a:ext cx="118926" cy="106953"/>
            </a:xfrm>
            <a:custGeom>
              <a:avLst/>
              <a:gdLst/>
              <a:ahLst/>
              <a:cxnLst/>
              <a:rect l="l" t="t" r="r" b="b"/>
              <a:pathLst>
                <a:path w="2811" h="2528" extrusionOk="0">
                  <a:moveTo>
                    <a:pt x="456" y="449"/>
                  </a:moveTo>
                  <a:lnTo>
                    <a:pt x="456" y="449"/>
                  </a:lnTo>
                  <a:cubicBezTo>
                    <a:pt x="441" y="552"/>
                    <a:pt x="430" y="637"/>
                    <a:pt x="415" y="742"/>
                  </a:cubicBezTo>
                  <a:cubicBezTo>
                    <a:pt x="202" y="615"/>
                    <a:pt x="247" y="531"/>
                    <a:pt x="456" y="449"/>
                  </a:cubicBezTo>
                  <a:close/>
                  <a:moveTo>
                    <a:pt x="337" y="0"/>
                  </a:moveTo>
                  <a:cubicBezTo>
                    <a:pt x="232" y="0"/>
                    <a:pt x="140" y="60"/>
                    <a:pt x="108" y="177"/>
                  </a:cubicBezTo>
                  <a:cubicBezTo>
                    <a:pt x="47" y="398"/>
                    <a:pt x="77" y="643"/>
                    <a:pt x="56" y="876"/>
                  </a:cubicBezTo>
                  <a:cubicBezTo>
                    <a:pt x="36" y="1095"/>
                    <a:pt x="209" y="1122"/>
                    <a:pt x="344" y="1196"/>
                  </a:cubicBezTo>
                  <a:cubicBezTo>
                    <a:pt x="375" y="1212"/>
                    <a:pt x="379" y="1276"/>
                    <a:pt x="414" y="1370"/>
                  </a:cubicBezTo>
                  <a:cubicBezTo>
                    <a:pt x="270" y="1325"/>
                    <a:pt x="165" y="1294"/>
                    <a:pt x="61" y="1263"/>
                  </a:cubicBezTo>
                  <a:cubicBezTo>
                    <a:pt x="41" y="1292"/>
                    <a:pt x="20" y="1320"/>
                    <a:pt x="0" y="1349"/>
                  </a:cubicBezTo>
                  <a:cubicBezTo>
                    <a:pt x="107" y="1450"/>
                    <a:pt x="195" y="1589"/>
                    <a:pt x="321" y="1648"/>
                  </a:cubicBezTo>
                  <a:cubicBezTo>
                    <a:pt x="765" y="1860"/>
                    <a:pt x="1217" y="2051"/>
                    <a:pt x="1673" y="2235"/>
                  </a:cubicBezTo>
                  <a:cubicBezTo>
                    <a:pt x="1873" y="2315"/>
                    <a:pt x="2105" y="2322"/>
                    <a:pt x="2249" y="2520"/>
                  </a:cubicBezTo>
                  <a:cubicBezTo>
                    <a:pt x="2253" y="2526"/>
                    <a:pt x="2262" y="2528"/>
                    <a:pt x="2275" y="2528"/>
                  </a:cubicBezTo>
                  <a:cubicBezTo>
                    <a:pt x="2296" y="2528"/>
                    <a:pt x="2327" y="2522"/>
                    <a:pt x="2360" y="2522"/>
                  </a:cubicBezTo>
                  <a:cubicBezTo>
                    <a:pt x="2394" y="2447"/>
                    <a:pt x="2427" y="2364"/>
                    <a:pt x="2463" y="2283"/>
                  </a:cubicBezTo>
                  <a:cubicBezTo>
                    <a:pt x="2569" y="2281"/>
                    <a:pt x="2673" y="2278"/>
                    <a:pt x="2771" y="2276"/>
                  </a:cubicBezTo>
                  <a:cubicBezTo>
                    <a:pt x="2775" y="2105"/>
                    <a:pt x="2811" y="1948"/>
                    <a:pt x="2599" y="1948"/>
                  </a:cubicBezTo>
                  <a:cubicBezTo>
                    <a:pt x="2594" y="1948"/>
                    <a:pt x="2588" y="1948"/>
                    <a:pt x="2582" y="1948"/>
                  </a:cubicBezTo>
                  <a:cubicBezTo>
                    <a:pt x="2579" y="1948"/>
                    <a:pt x="2576" y="1948"/>
                    <a:pt x="2573" y="1948"/>
                  </a:cubicBezTo>
                  <a:cubicBezTo>
                    <a:pt x="2387" y="1948"/>
                    <a:pt x="2400" y="1765"/>
                    <a:pt x="2401" y="1671"/>
                  </a:cubicBezTo>
                  <a:cubicBezTo>
                    <a:pt x="2402" y="1584"/>
                    <a:pt x="2520" y="1499"/>
                    <a:pt x="2593" y="1403"/>
                  </a:cubicBezTo>
                  <a:cubicBezTo>
                    <a:pt x="2567" y="1370"/>
                    <a:pt x="2491" y="1319"/>
                    <a:pt x="2495" y="1273"/>
                  </a:cubicBezTo>
                  <a:cubicBezTo>
                    <a:pt x="2527" y="849"/>
                    <a:pt x="2313" y="661"/>
                    <a:pt x="1913" y="621"/>
                  </a:cubicBezTo>
                  <a:cubicBezTo>
                    <a:pt x="1839" y="613"/>
                    <a:pt x="1775" y="542"/>
                    <a:pt x="1699" y="517"/>
                  </a:cubicBezTo>
                  <a:cubicBezTo>
                    <a:pt x="1451" y="434"/>
                    <a:pt x="1199" y="354"/>
                    <a:pt x="944" y="288"/>
                  </a:cubicBezTo>
                  <a:cubicBezTo>
                    <a:pt x="943" y="288"/>
                    <a:pt x="941" y="288"/>
                    <a:pt x="939" y="288"/>
                  </a:cubicBezTo>
                  <a:cubicBezTo>
                    <a:pt x="907" y="288"/>
                    <a:pt x="861" y="346"/>
                    <a:pt x="818" y="385"/>
                  </a:cubicBezTo>
                  <a:cubicBezTo>
                    <a:pt x="820" y="386"/>
                    <a:pt x="822" y="388"/>
                    <a:pt x="823" y="391"/>
                  </a:cubicBezTo>
                  <a:cubicBezTo>
                    <a:pt x="818" y="397"/>
                    <a:pt x="815" y="402"/>
                    <a:pt x="811" y="408"/>
                  </a:cubicBezTo>
                  <a:cubicBezTo>
                    <a:pt x="878" y="474"/>
                    <a:pt x="947" y="542"/>
                    <a:pt x="1084" y="675"/>
                  </a:cubicBezTo>
                  <a:cubicBezTo>
                    <a:pt x="874" y="672"/>
                    <a:pt x="776" y="669"/>
                    <a:pt x="655" y="667"/>
                  </a:cubicBezTo>
                  <a:cubicBezTo>
                    <a:pt x="718" y="558"/>
                    <a:pt x="765" y="482"/>
                    <a:pt x="810" y="408"/>
                  </a:cubicBezTo>
                  <a:cubicBezTo>
                    <a:pt x="807" y="404"/>
                    <a:pt x="803" y="402"/>
                    <a:pt x="801" y="400"/>
                  </a:cubicBezTo>
                  <a:cubicBezTo>
                    <a:pt x="806" y="396"/>
                    <a:pt x="811" y="391"/>
                    <a:pt x="816" y="385"/>
                  </a:cubicBezTo>
                  <a:cubicBezTo>
                    <a:pt x="727" y="280"/>
                    <a:pt x="649" y="157"/>
                    <a:pt x="540" y="74"/>
                  </a:cubicBezTo>
                  <a:cubicBezTo>
                    <a:pt x="476" y="25"/>
                    <a:pt x="404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2527913" y="1161354"/>
              <a:ext cx="11085" cy="9477"/>
            </a:xfrm>
            <a:custGeom>
              <a:avLst/>
              <a:gdLst/>
              <a:ahLst/>
              <a:cxnLst/>
              <a:rect l="l" t="t" r="r" b="b"/>
              <a:pathLst>
                <a:path w="262" h="224" extrusionOk="0">
                  <a:moveTo>
                    <a:pt x="142" y="0"/>
                  </a:moveTo>
                  <a:cubicBezTo>
                    <a:pt x="98" y="0"/>
                    <a:pt x="29" y="33"/>
                    <a:pt x="15" y="65"/>
                  </a:cubicBezTo>
                  <a:cubicBezTo>
                    <a:pt x="0" y="102"/>
                    <a:pt x="38" y="182"/>
                    <a:pt x="77" y="215"/>
                  </a:cubicBezTo>
                  <a:cubicBezTo>
                    <a:pt x="85" y="221"/>
                    <a:pt x="95" y="223"/>
                    <a:pt x="109" y="223"/>
                  </a:cubicBezTo>
                  <a:cubicBezTo>
                    <a:pt x="144" y="223"/>
                    <a:pt x="197" y="207"/>
                    <a:pt x="262" y="201"/>
                  </a:cubicBezTo>
                  <a:cubicBezTo>
                    <a:pt x="217" y="102"/>
                    <a:pt x="203" y="20"/>
                    <a:pt x="163" y="4"/>
                  </a:cubicBezTo>
                  <a:cubicBezTo>
                    <a:pt x="157" y="1"/>
                    <a:pt x="150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944688" y="1660977"/>
              <a:ext cx="11338" cy="9985"/>
            </a:xfrm>
            <a:custGeom>
              <a:avLst/>
              <a:gdLst/>
              <a:ahLst/>
              <a:cxnLst/>
              <a:rect l="l" t="t" r="r" b="b"/>
              <a:pathLst>
                <a:path w="268" h="236" extrusionOk="0">
                  <a:moveTo>
                    <a:pt x="41" y="1"/>
                  </a:moveTo>
                  <a:cubicBezTo>
                    <a:pt x="26" y="79"/>
                    <a:pt x="14" y="157"/>
                    <a:pt x="0" y="235"/>
                  </a:cubicBezTo>
                  <a:cubicBezTo>
                    <a:pt x="88" y="204"/>
                    <a:pt x="176" y="175"/>
                    <a:pt x="265" y="146"/>
                  </a:cubicBezTo>
                  <a:cubicBezTo>
                    <a:pt x="266" y="121"/>
                    <a:pt x="266" y="97"/>
                    <a:pt x="267" y="71"/>
                  </a:cubicBezTo>
                  <a:cubicBezTo>
                    <a:pt x="192" y="47"/>
                    <a:pt x="116" y="25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 rot="-1293640">
            <a:off x="-758464" y="3442880"/>
            <a:ext cx="3225033" cy="2501767"/>
            <a:chOff x="2764377" y="5208773"/>
            <a:chExt cx="1397919" cy="1084412"/>
          </a:xfrm>
        </p:grpSpPr>
        <p:sp>
          <p:nvSpPr>
            <p:cNvPr id="1293" name="Google Shape;1293;p48"/>
            <p:cNvSpPr/>
            <p:nvPr/>
          </p:nvSpPr>
          <p:spPr>
            <a:xfrm>
              <a:off x="3020683" y="5208773"/>
              <a:ext cx="108180" cy="80003"/>
            </a:xfrm>
            <a:custGeom>
              <a:avLst/>
              <a:gdLst/>
              <a:ahLst/>
              <a:cxnLst/>
              <a:rect l="l" t="t" r="r" b="b"/>
              <a:pathLst>
                <a:path w="2557" h="1891" extrusionOk="0">
                  <a:moveTo>
                    <a:pt x="536" y="1462"/>
                  </a:moveTo>
                  <a:cubicBezTo>
                    <a:pt x="438" y="1467"/>
                    <a:pt x="273" y="1343"/>
                    <a:pt x="243" y="1224"/>
                  </a:cubicBezTo>
                  <a:cubicBezTo>
                    <a:pt x="224" y="1144"/>
                    <a:pt x="208" y="1083"/>
                    <a:pt x="122" y="1032"/>
                  </a:cubicBezTo>
                  <a:cubicBezTo>
                    <a:pt x="62" y="997"/>
                    <a:pt x="43" y="892"/>
                    <a:pt x="6" y="817"/>
                  </a:cubicBezTo>
                  <a:cubicBezTo>
                    <a:pt x="1" y="806"/>
                    <a:pt x="1" y="783"/>
                    <a:pt x="7" y="779"/>
                  </a:cubicBezTo>
                  <a:cubicBezTo>
                    <a:pt x="120" y="692"/>
                    <a:pt x="132" y="513"/>
                    <a:pt x="245" y="457"/>
                  </a:cubicBezTo>
                  <a:cubicBezTo>
                    <a:pt x="365" y="397"/>
                    <a:pt x="485" y="278"/>
                    <a:pt x="653" y="340"/>
                  </a:cubicBezTo>
                  <a:cubicBezTo>
                    <a:pt x="673" y="293"/>
                    <a:pt x="691" y="250"/>
                    <a:pt x="717" y="183"/>
                  </a:cubicBezTo>
                  <a:cubicBezTo>
                    <a:pt x="793" y="275"/>
                    <a:pt x="881" y="307"/>
                    <a:pt x="989" y="318"/>
                  </a:cubicBezTo>
                  <a:cubicBezTo>
                    <a:pt x="1023" y="184"/>
                    <a:pt x="906" y="116"/>
                    <a:pt x="841" y="1"/>
                  </a:cubicBezTo>
                  <a:cubicBezTo>
                    <a:pt x="998" y="100"/>
                    <a:pt x="1130" y="182"/>
                    <a:pt x="1272" y="271"/>
                  </a:cubicBezTo>
                  <a:cubicBezTo>
                    <a:pt x="1316" y="228"/>
                    <a:pt x="1358" y="188"/>
                    <a:pt x="1375" y="172"/>
                  </a:cubicBezTo>
                  <a:cubicBezTo>
                    <a:pt x="1550" y="160"/>
                    <a:pt x="1701" y="150"/>
                    <a:pt x="1884" y="136"/>
                  </a:cubicBezTo>
                  <a:lnTo>
                    <a:pt x="1991" y="244"/>
                  </a:lnTo>
                  <a:cubicBezTo>
                    <a:pt x="2079" y="108"/>
                    <a:pt x="2079" y="108"/>
                    <a:pt x="2175" y="208"/>
                  </a:cubicBezTo>
                  <a:cubicBezTo>
                    <a:pt x="2146" y="244"/>
                    <a:pt x="2115" y="277"/>
                    <a:pt x="2075" y="323"/>
                  </a:cubicBezTo>
                  <a:cubicBezTo>
                    <a:pt x="2247" y="363"/>
                    <a:pt x="2355" y="460"/>
                    <a:pt x="2462" y="620"/>
                  </a:cubicBezTo>
                  <a:cubicBezTo>
                    <a:pt x="2373" y="609"/>
                    <a:pt x="2321" y="603"/>
                    <a:pt x="2257" y="596"/>
                  </a:cubicBezTo>
                  <a:cubicBezTo>
                    <a:pt x="2225" y="673"/>
                    <a:pt x="2194" y="751"/>
                    <a:pt x="2161" y="828"/>
                  </a:cubicBezTo>
                  <a:cubicBezTo>
                    <a:pt x="2244" y="781"/>
                    <a:pt x="2295" y="647"/>
                    <a:pt x="2419" y="781"/>
                  </a:cubicBezTo>
                  <a:cubicBezTo>
                    <a:pt x="2404" y="817"/>
                    <a:pt x="2385" y="854"/>
                    <a:pt x="2367" y="893"/>
                  </a:cubicBezTo>
                  <a:cubicBezTo>
                    <a:pt x="2433" y="914"/>
                    <a:pt x="2551" y="820"/>
                    <a:pt x="2545" y="994"/>
                  </a:cubicBezTo>
                  <a:cubicBezTo>
                    <a:pt x="2472" y="991"/>
                    <a:pt x="2407" y="990"/>
                    <a:pt x="2317" y="989"/>
                  </a:cubicBezTo>
                  <a:cubicBezTo>
                    <a:pt x="2399" y="1079"/>
                    <a:pt x="2469" y="1155"/>
                    <a:pt x="2557" y="1251"/>
                  </a:cubicBezTo>
                  <a:cubicBezTo>
                    <a:pt x="2442" y="1249"/>
                    <a:pt x="2358" y="1245"/>
                    <a:pt x="2272" y="1244"/>
                  </a:cubicBezTo>
                  <a:cubicBezTo>
                    <a:pt x="2259" y="1251"/>
                    <a:pt x="2244" y="1257"/>
                    <a:pt x="2232" y="1266"/>
                  </a:cubicBezTo>
                  <a:cubicBezTo>
                    <a:pt x="2273" y="1292"/>
                    <a:pt x="2315" y="1319"/>
                    <a:pt x="2357" y="1345"/>
                  </a:cubicBezTo>
                  <a:lnTo>
                    <a:pt x="2314" y="1376"/>
                  </a:lnTo>
                  <a:cubicBezTo>
                    <a:pt x="2247" y="1433"/>
                    <a:pt x="2181" y="1491"/>
                    <a:pt x="2106" y="1556"/>
                  </a:cubicBezTo>
                  <a:cubicBezTo>
                    <a:pt x="2069" y="1523"/>
                    <a:pt x="2036" y="1496"/>
                    <a:pt x="2001" y="1465"/>
                  </a:cubicBezTo>
                  <a:cubicBezTo>
                    <a:pt x="1996" y="1478"/>
                    <a:pt x="1984" y="1492"/>
                    <a:pt x="1984" y="1510"/>
                  </a:cubicBezTo>
                  <a:cubicBezTo>
                    <a:pt x="1976" y="1684"/>
                    <a:pt x="1914" y="1745"/>
                    <a:pt x="1752" y="1730"/>
                  </a:cubicBezTo>
                  <a:cubicBezTo>
                    <a:pt x="1707" y="1726"/>
                    <a:pt x="1663" y="1718"/>
                    <a:pt x="1617" y="1713"/>
                  </a:cubicBezTo>
                  <a:cubicBezTo>
                    <a:pt x="1592" y="1710"/>
                    <a:pt x="1550" y="1697"/>
                    <a:pt x="1547" y="1705"/>
                  </a:cubicBezTo>
                  <a:cubicBezTo>
                    <a:pt x="1446" y="1891"/>
                    <a:pt x="1402" y="1694"/>
                    <a:pt x="1301" y="1667"/>
                  </a:cubicBezTo>
                  <a:cubicBezTo>
                    <a:pt x="1258" y="1700"/>
                    <a:pt x="1209" y="1739"/>
                    <a:pt x="1168" y="1770"/>
                  </a:cubicBezTo>
                  <a:cubicBezTo>
                    <a:pt x="1118" y="1729"/>
                    <a:pt x="1060" y="1679"/>
                    <a:pt x="988" y="1619"/>
                  </a:cubicBezTo>
                  <a:cubicBezTo>
                    <a:pt x="929" y="1695"/>
                    <a:pt x="883" y="1755"/>
                    <a:pt x="830" y="1823"/>
                  </a:cubicBezTo>
                  <a:cubicBezTo>
                    <a:pt x="804" y="1793"/>
                    <a:pt x="777" y="1760"/>
                    <a:pt x="746" y="1723"/>
                  </a:cubicBezTo>
                  <a:cubicBezTo>
                    <a:pt x="777" y="1695"/>
                    <a:pt x="804" y="1671"/>
                    <a:pt x="830" y="1647"/>
                  </a:cubicBezTo>
                  <a:cubicBezTo>
                    <a:pt x="764" y="1456"/>
                    <a:pt x="753" y="1449"/>
                    <a:pt x="536" y="1462"/>
                  </a:cubicBezTo>
                  <a:close/>
                  <a:moveTo>
                    <a:pt x="2105" y="677"/>
                  </a:moveTo>
                  <a:cubicBezTo>
                    <a:pt x="2210" y="638"/>
                    <a:pt x="2168" y="586"/>
                    <a:pt x="2160" y="539"/>
                  </a:cubicBezTo>
                  <a:cubicBezTo>
                    <a:pt x="2142" y="536"/>
                    <a:pt x="2125" y="534"/>
                    <a:pt x="2108" y="531"/>
                  </a:cubicBezTo>
                  <a:cubicBezTo>
                    <a:pt x="2107" y="576"/>
                    <a:pt x="2106" y="620"/>
                    <a:pt x="2105" y="677"/>
                  </a:cubicBezTo>
                  <a:close/>
                  <a:moveTo>
                    <a:pt x="1805" y="1454"/>
                  </a:moveTo>
                  <a:cubicBezTo>
                    <a:pt x="1826" y="1500"/>
                    <a:pt x="1850" y="1546"/>
                    <a:pt x="1872" y="1592"/>
                  </a:cubicBezTo>
                  <a:cubicBezTo>
                    <a:pt x="1888" y="1584"/>
                    <a:pt x="1905" y="1576"/>
                    <a:pt x="1922" y="1567"/>
                  </a:cubicBezTo>
                  <a:cubicBezTo>
                    <a:pt x="1893" y="1522"/>
                    <a:pt x="1866" y="1479"/>
                    <a:pt x="1839" y="1436"/>
                  </a:cubicBezTo>
                  <a:cubicBezTo>
                    <a:pt x="1826" y="1442"/>
                    <a:pt x="1815" y="1448"/>
                    <a:pt x="1805" y="1454"/>
                  </a:cubicBezTo>
                  <a:close/>
                  <a:moveTo>
                    <a:pt x="524" y="1342"/>
                  </a:moveTo>
                  <a:cubicBezTo>
                    <a:pt x="482" y="1295"/>
                    <a:pt x="475" y="1177"/>
                    <a:pt x="334" y="1253"/>
                  </a:cubicBezTo>
                  <a:cubicBezTo>
                    <a:pt x="418" y="1292"/>
                    <a:pt x="471" y="1317"/>
                    <a:pt x="524" y="1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382887" y="6066624"/>
              <a:ext cx="103992" cy="78734"/>
            </a:xfrm>
            <a:custGeom>
              <a:avLst/>
              <a:gdLst/>
              <a:ahLst/>
              <a:cxnLst/>
              <a:rect l="l" t="t" r="r" b="b"/>
              <a:pathLst>
                <a:path w="2458" h="1861" extrusionOk="0">
                  <a:moveTo>
                    <a:pt x="2457" y="534"/>
                  </a:moveTo>
                  <a:cubicBezTo>
                    <a:pt x="2424" y="581"/>
                    <a:pt x="2421" y="661"/>
                    <a:pt x="2358" y="645"/>
                  </a:cubicBezTo>
                  <a:cubicBezTo>
                    <a:pt x="2216" y="605"/>
                    <a:pt x="2193" y="745"/>
                    <a:pt x="2073" y="785"/>
                  </a:cubicBezTo>
                  <a:cubicBezTo>
                    <a:pt x="2263" y="875"/>
                    <a:pt x="2146" y="1001"/>
                    <a:pt x="2157" y="1123"/>
                  </a:cubicBezTo>
                  <a:cubicBezTo>
                    <a:pt x="2183" y="1140"/>
                    <a:pt x="2218" y="1163"/>
                    <a:pt x="2263" y="1193"/>
                  </a:cubicBezTo>
                  <a:cubicBezTo>
                    <a:pt x="2166" y="1260"/>
                    <a:pt x="2087" y="1218"/>
                    <a:pt x="1997" y="1194"/>
                  </a:cubicBezTo>
                  <a:cubicBezTo>
                    <a:pt x="1965" y="1335"/>
                    <a:pt x="2119" y="1371"/>
                    <a:pt x="2148" y="1472"/>
                  </a:cubicBezTo>
                  <a:cubicBezTo>
                    <a:pt x="2047" y="1553"/>
                    <a:pt x="1933" y="1337"/>
                    <a:pt x="1833" y="1486"/>
                  </a:cubicBezTo>
                  <a:cubicBezTo>
                    <a:pt x="1848" y="1545"/>
                    <a:pt x="1931" y="1595"/>
                    <a:pt x="1853" y="1680"/>
                  </a:cubicBezTo>
                  <a:cubicBezTo>
                    <a:pt x="1825" y="1658"/>
                    <a:pt x="1802" y="1640"/>
                    <a:pt x="1781" y="1619"/>
                  </a:cubicBezTo>
                  <a:cubicBezTo>
                    <a:pt x="1760" y="1598"/>
                    <a:pt x="1741" y="1573"/>
                    <a:pt x="1694" y="1518"/>
                  </a:cubicBezTo>
                  <a:cubicBezTo>
                    <a:pt x="1668" y="1607"/>
                    <a:pt x="1652" y="1662"/>
                    <a:pt x="1632" y="1725"/>
                  </a:cubicBezTo>
                  <a:cubicBezTo>
                    <a:pt x="1561" y="1687"/>
                    <a:pt x="1431" y="1789"/>
                    <a:pt x="1419" y="1616"/>
                  </a:cubicBezTo>
                  <a:cubicBezTo>
                    <a:pt x="1291" y="1659"/>
                    <a:pt x="1338" y="1778"/>
                    <a:pt x="1282" y="1861"/>
                  </a:cubicBezTo>
                  <a:cubicBezTo>
                    <a:pt x="1256" y="1854"/>
                    <a:pt x="1215" y="1856"/>
                    <a:pt x="1199" y="1836"/>
                  </a:cubicBezTo>
                  <a:cubicBezTo>
                    <a:pt x="1148" y="1781"/>
                    <a:pt x="1104" y="1778"/>
                    <a:pt x="1030" y="1797"/>
                  </a:cubicBezTo>
                  <a:cubicBezTo>
                    <a:pt x="885" y="1833"/>
                    <a:pt x="832" y="1799"/>
                    <a:pt x="723" y="1671"/>
                  </a:cubicBezTo>
                  <a:cubicBezTo>
                    <a:pt x="731" y="1652"/>
                    <a:pt x="744" y="1633"/>
                    <a:pt x="754" y="1611"/>
                  </a:cubicBezTo>
                  <a:cubicBezTo>
                    <a:pt x="766" y="1577"/>
                    <a:pt x="793" y="1523"/>
                    <a:pt x="782" y="1512"/>
                  </a:cubicBezTo>
                  <a:cubicBezTo>
                    <a:pt x="756" y="1485"/>
                    <a:pt x="709" y="1471"/>
                    <a:pt x="670" y="1465"/>
                  </a:cubicBezTo>
                  <a:cubicBezTo>
                    <a:pt x="620" y="1459"/>
                    <a:pt x="568" y="1464"/>
                    <a:pt x="517" y="1466"/>
                  </a:cubicBezTo>
                  <a:cubicBezTo>
                    <a:pt x="386" y="1470"/>
                    <a:pt x="347" y="1431"/>
                    <a:pt x="358" y="1303"/>
                  </a:cubicBezTo>
                  <a:cubicBezTo>
                    <a:pt x="361" y="1260"/>
                    <a:pt x="361" y="1214"/>
                    <a:pt x="365" y="1148"/>
                  </a:cubicBezTo>
                  <a:cubicBezTo>
                    <a:pt x="312" y="1166"/>
                    <a:pt x="272" y="1179"/>
                    <a:pt x="233" y="1189"/>
                  </a:cubicBezTo>
                  <a:cubicBezTo>
                    <a:pt x="196" y="1197"/>
                    <a:pt x="157" y="1197"/>
                    <a:pt x="120" y="1200"/>
                  </a:cubicBezTo>
                  <a:cubicBezTo>
                    <a:pt x="78" y="1115"/>
                    <a:pt x="37" y="1037"/>
                    <a:pt x="0" y="965"/>
                  </a:cubicBezTo>
                  <a:cubicBezTo>
                    <a:pt x="54" y="932"/>
                    <a:pt x="126" y="913"/>
                    <a:pt x="156" y="865"/>
                  </a:cubicBezTo>
                  <a:cubicBezTo>
                    <a:pt x="186" y="817"/>
                    <a:pt x="171" y="742"/>
                    <a:pt x="179" y="656"/>
                  </a:cubicBezTo>
                  <a:cubicBezTo>
                    <a:pt x="248" y="679"/>
                    <a:pt x="312" y="702"/>
                    <a:pt x="384" y="726"/>
                  </a:cubicBezTo>
                  <a:cubicBezTo>
                    <a:pt x="417" y="667"/>
                    <a:pt x="390" y="580"/>
                    <a:pt x="351" y="583"/>
                  </a:cubicBezTo>
                  <a:cubicBezTo>
                    <a:pt x="214" y="593"/>
                    <a:pt x="224" y="459"/>
                    <a:pt x="156" y="390"/>
                  </a:cubicBezTo>
                  <a:cubicBezTo>
                    <a:pt x="193" y="397"/>
                    <a:pt x="231" y="405"/>
                    <a:pt x="251" y="408"/>
                  </a:cubicBezTo>
                  <a:cubicBezTo>
                    <a:pt x="334" y="356"/>
                    <a:pt x="406" y="311"/>
                    <a:pt x="504" y="250"/>
                  </a:cubicBezTo>
                  <a:cubicBezTo>
                    <a:pt x="483" y="228"/>
                    <a:pt x="452" y="195"/>
                    <a:pt x="408" y="150"/>
                  </a:cubicBezTo>
                  <a:cubicBezTo>
                    <a:pt x="567" y="110"/>
                    <a:pt x="650" y="192"/>
                    <a:pt x="770" y="261"/>
                  </a:cubicBezTo>
                  <a:cubicBezTo>
                    <a:pt x="744" y="181"/>
                    <a:pt x="728" y="122"/>
                    <a:pt x="707" y="58"/>
                  </a:cubicBezTo>
                  <a:cubicBezTo>
                    <a:pt x="806" y="101"/>
                    <a:pt x="933" y="67"/>
                    <a:pt x="988" y="208"/>
                  </a:cubicBezTo>
                  <a:cubicBezTo>
                    <a:pt x="1002" y="167"/>
                    <a:pt x="1015" y="125"/>
                    <a:pt x="1036" y="62"/>
                  </a:cubicBezTo>
                  <a:cubicBezTo>
                    <a:pt x="1104" y="89"/>
                    <a:pt x="1178" y="120"/>
                    <a:pt x="1255" y="151"/>
                  </a:cubicBezTo>
                  <a:cubicBezTo>
                    <a:pt x="1346" y="1"/>
                    <a:pt x="1509" y="37"/>
                    <a:pt x="1669" y="9"/>
                  </a:cubicBezTo>
                  <a:cubicBezTo>
                    <a:pt x="1643" y="95"/>
                    <a:pt x="1625" y="152"/>
                    <a:pt x="1723" y="148"/>
                  </a:cubicBezTo>
                  <a:cubicBezTo>
                    <a:pt x="1730" y="120"/>
                    <a:pt x="1738" y="90"/>
                    <a:pt x="1755" y="32"/>
                  </a:cubicBezTo>
                  <a:cubicBezTo>
                    <a:pt x="1861" y="105"/>
                    <a:pt x="1958" y="172"/>
                    <a:pt x="2065" y="244"/>
                  </a:cubicBezTo>
                  <a:cubicBezTo>
                    <a:pt x="2131" y="189"/>
                    <a:pt x="2200" y="98"/>
                    <a:pt x="2314" y="203"/>
                  </a:cubicBezTo>
                  <a:cubicBezTo>
                    <a:pt x="2257" y="255"/>
                    <a:pt x="2200" y="307"/>
                    <a:pt x="2145" y="358"/>
                  </a:cubicBezTo>
                  <a:cubicBezTo>
                    <a:pt x="2261" y="521"/>
                    <a:pt x="2261" y="521"/>
                    <a:pt x="2457" y="534"/>
                  </a:cubicBezTo>
                  <a:close/>
                  <a:moveTo>
                    <a:pt x="457" y="496"/>
                  </a:moveTo>
                  <a:cubicBezTo>
                    <a:pt x="486" y="516"/>
                    <a:pt x="515" y="536"/>
                    <a:pt x="545" y="553"/>
                  </a:cubicBezTo>
                  <a:cubicBezTo>
                    <a:pt x="547" y="555"/>
                    <a:pt x="577" y="516"/>
                    <a:pt x="574" y="515"/>
                  </a:cubicBezTo>
                  <a:cubicBezTo>
                    <a:pt x="547" y="490"/>
                    <a:pt x="519" y="468"/>
                    <a:pt x="490" y="446"/>
                  </a:cubicBezTo>
                  <a:cubicBezTo>
                    <a:pt x="480" y="462"/>
                    <a:pt x="468" y="479"/>
                    <a:pt x="457" y="496"/>
                  </a:cubicBezTo>
                  <a:close/>
                  <a:moveTo>
                    <a:pt x="579" y="1088"/>
                  </a:moveTo>
                  <a:cubicBezTo>
                    <a:pt x="527" y="1115"/>
                    <a:pt x="489" y="1136"/>
                    <a:pt x="438" y="1162"/>
                  </a:cubicBezTo>
                  <a:cubicBezTo>
                    <a:pt x="537" y="1173"/>
                    <a:pt x="537" y="1173"/>
                    <a:pt x="579" y="1088"/>
                  </a:cubicBezTo>
                  <a:close/>
                  <a:moveTo>
                    <a:pt x="1139" y="1363"/>
                  </a:moveTo>
                  <a:cubicBezTo>
                    <a:pt x="894" y="1354"/>
                    <a:pt x="887" y="1359"/>
                    <a:pt x="926" y="1505"/>
                  </a:cubicBezTo>
                  <a:cubicBezTo>
                    <a:pt x="1007" y="1469"/>
                    <a:pt x="1118" y="1490"/>
                    <a:pt x="1139" y="1363"/>
                  </a:cubicBezTo>
                  <a:close/>
                  <a:moveTo>
                    <a:pt x="1257" y="1328"/>
                  </a:moveTo>
                  <a:cubicBezTo>
                    <a:pt x="1260" y="1217"/>
                    <a:pt x="1202" y="1223"/>
                    <a:pt x="1153" y="1222"/>
                  </a:cubicBezTo>
                  <a:cubicBezTo>
                    <a:pt x="1148" y="1222"/>
                    <a:pt x="1141" y="1241"/>
                    <a:pt x="1131" y="1259"/>
                  </a:cubicBezTo>
                  <a:cubicBezTo>
                    <a:pt x="1166" y="1277"/>
                    <a:pt x="1202" y="1297"/>
                    <a:pt x="1257" y="1328"/>
                  </a:cubicBezTo>
                  <a:close/>
                  <a:moveTo>
                    <a:pt x="1577" y="287"/>
                  </a:moveTo>
                  <a:cubicBezTo>
                    <a:pt x="1547" y="274"/>
                    <a:pt x="1518" y="266"/>
                    <a:pt x="1497" y="249"/>
                  </a:cubicBezTo>
                  <a:cubicBezTo>
                    <a:pt x="1474" y="230"/>
                    <a:pt x="1456" y="203"/>
                    <a:pt x="1419" y="159"/>
                  </a:cubicBezTo>
                  <a:cubicBezTo>
                    <a:pt x="1372" y="237"/>
                    <a:pt x="1306" y="302"/>
                    <a:pt x="1378" y="358"/>
                  </a:cubicBezTo>
                  <a:cubicBezTo>
                    <a:pt x="1439" y="406"/>
                    <a:pt x="1521" y="380"/>
                    <a:pt x="1577" y="287"/>
                  </a:cubicBezTo>
                  <a:close/>
                  <a:moveTo>
                    <a:pt x="1798" y="480"/>
                  </a:moveTo>
                  <a:cubicBezTo>
                    <a:pt x="1791" y="446"/>
                    <a:pt x="1776" y="412"/>
                    <a:pt x="1762" y="379"/>
                  </a:cubicBezTo>
                  <a:cubicBezTo>
                    <a:pt x="1742" y="388"/>
                    <a:pt x="1721" y="399"/>
                    <a:pt x="1700" y="407"/>
                  </a:cubicBezTo>
                  <a:cubicBezTo>
                    <a:pt x="1719" y="441"/>
                    <a:pt x="1735" y="473"/>
                    <a:pt x="1755" y="504"/>
                  </a:cubicBezTo>
                  <a:cubicBezTo>
                    <a:pt x="1756" y="505"/>
                    <a:pt x="1799" y="485"/>
                    <a:pt x="1798" y="480"/>
                  </a:cubicBezTo>
                  <a:close/>
                  <a:moveTo>
                    <a:pt x="1990" y="618"/>
                  </a:moveTo>
                  <a:cubicBezTo>
                    <a:pt x="1974" y="607"/>
                    <a:pt x="1959" y="598"/>
                    <a:pt x="1944" y="587"/>
                  </a:cubicBezTo>
                  <a:cubicBezTo>
                    <a:pt x="1895" y="661"/>
                    <a:pt x="1846" y="735"/>
                    <a:pt x="1797" y="810"/>
                  </a:cubicBezTo>
                  <a:cubicBezTo>
                    <a:pt x="1809" y="819"/>
                    <a:pt x="1821" y="827"/>
                    <a:pt x="1834" y="837"/>
                  </a:cubicBezTo>
                  <a:cubicBezTo>
                    <a:pt x="1886" y="761"/>
                    <a:pt x="1938" y="689"/>
                    <a:pt x="1990" y="618"/>
                  </a:cubicBezTo>
                  <a:close/>
                  <a:moveTo>
                    <a:pt x="1932" y="922"/>
                  </a:moveTo>
                  <a:cubicBezTo>
                    <a:pt x="1965" y="1026"/>
                    <a:pt x="2005" y="1064"/>
                    <a:pt x="2110" y="1015"/>
                  </a:cubicBezTo>
                  <a:cubicBezTo>
                    <a:pt x="2047" y="980"/>
                    <a:pt x="1999" y="956"/>
                    <a:pt x="1932" y="9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3761338" y="5848226"/>
              <a:ext cx="101792" cy="77084"/>
            </a:xfrm>
            <a:custGeom>
              <a:avLst/>
              <a:gdLst/>
              <a:ahLst/>
              <a:cxnLst/>
              <a:rect l="l" t="t" r="r" b="b"/>
              <a:pathLst>
                <a:path w="2406" h="1822" extrusionOk="0">
                  <a:moveTo>
                    <a:pt x="1636" y="1337"/>
                  </a:moveTo>
                  <a:cubicBezTo>
                    <a:pt x="1636" y="1435"/>
                    <a:pt x="1637" y="1520"/>
                    <a:pt x="1637" y="1605"/>
                  </a:cubicBezTo>
                  <a:cubicBezTo>
                    <a:pt x="1548" y="1635"/>
                    <a:pt x="1459" y="1665"/>
                    <a:pt x="1356" y="1701"/>
                  </a:cubicBezTo>
                  <a:cubicBezTo>
                    <a:pt x="1345" y="1677"/>
                    <a:pt x="1333" y="1649"/>
                    <a:pt x="1319" y="1620"/>
                  </a:cubicBezTo>
                  <a:cubicBezTo>
                    <a:pt x="1247" y="1646"/>
                    <a:pt x="1155" y="1652"/>
                    <a:pt x="1207" y="1758"/>
                  </a:cubicBezTo>
                  <a:cubicBezTo>
                    <a:pt x="1120" y="1780"/>
                    <a:pt x="1042" y="1800"/>
                    <a:pt x="952" y="1821"/>
                  </a:cubicBezTo>
                  <a:cubicBezTo>
                    <a:pt x="865" y="1746"/>
                    <a:pt x="767" y="1662"/>
                    <a:pt x="653" y="1563"/>
                  </a:cubicBezTo>
                  <a:cubicBezTo>
                    <a:pt x="694" y="1484"/>
                    <a:pt x="738" y="1401"/>
                    <a:pt x="798" y="1286"/>
                  </a:cubicBezTo>
                  <a:cubicBezTo>
                    <a:pt x="717" y="1301"/>
                    <a:pt x="682" y="1308"/>
                    <a:pt x="646" y="1315"/>
                  </a:cubicBezTo>
                  <a:cubicBezTo>
                    <a:pt x="656" y="1357"/>
                    <a:pt x="663" y="1390"/>
                    <a:pt x="673" y="1430"/>
                  </a:cubicBezTo>
                  <a:cubicBezTo>
                    <a:pt x="554" y="1411"/>
                    <a:pt x="554" y="1411"/>
                    <a:pt x="491" y="1305"/>
                  </a:cubicBezTo>
                  <a:cubicBezTo>
                    <a:pt x="387" y="1396"/>
                    <a:pt x="292" y="1323"/>
                    <a:pt x="182" y="1289"/>
                  </a:cubicBezTo>
                  <a:cubicBezTo>
                    <a:pt x="188" y="1243"/>
                    <a:pt x="194" y="1201"/>
                    <a:pt x="202" y="1164"/>
                  </a:cubicBezTo>
                  <a:cubicBezTo>
                    <a:pt x="142" y="1101"/>
                    <a:pt x="84" y="1038"/>
                    <a:pt x="0" y="950"/>
                  </a:cubicBezTo>
                  <a:cubicBezTo>
                    <a:pt x="194" y="962"/>
                    <a:pt x="251" y="1175"/>
                    <a:pt x="431" y="1118"/>
                  </a:cubicBezTo>
                  <a:cubicBezTo>
                    <a:pt x="429" y="1061"/>
                    <a:pt x="437" y="1010"/>
                    <a:pt x="343" y="1019"/>
                  </a:cubicBezTo>
                  <a:cubicBezTo>
                    <a:pt x="189" y="1032"/>
                    <a:pt x="52" y="879"/>
                    <a:pt x="78" y="736"/>
                  </a:cubicBezTo>
                  <a:cubicBezTo>
                    <a:pt x="84" y="697"/>
                    <a:pt x="94" y="660"/>
                    <a:pt x="106" y="621"/>
                  </a:cubicBezTo>
                  <a:cubicBezTo>
                    <a:pt x="149" y="473"/>
                    <a:pt x="160" y="465"/>
                    <a:pt x="325" y="458"/>
                  </a:cubicBezTo>
                  <a:cubicBezTo>
                    <a:pt x="350" y="456"/>
                    <a:pt x="375" y="452"/>
                    <a:pt x="427" y="447"/>
                  </a:cubicBezTo>
                  <a:cubicBezTo>
                    <a:pt x="373" y="365"/>
                    <a:pt x="332" y="300"/>
                    <a:pt x="288" y="236"/>
                  </a:cubicBezTo>
                  <a:cubicBezTo>
                    <a:pt x="295" y="228"/>
                    <a:pt x="301" y="220"/>
                    <a:pt x="307" y="213"/>
                  </a:cubicBezTo>
                  <a:cubicBezTo>
                    <a:pt x="379" y="249"/>
                    <a:pt x="449" y="286"/>
                    <a:pt x="536" y="331"/>
                  </a:cubicBezTo>
                  <a:cubicBezTo>
                    <a:pt x="551" y="282"/>
                    <a:pt x="563" y="239"/>
                    <a:pt x="577" y="193"/>
                  </a:cubicBezTo>
                  <a:cubicBezTo>
                    <a:pt x="605" y="202"/>
                    <a:pt x="635" y="210"/>
                    <a:pt x="665" y="221"/>
                  </a:cubicBezTo>
                  <a:cubicBezTo>
                    <a:pt x="683" y="192"/>
                    <a:pt x="704" y="167"/>
                    <a:pt x="718" y="139"/>
                  </a:cubicBezTo>
                  <a:cubicBezTo>
                    <a:pt x="759" y="51"/>
                    <a:pt x="823" y="46"/>
                    <a:pt x="891" y="97"/>
                  </a:cubicBezTo>
                  <a:cubicBezTo>
                    <a:pt x="949" y="139"/>
                    <a:pt x="991" y="176"/>
                    <a:pt x="1078" y="152"/>
                  </a:cubicBezTo>
                  <a:cubicBezTo>
                    <a:pt x="1183" y="124"/>
                    <a:pt x="1181" y="258"/>
                    <a:pt x="1264" y="305"/>
                  </a:cubicBezTo>
                  <a:cubicBezTo>
                    <a:pt x="1254" y="219"/>
                    <a:pt x="1241" y="133"/>
                    <a:pt x="1225" y="0"/>
                  </a:cubicBezTo>
                  <a:cubicBezTo>
                    <a:pt x="1325" y="86"/>
                    <a:pt x="1396" y="144"/>
                    <a:pt x="1468" y="203"/>
                  </a:cubicBezTo>
                  <a:cubicBezTo>
                    <a:pt x="1525" y="42"/>
                    <a:pt x="1543" y="30"/>
                    <a:pt x="1683" y="81"/>
                  </a:cubicBezTo>
                  <a:cubicBezTo>
                    <a:pt x="1733" y="98"/>
                    <a:pt x="1780" y="120"/>
                    <a:pt x="1827" y="140"/>
                  </a:cubicBezTo>
                  <a:cubicBezTo>
                    <a:pt x="1881" y="280"/>
                    <a:pt x="1733" y="447"/>
                    <a:pt x="1890" y="598"/>
                  </a:cubicBezTo>
                  <a:cubicBezTo>
                    <a:pt x="1943" y="502"/>
                    <a:pt x="1924" y="375"/>
                    <a:pt x="2064" y="349"/>
                  </a:cubicBezTo>
                  <a:cubicBezTo>
                    <a:pt x="2082" y="395"/>
                    <a:pt x="2101" y="442"/>
                    <a:pt x="2122" y="490"/>
                  </a:cubicBezTo>
                  <a:cubicBezTo>
                    <a:pt x="2207" y="417"/>
                    <a:pt x="2207" y="417"/>
                    <a:pt x="2126" y="268"/>
                  </a:cubicBezTo>
                  <a:cubicBezTo>
                    <a:pt x="2187" y="265"/>
                    <a:pt x="2187" y="265"/>
                    <a:pt x="2405" y="524"/>
                  </a:cubicBezTo>
                  <a:cubicBezTo>
                    <a:pt x="2313" y="549"/>
                    <a:pt x="2245" y="567"/>
                    <a:pt x="2152" y="593"/>
                  </a:cubicBezTo>
                  <a:cubicBezTo>
                    <a:pt x="2148" y="603"/>
                    <a:pt x="2131" y="644"/>
                    <a:pt x="2111" y="691"/>
                  </a:cubicBezTo>
                  <a:cubicBezTo>
                    <a:pt x="2174" y="711"/>
                    <a:pt x="2228" y="727"/>
                    <a:pt x="2246" y="733"/>
                  </a:cubicBezTo>
                  <a:cubicBezTo>
                    <a:pt x="2297" y="836"/>
                    <a:pt x="2334" y="909"/>
                    <a:pt x="2369" y="976"/>
                  </a:cubicBezTo>
                  <a:cubicBezTo>
                    <a:pt x="2291" y="966"/>
                    <a:pt x="2207" y="953"/>
                    <a:pt x="2122" y="943"/>
                  </a:cubicBezTo>
                  <a:lnTo>
                    <a:pt x="2115" y="978"/>
                  </a:lnTo>
                  <a:cubicBezTo>
                    <a:pt x="2158" y="1002"/>
                    <a:pt x="2203" y="1024"/>
                    <a:pt x="2271" y="1060"/>
                  </a:cubicBezTo>
                  <a:cubicBezTo>
                    <a:pt x="2251" y="1108"/>
                    <a:pt x="2245" y="1181"/>
                    <a:pt x="2209" y="1200"/>
                  </a:cubicBezTo>
                  <a:cubicBezTo>
                    <a:pt x="2115" y="1254"/>
                    <a:pt x="2173" y="1307"/>
                    <a:pt x="2194" y="1365"/>
                  </a:cubicBezTo>
                  <a:cubicBezTo>
                    <a:pt x="2131" y="1343"/>
                    <a:pt x="2067" y="1296"/>
                    <a:pt x="2016" y="1310"/>
                  </a:cubicBezTo>
                  <a:cubicBezTo>
                    <a:pt x="1970" y="1321"/>
                    <a:pt x="1940" y="1398"/>
                    <a:pt x="1893" y="1459"/>
                  </a:cubicBezTo>
                  <a:cubicBezTo>
                    <a:pt x="1794" y="1484"/>
                    <a:pt x="1723" y="1419"/>
                    <a:pt x="1636" y="1337"/>
                  </a:cubicBezTo>
                  <a:close/>
                  <a:moveTo>
                    <a:pt x="1413" y="531"/>
                  </a:moveTo>
                  <a:cubicBezTo>
                    <a:pt x="1406" y="494"/>
                    <a:pt x="1398" y="458"/>
                    <a:pt x="1391" y="420"/>
                  </a:cubicBezTo>
                  <a:cubicBezTo>
                    <a:pt x="1379" y="422"/>
                    <a:pt x="1366" y="425"/>
                    <a:pt x="1354" y="427"/>
                  </a:cubicBezTo>
                  <a:cubicBezTo>
                    <a:pt x="1359" y="466"/>
                    <a:pt x="1365" y="502"/>
                    <a:pt x="1372" y="540"/>
                  </a:cubicBezTo>
                  <a:cubicBezTo>
                    <a:pt x="1385" y="537"/>
                    <a:pt x="1400" y="535"/>
                    <a:pt x="1413" y="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3083172" y="5652929"/>
              <a:ext cx="93796" cy="75604"/>
            </a:xfrm>
            <a:custGeom>
              <a:avLst/>
              <a:gdLst/>
              <a:ahLst/>
              <a:cxnLst/>
              <a:rect l="l" t="t" r="r" b="b"/>
              <a:pathLst>
                <a:path w="2217" h="1787" extrusionOk="0">
                  <a:moveTo>
                    <a:pt x="2217" y="567"/>
                  </a:moveTo>
                  <a:cubicBezTo>
                    <a:pt x="2145" y="613"/>
                    <a:pt x="2067" y="664"/>
                    <a:pt x="1978" y="719"/>
                  </a:cubicBezTo>
                  <a:cubicBezTo>
                    <a:pt x="2022" y="760"/>
                    <a:pt x="2058" y="791"/>
                    <a:pt x="2103" y="832"/>
                  </a:cubicBezTo>
                  <a:cubicBezTo>
                    <a:pt x="2073" y="873"/>
                    <a:pt x="2048" y="907"/>
                    <a:pt x="2013" y="956"/>
                  </a:cubicBezTo>
                  <a:cubicBezTo>
                    <a:pt x="2063" y="984"/>
                    <a:pt x="2112" y="1011"/>
                    <a:pt x="2161" y="1040"/>
                  </a:cubicBezTo>
                  <a:cubicBezTo>
                    <a:pt x="2120" y="1107"/>
                    <a:pt x="2078" y="1172"/>
                    <a:pt x="2027" y="1254"/>
                  </a:cubicBezTo>
                  <a:cubicBezTo>
                    <a:pt x="1908" y="1203"/>
                    <a:pt x="1860" y="1305"/>
                    <a:pt x="1811" y="1397"/>
                  </a:cubicBezTo>
                  <a:cubicBezTo>
                    <a:pt x="1760" y="1380"/>
                    <a:pt x="1717" y="1365"/>
                    <a:pt x="1665" y="1348"/>
                  </a:cubicBezTo>
                  <a:cubicBezTo>
                    <a:pt x="1676" y="1388"/>
                    <a:pt x="1683" y="1422"/>
                    <a:pt x="1697" y="1472"/>
                  </a:cubicBezTo>
                  <a:cubicBezTo>
                    <a:pt x="1625" y="1490"/>
                    <a:pt x="1558" y="1509"/>
                    <a:pt x="1490" y="1526"/>
                  </a:cubicBezTo>
                  <a:cubicBezTo>
                    <a:pt x="1483" y="1560"/>
                    <a:pt x="1481" y="1619"/>
                    <a:pt x="1467" y="1623"/>
                  </a:cubicBezTo>
                  <a:cubicBezTo>
                    <a:pt x="1281" y="1661"/>
                    <a:pt x="1103" y="1786"/>
                    <a:pt x="900" y="1685"/>
                  </a:cubicBezTo>
                  <a:cubicBezTo>
                    <a:pt x="869" y="1671"/>
                    <a:pt x="821" y="1696"/>
                    <a:pt x="791" y="1681"/>
                  </a:cubicBezTo>
                  <a:cubicBezTo>
                    <a:pt x="736" y="1656"/>
                    <a:pt x="673" y="1619"/>
                    <a:pt x="792" y="1540"/>
                  </a:cubicBezTo>
                  <a:cubicBezTo>
                    <a:pt x="637" y="1563"/>
                    <a:pt x="642" y="1419"/>
                    <a:pt x="561" y="1384"/>
                  </a:cubicBezTo>
                  <a:cubicBezTo>
                    <a:pt x="478" y="1348"/>
                    <a:pt x="373" y="1337"/>
                    <a:pt x="406" y="1202"/>
                  </a:cubicBezTo>
                  <a:cubicBezTo>
                    <a:pt x="240" y="1251"/>
                    <a:pt x="113" y="1185"/>
                    <a:pt x="84" y="1045"/>
                  </a:cubicBezTo>
                  <a:cubicBezTo>
                    <a:pt x="51" y="885"/>
                    <a:pt x="0" y="722"/>
                    <a:pt x="114" y="567"/>
                  </a:cubicBezTo>
                  <a:cubicBezTo>
                    <a:pt x="134" y="540"/>
                    <a:pt x="125" y="492"/>
                    <a:pt x="132" y="448"/>
                  </a:cubicBezTo>
                  <a:cubicBezTo>
                    <a:pt x="192" y="430"/>
                    <a:pt x="251" y="409"/>
                    <a:pt x="318" y="385"/>
                  </a:cubicBezTo>
                  <a:cubicBezTo>
                    <a:pt x="324" y="342"/>
                    <a:pt x="333" y="300"/>
                    <a:pt x="343" y="232"/>
                  </a:cubicBezTo>
                  <a:cubicBezTo>
                    <a:pt x="432" y="260"/>
                    <a:pt x="507" y="285"/>
                    <a:pt x="584" y="310"/>
                  </a:cubicBezTo>
                  <a:cubicBezTo>
                    <a:pt x="566" y="244"/>
                    <a:pt x="546" y="171"/>
                    <a:pt x="516" y="67"/>
                  </a:cubicBezTo>
                  <a:cubicBezTo>
                    <a:pt x="729" y="139"/>
                    <a:pt x="876" y="258"/>
                    <a:pt x="1040" y="358"/>
                  </a:cubicBezTo>
                  <a:cubicBezTo>
                    <a:pt x="1005" y="258"/>
                    <a:pt x="968" y="159"/>
                    <a:pt x="927" y="39"/>
                  </a:cubicBezTo>
                  <a:cubicBezTo>
                    <a:pt x="1015" y="57"/>
                    <a:pt x="1079" y="62"/>
                    <a:pt x="1103" y="151"/>
                  </a:cubicBezTo>
                  <a:cubicBezTo>
                    <a:pt x="1121" y="226"/>
                    <a:pt x="1202" y="242"/>
                    <a:pt x="1239" y="196"/>
                  </a:cubicBezTo>
                  <a:cubicBezTo>
                    <a:pt x="1403" y="0"/>
                    <a:pt x="1535" y="162"/>
                    <a:pt x="1678" y="193"/>
                  </a:cubicBezTo>
                  <a:lnTo>
                    <a:pt x="1678" y="264"/>
                  </a:lnTo>
                  <a:cubicBezTo>
                    <a:pt x="1618" y="270"/>
                    <a:pt x="1557" y="279"/>
                    <a:pt x="1478" y="287"/>
                  </a:cubicBezTo>
                  <a:cubicBezTo>
                    <a:pt x="1505" y="315"/>
                    <a:pt x="1528" y="355"/>
                    <a:pt x="1551" y="355"/>
                  </a:cubicBezTo>
                  <a:cubicBezTo>
                    <a:pt x="1650" y="357"/>
                    <a:pt x="1740" y="446"/>
                    <a:pt x="1848" y="375"/>
                  </a:cubicBezTo>
                  <a:cubicBezTo>
                    <a:pt x="1868" y="363"/>
                    <a:pt x="1920" y="389"/>
                    <a:pt x="1950" y="406"/>
                  </a:cubicBezTo>
                  <a:cubicBezTo>
                    <a:pt x="2039" y="457"/>
                    <a:pt x="2125" y="511"/>
                    <a:pt x="2217" y="567"/>
                  </a:cubicBezTo>
                  <a:close/>
                  <a:moveTo>
                    <a:pt x="630" y="1162"/>
                  </a:moveTo>
                  <a:cubicBezTo>
                    <a:pt x="613" y="1204"/>
                    <a:pt x="599" y="1235"/>
                    <a:pt x="587" y="1266"/>
                  </a:cubicBezTo>
                  <a:cubicBezTo>
                    <a:pt x="691" y="1266"/>
                    <a:pt x="701" y="1232"/>
                    <a:pt x="630" y="1162"/>
                  </a:cubicBezTo>
                  <a:close/>
                  <a:moveTo>
                    <a:pt x="1750" y="657"/>
                  </a:moveTo>
                  <a:cubicBezTo>
                    <a:pt x="1745" y="641"/>
                    <a:pt x="1738" y="625"/>
                    <a:pt x="1733" y="610"/>
                  </a:cubicBezTo>
                  <a:cubicBezTo>
                    <a:pt x="1709" y="624"/>
                    <a:pt x="1685" y="639"/>
                    <a:pt x="1661" y="652"/>
                  </a:cubicBezTo>
                  <a:lnTo>
                    <a:pt x="1651" y="652"/>
                  </a:lnTo>
                  <a:cubicBezTo>
                    <a:pt x="1650" y="654"/>
                    <a:pt x="1650" y="656"/>
                    <a:pt x="1649" y="657"/>
                  </a:cubicBezTo>
                  <a:cubicBezTo>
                    <a:pt x="1540" y="666"/>
                    <a:pt x="1540" y="667"/>
                    <a:pt x="1602" y="759"/>
                  </a:cubicBezTo>
                  <a:cubicBezTo>
                    <a:pt x="1618" y="721"/>
                    <a:pt x="1634" y="688"/>
                    <a:pt x="1649" y="657"/>
                  </a:cubicBezTo>
                  <a:lnTo>
                    <a:pt x="1654" y="657"/>
                  </a:lnTo>
                  <a:lnTo>
                    <a:pt x="1661" y="654"/>
                  </a:lnTo>
                  <a:cubicBezTo>
                    <a:pt x="1690" y="655"/>
                    <a:pt x="1720" y="656"/>
                    <a:pt x="1750" y="657"/>
                  </a:cubicBezTo>
                  <a:close/>
                  <a:moveTo>
                    <a:pt x="1985" y="592"/>
                  </a:moveTo>
                  <a:cubicBezTo>
                    <a:pt x="1983" y="575"/>
                    <a:pt x="1980" y="542"/>
                    <a:pt x="1978" y="542"/>
                  </a:cubicBezTo>
                  <a:cubicBezTo>
                    <a:pt x="1944" y="544"/>
                    <a:pt x="1911" y="549"/>
                    <a:pt x="1878" y="555"/>
                  </a:cubicBezTo>
                  <a:cubicBezTo>
                    <a:pt x="1879" y="568"/>
                    <a:pt x="1881" y="583"/>
                    <a:pt x="1882" y="597"/>
                  </a:cubicBezTo>
                  <a:cubicBezTo>
                    <a:pt x="1918" y="594"/>
                    <a:pt x="1952" y="593"/>
                    <a:pt x="1985" y="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2764377" y="5441513"/>
              <a:ext cx="93288" cy="72261"/>
            </a:xfrm>
            <a:custGeom>
              <a:avLst/>
              <a:gdLst/>
              <a:ahLst/>
              <a:cxnLst/>
              <a:rect l="l" t="t" r="r" b="b"/>
              <a:pathLst>
                <a:path w="2205" h="1708" extrusionOk="0">
                  <a:moveTo>
                    <a:pt x="2094" y="813"/>
                  </a:moveTo>
                  <a:cubicBezTo>
                    <a:pt x="2131" y="874"/>
                    <a:pt x="2167" y="936"/>
                    <a:pt x="2205" y="998"/>
                  </a:cubicBezTo>
                  <a:cubicBezTo>
                    <a:pt x="2198" y="1009"/>
                    <a:pt x="2190" y="1017"/>
                    <a:pt x="2183" y="1026"/>
                  </a:cubicBezTo>
                  <a:cubicBezTo>
                    <a:pt x="2100" y="993"/>
                    <a:pt x="2017" y="959"/>
                    <a:pt x="1934" y="925"/>
                  </a:cubicBezTo>
                  <a:cubicBezTo>
                    <a:pt x="1929" y="934"/>
                    <a:pt x="1924" y="942"/>
                    <a:pt x="1918" y="951"/>
                  </a:cubicBezTo>
                  <a:cubicBezTo>
                    <a:pt x="1984" y="1007"/>
                    <a:pt x="2049" y="1064"/>
                    <a:pt x="2115" y="1121"/>
                  </a:cubicBezTo>
                  <a:cubicBezTo>
                    <a:pt x="2054" y="1153"/>
                    <a:pt x="2002" y="1181"/>
                    <a:pt x="1950" y="1208"/>
                  </a:cubicBezTo>
                  <a:cubicBezTo>
                    <a:pt x="1990" y="1257"/>
                    <a:pt x="2032" y="1307"/>
                    <a:pt x="2085" y="1370"/>
                  </a:cubicBezTo>
                  <a:cubicBezTo>
                    <a:pt x="1968" y="1347"/>
                    <a:pt x="1938" y="1490"/>
                    <a:pt x="1830" y="1483"/>
                  </a:cubicBezTo>
                  <a:cubicBezTo>
                    <a:pt x="1830" y="1481"/>
                    <a:pt x="1830" y="1481"/>
                    <a:pt x="1831" y="1480"/>
                  </a:cubicBezTo>
                  <a:cubicBezTo>
                    <a:pt x="1830" y="1479"/>
                    <a:pt x="1829" y="1479"/>
                    <a:pt x="1829" y="1479"/>
                  </a:cubicBezTo>
                  <a:cubicBezTo>
                    <a:pt x="1852" y="1437"/>
                    <a:pt x="1877" y="1395"/>
                    <a:pt x="1901" y="1354"/>
                  </a:cubicBezTo>
                  <a:cubicBezTo>
                    <a:pt x="1736" y="1276"/>
                    <a:pt x="1736" y="1276"/>
                    <a:pt x="1664" y="1389"/>
                  </a:cubicBezTo>
                  <a:lnTo>
                    <a:pt x="1829" y="1479"/>
                  </a:lnTo>
                  <a:cubicBezTo>
                    <a:pt x="1828" y="1480"/>
                    <a:pt x="1828" y="1481"/>
                    <a:pt x="1826" y="1483"/>
                  </a:cubicBezTo>
                  <a:cubicBezTo>
                    <a:pt x="1828" y="1483"/>
                    <a:pt x="1829" y="1481"/>
                    <a:pt x="1831" y="1483"/>
                  </a:cubicBezTo>
                  <a:cubicBezTo>
                    <a:pt x="1808" y="1605"/>
                    <a:pt x="1705" y="1558"/>
                    <a:pt x="1626" y="1589"/>
                  </a:cubicBezTo>
                  <a:cubicBezTo>
                    <a:pt x="1607" y="1536"/>
                    <a:pt x="1594" y="1495"/>
                    <a:pt x="1579" y="1450"/>
                  </a:cubicBezTo>
                  <a:cubicBezTo>
                    <a:pt x="1534" y="1453"/>
                    <a:pt x="1485" y="1455"/>
                    <a:pt x="1422" y="1459"/>
                  </a:cubicBezTo>
                  <a:cubicBezTo>
                    <a:pt x="1428" y="1494"/>
                    <a:pt x="1433" y="1522"/>
                    <a:pt x="1438" y="1552"/>
                  </a:cubicBezTo>
                  <a:cubicBezTo>
                    <a:pt x="1335" y="1594"/>
                    <a:pt x="1232" y="1636"/>
                    <a:pt x="1127" y="1679"/>
                  </a:cubicBezTo>
                  <a:cubicBezTo>
                    <a:pt x="1087" y="1708"/>
                    <a:pt x="1052" y="1594"/>
                    <a:pt x="991" y="1686"/>
                  </a:cubicBezTo>
                  <a:cubicBezTo>
                    <a:pt x="982" y="1699"/>
                    <a:pt x="923" y="1699"/>
                    <a:pt x="917" y="1688"/>
                  </a:cubicBezTo>
                  <a:cubicBezTo>
                    <a:pt x="865" y="1592"/>
                    <a:pt x="795" y="1645"/>
                    <a:pt x="726" y="1666"/>
                  </a:cubicBezTo>
                  <a:cubicBezTo>
                    <a:pt x="685" y="1627"/>
                    <a:pt x="643" y="1588"/>
                    <a:pt x="608" y="1554"/>
                  </a:cubicBezTo>
                  <a:cubicBezTo>
                    <a:pt x="585" y="1403"/>
                    <a:pt x="738" y="1410"/>
                    <a:pt x="797" y="1333"/>
                  </a:cubicBezTo>
                  <a:cubicBezTo>
                    <a:pt x="670" y="1261"/>
                    <a:pt x="602" y="1337"/>
                    <a:pt x="538" y="1429"/>
                  </a:cubicBezTo>
                  <a:cubicBezTo>
                    <a:pt x="488" y="1415"/>
                    <a:pt x="442" y="1401"/>
                    <a:pt x="366" y="1377"/>
                  </a:cubicBezTo>
                  <a:cubicBezTo>
                    <a:pt x="426" y="1343"/>
                    <a:pt x="460" y="1323"/>
                    <a:pt x="500" y="1301"/>
                  </a:cubicBezTo>
                  <a:cubicBezTo>
                    <a:pt x="452" y="1235"/>
                    <a:pt x="403" y="1171"/>
                    <a:pt x="346" y="1093"/>
                  </a:cubicBezTo>
                  <a:cubicBezTo>
                    <a:pt x="342" y="1093"/>
                    <a:pt x="307" y="1083"/>
                    <a:pt x="281" y="1093"/>
                  </a:cubicBezTo>
                  <a:cubicBezTo>
                    <a:pt x="118" y="1156"/>
                    <a:pt x="120" y="1157"/>
                    <a:pt x="52" y="996"/>
                  </a:cubicBezTo>
                  <a:cubicBezTo>
                    <a:pt x="0" y="873"/>
                    <a:pt x="52" y="710"/>
                    <a:pt x="157" y="625"/>
                  </a:cubicBezTo>
                  <a:cubicBezTo>
                    <a:pt x="203" y="589"/>
                    <a:pt x="231" y="531"/>
                    <a:pt x="274" y="472"/>
                  </a:cubicBezTo>
                  <a:cubicBezTo>
                    <a:pt x="314" y="488"/>
                    <a:pt x="357" y="506"/>
                    <a:pt x="416" y="529"/>
                  </a:cubicBezTo>
                  <a:cubicBezTo>
                    <a:pt x="422" y="507"/>
                    <a:pt x="432" y="485"/>
                    <a:pt x="437" y="463"/>
                  </a:cubicBezTo>
                  <a:cubicBezTo>
                    <a:pt x="448" y="386"/>
                    <a:pt x="402" y="280"/>
                    <a:pt x="525" y="255"/>
                  </a:cubicBezTo>
                  <a:cubicBezTo>
                    <a:pt x="601" y="240"/>
                    <a:pt x="595" y="84"/>
                    <a:pt x="721" y="147"/>
                  </a:cubicBezTo>
                  <a:cubicBezTo>
                    <a:pt x="746" y="161"/>
                    <a:pt x="823" y="87"/>
                    <a:pt x="839" y="99"/>
                  </a:cubicBezTo>
                  <a:cubicBezTo>
                    <a:pt x="914" y="161"/>
                    <a:pt x="1005" y="17"/>
                    <a:pt x="1069" y="124"/>
                  </a:cubicBezTo>
                  <a:cubicBezTo>
                    <a:pt x="1109" y="187"/>
                    <a:pt x="1156" y="244"/>
                    <a:pt x="1204" y="311"/>
                  </a:cubicBezTo>
                  <a:cubicBezTo>
                    <a:pt x="1237" y="213"/>
                    <a:pt x="1237" y="213"/>
                    <a:pt x="1161" y="61"/>
                  </a:cubicBezTo>
                  <a:cubicBezTo>
                    <a:pt x="1265" y="52"/>
                    <a:pt x="1268" y="165"/>
                    <a:pt x="1348" y="202"/>
                  </a:cubicBezTo>
                  <a:cubicBezTo>
                    <a:pt x="1437" y="147"/>
                    <a:pt x="1505" y="0"/>
                    <a:pt x="1652" y="92"/>
                  </a:cubicBezTo>
                  <a:cubicBezTo>
                    <a:pt x="1605" y="175"/>
                    <a:pt x="1584" y="270"/>
                    <a:pt x="1631" y="358"/>
                  </a:cubicBezTo>
                  <a:cubicBezTo>
                    <a:pt x="1657" y="408"/>
                    <a:pt x="1713" y="510"/>
                    <a:pt x="1772" y="370"/>
                  </a:cubicBezTo>
                  <a:lnTo>
                    <a:pt x="2075" y="370"/>
                  </a:lnTo>
                  <a:cubicBezTo>
                    <a:pt x="2060" y="464"/>
                    <a:pt x="1967" y="517"/>
                    <a:pt x="2038" y="594"/>
                  </a:cubicBezTo>
                  <a:cubicBezTo>
                    <a:pt x="2082" y="642"/>
                    <a:pt x="2120" y="697"/>
                    <a:pt x="2168" y="759"/>
                  </a:cubicBezTo>
                  <a:cubicBezTo>
                    <a:pt x="2145" y="775"/>
                    <a:pt x="2120" y="793"/>
                    <a:pt x="2094" y="813"/>
                  </a:cubicBezTo>
                  <a:close/>
                  <a:moveTo>
                    <a:pt x="1098" y="253"/>
                  </a:moveTo>
                  <a:cubicBezTo>
                    <a:pt x="1022" y="292"/>
                    <a:pt x="989" y="311"/>
                    <a:pt x="942" y="335"/>
                  </a:cubicBezTo>
                  <a:cubicBezTo>
                    <a:pt x="978" y="370"/>
                    <a:pt x="1001" y="392"/>
                    <a:pt x="1042" y="431"/>
                  </a:cubicBezTo>
                  <a:cubicBezTo>
                    <a:pt x="1060" y="371"/>
                    <a:pt x="1073" y="333"/>
                    <a:pt x="1098" y="2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3037902" y="5420528"/>
              <a:ext cx="101326" cy="69765"/>
            </a:xfrm>
            <a:custGeom>
              <a:avLst/>
              <a:gdLst/>
              <a:ahLst/>
              <a:cxnLst/>
              <a:rect l="l" t="t" r="r" b="b"/>
              <a:pathLst>
                <a:path w="2395" h="1649" extrusionOk="0">
                  <a:moveTo>
                    <a:pt x="1085" y="1649"/>
                  </a:moveTo>
                  <a:cubicBezTo>
                    <a:pt x="945" y="1558"/>
                    <a:pt x="798" y="1461"/>
                    <a:pt x="640" y="1357"/>
                  </a:cubicBezTo>
                  <a:cubicBezTo>
                    <a:pt x="667" y="1308"/>
                    <a:pt x="697" y="1253"/>
                    <a:pt x="734" y="1187"/>
                  </a:cubicBezTo>
                  <a:cubicBezTo>
                    <a:pt x="581" y="1096"/>
                    <a:pt x="417" y="1065"/>
                    <a:pt x="217" y="1083"/>
                  </a:cubicBezTo>
                  <a:cubicBezTo>
                    <a:pt x="255" y="1038"/>
                    <a:pt x="281" y="1008"/>
                    <a:pt x="305" y="977"/>
                  </a:cubicBezTo>
                  <a:cubicBezTo>
                    <a:pt x="308" y="979"/>
                    <a:pt x="310" y="980"/>
                    <a:pt x="311" y="981"/>
                  </a:cubicBezTo>
                  <a:cubicBezTo>
                    <a:pt x="310" y="978"/>
                    <a:pt x="310" y="977"/>
                    <a:pt x="309" y="974"/>
                  </a:cubicBezTo>
                  <a:cubicBezTo>
                    <a:pt x="431" y="988"/>
                    <a:pt x="464" y="928"/>
                    <a:pt x="444" y="816"/>
                  </a:cubicBezTo>
                  <a:cubicBezTo>
                    <a:pt x="269" y="794"/>
                    <a:pt x="257" y="808"/>
                    <a:pt x="309" y="974"/>
                  </a:cubicBezTo>
                  <a:lnTo>
                    <a:pt x="307" y="974"/>
                  </a:lnTo>
                  <a:lnTo>
                    <a:pt x="303" y="977"/>
                  </a:lnTo>
                  <a:cubicBezTo>
                    <a:pt x="228" y="939"/>
                    <a:pt x="153" y="902"/>
                    <a:pt x="72" y="860"/>
                  </a:cubicBezTo>
                  <a:cubicBezTo>
                    <a:pt x="79" y="839"/>
                    <a:pt x="94" y="806"/>
                    <a:pt x="115" y="754"/>
                  </a:cubicBezTo>
                  <a:cubicBezTo>
                    <a:pt x="70" y="756"/>
                    <a:pt x="39" y="757"/>
                    <a:pt x="0" y="757"/>
                  </a:cubicBezTo>
                  <a:cubicBezTo>
                    <a:pt x="33" y="659"/>
                    <a:pt x="112" y="695"/>
                    <a:pt x="187" y="689"/>
                  </a:cubicBezTo>
                  <a:cubicBezTo>
                    <a:pt x="194" y="611"/>
                    <a:pt x="202" y="532"/>
                    <a:pt x="211" y="437"/>
                  </a:cubicBezTo>
                  <a:cubicBezTo>
                    <a:pt x="263" y="443"/>
                    <a:pt x="318" y="449"/>
                    <a:pt x="385" y="458"/>
                  </a:cubicBezTo>
                  <a:cubicBezTo>
                    <a:pt x="423" y="252"/>
                    <a:pt x="578" y="230"/>
                    <a:pt x="741" y="230"/>
                  </a:cubicBezTo>
                  <a:cubicBezTo>
                    <a:pt x="745" y="185"/>
                    <a:pt x="749" y="142"/>
                    <a:pt x="753" y="90"/>
                  </a:cubicBezTo>
                  <a:cubicBezTo>
                    <a:pt x="844" y="126"/>
                    <a:pt x="922" y="159"/>
                    <a:pt x="1009" y="194"/>
                  </a:cubicBezTo>
                  <a:cubicBezTo>
                    <a:pt x="1014" y="135"/>
                    <a:pt x="1018" y="91"/>
                    <a:pt x="1022" y="41"/>
                  </a:cubicBezTo>
                  <a:cubicBezTo>
                    <a:pt x="1176" y="25"/>
                    <a:pt x="1261" y="135"/>
                    <a:pt x="1381" y="252"/>
                  </a:cubicBezTo>
                  <a:cubicBezTo>
                    <a:pt x="1394" y="145"/>
                    <a:pt x="1403" y="80"/>
                    <a:pt x="1412" y="10"/>
                  </a:cubicBezTo>
                  <a:cubicBezTo>
                    <a:pt x="1525" y="25"/>
                    <a:pt x="1631" y="163"/>
                    <a:pt x="1742" y="0"/>
                  </a:cubicBezTo>
                  <a:cubicBezTo>
                    <a:pt x="1779" y="70"/>
                    <a:pt x="1805" y="119"/>
                    <a:pt x="1837" y="179"/>
                  </a:cubicBezTo>
                  <a:cubicBezTo>
                    <a:pt x="1758" y="222"/>
                    <a:pt x="1679" y="268"/>
                    <a:pt x="1675" y="372"/>
                  </a:cubicBezTo>
                  <a:cubicBezTo>
                    <a:pt x="1594" y="360"/>
                    <a:pt x="1513" y="346"/>
                    <a:pt x="1419" y="331"/>
                  </a:cubicBezTo>
                  <a:cubicBezTo>
                    <a:pt x="1431" y="394"/>
                    <a:pt x="1440" y="445"/>
                    <a:pt x="1454" y="518"/>
                  </a:cubicBezTo>
                  <a:cubicBezTo>
                    <a:pt x="1560" y="449"/>
                    <a:pt x="1617" y="413"/>
                    <a:pt x="1676" y="376"/>
                  </a:cubicBezTo>
                  <a:cubicBezTo>
                    <a:pt x="1712" y="377"/>
                    <a:pt x="1751" y="386"/>
                    <a:pt x="1785" y="381"/>
                  </a:cubicBezTo>
                  <a:cubicBezTo>
                    <a:pt x="1840" y="372"/>
                    <a:pt x="1893" y="357"/>
                    <a:pt x="1950" y="345"/>
                  </a:cubicBezTo>
                  <a:cubicBezTo>
                    <a:pt x="1964" y="398"/>
                    <a:pt x="1972" y="433"/>
                    <a:pt x="1988" y="497"/>
                  </a:cubicBezTo>
                  <a:cubicBezTo>
                    <a:pt x="2065" y="345"/>
                    <a:pt x="2139" y="224"/>
                    <a:pt x="2325" y="354"/>
                  </a:cubicBezTo>
                  <a:cubicBezTo>
                    <a:pt x="2282" y="360"/>
                    <a:pt x="2253" y="363"/>
                    <a:pt x="2223" y="366"/>
                  </a:cubicBezTo>
                  <a:cubicBezTo>
                    <a:pt x="2222" y="378"/>
                    <a:pt x="2220" y="392"/>
                    <a:pt x="2218" y="405"/>
                  </a:cubicBezTo>
                  <a:cubicBezTo>
                    <a:pt x="2256" y="424"/>
                    <a:pt x="2294" y="444"/>
                    <a:pt x="2340" y="467"/>
                  </a:cubicBezTo>
                  <a:cubicBezTo>
                    <a:pt x="2340" y="469"/>
                    <a:pt x="2337" y="486"/>
                    <a:pt x="2331" y="501"/>
                  </a:cubicBezTo>
                  <a:cubicBezTo>
                    <a:pt x="2319" y="535"/>
                    <a:pt x="2287" y="594"/>
                    <a:pt x="2294" y="597"/>
                  </a:cubicBezTo>
                  <a:cubicBezTo>
                    <a:pt x="2395" y="668"/>
                    <a:pt x="2336" y="751"/>
                    <a:pt x="2322" y="834"/>
                  </a:cubicBezTo>
                  <a:cubicBezTo>
                    <a:pt x="2313" y="884"/>
                    <a:pt x="2315" y="936"/>
                    <a:pt x="2311" y="997"/>
                  </a:cubicBezTo>
                  <a:cubicBezTo>
                    <a:pt x="2259" y="1018"/>
                    <a:pt x="2165" y="980"/>
                    <a:pt x="2154" y="1079"/>
                  </a:cubicBezTo>
                  <a:lnTo>
                    <a:pt x="2152" y="1079"/>
                  </a:lnTo>
                  <a:lnTo>
                    <a:pt x="2150" y="1079"/>
                  </a:lnTo>
                  <a:cubicBezTo>
                    <a:pt x="2136" y="1054"/>
                    <a:pt x="2075" y="1049"/>
                    <a:pt x="2118" y="995"/>
                  </a:cubicBezTo>
                  <a:cubicBezTo>
                    <a:pt x="2134" y="974"/>
                    <a:pt x="2123" y="931"/>
                    <a:pt x="2127" y="863"/>
                  </a:cubicBezTo>
                  <a:cubicBezTo>
                    <a:pt x="2056" y="969"/>
                    <a:pt x="2012" y="1037"/>
                    <a:pt x="1952" y="1128"/>
                  </a:cubicBezTo>
                  <a:cubicBezTo>
                    <a:pt x="2016" y="1117"/>
                    <a:pt x="2053" y="1115"/>
                    <a:pt x="2086" y="1106"/>
                  </a:cubicBezTo>
                  <a:cubicBezTo>
                    <a:pt x="2108" y="1101"/>
                    <a:pt x="2128" y="1087"/>
                    <a:pt x="2149" y="1077"/>
                  </a:cubicBezTo>
                  <a:cubicBezTo>
                    <a:pt x="2150" y="1079"/>
                    <a:pt x="2152" y="1080"/>
                    <a:pt x="2152" y="1082"/>
                  </a:cubicBezTo>
                  <a:cubicBezTo>
                    <a:pt x="2152" y="1081"/>
                    <a:pt x="2153" y="1080"/>
                    <a:pt x="2153" y="1077"/>
                  </a:cubicBezTo>
                  <a:cubicBezTo>
                    <a:pt x="2185" y="1081"/>
                    <a:pt x="2220" y="1085"/>
                    <a:pt x="2272" y="1091"/>
                  </a:cubicBezTo>
                  <a:cubicBezTo>
                    <a:pt x="2210" y="1165"/>
                    <a:pt x="2163" y="1220"/>
                    <a:pt x="2118" y="1277"/>
                  </a:cubicBezTo>
                  <a:cubicBezTo>
                    <a:pt x="2019" y="1399"/>
                    <a:pt x="2019" y="1399"/>
                    <a:pt x="1874" y="1314"/>
                  </a:cubicBezTo>
                  <a:cubicBezTo>
                    <a:pt x="1739" y="1387"/>
                    <a:pt x="1601" y="1461"/>
                    <a:pt x="1460" y="1538"/>
                  </a:cubicBezTo>
                  <a:cubicBezTo>
                    <a:pt x="1429" y="1488"/>
                    <a:pt x="1405" y="1451"/>
                    <a:pt x="1384" y="1417"/>
                  </a:cubicBezTo>
                  <a:cubicBezTo>
                    <a:pt x="1363" y="1422"/>
                    <a:pt x="1341" y="1424"/>
                    <a:pt x="1341" y="1428"/>
                  </a:cubicBezTo>
                  <a:cubicBezTo>
                    <a:pt x="1329" y="1519"/>
                    <a:pt x="1298" y="1580"/>
                    <a:pt x="1183" y="1564"/>
                  </a:cubicBezTo>
                  <a:cubicBezTo>
                    <a:pt x="1158" y="1564"/>
                    <a:pt x="1120" y="1619"/>
                    <a:pt x="1085" y="1649"/>
                  </a:cubicBezTo>
                  <a:close/>
                  <a:moveTo>
                    <a:pt x="2033" y="572"/>
                  </a:moveTo>
                  <a:cubicBezTo>
                    <a:pt x="2089" y="594"/>
                    <a:pt x="2144" y="617"/>
                    <a:pt x="2231" y="652"/>
                  </a:cubicBezTo>
                  <a:cubicBezTo>
                    <a:pt x="2166" y="513"/>
                    <a:pt x="2122" y="501"/>
                    <a:pt x="2033" y="572"/>
                  </a:cubicBezTo>
                  <a:close/>
                  <a:moveTo>
                    <a:pt x="1927" y="1260"/>
                  </a:moveTo>
                  <a:cubicBezTo>
                    <a:pt x="1970" y="1247"/>
                    <a:pt x="2008" y="1236"/>
                    <a:pt x="2070" y="1219"/>
                  </a:cubicBezTo>
                  <a:cubicBezTo>
                    <a:pt x="1987" y="1171"/>
                    <a:pt x="1945" y="1178"/>
                    <a:pt x="1927" y="1260"/>
                  </a:cubicBezTo>
                  <a:close/>
                  <a:moveTo>
                    <a:pt x="1731" y="1261"/>
                  </a:moveTo>
                  <a:cubicBezTo>
                    <a:pt x="1760" y="1192"/>
                    <a:pt x="1784" y="1131"/>
                    <a:pt x="1810" y="1065"/>
                  </a:cubicBezTo>
                  <a:cubicBezTo>
                    <a:pt x="1652" y="1088"/>
                    <a:pt x="1640" y="1114"/>
                    <a:pt x="1731" y="1261"/>
                  </a:cubicBezTo>
                  <a:close/>
                  <a:moveTo>
                    <a:pt x="1033" y="1057"/>
                  </a:moveTo>
                  <a:cubicBezTo>
                    <a:pt x="1025" y="1040"/>
                    <a:pt x="1018" y="1025"/>
                    <a:pt x="1011" y="1010"/>
                  </a:cubicBezTo>
                  <a:cubicBezTo>
                    <a:pt x="984" y="1025"/>
                    <a:pt x="955" y="1040"/>
                    <a:pt x="930" y="1059"/>
                  </a:cubicBezTo>
                  <a:cubicBezTo>
                    <a:pt x="928" y="1060"/>
                    <a:pt x="945" y="1089"/>
                    <a:pt x="955" y="1105"/>
                  </a:cubicBezTo>
                  <a:cubicBezTo>
                    <a:pt x="981" y="1089"/>
                    <a:pt x="1007" y="1073"/>
                    <a:pt x="1033" y="1057"/>
                  </a:cubicBezTo>
                  <a:close/>
                  <a:moveTo>
                    <a:pt x="1117" y="960"/>
                  </a:moveTo>
                  <a:cubicBezTo>
                    <a:pt x="1121" y="961"/>
                    <a:pt x="1127" y="961"/>
                    <a:pt x="1137" y="964"/>
                  </a:cubicBezTo>
                  <a:cubicBezTo>
                    <a:pt x="1172" y="936"/>
                    <a:pt x="1211" y="908"/>
                    <a:pt x="1250" y="878"/>
                  </a:cubicBezTo>
                  <a:cubicBezTo>
                    <a:pt x="1236" y="863"/>
                    <a:pt x="1225" y="850"/>
                    <a:pt x="1211" y="836"/>
                  </a:cubicBezTo>
                  <a:cubicBezTo>
                    <a:pt x="1182" y="880"/>
                    <a:pt x="1149" y="919"/>
                    <a:pt x="1117" y="960"/>
                  </a:cubicBezTo>
                  <a:close/>
                  <a:moveTo>
                    <a:pt x="1130" y="1512"/>
                  </a:moveTo>
                  <a:cubicBezTo>
                    <a:pt x="1178" y="1475"/>
                    <a:pt x="1230" y="1455"/>
                    <a:pt x="1232" y="1430"/>
                  </a:cubicBezTo>
                  <a:cubicBezTo>
                    <a:pt x="1239" y="1350"/>
                    <a:pt x="1185" y="1322"/>
                    <a:pt x="1109" y="1330"/>
                  </a:cubicBezTo>
                  <a:cubicBezTo>
                    <a:pt x="1115" y="1381"/>
                    <a:pt x="1120" y="1430"/>
                    <a:pt x="1130" y="15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3735361" y="5641675"/>
              <a:ext cx="254" cy="338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3" y="1"/>
                  </a:moveTo>
                  <a:cubicBezTo>
                    <a:pt x="3" y="3"/>
                    <a:pt x="3" y="4"/>
                    <a:pt x="1" y="6"/>
                  </a:cubicBezTo>
                  <a:cubicBezTo>
                    <a:pt x="3" y="6"/>
                    <a:pt x="5" y="6"/>
                    <a:pt x="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662590" y="5632537"/>
              <a:ext cx="94388" cy="63588"/>
            </a:xfrm>
            <a:custGeom>
              <a:avLst/>
              <a:gdLst/>
              <a:ahLst/>
              <a:cxnLst/>
              <a:rect l="l" t="t" r="r" b="b"/>
              <a:pathLst>
                <a:path w="2231" h="1503" extrusionOk="0">
                  <a:moveTo>
                    <a:pt x="2018" y="605"/>
                  </a:moveTo>
                  <a:cubicBezTo>
                    <a:pt x="2077" y="746"/>
                    <a:pt x="2228" y="824"/>
                    <a:pt x="2230" y="996"/>
                  </a:cubicBezTo>
                  <a:cubicBezTo>
                    <a:pt x="2145" y="977"/>
                    <a:pt x="2065" y="961"/>
                    <a:pt x="1974" y="943"/>
                  </a:cubicBezTo>
                  <a:cubicBezTo>
                    <a:pt x="1882" y="1013"/>
                    <a:pt x="1975" y="1095"/>
                    <a:pt x="1994" y="1179"/>
                  </a:cubicBezTo>
                  <a:cubicBezTo>
                    <a:pt x="1959" y="1188"/>
                    <a:pt x="1932" y="1194"/>
                    <a:pt x="1893" y="1203"/>
                  </a:cubicBezTo>
                  <a:cubicBezTo>
                    <a:pt x="1908" y="1236"/>
                    <a:pt x="1923" y="1263"/>
                    <a:pt x="1937" y="1291"/>
                  </a:cubicBezTo>
                  <a:cubicBezTo>
                    <a:pt x="1900" y="1296"/>
                    <a:pt x="1861" y="1300"/>
                    <a:pt x="1806" y="1309"/>
                  </a:cubicBezTo>
                  <a:cubicBezTo>
                    <a:pt x="1819" y="1358"/>
                    <a:pt x="1830" y="1399"/>
                    <a:pt x="1853" y="1480"/>
                  </a:cubicBezTo>
                  <a:cubicBezTo>
                    <a:pt x="1785" y="1435"/>
                    <a:pt x="1749" y="1413"/>
                    <a:pt x="1713" y="1388"/>
                  </a:cubicBezTo>
                  <a:cubicBezTo>
                    <a:pt x="1682" y="1366"/>
                    <a:pt x="1652" y="1342"/>
                    <a:pt x="1610" y="1313"/>
                  </a:cubicBezTo>
                  <a:cubicBezTo>
                    <a:pt x="1594" y="1347"/>
                    <a:pt x="1580" y="1374"/>
                    <a:pt x="1563" y="1413"/>
                  </a:cubicBezTo>
                  <a:cubicBezTo>
                    <a:pt x="1613" y="1433"/>
                    <a:pt x="1651" y="1448"/>
                    <a:pt x="1690" y="1464"/>
                  </a:cubicBezTo>
                  <a:cubicBezTo>
                    <a:pt x="1686" y="1476"/>
                    <a:pt x="1682" y="1488"/>
                    <a:pt x="1678" y="1501"/>
                  </a:cubicBezTo>
                  <a:cubicBezTo>
                    <a:pt x="1569" y="1467"/>
                    <a:pt x="1460" y="1434"/>
                    <a:pt x="1337" y="1395"/>
                  </a:cubicBezTo>
                  <a:cubicBezTo>
                    <a:pt x="1329" y="1421"/>
                    <a:pt x="1314" y="1467"/>
                    <a:pt x="1304" y="1502"/>
                  </a:cubicBezTo>
                  <a:cubicBezTo>
                    <a:pt x="1120" y="1482"/>
                    <a:pt x="937" y="1462"/>
                    <a:pt x="733" y="1440"/>
                  </a:cubicBezTo>
                  <a:cubicBezTo>
                    <a:pt x="678" y="1361"/>
                    <a:pt x="674" y="1240"/>
                    <a:pt x="687" y="1131"/>
                  </a:cubicBezTo>
                  <a:cubicBezTo>
                    <a:pt x="698" y="1044"/>
                    <a:pt x="651" y="1052"/>
                    <a:pt x="594" y="1028"/>
                  </a:cubicBezTo>
                  <a:cubicBezTo>
                    <a:pt x="577" y="1095"/>
                    <a:pt x="558" y="1159"/>
                    <a:pt x="536" y="1237"/>
                  </a:cubicBezTo>
                  <a:cubicBezTo>
                    <a:pt x="436" y="1196"/>
                    <a:pt x="345" y="1159"/>
                    <a:pt x="244" y="1118"/>
                  </a:cubicBezTo>
                  <a:cubicBezTo>
                    <a:pt x="255" y="1075"/>
                    <a:pt x="265" y="1035"/>
                    <a:pt x="271" y="1006"/>
                  </a:cubicBezTo>
                  <a:cubicBezTo>
                    <a:pt x="220" y="951"/>
                    <a:pt x="174" y="904"/>
                    <a:pt x="131" y="853"/>
                  </a:cubicBezTo>
                  <a:cubicBezTo>
                    <a:pt x="85" y="799"/>
                    <a:pt x="42" y="742"/>
                    <a:pt x="1" y="689"/>
                  </a:cubicBezTo>
                  <a:cubicBezTo>
                    <a:pt x="47" y="549"/>
                    <a:pt x="75" y="405"/>
                    <a:pt x="144" y="285"/>
                  </a:cubicBezTo>
                  <a:cubicBezTo>
                    <a:pt x="179" y="223"/>
                    <a:pt x="288" y="205"/>
                    <a:pt x="391" y="153"/>
                  </a:cubicBezTo>
                  <a:cubicBezTo>
                    <a:pt x="334" y="262"/>
                    <a:pt x="334" y="262"/>
                    <a:pt x="365" y="376"/>
                  </a:cubicBezTo>
                  <a:cubicBezTo>
                    <a:pt x="408" y="237"/>
                    <a:pt x="551" y="168"/>
                    <a:pt x="509" y="1"/>
                  </a:cubicBezTo>
                  <a:cubicBezTo>
                    <a:pt x="573" y="71"/>
                    <a:pt x="637" y="142"/>
                    <a:pt x="684" y="194"/>
                  </a:cubicBezTo>
                  <a:cubicBezTo>
                    <a:pt x="760" y="170"/>
                    <a:pt x="817" y="152"/>
                    <a:pt x="881" y="132"/>
                  </a:cubicBezTo>
                  <a:cubicBezTo>
                    <a:pt x="865" y="100"/>
                    <a:pt x="849" y="66"/>
                    <a:pt x="824" y="13"/>
                  </a:cubicBezTo>
                  <a:cubicBezTo>
                    <a:pt x="881" y="50"/>
                    <a:pt x="922" y="82"/>
                    <a:pt x="967" y="102"/>
                  </a:cubicBezTo>
                  <a:cubicBezTo>
                    <a:pt x="999" y="117"/>
                    <a:pt x="1051" y="131"/>
                    <a:pt x="1073" y="116"/>
                  </a:cubicBezTo>
                  <a:cubicBezTo>
                    <a:pt x="1165" y="49"/>
                    <a:pt x="1229" y="85"/>
                    <a:pt x="1278" y="170"/>
                  </a:cubicBezTo>
                  <a:cubicBezTo>
                    <a:pt x="1392" y="41"/>
                    <a:pt x="1392" y="41"/>
                    <a:pt x="1562" y="121"/>
                  </a:cubicBezTo>
                  <a:cubicBezTo>
                    <a:pt x="1559" y="147"/>
                    <a:pt x="1557" y="173"/>
                    <a:pt x="1554" y="197"/>
                  </a:cubicBezTo>
                  <a:cubicBezTo>
                    <a:pt x="1611" y="205"/>
                    <a:pt x="1669" y="215"/>
                    <a:pt x="1726" y="222"/>
                  </a:cubicBezTo>
                  <a:cubicBezTo>
                    <a:pt x="1710" y="309"/>
                    <a:pt x="1725" y="376"/>
                    <a:pt x="1849" y="371"/>
                  </a:cubicBezTo>
                  <a:cubicBezTo>
                    <a:pt x="1897" y="299"/>
                    <a:pt x="1950" y="222"/>
                    <a:pt x="2032" y="102"/>
                  </a:cubicBezTo>
                  <a:cubicBezTo>
                    <a:pt x="2067" y="248"/>
                    <a:pt x="2091" y="357"/>
                    <a:pt x="2120" y="483"/>
                  </a:cubicBezTo>
                  <a:cubicBezTo>
                    <a:pt x="2098" y="503"/>
                    <a:pt x="2056" y="557"/>
                    <a:pt x="2018" y="605"/>
                  </a:cubicBezTo>
                  <a:close/>
                  <a:moveTo>
                    <a:pt x="653" y="303"/>
                  </a:moveTo>
                  <a:cubicBezTo>
                    <a:pt x="652" y="293"/>
                    <a:pt x="652" y="283"/>
                    <a:pt x="651" y="273"/>
                  </a:cubicBezTo>
                  <a:cubicBezTo>
                    <a:pt x="613" y="272"/>
                    <a:pt x="575" y="272"/>
                    <a:pt x="537" y="271"/>
                  </a:cubicBezTo>
                  <a:cubicBezTo>
                    <a:pt x="538" y="289"/>
                    <a:pt x="541" y="307"/>
                    <a:pt x="542" y="325"/>
                  </a:cubicBezTo>
                  <a:cubicBezTo>
                    <a:pt x="579" y="318"/>
                    <a:pt x="616" y="309"/>
                    <a:pt x="653" y="303"/>
                  </a:cubicBezTo>
                  <a:close/>
                  <a:moveTo>
                    <a:pt x="1124" y="425"/>
                  </a:moveTo>
                  <a:cubicBezTo>
                    <a:pt x="1021" y="365"/>
                    <a:pt x="1021" y="365"/>
                    <a:pt x="968" y="456"/>
                  </a:cubicBezTo>
                  <a:cubicBezTo>
                    <a:pt x="1022" y="445"/>
                    <a:pt x="1063" y="438"/>
                    <a:pt x="1124" y="425"/>
                  </a:cubicBezTo>
                  <a:close/>
                  <a:moveTo>
                    <a:pt x="1536" y="736"/>
                  </a:moveTo>
                  <a:cubicBezTo>
                    <a:pt x="1604" y="714"/>
                    <a:pt x="1647" y="700"/>
                    <a:pt x="1690" y="685"/>
                  </a:cubicBezTo>
                  <a:lnTo>
                    <a:pt x="1678" y="647"/>
                  </a:lnTo>
                  <a:cubicBezTo>
                    <a:pt x="1634" y="663"/>
                    <a:pt x="1562" y="568"/>
                    <a:pt x="1536" y="736"/>
                  </a:cubicBezTo>
                  <a:close/>
                  <a:moveTo>
                    <a:pt x="1716" y="1258"/>
                  </a:moveTo>
                  <a:cubicBezTo>
                    <a:pt x="1715" y="1177"/>
                    <a:pt x="1713" y="1112"/>
                    <a:pt x="1712" y="1032"/>
                  </a:cubicBezTo>
                  <a:cubicBezTo>
                    <a:pt x="1668" y="1047"/>
                    <a:pt x="1640" y="1055"/>
                    <a:pt x="1556" y="1084"/>
                  </a:cubicBezTo>
                  <a:cubicBezTo>
                    <a:pt x="1637" y="1142"/>
                    <a:pt x="1610" y="1238"/>
                    <a:pt x="1716" y="1258"/>
                  </a:cubicBezTo>
                  <a:close/>
                  <a:moveTo>
                    <a:pt x="1841" y="927"/>
                  </a:moveTo>
                  <a:cubicBezTo>
                    <a:pt x="1787" y="875"/>
                    <a:pt x="1760" y="849"/>
                    <a:pt x="1719" y="809"/>
                  </a:cubicBezTo>
                  <a:cubicBezTo>
                    <a:pt x="1700" y="877"/>
                    <a:pt x="1690" y="922"/>
                    <a:pt x="1672" y="992"/>
                  </a:cubicBezTo>
                  <a:cubicBezTo>
                    <a:pt x="1735" y="967"/>
                    <a:pt x="1773" y="953"/>
                    <a:pt x="1841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249572" y="5489787"/>
              <a:ext cx="91469" cy="68327"/>
            </a:xfrm>
            <a:custGeom>
              <a:avLst/>
              <a:gdLst/>
              <a:ahLst/>
              <a:cxnLst/>
              <a:rect l="l" t="t" r="r" b="b"/>
              <a:pathLst>
                <a:path w="2162" h="1615" extrusionOk="0">
                  <a:moveTo>
                    <a:pt x="1563" y="1548"/>
                  </a:moveTo>
                  <a:cubicBezTo>
                    <a:pt x="1519" y="1552"/>
                    <a:pt x="1457" y="1573"/>
                    <a:pt x="1432" y="1553"/>
                  </a:cubicBezTo>
                  <a:cubicBezTo>
                    <a:pt x="1375" y="1505"/>
                    <a:pt x="1350" y="1499"/>
                    <a:pt x="1292" y="1558"/>
                  </a:cubicBezTo>
                  <a:cubicBezTo>
                    <a:pt x="1235" y="1614"/>
                    <a:pt x="1197" y="1583"/>
                    <a:pt x="1146" y="1442"/>
                  </a:cubicBezTo>
                  <a:cubicBezTo>
                    <a:pt x="1081" y="1481"/>
                    <a:pt x="1017" y="1517"/>
                    <a:pt x="952" y="1556"/>
                  </a:cubicBezTo>
                  <a:cubicBezTo>
                    <a:pt x="901" y="1533"/>
                    <a:pt x="852" y="1498"/>
                    <a:pt x="798" y="1494"/>
                  </a:cubicBezTo>
                  <a:cubicBezTo>
                    <a:pt x="750" y="1491"/>
                    <a:pt x="693" y="1559"/>
                    <a:pt x="652" y="1458"/>
                  </a:cubicBezTo>
                  <a:cubicBezTo>
                    <a:pt x="714" y="1403"/>
                    <a:pt x="780" y="1344"/>
                    <a:pt x="854" y="1279"/>
                  </a:cubicBezTo>
                  <a:cubicBezTo>
                    <a:pt x="725" y="1220"/>
                    <a:pt x="522" y="1274"/>
                    <a:pt x="508" y="1055"/>
                  </a:cubicBezTo>
                  <a:cubicBezTo>
                    <a:pt x="430" y="1043"/>
                    <a:pt x="333" y="1095"/>
                    <a:pt x="285" y="985"/>
                  </a:cubicBezTo>
                  <a:cubicBezTo>
                    <a:pt x="279" y="969"/>
                    <a:pt x="225" y="976"/>
                    <a:pt x="196" y="966"/>
                  </a:cubicBezTo>
                  <a:cubicBezTo>
                    <a:pt x="88" y="933"/>
                    <a:pt x="1" y="771"/>
                    <a:pt x="68" y="703"/>
                  </a:cubicBezTo>
                  <a:cubicBezTo>
                    <a:pt x="186" y="585"/>
                    <a:pt x="187" y="439"/>
                    <a:pt x="207" y="261"/>
                  </a:cubicBezTo>
                  <a:cubicBezTo>
                    <a:pt x="290" y="318"/>
                    <a:pt x="355" y="362"/>
                    <a:pt x="431" y="414"/>
                  </a:cubicBezTo>
                  <a:cubicBezTo>
                    <a:pt x="488" y="350"/>
                    <a:pt x="509" y="282"/>
                    <a:pt x="438" y="220"/>
                  </a:cubicBezTo>
                  <a:cubicBezTo>
                    <a:pt x="541" y="172"/>
                    <a:pt x="647" y="124"/>
                    <a:pt x="759" y="72"/>
                  </a:cubicBezTo>
                  <a:cubicBezTo>
                    <a:pt x="834" y="114"/>
                    <a:pt x="827" y="289"/>
                    <a:pt x="994" y="219"/>
                  </a:cubicBezTo>
                  <a:cubicBezTo>
                    <a:pt x="967" y="177"/>
                    <a:pt x="942" y="138"/>
                    <a:pt x="911" y="93"/>
                  </a:cubicBezTo>
                  <a:cubicBezTo>
                    <a:pt x="944" y="63"/>
                    <a:pt x="975" y="32"/>
                    <a:pt x="1011" y="0"/>
                  </a:cubicBezTo>
                  <a:cubicBezTo>
                    <a:pt x="1073" y="52"/>
                    <a:pt x="1126" y="98"/>
                    <a:pt x="1203" y="163"/>
                  </a:cubicBezTo>
                  <a:cubicBezTo>
                    <a:pt x="1207" y="108"/>
                    <a:pt x="1209" y="77"/>
                    <a:pt x="1213" y="15"/>
                  </a:cubicBezTo>
                  <a:cubicBezTo>
                    <a:pt x="1284" y="58"/>
                    <a:pt x="1345" y="98"/>
                    <a:pt x="1412" y="142"/>
                  </a:cubicBezTo>
                  <a:cubicBezTo>
                    <a:pt x="1494" y="89"/>
                    <a:pt x="1579" y="31"/>
                    <a:pt x="1687" y="86"/>
                  </a:cubicBezTo>
                  <a:cubicBezTo>
                    <a:pt x="1633" y="167"/>
                    <a:pt x="1633" y="167"/>
                    <a:pt x="1515" y="161"/>
                  </a:cubicBezTo>
                  <a:cubicBezTo>
                    <a:pt x="1530" y="249"/>
                    <a:pt x="1563" y="303"/>
                    <a:pt x="1662" y="297"/>
                  </a:cubicBezTo>
                  <a:cubicBezTo>
                    <a:pt x="1727" y="293"/>
                    <a:pt x="1792" y="287"/>
                    <a:pt x="1857" y="293"/>
                  </a:cubicBezTo>
                  <a:cubicBezTo>
                    <a:pt x="1900" y="298"/>
                    <a:pt x="1942" y="325"/>
                    <a:pt x="1975" y="370"/>
                  </a:cubicBezTo>
                  <a:cubicBezTo>
                    <a:pt x="1951" y="370"/>
                    <a:pt x="1927" y="371"/>
                    <a:pt x="1886" y="372"/>
                  </a:cubicBezTo>
                  <a:cubicBezTo>
                    <a:pt x="2032" y="434"/>
                    <a:pt x="1952" y="559"/>
                    <a:pt x="2012" y="642"/>
                  </a:cubicBezTo>
                  <a:cubicBezTo>
                    <a:pt x="2000" y="649"/>
                    <a:pt x="1990" y="653"/>
                    <a:pt x="1978" y="661"/>
                  </a:cubicBezTo>
                  <a:cubicBezTo>
                    <a:pt x="1922" y="633"/>
                    <a:pt x="1865" y="605"/>
                    <a:pt x="1781" y="566"/>
                  </a:cubicBezTo>
                  <a:cubicBezTo>
                    <a:pt x="1847" y="708"/>
                    <a:pt x="1975" y="722"/>
                    <a:pt x="2076" y="796"/>
                  </a:cubicBezTo>
                  <a:cubicBezTo>
                    <a:pt x="2061" y="818"/>
                    <a:pt x="2046" y="840"/>
                    <a:pt x="2030" y="861"/>
                  </a:cubicBezTo>
                  <a:cubicBezTo>
                    <a:pt x="2162" y="918"/>
                    <a:pt x="2067" y="1058"/>
                    <a:pt x="2129" y="1142"/>
                  </a:cubicBezTo>
                  <a:cubicBezTo>
                    <a:pt x="2030" y="1093"/>
                    <a:pt x="1930" y="1043"/>
                    <a:pt x="1798" y="977"/>
                  </a:cubicBezTo>
                  <a:cubicBezTo>
                    <a:pt x="1880" y="1104"/>
                    <a:pt x="1941" y="1196"/>
                    <a:pt x="2014" y="1308"/>
                  </a:cubicBezTo>
                  <a:cubicBezTo>
                    <a:pt x="1907" y="1317"/>
                    <a:pt x="1834" y="1322"/>
                    <a:pt x="1760" y="1329"/>
                  </a:cubicBezTo>
                  <a:cubicBezTo>
                    <a:pt x="1735" y="1353"/>
                    <a:pt x="1712" y="1375"/>
                    <a:pt x="1688" y="1399"/>
                  </a:cubicBezTo>
                  <a:cubicBezTo>
                    <a:pt x="1676" y="1385"/>
                    <a:pt x="1652" y="1363"/>
                    <a:pt x="1654" y="1359"/>
                  </a:cubicBezTo>
                  <a:cubicBezTo>
                    <a:pt x="1676" y="1329"/>
                    <a:pt x="1703" y="1303"/>
                    <a:pt x="1729" y="1274"/>
                  </a:cubicBezTo>
                  <a:cubicBezTo>
                    <a:pt x="1676" y="1281"/>
                    <a:pt x="1623" y="1290"/>
                    <a:pt x="1571" y="1292"/>
                  </a:cubicBezTo>
                  <a:cubicBezTo>
                    <a:pt x="1548" y="1293"/>
                    <a:pt x="1514" y="1288"/>
                    <a:pt x="1508" y="1275"/>
                  </a:cubicBezTo>
                  <a:cubicBezTo>
                    <a:pt x="1482" y="1213"/>
                    <a:pt x="1442" y="1220"/>
                    <a:pt x="1404" y="1251"/>
                  </a:cubicBezTo>
                  <a:cubicBezTo>
                    <a:pt x="1390" y="1264"/>
                    <a:pt x="1384" y="1301"/>
                    <a:pt x="1390" y="1322"/>
                  </a:cubicBezTo>
                  <a:cubicBezTo>
                    <a:pt x="1409" y="1400"/>
                    <a:pt x="1459" y="1339"/>
                    <a:pt x="1496" y="1343"/>
                  </a:cubicBezTo>
                  <a:cubicBezTo>
                    <a:pt x="1508" y="1344"/>
                    <a:pt x="1519" y="1355"/>
                    <a:pt x="1542" y="1369"/>
                  </a:cubicBezTo>
                  <a:cubicBezTo>
                    <a:pt x="1524" y="1406"/>
                    <a:pt x="1504" y="1442"/>
                    <a:pt x="1484" y="1481"/>
                  </a:cubicBezTo>
                  <a:cubicBezTo>
                    <a:pt x="1510" y="1491"/>
                    <a:pt x="1536" y="1502"/>
                    <a:pt x="1561" y="1512"/>
                  </a:cubicBezTo>
                  <a:cubicBezTo>
                    <a:pt x="1563" y="1527"/>
                    <a:pt x="1563" y="1537"/>
                    <a:pt x="1563" y="1548"/>
                  </a:cubicBezTo>
                  <a:close/>
                  <a:moveTo>
                    <a:pt x="914" y="339"/>
                  </a:moveTo>
                  <a:cubicBezTo>
                    <a:pt x="837" y="328"/>
                    <a:pt x="781" y="321"/>
                    <a:pt x="697" y="307"/>
                  </a:cubicBezTo>
                  <a:cubicBezTo>
                    <a:pt x="769" y="397"/>
                    <a:pt x="822" y="420"/>
                    <a:pt x="914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289681" y="5555577"/>
              <a:ext cx="212" cy="8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2"/>
                  </a:moveTo>
                  <a:cubicBezTo>
                    <a:pt x="4" y="2"/>
                    <a:pt x="4" y="1"/>
                    <a:pt x="3" y="1"/>
                  </a:cubicBezTo>
                  <a:cubicBezTo>
                    <a:pt x="3" y="1"/>
                    <a:pt x="1" y="1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911069" y="6203196"/>
              <a:ext cx="91215" cy="63123"/>
            </a:xfrm>
            <a:custGeom>
              <a:avLst/>
              <a:gdLst/>
              <a:ahLst/>
              <a:cxnLst/>
              <a:rect l="l" t="t" r="r" b="b"/>
              <a:pathLst>
                <a:path w="2156" h="1492" extrusionOk="0">
                  <a:moveTo>
                    <a:pt x="2140" y="950"/>
                  </a:moveTo>
                  <a:cubicBezTo>
                    <a:pt x="2141" y="991"/>
                    <a:pt x="2156" y="1036"/>
                    <a:pt x="2143" y="1048"/>
                  </a:cubicBezTo>
                  <a:cubicBezTo>
                    <a:pt x="2045" y="1130"/>
                    <a:pt x="1931" y="1122"/>
                    <a:pt x="1815" y="1024"/>
                  </a:cubicBezTo>
                  <a:cubicBezTo>
                    <a:pt x="1780" y="1065"/>
                    <a:pt x="1744" y="1106"/>
                    <a:pt x="1700" y="1157"/>
                  </a:cubicBezTo>
                  <a:cubicBezTo>
                    <a:pt x="1790" y="1172"/>
                    <a:pt x="1886" y="1123"/>
                    <a:pt x="1942" y="1241"/>
                  </a:cubicBezTo>
                  <a:cubicBezTo>
                    <a:pt x="1764" y="1289"/>
                    <a:pt x="1598" y="1350"/>
                    <a:pt x="1414" y="1324"/>
                  </a:cubicBezTo>
                  <a:cubicBezTo>
                    <a:pt x="1419" y="1279"/>
                    <a:pt x="1422" y="1248"/>
                    <a:pt x="1426" y="1219"/>
                  </a:cubicBezTo>
                  <a:cubicBezTo>
                    <a:pt x="1419" y="1216"/>
                    <a:pt x="1411" y="1214"/>
                    <a:pt x="1403" y="1209"/>
                  </a:cubicBezTo>
                  <a:cubicBezTo>
                    <a:pt x="1367" y="1298"/>
                    <a:pt x="1329" y="1388"/>
                    <a:pt x="1289" y="1492"/>
                  </a:cubicBezTo>
                  <a:cubicBezTo>
                    <a:pt x="1245" y="1475"/>
                    <a:pt x="1191" y="1469"/>
                    <a:pt x="1167" y="1439"/>
                  </a:cubicBezTo>
                  <a:cubicBezTo>
                    <a:pt x="1126" y="1389"/>
                    <a:pt x="1094" y="1401"/>
                    <a:pt x="1048" y="1419"/>
                  </a:cubicBezTo>
                  <a:cubicBezTo>
                    <a:pt x="1019" y="1430"/>
                    <a:pt x="986" y="1436"/>
                    <a:pt x="953" y="1441"/>
                  </a:cubicBezTo>
                  <a:cubicBezTo>
                    <a:pt x="769" y="1466"/>
                    <a:pt x="725" y="1441"/>
                    <a:pt x="641" y="1269"/>
                  </a:cubicBezTo>
                  <a:cubicBezTo>
                    <a:pt x="676" y="1243"/>
                    <a:pt x="713" y="1219"/>
                    <a:pt x="748" y="1193"/>
                  </a:cubicBezTo>
                  <a:cubicBezTo>
                    <a:pt x="750" y="1193"/>
                    <a:pt x="754" y="1194"/>
                    <a:pt x="756" y="1194"/>
                  </a:cubicBezTo>
                  <a:cubicBezTo>
                    <a:pt x="759" y="1193"/>
                    <a:pt x="760" y="1193"/>
                    <a:pt x="764" y="1191"/>
                  </a:cubicBezTo>
                  <a:cubicBezTo>
                    <a:pt x="833" y="1229"/>
                    <a:pt x="892" y="1215"/>
                    <a:pt x="930" y="1121"/>
                  </a:cubicBezTo>
                  <a:cubicBezTo>
                    <a:pt x="874" y="1144"/>
                    <a:pt x="818" y="1168"/>
                    <a:pt x="764" y="1191"/>
                  </a:cubicBezTo>
                  <a:cubicBezTo>
                    <a:pt x="760" y="1190"/>
                    <a:pt x="758" y="1190"/>
                    <a:pt x="754" y="1188"/>
                  </a:cubicBezTo>
                  <a:cubicBezTo>
                    <a:pt x="751" y="1189"/>
                    <a:pt x="749" y="1191"/>
                    <a:pt x="748" y="1193"/>
                  </a:cubicBezTo>
                  <a:cubicBezTo>
                    <a:pt x="671" y="1183"/>
                    <a:pt x="600" y="1148"/>
                    <a:pt x="511" y="1191"/>
                  </a:cubicBezTo>
                  <a:cubicBezTo>
                    <a:pt x="454" y="1219"/>
                    <a:pt x="365" y="1175"/>
                    <a:pt x="284" y="1164"/>
                  </a:cubicBezTo>
                  <a:cubicBezTo>
                    <a:pt x="353" y="1003"/>
                    <a:pt x="504" y="1085"/>
                    <a:pt x="604" y="1014"/>
                  </a:cubicBezTo>
                  <a:cubicBezTo>
                    <a:pt x="600" y="945"/>
                    <a:pt x="588" y="892"/>
                    <a:pt x="495" y="901"/>
                  </a:cubicBezTo>
                  <a:cubicBezTo>
                    <a:pt x="439" y="905"/>
                    <a:pt x="381" y="908"/>
                    <a:pt x="326" y="908"/>
                  </a:cubicBezTo>
                  <a:cubicBezTo>
                    <a:pt x="251" y="908"/>
                    <a:pt x="177" y="905"/>
                    <a:pt x="82" y="904"/>
                  </a:cubicBezTo>
                  <a:cubicBezTo>
                    <a:pt x="114" y="782"/>
                    <a:pt x="146" y="694"/>
                    <a:pt x="64" y="595"/>
                  </a:cubicBezTo>
                  <a:cubicBezTo>
                    <a:pt x="1" y="519"/>
                    <a:pt x="64" y="418"/>
                    <a:pt x="219" y="305"/>
                  </a:cubicBezTo>
                  <a:cubicBezTo>
                    <a:pt x="201" y="277"/>
                    <a:pt x="178" y="240"/>
                    <a:pt x="151" y="196"/>
                  </a:cubicBezTo>
                  <a:cubicBezTo>
                    <a:pt x="245" y="189"/>
                    <a:pt x="349" y="183"/>
                    <a:pt x="453" y="177"/>
                  </a:cubicBezTo>
                  <a:lnTo>
                    <a:pt x="453" y="146"/>
                  </a:lnTo>
                  <a:cubicBezTo>
                    <a:pt x="407" y="138"/>
                    <a:pt x="360" y="132"/>
                    <a:pt x="316" y="127"/>
                  </a:cubicBezTo>
                  <a:cubicBezTo>
                    <a:pt x="317" y="111"/>
                    <a:pt x="318" y="97"/>
                    <a:pt x="318" y="83"/>
                  </a:cubicBezTo>
                  <a:cubicBezTo>
                    <a:pt x="453" y="89"/>
                    <a:pt x="590" y="95"/>
                    <a:pt x="740" y="102"/>
                  </a:cubicBezTo>
                  <a:cubicBezTo>
                    <a:pt x="749" y="86"/>
                    <a:pt x="770" y="45"/>
                    <a:pt x="793" y="1"/>
                  </a:cubicBezTo>
                  <a:cubicBezTo>
                    <a:pt x="817" y="10"/>
                    <a:pt x="840" y="12"/>
                    <a:pt x="852" y="26"/>
                  </a:cubicBezTo>
                  <a:cubicBezTo>
                    <a:pt x="931" y="120"/>
                    <a:pt x="1019" y="120"/>
                    <a:pt x="1129" y="78"/>
                  </a:cubicBezTo>
                  <a:cubicBezTo>
                    <a:pt x="1207" y="48"/>
                    <a:pt x="1301" y="57"/>
                    <a:pt x="1397" y="48"/>
                  </a:cubicBezTo>
                  <a:cubicBezTo>
                    <a:pt x="1483" y="149"/>
                    <a:pt x="1593" y="219"/>
                    <a:pt x="1750" y="200"/>
                  </a:cubicBezTo>
                  <a:cubicBezTo>
                    <a:pt x="1883" y="184"/>
                    <a:pt x="1921" y="240"/>
                    <a:pt x="1876" y="367"/>
                  </a:cubicBezTo>
                  <a:cubicBezTo>
                    <a:pt x="1938" y="402"/>
                    <a:pt x="2000" y="438"/>
                    <a:pt x="2092" y="491"/>
                  </a:cubicBezTo>
                  <a:cubicBezTo>
                    <a:pt x="1986" y="548"/>
                    <a:pt x="1921" y="547"/>
                    <a:pt x="1849" y="498"/>
                  </a:cubicBezTo>
                  <a:cubicBezTo>
                    <a:pt x="1776" y="450"/>
                    <a:pt x="1697" y="399"/>
                    <a:pt x="1610" y="506"/>
                  </a:cubicBezTo>
                  <a:cubicBezTo>
                    <a:pt x="1707" y="516"/>
                    <a:pt x="1791" y="524"/>
                    <a:pt x="1876" y="533"/>
                  </a:cubicBezTo>
                  <a:cubicBezTo>
                    <a:pt x="1878" y="545"/>
                    <a:pt x="1880" y="555"/>
                    <a:pt x="1880" y="568"/>
                  </a:cubicBezTo>
                  <a:cubicBezTo>
                    <a:pt x="1860" y="574"/>
                    <a:pt x="1839" y="580"/>
                    <a:pt x="1810" y="589"/>
                  </a:cubicBezTo>
                  <a:cubicBezTo>
                    <a:pt x="1862" y="736"/>
                    <a:pt x="2009" y="628"/>
                    <a:pt x="2096" y="706"/>
                  </a:cubicBezTo>
                  <a:cubicBezTo>
                    <a:pt x="1938" y="768"/>
                    <a:pt x="1983" y="911"/>
                    <a:pt x="1933" y="1074"/>
                  </a:cubicBezTo>
                  <a:cubicBezTo>
                    <a:pt x="2021" y="1022"/>
                    <a:pt x="2071" y="992"/>
                    <a:pt x="2140" y="950"/>
                  </a:cubicBezTo>
                  <a:close/>
                  <a:moveTo>
                    <a:pt x="1528" y="342"/>
                  </a:moveTo>
                  <a:cubicBezTo>
                    <a:pt x="1427" y="360"/>
                    <a:pt x="1398" y="388"/>
                    <a:pt x="1457" y="474"/>
                  </a:cubicBezTo>
                  <a:cubicBezTo>
                    <a:pt x="1476" y="439"/>
                    <a:pt x="1495" y="403"/>
                    <a:pt x="1528" y="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38425" y="6028715"/>
              <a:ext cx="90877" cy="61727"/>
            </a:xfrm>
            <a:custGeom>
              <a:avLst/>
              <a:gdLst/>
              <a:ahLst/>
              <a:cxnLst/>
              <a:rect l="l" t="t" r="r" b="b"/>
              <a:pathLst>
                <a:path w="2148" h="1459" extrusionOk="0">
                  <a:moveTo>
                    <a:pt x="1805" y="1208"/>
                  </a:moveTo>
                  <a:cubicBezTo>
                    <a:pt x="1736" y="1187"/>
                    <a:pt x="1664" y="1166"/>
                    <a:pt x="1617" y="1151"/>
                  </a:cubicBezTo>
                  <a:cubicBezTo>
                    <a:pt x="1571" y="1196"/>
                    <a:pt x="1547" y="1224"/>
                    <a:pt x="1517" y="1248"/>
                  </a:cubicBezTo>
                  <a:cubicBezTo>
                    <a:pt x="1503" y="1258"/>
                    <a:pt x="1466" y="1255"/>
                    <a:pt x="1465" y="1264"/>
                  </a:cubicBezTo>
                  <a:cubicBezTo>
                    <a:pt x="1441" y="1416"/>
                    <a:pt x="1271" y="1349"/>
                    <a:pt x="1205" y="1439"/>
                  </a:cubicBezTo>
                  <a:cubicBezTo>
                    <a:pt x="1196" y="1451"/>
                    <a:pt x="1165" y="1458"/>
                    <a:pt x="1152" y="1452"/>
                  </a:cubicBezTo>
                  <a:cubicBezTo>
                    <a:pt x="1101" y="1430"/>
                    <a:pt x="1049" y="1406"/>
                    <a:pt x="1005" y="1373"/>
                  </a:cubicBezTo>
                  <a:cubicBezTo>
                    <a:pt x="995" y="1365"/>
                    <a:pt x="1011" y="1291"/>
                    <a:pt x="1021" y="1291"/>
                  </a:cubicBezTo>
                  <a:cubicBezTo>
                    <a:pt x="1074" y="1286"/>
                    <a:pt x="1133" y="1279"/>
                    <a:pt x="1179" y="1300"/>
                  </a:cubicBezTo>
                  <a:cubicBezTo>
                    <a:pt x="1226" y="1321"/>
                    <a:pt x="1261" y="1370"/>
                    <a:pt x="1319" y="1303"/>
                  </a:cubicBezTo>
                  <a:cubicBezTo>
                    <a:pt x="1258" y="1181"/>
                    <a:pt x="1157" y="1183"/>
                    <a:pt x="1034" y="1176"/>
                  </a:cubicBezTo>
                  <a:cubicBezTo>
                    <a:pt x="873" y="1165"/>
                    <a:pt x="880" y="1296"/>
                    <a:pt x="822" y="1369"/>
                  </a:cubicBezTo>
                  <a:cubicBezTo>
                    <a:pt x="743" y="1337"/>
                    <a:pt x="670" y="1308"/>
                    <a:pt x="597" y="1276"/>
                  </a:cubicBezTo>
                  <a:cubicBezTo>
                    <a:pt x="507" y="1238"/>
                    <a:pt x="435" y="1196"/>
                    <a:pt x="517" y="1077"/>
                  </a:cubicBezTo>
                  <a:cubicBezTo>
                    <a:pt x="537" y="1046"/>
                    <a:pt x="507" y="979"/>
                    <a:pt x="501" y="932"/>
                  </a:cubicBezTo>
                  <a:cubicBezTo>
                    <a:pt x="259" y="886"/>
                    <a:pt x="259" y="886"/>
                    <a:pt x="164" y="1046"/>
                  </a:cubicBezTo>
                  <a:cubicBezTo>
                    <a:pt x="76" y="1022"/>
                    <a:pt x="54" y="973"/>
                    <a:pt x="107" y="897"/>
                  </a:cubicBezTo>
                  <a:cubicBezTo>
                    <a:pt x="149" y="837"/>
                    <a:pt x="197" y="782"/>
                    <a:pt x="246" y="722"/>
                  </a:cubicBezTo>
                  <a:cubicBezTo>
                    <a:pt x="164" y="682"/>
                    <a:pt x="97" y="650"/>
                    <a:pt x="28" y="618"/>
                  </a:cubicBezTo>
                  <a:cubicBezTo>
                    <a:pt x="109" y="473"/>
                    <a:pt x="39" y="345"/>
                    <a:pt x="1" y="202"/>
                  </a:cubicBezTo>
                  <a:cubicBezTo>
                    <a:pt x="27" y="223"/>
                    <a:pt x="57" y="238"/>
                    <a:pt x="77" y="263"/>
                  </a:cubicBezTo>
                  <a:cubicBezTo>
                    <a:pt x="152" y="354"/>
                    <a:pt x="157" y="353"/>
                    <a:pt x="246" y="261"/>
                  </a:cubicBezTo>
                  <a:cubicBezTo>
                    <a:pt x="319" y="186"/>
                    <a:pt x="378" y="74"/>
                    <a:pt x="513" y="124"/>
                  </a:cubicBezTo>
                  <a:cubicBezTo>
                    <a:pt x="549" y="136"/>
                    <a:pt x="575" y="170"/>
                    <a:pt x="611" y="198"/>
                  </a:cubicBezTo>
                  <a:cubicBezTo>
                    <a:pt x="622" y="160"/>
                    <a:pt x="635" y="113"/>
                    <a:pt x="655" y="40"/>
                  </a:cubicBezTo>
                  <a:cubicBezTo>
                    <a:pt x="725" y="56"/>
                    <a:pt x="800" y="74"/>
                    <a:pt x="898" y="97"/>
                  </a:cubicBezTo>
                  <a:cubicBezTo>
                    <a:pt x="940" y="76"/>
                    <a:pt x="1004" y="35"/>
                    <a:pt x="1076" y="13"/>
                  </a:cubicBezTo>
                  <a:cubicBezTo>
                    <a:pt x="1100" y="5"/>
                    <a:pt x="1137" y="41"/>
                    <a:pt x="1169" y="57"/>
                  </a:cubicBezTo>
                  <a:lnTo>
                    <a:pt x="1169" y="58"/>
                  </a:lnTo>
                  <a:cubicBezTo>
                    <a:pt x="1168" y="58"/>
                    <a:pt x="1165" y="58"/>
                    <a:pt x="1164" y="60"/>
                  </a:cubicBezTo>
                  <a:cubicBezTo>
                    <a:pt x="1167" y="61"/>
                    <a:pt x="1168" y="61"/>
                    <a:pt x="1169" y="62"/>
                  </a:cubicBezTo>
                  <a:cubicBezTo>
                    <a:pt x="1170" y="88"/>
                    <a:pt x="1171" y="113"/>
                    <a:pt x="1173" y="144"/>
                  </a:cubicBezTo>
                  <a:cubicBezTo>
                    <a:pt x="1234" y="98"/>
                    <a:pt x="1234" y="95"/>
                    <a:pt x="1169" y="62"/>
                  </a:cubicBezTo>
                  <a:lnTo>
                    <a:pt x="1169" y="58"/>
                  </a:lnTo>
                  <a:cubicBezTo>
                    <a:pt x="1376" y="9"/>
                    <a:pt x="1581" y="1"/>
                    <a:pt x="1793" y="47"/>
                  </a:cubicBezTo>
                  <a:cubicBezTo>
                    <a:pt x="1793" y="113"/>
                    <a:pt x="1794" y="156"/>
                    <a:pt x="1794" y="197"/>
                  </a:cubicBezTo>
                  <a:lnTo>
                    <a:pt x="1794" y="197"/>
                  </a:lnTo>
                  <a:lnTo>
                    <a:pt x="1793" y="197"/>
                  </a:lnTo>
                  <a:cubicBezTo>
                    <a:pt x="1752" y="141"/>
                    <a:pt x="1710" y="99"/>
                    <a:pt x="1634" y="139"/>
                  </a:cubicBezTo>
                  <a:cubicBezTo>
                    <a:pt x="1562" y="177"/>
                    <a:pt x="1488" y="211"/>
                    <a:pt x="1408" y="249"/>
                  </a:cubicBezTo>
                  <a:cubicBezTo>
                    <a:pt x="1402" y="284"/>
                    <a:pt x="1393" y="331"/>
                    <a:pt x="1377" y="410"/>
                  </a:cubicBezTo>
                  <a:cubicBezTo>
                    <a:pt x="1531" y="333"/>
                    <a:pt x="1632" y="197"/>
                    <a:pt x="1793" y="196"/>
                  </a:cubicBezTo>
                  <a:lnTo>
                    <a:pt x="1794" y="197"/>
                  </a:lnTo>
                  <a:lnTo>
                    <a:pt x="1794" y="196"/>
                  </a:lnTo>
                  <a:cubicBezTo>
                    <a:pt x="1868" y="209"/>
                    <a:pt x="1942" y="224"/>
                    <a:pt x="2023" y="240"/>
                  </a:cubicBezTo>
                  <a:cubicBezTo>
                    <a:pt x="1992" y="306"/>
                    <a:pt x="1970" y="354"/>
                    <a:pt x="1945" y="405"/>
                  </a:cubicBezTo>
                  <a:cubicBezTo>
                    <a:pt x="1886" y="359"/>
                    <a:pt x="1835" y="321"/>
                    <a:pt x="1755" y="260"/>
                  </a:cubicBezTo>
                  <a:cubicBezTo>
                    <a:pt x="1778" y="363"/>
                    <a:pt x="1793" y="427"/>
                    <a:pt x="1811" y="508"/>
                  </a:cubicBezTo>
                  <a:cubicBezTo>
                    <a:pt x="1769" y="484"/>
                    <a:pt x="1738" y="464"/>
                    <a:pt x="1677" y="428"/>
                  </a:cubicBezTo>
                  <a:cubicBezTo>
                    <a:pt x="1760" y="670"/>
                    <a:pt x="1980" y="642"/>
                    <a:pt x="2147" y="750"/>
                  </a:cubicBezTo>
                  <a:cubicBezTo>
                    <a:pt x="1983" y="779"/>
                    <a:pt x="2042" y="904"/>
                    <a:pt x="2014" y="985"/>
                  </a:cubicBezTo>
                  <a:cubicBezTo>
                    <a:pt x="1813" y="1067"/>
                    <a:pt x="1813" y="1067"/>
                    <a:pt x="1805" y="1208"/>
                  </a:cubicBezTo>
                  <a:close/>
                  <a:moveTo>
                    <a:pt x="776" y="1090"/>
                  </a:moveTo>
                  <a:cubicBezTo>
                    <a:pt x="715" y="1021"/>
                    <a:pt x="674" y="974"/>
                    <a:pt x="633" y="928"/>
                  </a:cubicBezTo>
                  <a:cubicBezTo>
                    <a:pt x="618" y="944"/>
                    <a:pt x="601" y="959"/>
                    <a:pt x="584" y="974"/>
                  </a:cubicBezTo>
                  <a:cubicBezTo>
                    <a:pt x="595" y="1051"/>
                    <a:pt x="651" y="1082"/>
                    <a:pt x="776" y="1090"/>
                  </a:cubicBezTo>
                  <a:close/>
                  <a:moveTo>
                    <a:pt x="1669" y="704"/>
                  </a:moveTo>
                  <a:cubicBezTo>
                    <a:pt x="1607" y="680"/>
                    <a:pt x="1575" y="667"/>
                    <a:pt x="1511" y="640"/>
                  </a:cubicBezTo>
                  <a:cubicBezTo>
                    <a:pt x="1538" y="696"/>
                    <a:pt x="1545" y="737"/>
                    <a:pt x="1568" y="748"/>
                  </a:cubicBezTo>
                  <a:cubicBezTo>
                    <a:pt x="1586" y="758"/>
                    <a:pt x="1621" y="727"/>
                    <a:pt x="1669" y="7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96014" y="6030661"/>
              <a:ext cx="212" cy="381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1" y="1"/>
                  </a:move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9"/>
                    <a:pt x="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13892" y="5991864"/>
              <a:ext cx="85123" cy="66804"/>
            </a:xfrm>
            <a:custGeom>
              <a:avLst/>
              <a:gdLst/>
              <a:ahLst/>
              <a:cxnLst/>
              <a:rect l="l" t="t" r="r" b="b"/>
              <a:pathLst>
                <a:path w="2012" h="1579" extrusionOk="0">
                  <a:moveTo>
                    <a:pt x="1069" y="1570"/>
                  </a:moveTo>
                  <a:cubicBezTo>
                    <a:pt x="942" y="1578"/>
                    <a:pt x="1020" y="1494"/>
                    <a:pt x="1007" y="1453"/>
                  </a:cubicBezTo>
                  <a:cubicBezTo>
                    <a:pt x="905" y="1380"/>
                    <a:pt x="884" y="1542"/>
                    <a:pt x="780" y="1526"/>
                  </a:cubicBezTo>
                  <a:cubicBezTo>
                    <a:pt x="813" y="1449"/>
                    <a:pt x="826" y="1372"/>
                    <a:pt x="771" y="1313"/>
                  </a:cubicBezTo>
                  <a:cubicBezTo>
                    <a:pt x="718" y="1251"/>
                    <a:pt x="656" y="1198"/>
                    <a:pt x="577" y="1122"/>
                  </a:cubicBezTo>
                  <a:cubicBezTo>
                    <a:pt x="657" y="1108"/>
                    <a:pt x="748" y="1176"/>
                    <a:pt x="761" y="1048"/>
                  </a:cubicBezTo>
                  <a:cubicBezTo>
                    <a:pt x="634" y="1012"/>
                    <a:pt x="510" y="995"/>
                    <a:pt x="402" y="1098"/>
                  </a:cubicBezTo>
                  <a:cubicBezTo>
                    <a:pt x="318" y="1064"/>
                    <a:pt x="236" y="1029"/>
                    <a:pt x="124" y="984"/>
                  </a:cubicBezTo>
                  <a:cubicBezTo>
                    <a:pt x="180" y="958"/>
                    <a:pt x="210" y="945"/>
                    <a:pt x="246" y="927"/>
                  </a:cubicBezTo>
                  <a:cubicBezTo>
                    <a:pt x="238" y="912"/>
                    <a:pt x="230" y="893"/>
                    <a:pt x="218" y="886"/>
                  </a:cubicBezTo>
                  <a:cubicBezTo>
                    <a:pt x="135" y="837"/>
                    <a:pt x="42" y="797"/>
                    <a:pt x="21" y="686"/>
                  </a:cubicBezTo>
                  <a:cubicBezTo>
                    <a:pt x="17" y="661"/>
                    <a:pt x="0" y="627"/>
                    <a:pt x="11" y="611"/>
                  </a:cubicBezTo>
                  <a:cubicBezTo>
                    <a:pt x="77" y="510"/>
                    <a:pt x="130" y="382"/>
                    <a:pt x="225" y="324"/>
                  </a:cubicBezTo>
                  <a:cubicBezTo>
                    <a:pt x="305" y="276"/>
                    <a:pt x="307" y="224"/>
                    <a:pt x="324" y="153"/>
                  </a:cubicBezTo>
                  <a:cubicBezTo>
                    <a:pt x="376" y="158"/>
                    <a:pt x="427" y="164"/>
                    <a:pt x="493" y="172"/>
                  </a:cubicBezTo>
                  <a:cubicBezTo>
                    <a:pt x="494" y="120"/>
                    <a:pt x="495" y="70"/>
                    <a:pt x="496" y="3"/>
                  </a:cubicBezTo>
                  <a:cubicBezTo>
                    <a:pt x="597" y="91"/>
                    <a:pt x="762" y="55"/>
                    <a:pt x="826" y="205"/>
                  </a:cubicBezTo>
                  <a:cubicBezTo>
                    <a:pt x="835" y="226"/>
                    <a:pt x="853" y="252"/>
                    <a:pt x="870" y="260"/>
                  </a:cubicBezTo>
                  <a:cubicBezTo>
                    <a:pt x="891" y="270"/>
                    <a:pt x="920" y="260"/>
                    <a:pt x="951" y="257"/>
                  </a:cubicBezTo>
                  <a:cubicBezTo>
                    <a:pt x="934" y="185"/>
                    <a:pt x="823" y="140"/>
                    <a:pt x="915" y="41"/>
                  </a:cubicBezTo>
                  <a:cubicBezTo>
                    <a:pt x="944" y="64"/>
                    <a:pt x="968" y="96"/>
                    <a:pt x="999" y="106"/>
                  </a:cubicBezTo>
                  <a:cubicBezTo>
                    <a:pt x="1047" y="123"/>
                    <a:pt x="1106" y="146"/>
                    <a:pt x="1151" y="131"/>
                  </a:cubicBezTo>
                  <a:cubicBezTo>
                    <a:pt x="1243" y="101"/>
                    <a:pt x="1329" y="49"/>
                    <a:pt x="1428" y="1"/>
                  </a:cubicBezTo>
                  <a:cubicBezTo>
                    <a:pt x="1468" y="36"/>
                    <a:pt x="1510" y="74"/>
                    <a:pt x="1557" y="114"/>
                  </a:cubicBezTo>
                  <a:cubicBezTo>
                    <a:pt x="1605" y="86"/>
                    <a:pt x="1646" y="63"/>
                    <a:pt x="1693" y="37"/>
                  </a:cubicBezTo>
                  <a:cubicBezTo>
                    <a:pt x="1711" y="178"/>
                    <a:pt x="1711" y="178"/>
                    <a:pt x="1537" y="190"/>
                  </a:cubicBezTo>
                  <a:cubicBezTo>
                    <a:pt x="1540" y="236"/>
                    <a:pt x="1542" y="281"/>
                    <a:pt x="1545" y="330"/>
                  </a:cubicBezTo>
                  <a:cubicBezTo>
                    <a:pt x="1630" y="333"/>
                    <a:pt x="1714" y="334"/>
                    <a:pt x="1804" y="336"/>
                  </a:cubicBezTo>
                  <a:cubicBezTo>
                    <a:pt x="1854" y="291"/>
                    <a:pt x="1874" y="184"/>
                    <a:pt x="2004" y="237"/>
                  </a:cubicBezTo>
                  <a:cubicBezTo>
                    <a:pt x="2006" y="324"/>
                    <a:pt x="2009" y="418"/>
                    <a:pt x="2011" y="523"/>
                  </a:cubicBezTo>
                  <a:cubicBezTo>
                    <a:pt x="1832" y="528"/>
                    <a:pt x="1677" y="559"/>
                    <a:pt x="1528" y="455"/>
                  </a:cubicBezTo>
                  <a:cubicBezTo>
                    <a:pt x="1558" y="559"/>
                    <a:pt x="1614" y="607"/>
                    <a:pt x="1709" y="597"/>
                  </a:cubicBezTo>
                  <a:cubicBezTo>
                    <a:pt x="1833" y="584"/>
                    <a:pt x="1883" y="658"/>
                    <a:pt x="1932" y="779"/>
                  </a:cubicBezTo>
                  <a:cubicBezTo>
                    <a:pt x="1864" y="798"/>
                    <a:pt x="1806" y="813"/>
                    <a:pt x="1720" y="835"/>
                  </a:cubicBezTo>
                  <a:cubicBezTo>
                    <a:pt x="1804" y="870"/>
                    <a:pt x="1870" y="897"/>
                    <a:pt x="1936" y="923"/>
                  </a:cubicBezTo>
                  <a:cubicBezTo>
                    <a:pt x="1924" y="975"/>
                    <a:pt x="1912" y="1026"/>
                    <a:pt x="1901" y="1078"/>
                  </a:cubicBezTo>
                  <a:cubicBezTo>
                    <a:pt x="1745" y="1058"/>
                    <a:pt x="1745" y="1058"/>
                    <a:pt x="1668" y="951"/>
                  </a:cubicBezTo>
                  <a:cubicBezTo>
                    <a:pt x="1578" y="1106"/>
                    <a:pt x="1766" y="1081"/>
                    <a:pt x="1818" y="1178"/>
                  </a:cubicBezTo>
                  <a:cubicBezTo>
                    <a:pt x="1597" y="1167"/>
                    <a:pt x="1448" y="1281"/>
                    <a:pt x="1306" y="1406"/>
                  </a:cubicBezTo>
                  <a:cubicBezTo>
                    <a:pt x="1291" y="1418"/>
                    <a:pt x="1270" y="1441"/>
                    <a:pt x="1260" y="1438"/>
                  </a:cubicBezTo>
                  <a:cubicBezTo>
                    <a:pt x="1139" y="1396"/>
                    <a:pt x="1119" y="1511"/>
                    <a:pt x="1069" y="1570"/>
                  </a:cubicBezTo>
                  <a:close/>
                  <a:moveTo>
                    <a:pt x="303" y="754"/>
                  </a:moveTo>
                  <a:cubicBezTo>
                    <a:pt x="259" y="739"/>
                    <a:pt x="212" y="724"/>
                    <a:pt x="166" y="709"/>
                  </a:cubicBezTo>
                  <a:cubicBezTo>
                    <a:pt x="163" y="723"/>
                    <a:pt x="161" y="736"/>
                    <a:pt x="158" y="750"/>
                  </a:cubicBezTo>
                  <a:cubicBezTo>
                    <a:pt x="203" y="760"/>
                    <a:pt x="250" y="771"/>
                    <a:pt x="296" y="781"/>
                  </a:cubicBezTo>
                  <a:cubicBezTo>
                    <a:pt x="300" y="772"/>
                    <a:pt x="302" y="762"/>
                    <a:pt x="303" y="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484893" y="5599620"/>
              <a:ext cx="89269" cy="70654"/>
            </a:xfrm>
            <a:custGeom>
              <a:avLst/>
              <a:gdLst/>
              <a:ahLst/>
              <a:cxnLst/>
              <a:rect l="l" t="t" r="r" b="b"/>
              <a:pathLst>
                <a:path w="2110" h="1670" extrusionOk="0">
                  <a:moveTo>
                    <a:pt x="1902" y="1056"/>
                  </a:moveTo>
                  <a:cubicBezTo>
                    <a:pt x="1860" y="1128"/>
                    <a:pt x="1820" y="1198"/>
                    <a:pt x="1776" y="1275"/>
                  </a:cubicBezTo>
                  <a:cubicBezTo>
                    <a:pt x="1732" y="1261"/>
                    <a:pt x="1680" y="1248"/>
                    <a:pt x="1620" y="1231"/>
                  </a:cubicBezTo>
                  <a:cubicBezTo>
                    <a:pt x="1626" y="1301"/>
                    <a:pt x="1631" y="1362"/>
                    <a:pt x="1637" y="1421"/>
                  </a:cubicBezTo>
                  <a:cubicBezTo>
                    <a:pt x="1476" y="1366"/>
                    <a:pt x="1324" y="1486"/>
                    <a:pt x="1132" y="1424"/>
                  </a:cubicBezTo>
                  <a:cubicBezTo>
                    <a:pt x="1175" y="1505"/>
                    <a:pt x="1198" y="1550"/>
                    <a:pt x="1221" y="1594"/>
                  </a:cubicBezTo>
                  <a:cubicBezTo>
                    <a:pt x="1122" y="1620"/>
                    <a:pt x="1029" y="1644"/>
                    <a:pt x="925" y="1670"/>
                  </a:cubicBezTo>
                  <a:cubicBezTo>
                    <a:pt x="912" y="1609"/>
                    <a:pt x="902" y="1554"/>
                    <a:pt x="882" y="1466"/>
                  </a:cubicBezTo>
                  <a:cubicBezTo>
                    <a:pt x="828" y="1527"/>
                    <a:pt x="789" y="1571"/>
                    <a:pt x="735" y="1634"/>
                  </a:cubicBezTo>
                  <a:cubicBezTo>
                    <a:pt x="740" y="1457"/>
                    <a:pt x="611" y="1401"/>
                    <a:pt x="482" y="1344"/>
                  </a:cubicBezTo>
                  <a:cubicBezTo>
                    <a:pt x="554" y="1249"/>
                    <a:pt x="709" y="1375"/>
                    <a:pt x="726" y="1207"/>
                  </a:cubicBezTo>
                  <a:cubicBezTo>
                    <a:pt x="584" y="1174"/>
                    <a:pt x="450" y="1156"/>
                    <a:pt x="309" y="1242"/>
                  </a:cubicBezTo>
                  <a:cubicBezTo>
                    <a:pt x="344" y="1196"/>
                    <a:pt x="380" y="1150"/>
                    <a:pt x="416" y="1103"/>
                  </a:cubicBezTo>
                  <a:cubicBezTo>
                    <a:pt x="370" y="969"/>
                    <a:pt x="370" y="969"/>
                    <a:pt x="278" y="934"/>
                  </a:cubicBezTo>
                  <a:cubicBezTo>
                    <a:pt x="268" y="991"/>
                    <a:pt x="272" y="1054"/>
                    <a:pt x="246" y="1102"/>
                  </a:cubicBezTo>
                  <a:cubicBezTo>
                    <a:pt x="234" y="1127"/>
                    <a:pt x="168" y="1124"/>
                    <a:pt x="109" y="1138"/>
                  </a:cubicBezTo>
                  <a:cubicBezTo>
                    <a:pt x="128" y="999"/>
                    <a:pt x="154" y="871"/>
                    <a:pt x="1" y="817"/>
                  </a:cubicBezTo>
                  <a:cubicBezTo>
                    <a:pt x="15" y="655"/>
                    <a:pt x="121" y="555"/>
                    <a:pt x="221" y="462"/>
                  </a:cubicBezTo>
                  <a:cubicBezTo>
                    <a:pt x="318" y="373"/>
                    <a:pt x="400" y="242"/>
                    <a:pt x="582" y="274"/>
                  </a:cubicBezTo>
                  <a:cubicBezTo>
                    <a:pt x="560" y="213"/>
                    <a:pt x="543" y="167"/>
                    <a:pt x="526" y="115"/>
                  </a:cubicBezTo>
                  <a:cubicBezTo>
                    <a:pt x="634" y="45"/>
                    <a:pt x="670" y="225"/>
                    <a:pt x="768" y="180"/>
                  </a:cubicBezTo>
                  <a:cubicBezTo>
                    <a:pt x="842" y="138"/>
                    <a:pt x="892" y="1"/>
                    <a:pt x="1028" y="111"/>
                  </a:cubicBezTo>
                  <a:cubicBezTo>
                    <a:pt x="998" y="133"/>
                    <a:pt x="972" y="153"/>
                    <a:pt x="936" y="179"/>
                  </a:cubicBezTo>
                  <a:cubicBezTo>
                    <a:pt x="1034" y="217"/>
                    <a:pt x="1126" y="255"/>
                    <a:pt x="1216" y="293"/>
                  </a:cubicBezTo>
                  <a:cubicBezTo>
                    <a:pt x="1236" y="281"/>
                    <a:pt x="1254" y="269"/>
                    <a:pt x="1274" y="258"/>
                  </a:cubicBezTo>
                  <a:cubicBezTo>
                    <a:pt x="1241" y="213"/>
                    <a:pt x="1210" y="169"/>
                    <a:pt x="1178" y="126"/>
                  </a:cubicBezTo>
                  <a:cubicBezTo>
                    <a:pt x="1356" y="68"/>
                    <a:pt x="1383" y="86"/>
                    <a:pt x="1383" y="266"/>
                  </a:cubicBezTo>
                  <a:lnTo>
                    <a:pt x="1385" y="266"/>
                  </a:lnTo>
                  <a:cubicBezTo>
                    <a:pt x="1383" y="266"/>
                    <a:pt x="1383" y="268"/>
                    <a:pt x="1383" y="268"/>
                  </a:cubicBezTo>
                  <a:cubicBezTo>
                    <a:pt x="1383" y="268"/>
                    <a:pt x="1381" y="264"/>
                    <a:pt x="1381" y="265"/>
                  </a:cubicBezTo>
                  <a:lnTo>
                    <a:pt x="1381" y="265"/>
                  </a:lnTo>
                  <a:lnTo>
                    <a:pt x="1379" y="264"/>
                  </a:lnTo>
                  <a:cubicBezTo>
                    <a:pt x="1402" y="336"/>
                    <a:pt x="1424" y="407"/>
                    <a:pt x="1452" y="496"/>
                  </a:cubicBezTo>
                  <a:cubicBezTo>
                    <a:pt x="1502" y="469"/>
                    <a:pt x="1543" y="448"/>
                    <a:pt x="1598" y="416"/>
                  </a:cubicBezTo>
                  <a:cubicBezTo>
                    <a:pt x="1597" y="472"/>
                    <a:pt x="1596" y="515"/>
                    <a:pt x="1594" y="562"/>
                  </a:cubicBezTo>
                  <a:cubicBezTo>
                    <a:pt x="1736" y="562"/>
                    <a:pt x="1741" y="557"/>
                    <a:pt x="1710" y="360"/>
                  </a:cubicBezTo>
                  <a:cubicBezTo>
                    <a:pt x="1829" y="381"/>
                    <a:pt x="1953" y="338"/>
                    <a:pt x="2049" y="428"/>
                  </a:cubicBezTo>
                  <a:cubicBezTo>
                    <a:pt x="2109" y="536"/>
                    <a:pt x="1924" y="618"/>
                    <a:pt x="2062" y="742"/>
                  </a:cubicBezTo>
                  <a:cubicBezTo>
                    <a:pt x="1991" y="727"/>
                    <a:pt x="1951" y="719"/>
                    <a:pt x="1897" y="706"/>
                  </a:cubicBezTo>
                  <a:cubicBezTo>
                    <a:pt x="1886" y="832"/>
                    <a:pt x="1730" y="948"/>
                    <a:pt x="1902" y="1056"/>
                  </a:cubicBezTo>
                  <a:close/>
                  <a:moveTo>
                    <a:pt x="617" y="547"/>
                  </a:moveTo>
                  <a:cubicBezTo>
                    <a:pt x="637" y="583"/>
                    <a:pt x="653" y="613"/>
                    <a:pt x="683" y="670"/>
                  </a:cubicBezTo>
                  <a:cubicBezTo>
                    <a:pt x="745" y="555"/>
                    <a:pt x="715" y="531"/>
                    <a:pt x="617" y="547"/>
                  </a:cubicBezTo>
                  <a:close/>
                  <a:moveTo>
                    <a:pt x="1093" y="383"/>
                  </a:moveTo>
                  <a:cubicBezTo>
                    <a:pt x="1042" y="342"/>
                    <a:pt x="990" y="301"/>
                    <a:pt x="928" y="252"/>
                  </a:cubicBezTo>
                  <a:cubicBezTo>
                    <a:pt x="909" y="316"/>
                    <a:pt x="901" y="353"/>
                    <a:pt x="888" y="392"/>
                  </a:cubicBezTo>
                  <a:cubicBezTo>
                    <a:pt x="963" y="404"/>
                    <a:pt x="1018" y="411"/>
                    <a:pt x="1074" y="419"/>
                  </a:cubicBezTo>
                  <a:cubicBezTo>
                    <a:pt x="1080" y="408"/>
                    <a:pt x="1086" y="396"/>
                    <a:pt x="1093" y="383"/>
                  </a:cubicBezTo>
                  <a:close/>
                  <a:moveTo>
                    <a:pt x="1391" y="1271"/>
                  </a:moveTo>
                  <a:cubicBezTo>
                    <a:pt x="1385" y="1252"/>
                    <a:pt x="1378" y="1232"/>
                    <a:pt x="1372" y="1213"/>
                  </a:cubicBezTo>
                  <a:cubicBezTo>
                    <a:pt x="1310" y="1237"/>
                    <a:pt x="1250" y="1260"/>
                    <a:pt x="1179" y="1288"/>
                  </a:cubicBezTo>
                  <a:cubicBezTo>
                    <a:pt x="1286" y="1387"/>
                    <a:pt x="1325" y="1275"/>
                    <a:pt x="1391" y="1271"/>
                  </a:cubicBezTo>
                  <a:close/>
                  <a:moveTo>
                    <a:pt x="1594" y="804"/>
                  </a:moveTo>
                  <a:cubicBezTo>
                    <a:pt x="1581" y="790"/>
                    <a:pt x="1570" y="778"/>
                    <a:pt x="1559" y="764"/>
                  </a:cubicBezTo>
                  <a:cubicBezTo>
                    <a:pt x="1542" y="711"/>
                    <a:pt x="1524" y="659"/>
                    <a:pt x="1498" y="583"/>
                  </a:cubicBezTo>
                  <a:cubicBezTo>
                    <a:pt x="1446" y="685"/>
                    <a:pt x="1334" y="734"/>
                    <a:pt x="1355" y="887"/>
                  </a:cubicBezTo>
                  <a:cubicBezTo>
                    <a:pt x="1446" y="854"/>
                    <a:pt x="1519" y="830"/>
                    <a:pt x="1594" y="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433319" y="5788613"/>
              <a:ext cx="91384" cy="67861"/>
            </a:xfrm>
            <a:custGeom>
              <a:avLst/>
              <a:gdLst/>
              <a:ahLst/>
              <a:cxnLst/>
              <a:rect l="l" t="t" r="r" b="b"/>
              <a:pathLst>
                <a:path w="2160" h="1604" extrusionOk="0">
                  <a:moveTo>
                    <a:pt x="2078" y="989"/>
                  </a:moveTo>
                  <a:cubicBezTo>
                    <a:pt x="2109" y="1041"/>
                    <a:pt x="2131" y="1079"/>
                    <a:pt x="2159" y="1127"/>
                  </a:cubicBezTo>
                  <a:cubicBezTo>
                    <a:pt x="1997" y="1199"/>
                    <a:pt x="1892" y="1032"/>
                    <a:pt x="1740" y="1074"/>
                  </a:cubicBezTo>
                  <a:cubicBezTo>
                    <a:pt x="1783" y="1172"/>
                    <a:pt x="1928" y="1200"/>
                    <a:pt x="1911" y="1349"/>
                  </a:cubicBezTo>
                  <a:cubicBezTo>
                    <a:pt x="1844" y="1335"/>
                    <a:pt x="1772" y="1319"/>
                    <a:pt x="1684" y="1303"/>
                  </a:cubicBezTo>
                  <a:cubicBezTo>
                    <a:pt x="1672" y="1351"/>
                    <a:pt x="1657" y="1401"/>
                    <a:pt x="1644" y="1448"/>
                  </a:cubicBezTo>
                  <a:cubicBezTo>
                    <a:pt x="1487" y="1464"/>
                    <a:pt x="1657" y="1319"/>
                    <a:pt x="1557" y="1305"/>
                  </a:cubicBezTo>
                  <a:cubicBezTo>
                    <a:pt x="1455" y="1468"/>
                    <a:pt x="1328" y="1278"/>
                    <a:pt x="1185" y="1317"/>
                  </a:cubicBezTo>
                  <a:cubicBezTo>
                    <a:pt x="1178" y="1375"/>
                    <a:pt x="1169" y="1434"/>
                    <a:pt x="1162" y="1490"/>
                  </a:cubicBezTo>
                  <a:cubicBezTo>
                    <a:pt x="1288" y="1541"/>
                    <a:pt x="1286" y="1403"/>
                    <a:pt x="1382" y="1380"/>
                  </a:cubicBezTo>
                  <a:cubicBezTo>
                    <a:pt x="1420" y="1440"/>
                    <a:pt x="1461" y="1507"/>
                    <a:pt x="1511" y="1589"/>
                  </a:cubicBezTo>
                  <a:cubicBezTo>
                    <a:pt x="1383" y="1594"/>
                    <a:pt x="1283" y="1595"/>
                    <a:pt x="1182" y="1597"/>
                  </a:cubicBezTo>
                  <a:cubicBezTo>
                    <a:pt x="1162" y="1597"/>
                    <a:pt x="1131" y="1604"/>
                    <a:pt x="1127" y="1597"/>
                  </a:cubicBezTo>
                  <a:cubicBezTo>
                    <a:pt x="1058" y="1460"/>
                    <a:pt x="892" y="1578"/>
                    <a:pt x="818" y="1480"/>
                  </a:cubicBezTo>
                  <a:cubicBezTo>
                    <a:pt x="773" y="1420"/>
                    <a:pt x="737" y="1347"/>
                    <a:pt x="718" y="1276"/>
                  </a:cubicBezTo>
                  <a:cubicBezTo>
                    <a:pt x="671" y="1101"/>
                    <a:pt x="649" y="1091"/>
                    <a:pt x="494" y="1200"/>
                  </a:cubicBezTo>
                  <a:cubicBezTo>
                    <a:pt x="468" y="1218"/>
                    <a:pt x="439" y="1231"/>
                    <a:pt x="421" y="1241"/>
                  </a:cubicBezTo>
                  <a:cubicBezTo>
                    <a:pt x="356" y="1183"/>
                    <a:pt x="303" y="1130"/>
                    <a:pt x="242" y="1086"/>
                  </a:cubicBezTo>
                  <a:cubicBezTo>
                    <a:pt x="185" y="1044"/>
                    <a:pt x="205" y="1000"/>
                    <a:pt x="219" y="953"/>
                  </a:cubicBezTo>
                  <a:lnTo>
                    <a:pt x="221" y="953"/>
                  </a:lnTo>
                  <a:lnTo>
                    <a:pt x="227" y="953"/>
                  </a:lnTo>
                  <a:cubicBezTo>
                    <a:pt x="286" y="1000"/>
                    <a:pt x="344" y="1044"/>
                    <a:pt x="402" y="1091"/>
                  </a:cubicBezTo>
                  <a:cubicBezTo>
                    <a:pt x="410" y="1079"/>
                    <a:pt x="418" y="1065"/>
                    <a:pt x="428" y="1053"/>
                  </a:cubicBezTo>
                  <a:cubicBezTo>
                    <a:pt x="393" y="963"/>
                    <a:pt x="314" y="950"/>
                    <a:pt x="227" y="951"/>
                  </a:cubicBezTo>
                  <a:cubicBezTo>
                    <a:pt x="224" y="949"/>
                    <a:pt x="221" y="948"/>
                    <a:pt x="220" y="945"/>
                  </a:cubicBezTo>
                  <a:cubicBezTo>
                    <a:pt x="220" y="948"/>
                    <a:pt x="219" y="949"/>
                    <a:pt x="219" y="951"/>
                  </a:cubicBezTo>
                  <a:cubicBezTo>
                    <a:pt x="38" y="911"/>
                    <a:pt x="6" y="882"/>
                    <a:pt x="3" y="760"/>
                  </a:cubicBezTo>
                  <a:cubicBezTo>
                    <a:pt x="3" y="746"/>
                    <a:pt x="0" y="732"/>
                    <a:pt x="4" y="720"/>
                  </a:cubicBezTo>
                  <a:cubicBezTo>
                    <a:pt x="16" y="690"/>
                    <a:pt x="25" y="645"/>
                    <a:pt x="47" y="636"/>
                  </a:cubicBezTo>
                  <a:cubicBezTo>
                    <a:pt x="178" y="583"/>
                    <a:pt x="158" y="397"/>
                    <a:pt x="282" y="357"/>
                  </a:cubicBezTo>
                  <a:cubicBezTo>
                    <a:pt x="384" y="323"/>
                    <a:pt x="403" y="255"/>
                    <a:pt x="427" y="158"/>
                  </a:cubicBezTo>
                  <a:cubicBezTo>
                    <a:pt x="477" y="187"/>
                    <a:pt x="526" y="211"/>
                    <a:pt x="572" y="237"/>
                  </a:cubicBezTo>
                  <a:cubicBezTo>
                    <a:pt x="691" y="0"/>
                    <a:pt x="834" y="220"/>
                    <a:pt x="978" y="226"/>
                  </a:cubicBezTo>
                  <a:cubicBezTo>
                    <a:pt x="987" y="182"/>
                    <a:pt x="995" y="142"/>
                    <a:pt x="1008" y="81"/>
                  </a:cubicBezTo>
                  <a:cubicBezTo>
                    <a:pt x="1060" y="85"/>
                    <a:pt x="1116" y="85"/>
                    <a:pt x="1169" y="96"/>
                  </a:cubicBezTo>
                  <a:cubicBezTo>
                    <a:pt x="1189" y="100"/>
                    <a:pt x="1204" y="133"/>
                    <a:pt x="1220" y="151"/>
                  </a:cubicBezTo>
                  <a:cubicBezTo>
                    <a:pt x="1111" y="240"/>
                    <a:pt x="1261" y="292"/>
                    <a:pt x="1252" y="366"/>
                  </a:cubicBezTo>
                  <a:cubicBezTo>
                    <a:pt x="1251" y="370"/>
                    <a:pt x="1248" y="374"/>
                    <a:pt x="1247" y="378"/>
                  </a:cubicBezTo>
                  <a:lnTo>
                    <a:pt x="1252" y="378"/>
                  </a:lnTo>
                  <a:cubicBezTo>
                    <a:pt x="1280" y="536"/>
                    <a:pt x="1189" y="367"/>
                    <a:pt x="1165" y="417"/>
                  </a:cubicBezTo>
                  <a:cubicBezTo>
                    <a:pt x="1174" y="470"/>
                    <a:pt x="1183" y="536"/>
                    <a:pt x="1197" y="632"/>
                  </a:cubicBezTo>
                  <a:cubicBezTo>
                    <a:pt x="1264" y="559"/>
                    <a:pt x="1314" y="507"/>
                    <a:pt x="1361" y="458"/>
                  </a:cubicBezTo>
                  <a:cubicBezTo>
                    <a:pt x="1348" y="390"/>
                    <a:pt x="1308" y="371"/>
                    <a:pt x="1252" y="378"/>
                  </a:cubicBezTo>
                  <a:lnTo>
                    <a:pt x="1252" y="375"/>
                  </a:lnTo>
                  <a:cubicBezTo>
                    <a:pt x="1253" y="371"/>
                    <a:pt x="1252" y="369"/>
                    <a:pt x="1252" y="366"/>
                  </a:cubicBezTo>
                  <a:cubicBezTo>
                    <a:pt x="1283" y="298"/>
                    <a:pt x="1314" y="230"/>
                    <a:pt x="1361" y="128"/>
                  </a:cubicBezTo>
                  <a:cubicBezTo>
                    <a:pt x="1414" y="122"/>
                    <a:pt x="1507" y="115"/>
                    <a:pt x="1595" y="106"/>
                  </a:cubicBezTo>
                  <a:cubicBezTo>
                    <a:pt x="1694" y="293"/>
                    <a:pt x="1694" y="293"/>
                    <a:pt x="1518" y="433"/>
                  </a:cubicBezTo>
                  <a:cubicBezTo>
                    <a:pt x="1524" y="443"/>
                    <a:pt x="1532" y="464"/>
                    <a:pt x="1538" y="464"/>
                  </a:cubicBezTo>
                  <a:cubicBezTo>
                    <a:pt x="1746" y="458"/>
                    <a:pt x="1803" y="522"/>
                    <a:pt x="1764" y="718"/>
                  </a:cubicBezTo>
                  <a:cubicBezTo>
                    <a:pt x="1753" y="779"/>
                    <a:pt x="1749" y="843"/>
                    <a:pt x="1746" y="877"/>
                  </a:cubicBezTo>
                  <a:cubicBezTo>
                    <a:pt x="1855" y="955"/>
                    <a:pt x="1941" y="1016"/>
                    <a:pt x="2028" y="1079"/>
                  </a:cubicBezTo>
                  <a:cubicBezTo>
                    <a:pt x="2036" y="1060"/>
                    <a:pt x="2050" y="1036"/>
                    <a:pt x="2078" y="989"/>
                  </a:cubicBezTo>
                  <a:close/>
                  <a:moveTo>
                    <a:pt x="464" y="812"/>
                  </a:moveTo>
                  <a:cubicBezTo>
                    <a:pt x="430" y="791"/>
                    <a:pt x="395" y="768"/>
                    <a:pt x="361" y="747"/>
                  </a:cubicBezTo>
                  <a:cubicBezTo>
                    <a:pt x="355" y="760"/>
                    <a:pt x="349" y="770"/>
                    <a:pt x="343" y="782"/>
                  </a:cubicBezTo>
                  <a:cubicBezTo>
                    <a:pt x="380" y="800"/>
                    <a:pt x="414" y="818"/>
                    <a:pt x="451" y="835"/>
                  </a:cubicBezTo>
                  <a:cubicBezTo>
                    <a:pt x="455" y="828"/>
                    <a:pt x="459" y="819"/>
                    <a:pt x="464" y="812"/>
                  </a:cubicBezTo>
                  <a:close/>
                  <a:moveTo>
                    <a:pt x="708" y="632"/>
                  </a:moveTo>
                  <a:cubicBezTo>
                    <a:pt x="693" y="581"/>
                    <a:pt x="679" y="532"/>
                    <a:pt x="664" y="481"/>
                  </a:cubicBezTo>
                  <a:lnTo>
                    <a:pt x="626" y="492"/>
                  </a:lnTo>
                  <a:cubicBezTo>
                    <a:pt x="641" y="542"/>
                    <a:pt x="657" y="591"/>
                    <a:pt x="672" y="642"/>
                  </a:cubicBezTo>
                  <a:cubicBezTo>
                    <a:pt x="684" y="638"/>
                    <a:pt x="695" y="635"/>
                    <a:pt x="708" y="632"/>
                  </a:cubicBezTo>
                  <a:close/>
                  <a:moveTo>
                    <a:pt x="740" y="411"/>
                  </a:moveTo>
                  <a:cubicBezTo>
                    <a:pt x="716" y="362"/>
                    <a:pt x="694" y="314"/>
                    <a:pt x="671" y="267"/>
                  </a:cubicBezTo>
                  <a:cubicBezTo>
                    <a:pt x="575" y="385"/>
                    <a:pt x="697" y="371"/>
                    <a:pt x="740" y="411"/>
                  </a:cubicBezTo>
                  <a:close/>
                  <a:moveTo>
                    <a:pt x="976" y="647"/>
                  </a:moveTo>
                  <a:cubicBezTo>
                    <a:pt x="959" y="625"/>
                    <a:pt x="945" y="596"/>
                    <a:pt x="939" y="598"/>
                  </a:cubicBezTo>
                  <a:cubicBezTo>
                    <a:pt x="918" y="602"/>
                    <a:pt x="899" y="616"/>
                    <a:pt x="882" y="631"/>
                  </a:cubicBezTo>
                  <a:cubicBezTo>
                    <a:pt x="880" y="633"/>
                    <a:pt x="897" y="669"/>
                    <a:pt x="904" y="669"/>
                  </a:cubicBezTo>
                  <a:cubicBezTo>
                    <a:pt x="925" y="669"/>
                    <a:pt x="945" y="658"/>
                    <a:pt x="976" y="647"/>
                  </a:cubicBezTo>
                  <a:close/>
                  <a:moveTo>
                    <a:pt x="1180" y="812"/>
                  </a:moveTo>
                  <a:cubicBezTo>
                    <a:pt x="1137" y="885"/>
                    <a:pt x="1111" y="929"/>
                    <a:pt x="1085" y="975"/>
                  </a:cubicBezTo>
                  <a:cubicBezTo>
                    <a:pt x="1158" y="958"/>
                    <a:pt x="1203" y="924"/>
                    <a:pt x="1180" y="812"/>
                  </a:cubicBezTo>
                  <a:close/>
                  <a:moveTo>
                    <a:pt x="1476" y="820"/>
                  </a:moveTo>
                  <a:cubicBezTo>
                    <a:pt x="1471" y="791"/>
                    <a:pt x="1466" y="760"/>
                    <a:pt x="1463" y="730"/>
                  </a:cubicBezTo>
                  <a:cubicBezTo>
                    <a:pt x="1451" y="731"/>
                    <a:pt x="1438" y="731"/>
                    <a:pt x="1427" y="732"/>
                  </a:cubicBezTo>
                  <a:cubicBezTo>
                    <a:pt x="1432" y="761"/>
                    <a:pt x="1434" y="791"/>
                    <a:pt x="1442" y="819"/>
                  </a:cubicBezTo>
                  <a:cubicBezTo>
                    <a:pt x="1442" y="824"/>
                    <a:pt x="1464" y="820"/>
                    <a:pt x="1476" y="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425915" y="5441344"/>
              <a:ext cx="93923" cy="64984"/>
            </a:xfrm>
            <a:custGeom>
              <a:avLst/>
              <a:gdLst/>
              <a:ahLst/>
              <a:cxnLst/>
              <a:rect l="l" t="t" r="r" b="b"/>
              <a:pathLst>
                <a:path w="2220" h="1536" extrusionOk="0">
                  <a:moveTo>
                    <a:pt x="0" y="844"/>
                  </a:moveTo>
                  <a:cubicBezTo>
                    <a:pt x="13" y="786"/>
                    <a:pt x="44" y="727"/>
                    <a:pt x="32" y="680"/>
                  </a:cubicBezTo>
                  <a:cubicBezTo>
                    <a:pt x="2" y="562"/>
                    <a:pt x="63" y="526"/>
                    <a:pt x="157" y="505"/>
                  </a:cubicBezTo>
                  <a:cubicBezTo>
                    <a:pt x="213" y="493"/>
                    <a:pt x="268" y="476"/>
                    <a:pt x="328" y="458"/>
                  </a:cubicBezTo>
                  <a:cubicBezTo>
                    <a:pt x="318" y="380"/>
                    <a:pt x="310" y="312"/>
                    <a:pt x="299" y="218"/>
                  </a:cubicBezTo>
                  <a:cubicBezTo>
                    <a:pt x="402" y="271"/>
                    <a:pt x="485" y="314"/>
                    <a:pt x="570" y="358"/>
                  </a:cubicBezTo>
                  <a:cubicBezTo>
                    <a:pt x="631" y="233"/>
                    <a:pt x="577" y="166"/>
                    <a:pt x="485" y="103"/>
                  </a:cubicBezTo>
                  <a:cubicBezTo>
                    <a:pt x="609" y="38"/>
                    <a:pt x="675" y="171"/>
                    <a:pt x="769" y="155"/>
                  </a:cubicBezTo>
                  <a:cubicBezTo>
                    <a:pt x="769" y="155"/>
                    <a:pt x="766" y="147"/>
                    <a:pt x="765" y="147"/>
                  </a:cubicBezTo>
                  <a:cubicBezTo>
                    <a:pt x="766" y="147"/>
                    <a:pt x="768" y="149"/>
                    <a:pt x="769" y="149"/>
                  </a:cubicBezTo>
                  <a:lnTo>
                    <a:pt x="769" y="154"/>
                  </a:lnTo>
                  <a:cubicBezTo>
                    <a:pt x="800" y="207"/>
                    <a:pt x="831" y="259"/>
                    <a:pt x="865" y="322"/>
                  </a:cubicBezTo>
                  <a:cubicBezTo>
                    <a:pt x="941" y="270"/>
                    <a:pt x="993" y="223"/>
                    <a:pt x="1027" y="137"/>
                  </a:cubicBezTo>
                  <a:cubicBezTo>
                    <a:pt x="1079" y="0"/>
                    <a:pt x="1182" y="0"/>
                    <a:pt x="1287" y="124"/>
                  </a:cubicBezTo>
                  <a:cubicBezTo>
                    <a:pt x="1264" y="149"/>
                    <a:pt x="1239" y="175"/>
                    <a:pt x="1213" y="202"/>
                  </a:cubicBezTo>
                  <a:cubicBezTo>
                    <a:pt x="1233" y="214"/>
                    <a:pt x="1249" y="228"/>
                    <a:pt x="1254" y="225"/>
                  </a:cubicBezTo>
                  <a:cubicBezTo>
                    <a:pt x="1298" y="199"/>
                    <a:pt x="1352" y="178"/>
                    <a:pt x="1381" y="140"/>
                  </a:cubicBezTo>
                  <a:cubicBezTo>
                    <a:pt x="1470" y="22"/>
                    <a:pt x="1587" y="6"/>
                    <a:pt x="1719" y="19"/>
                  </a:cubicBezTo>
                  <a:cubicBezTo>
                    <a:pt x="1722" y="135"/>
                    <a:pt x="1680" y="177"/>
                    <a:pt x="1541" y="194"/>
                  </a:cubicBezTo>
                  <a:cubicBezTo>
                    <a:pt x="1592" y="327"/>
                    <a:pt x="1727" y="217"/>
                    <a:pt x="1793" y="279"/>
                  </a:cubicBezTo>
                  <a:cubicBezTo>
                    <a:pt x="1897" y="375"/>
                    <a:pt x="1964" y="203"/>
                    <a:pt x="2072" y="282"/>
                  </a:cubicBezTo>
                  <a:cubicBezTo>
                    <a:pt x="2048" y="163"/>
                    <a:pt x="2053" y="87"/>
                    <a:pt x="2196" y="126"/>
                  </a:cubicBezTo>
                  <a:cubicBezTo>
                    <a:pt x="2183" y="219"/>
                    <a:pt x="2220" y="314"/>
                    <a:pt x="2142" y="395"/>
                  </a:cubicBezTo>
                  <a:cubicBezTo>
                    <a:pt x="2078" y="462"/>
                    <a:pt x="1978" y="418"/>
                    <a:pt x="1915" y="473"/>
                  </a:cubicBezTo>
                  <a:cubicBezTo>
                    <a:pt x="1926" y="532"/>
                    <a:pt x="1936" y="592"/>
                    <a:pt x="1952" y="681"/>
                  </a:cubicBezTo>
                  <a:cubicBezTo>
                    <a:pt x="1993" y="635"/>
                    <a:pt x="2021" y="602"/>
                    <a:pt x="2057" y="561"/>
                  </a:cubicBezTo>
                  <a:cubicBezTo>
                    <a:pt x="2130" y="660"/>
                    <a:pt x="2120" y="755"/>
                    <a:pt x="2055" y="871"/>
                  </a:cubicBezTo>
                  <a:cubicBezTo>
                    <a:pt x="2001" y="866"/>
                    <a:pt x="1940" y="860"/>
                    <a:pt x="1879" y="853"/>
                  </a:cubicBezTo>
                  <a:cubicBezTo>
                    <a:pt x="1880" y="853"/>
                    <a:pt x="1880" y="852"/>
                    <a:pt x="1881" y="852"/>
                  </a:cubicBezTo>
                  <a:lnTo>
                    <a:pt x="1881" y="852"/>
                  </a:lnTo>
                  <a:cubicBezTo>
                    <a:pt x="1962" y="838"/>
                    <a:pt x="2041" y="822"/>
                    <a:pt x="1994" y="682"/>
                  </a:cubicBezTo>
                  <a:cubicBezTo>
                    <a:pt x="1938" y="707"/>
                    <a:pt x="1881" y="719"/>
                    <a:pt x="1847" y="754"/>
                  </a:cubicBezTo>
                  <a:cubicBezTo>
                    <a:pt x="1813" y="786"/>
                    <a:pt x="1813" y="839"/>
                    <a:pt x="1881" y="852"/>
                  </a:cubicBezTo>
                  <a:cubicBezTo>
                    <a:pt x="1879" y="852"/>
                    <a:pt x="1878" y="853"/>
                    <a:pt x="1875" y="853"/>
                  </a:cubicBezTo>
                  <a:lnTo>
                    <a:pt x="1879" y="853"/>
                  </a:lnTo>
                  <a:cubicBezTo>
                    <a:pt x="1857" y="866"/>
                    <a:pt x="1818" y="886"/>
                    <a:pt x="1819" y="891"/>
                  </a:cubicBezTo>
                  <a:cubicBezTo>
                    <a:pt x="1843" y="959"/>
                    <a:pt x="1811" y="1021"/>
                    <a:pt x="1760" y="1037"/>
                  </a:cubicBezTo>
                  <a:cubicBezTo>
                    <a:pt x="1713" y="1050"/>
                    <a:pt x="1654" y="1012"/>
                    <a:pt x="1599" y="995"/>
                  </a:cubicBezTo>
                  <a:cubicBezTo>
                    <a:pt x="1576" y="989"/>
                    <a:pt x="1555" y="977"/>
                    <a:pt x="1493" y="952"/>
                  </a:cubicBezTo>
                  <a:cubicBezTo>
                    <a:pt x="1515" y="1019"/>
                    <a:pt x="1516" y="1064"/>
                    <a:pt x="1540" y="1085"/>
                  </a:cubicBezTo>
                  <a:cubicBezTo>
                    <a:pt x="1573" y="1114"/>
                    <a:pt x="1624" y="1120"/>
                    <a:pt x="1662" y="1144"/>
                  </a:cubicBezTo>
                  <a:cubicBezTo>
                    <a:pt x="1713" y="1173"/>
                    <a:pt x="1760" y="1210"/>
                    <a:pt x="1808" y="1244"/>
                  </a:cubicBezTo>
                  <a:cubicBezTo>
                    <a:pt x="1801" y="1261"/>
                    <a:pt x="1793" y="1276"/>
                    <a:pt x="1785" y="1293"/>
                  </a:cubicBezTo>
                  <a:cubicBezTo>
                    <a:pt x="1729" y="1275"/>
                    <a:pt x="1661" y="1270"/>
                    <a:pt x="1621" y="1234"/>
                  </a:cubicBezTo>
                  <a:cubicBezTo>
                    <a:pt x="1527" y="1149"/>
                    <a:pt x="1415" y="1175"/>
                    <a:pt x="1310" y="1160"/>
                  </a:cubicBezTo>
                  <a:cubicBezTo>
                    <a:pt x="1298" y="1158"/>
                    <a:pt x="1281" y="1196"/>
                    <a:pt x="1264" y="1218"/>
                  </a:cubicBezTo>
                  <a:cubicBezTo>
                    <a:pt x="1343" y="1286"/>
                    <a:pt x="1504" y="1241"/>
                    <a:pt x="1505" y="1433"/>
                  </a:cubicBezTo>
                  <a:cubicBezTo>
                    <a:pt x="1422" y="1418"/>
                    <a:pt x="1352" y="1407"/>
                    <a:pt x="1269" y="1392"/>
                  </a:cubicBezTo>
                  <a:cubicBezTo>
                    <a:pt x="1250" y="1432"/>
                    <a:pt x="1228" y="1474"/>
                    <a:pt x="1197" y="1536"/>
                  </a:cubicBezTo>
                  <a:cubicBezTo>
                    <a:pt x="1129" y="1496"/>
                    <a:pt x="1068" y="1447"/>
                    <a:pt x="1001" y="1429"/>
                  </a:cubicBezTo>
                  <a:cubicBezTo>
                    <a:pt x="928" y="1410"/>
                    <a:pt x="842" y="1437"/>
                    <a:pt x="769" y="1415"/>
                  </a:cubicBezTo>
                  <a:cubicBezTo>
                    <a:pt x="693" y="1392"/>
                    <a:pt x="628" y="1337"/>
                    <a:pt x="546" y="1291"/>
                  </a:cubicBezTo>
                  <a:cubicBezTo>
                    <a:pt x="615" y="1253"/>
                    <a:pt x="683" y="1215"/>
                    <a:pt x="756" y="1175"/>
                  </a:cubicBezTo>
                  <a:cubicBezTo>
                    <a:pt x="634" y="1057"/>
                    <a:pt x="489" y="1071"/>
                    <a:pt x="315" y="1056"/>
                  </a:cubicBezTo>
                  <a:cubicBezTo>
                    <a:pt x="383" y="1097"/>
                    <a:pt x="421" y="1120"/>
                    <a:pt x="461" y="1144"/>
                  </a:cubicBezTo>
                  <a:cubicBezTo>
                    <a:pt x="381" y="1219"/>
                    <a:pt x="381" y="1219"/>
                    <a:pt x="209" y="1173"/>
                  </a:cubicBezTo>
                  <a:cubicBezTo>
                    <a:pt x="155" y="1009"/>
                    <a:pt x="155" y="1009"/>
                    <a:pt x="315" y="985"/>
                  </a:cubicBezTo>
                  <a:cubicBezTo>
                    <a:pt x="358" y="978"/>
                    <a:pt x="401" y="972"/>
                    <a:pt x="448" y="964"/>
                  </a:cubicBezTo>
                  <a:cubicBezTo>
                    <a:pt x="463" y="829"/>
                    <a:pt x="336" y="866"/>
                    <a:pt x="305" y="814"/>
                  </a:cubicBezTo>
                  <a:cubicBezTo>
                    <a:pt x="235" y="816"/>
                    <a:pt x="306" y="902"/>
                    <a:pt x="209" y="899"/>
                  </a:cubicBezTo>
                  <a:cubicBezTo>
                    <a:pt x="79" y="895"/>
                    <a:pt x="78" y="919"/>
                    <a:pt x="0" y="844"/>
                  </a:cubicBezTo>
                  <a:close/>
                  <a:moveTo>
                    <a:pt x="1583" y="669"/>
                  </a:moveTo>
                  <a:cubicBezTo>
                    <a:pt x="1595" y="674"/>
                    <a:pt x="1607" y="678"/>
                    <a:pt x="1617" y="685"/>
                  </a:cubicBezTo>
                  <a:cubicBezTo>
                    <a:pt x="1659" y="610"/>
                    <a:pt x="1795" y="563"/>
                    <a:pt x="1685" y="420"/>
                  </a:cubicBezTo>
                  <a:cubicBezTo>
                    <a:pt x="1646" y="516"/>
                    <a:pt x="1614" y="592"/>
                    <a:pt x="1583" y="669"/>
                  </a:cubicBezTo>
                  <a:close/>
                  <a:moveTo>
                    <a:pt x="1490" y="721"/>
                  </a:moveTo>
                  <a:cubicBezTo>
                    <a:pt x="1475" y="630"/>
                    <a:pt x="1463" y="573"/>
                    <a:pt x="1383" y="563"/>
                  </a:cubicBezTo>
                  <a:cubicBezTo>
                    <a:pt x="1359" y="671"/>
                    <a:pt x="1359" y="671"/>
                    <a:pt x="1490" y="721"/>
                  </a:cubicBezTo>
                  <a:close/>
                  <a:moveTo>
                    <a:pt x="1370" y="359"/>
                  </a:moveTo>
                  <a:cubicBezTo>
                    <a:pt x="1422" y="408"/>
                    <a:pt x="1457" y="442"/>
                    <a:pt x="1493" y="476"/>
                  </a:cubicBezTo>
                  <a:cubicBezTo>
                    <a:pt x="1577" y="408"/>
                    <a:pt x="1510" y="363"/>
                    <a:pt x="1472" y="322"/>
                  </a:cubicBezTo>
                  <a:cubicBezTo>
                    <a:pt x="1463" y="315"/>
                    <a:pt x="1415" y="343"/>
                    <a:pt x="1370" y="359"/>
                  </a:cubicBezTo>
                  <a:close/>
                  <a:moveTo>
                    <a:pt x="1363" y="885"/>
                  </a:moveTo>
                  <a:cubicBezTo>
                    <a:pt x="1344" y="860"/>
                    <a:pt x="1323" y="838"/>
                    <a:pt x="1309" y="812"/>
                  </a:cubicBezTo>
                  <a:cubicBezTo>
                    <a:pt x="1294" y="780"/>
                    <a:pt x="1286" y="745"/>
                    <a:pt x="1271" y="700"/>
                  </a:cubicBezTo>
                  <a:cubicBezTo>
                    <a:pt x="1201" y="837"/>
                    <a:pt x="1201" y="837"/>
                    <a:pt x="1363" y="885"/>
                  </a:cubicBezTo>
                  <a:close/>
                  <a:moveTo>
                    <a:pt x="1087" y="1067"/>
                  </a:moveTo>
                  <a:cubicBezTo>
                    <a:pt x="1156" y="1136"/>
                    <a:pt x="1217" y="1190"/>
                    <a:pt x="1292" y="1051"/>
                  </a:cubicBezTo>
                  <a:cubicBezTo>
                    <a:pt x="1211" y="1058"/>
                    <a:pt x="1152" y="1063"/>
                    <a:pt x="1087" y="1067"/>
                  </a:cubicBezTo>
                  <a:close/>
                  <a:moveTo>
                    <a:pt x="608" y="447"/>
                  </a:moveTo>
                  <a:cubicBezTo>
                    <a:pt x="638" y="544"/>
                    <a:pt x="708" y="557"/>
                    <a:pt x="787" y="526"/>
                  </a:cubicBezTo>
                  <a:cubicBezTo>
                    <a:pt x="758" y="466"/>
                    <a:pt x="734" y="416"/>
                    <a:pt x="703" y="352"/>
                  </a:cubicBezTo>
                  <a:cubicBezTo>
                    <a:pt x="633" y="344"/>
                    <a:pt x="584" y="372"/>
                    <a:pt x="608" y="447"/>
                  </a:cubicBezTo>
                  <a:close/>
                  <a:moveTo>
                    <a:pt x="519" y="852"/>
                  </a:moveTo>
                  <a:cubicBezTo>
                    <a:pt x="549" y="799"/>
                    <a:pt x="581" y="745"/>
                    <a:pt x="609" y="692"/>
                  </a:cubicBezTo>
                  <a:cubicBezTo>
                    <a:pt x="577" y="650"/>
                    <a:pt x="551" y="614"/>
                    <a:pt x="521" y="580"/>
                  </a:cubicBezTo>
                  <a:cubicBezTo>
                    <a:pt x="515" y="572"/>
                    <a:pt x="498" y="573"/>
                    <a:pt x="485" y="570"/>
                  </a:cubicBezTo>
                  <a:cubicBezTo>
                    <a:pt x="395" y="721"/>
                    <a:pt x="395" y="721"/>
                    <a:pt x="519" y="8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312909" y="5637952"/>
              <a:ext cx="81061" cy="69850"/>
            </a:xfrm>
            <a:custGeom>
              <a:avLst/>
              <a:gdLst/>
              <a:ahLst/>
              <a:cxnLst/>
              <a:rect l="l" t="t" r="r" b="b"/>
              <a:pathLst>
                <a:path w="1916" h="1651" extrusionOk="0">
                  <a:moveTo>
                    <a:pt x="1553" y="1227"/>
                  </a:moveTo>
                  <a:cubicBezTo>
                    <a:pt x="1510" y="1218"/>
                    <a:pt x="1468" y="1198"/>
                    <a:pt x="1411" y="1180"/>
                  </a:cubicBezTo>
                  <a:cubicBezTo>
                    <a:pt x="1450" y="1252"/>
                    <a:pt x="1484" y="1312"/>
                    <a:pt x="1528" y="1395"/>
                  </a:cubicBezTo>
                  <a:cubicBezTo>
                    <a:pt x="1351" y="1352"/>
                    <a:pt x="1351" y="1352"/>
                    <a:pt x="1180" y="1469"/>
                  </a:cubicBezTo>
                  <a:cubicBezTo>
                    <a:pt x="1191" y="1494"/>
                    <a:pt x="1202" y="1518"/>
                    <a:pt x="1215" y="1542"/>
                  </a:cubicBezTo>
                  <a:cubicBezTo>
                    <a:pt x="1206" y="1549"/>
                    <a:pt x="1200" y="1556"/>
                    <a:pt x="1192" y="1562"/>
                  </a:cubicBezTo>
                  <a:cubicBezTo>
                    <a:pt x="1145" y="1520"/>
                    <a:pt x="1100" y="1478"/>
                    <a:pt x="1038" y="1421"/>
                  </a:cubicBezTo>
                  <a:cubicBezTo>
                    <a:pt x="1017" y="1505"/>
                    <a:pt x="999" y="1570"/>
                    <a:pt x="980" y="1650"/>
                  </a:cubicBezTo>
                  <a:cubicBezTo>
                    <a:pt x="869" y="1631"/>
                    <a:pt x="764" y="1612"/>
                    <a:pt x="658" y="1592"/>
                  </a:cubicBezTo>
                  <a:cubicBezTo>
                    <a:pt x="670" y="1440"/>
                    <a:pt x="639" y="1302"/>
                    <a:pt x="723" y="1157"/>
                  </a:cubicBezTo>
                  <a:cubicBezTo>
                    <a:pt x="529" y="1174"/>
                    <a:pt x="366" y="1187"/>
                    <a:pt x="201" y="1201"/>
                  </a:cubicBezTo>
                  <a:cubicBezTo>
                    <a:pt x="199" y="1186"/>
                    <a:pt x="197" y="1170"/>
                    <a:pt x="195" y="1153"/>
                  </a:cubicBezTo>
                  <a:cubicBezTo>
                    <a:pt x="263" y="1135"/>
                    <a:pt x="332" y="1115"/>
                    <a:pt x="424" y="1091"/>
                  </a:cubicBezTo>
                  <a:cubicBezTo>
                    <a:pt x="392" y="1057"/>
                    <a:pt x="369" y="1018"/>
                    <a:pt x="335" y="1000"/>
                  </a:cubicBezTo>
                  <a:cubicBezTo>
                    <a:pt x="194" y="932"/>
                    <a:pt x="112" y="813"/>
                    <a:pt x="46" y="677"/>
                  </a:cubicBezTo>
                  <a:cubicBezTo>
                    <a:pt x="7" y="598"/>
                    <a:pt x="1" y="502"/>
                    <a:pt x="72" y="466"/>
                  </a:cubicBezTo>
                  <a:cubicBezTo>
                    <a:pt x="171" y="416"/>
                    <a:pt x="180" y="328"/>
                    <a:pt x="210" y="252"/>
                  </a:cubicBezTo>
                  <a:cubicBezTo>
                    <a:pt x="398" y="261"/>
                    <a:pt x="402" y="264"/>
                    <a:pt x="447" y="441"/>
                  </a:cubicBezTo>
                  <a:cubicBezTo>
                    <a:pt x="481" y="390"/>
                    <a:pt x="513" y="343"/>
                    <a:pt x="550" y="286"/>
                  </a:cubicBezTo>
                  <a:cubicBezTo>
                    <a:pt x="515" y="245"/>
                    <a:pt x="478" y="202"/>
                    <a:pt x="424" y="139"/>
                  </a:cubicBezTo>
                  <a:cubicBezTo>
                    <a:pt x="577" y="159"/>
                    <a:pt x="710" y="159"/>
                    <a:pt x="772" y="20"/>
                  </a:cubicBezTo>
                  <a:cubicBezTo>
                    <a:pt x="898" y="19"/>
                    <a:pt x="864" y="118"/>
                    <a:pt x="879" y="164"/>
                  </a:cubicBezTo>
                  <a:cubicBezTo>
                    <a:pt x="968" y="195"/>
                    <a:pt x="1044" y="221"/>
                    <a:pt x="1129" y="249"/>
                  </a:cubicBezTo>
                  <a:cubicBezTo>
                    <a:pt x="1093" y="197"/>
                    <a:pt x="1062" y="151"/>
                    <a:pt x="1029" y="107"/>
                  </a:cubicBezTo>
                  <a:cubicBezTo>
                    <a:pt x="1088" y="23"/>
                    <a:pt x="1155" y="52"/>
                    <a:pt x="1222" y="75"/>
                  </a:cubicBezTo>
                  <a:lnTo>
                    <a:pt x="1218" y="78"/>
                  </a:lnTo>
                  <a:cubicBezTo>
                    <a:pt x="1220" y="81"/>
                    <a:pt x="1221" y="82"/>
                    <a:pt x="1222" y="85"/>
                  </a:cubicBezTo>
                  <a:cubicBezTo>
                    <a:pt x="1196" y="171"/>
                    <a:pt x="1210" y="240"/>
                    <a:pt x="1346" y="279"/>
                  </a:cubicBezTo>
                  <a:cubicBezTo>
                    <a:pt x="1295" y="200"/>
                    <a:pt x="1259" y="143"/>
                    <a:pt x="1222" y="85"/>
                  </a:cubicBezTo>
                  <a:cubicBezTo>
                    <a:pt x="1223" y="82"/>
                    <a:pt x="1223" y="78"/>
                    <a:pt x="1225" y="76"/>
                  </a:cubicBezTo>
                  <a:cubicBezTo>
                    <a:pt x="1223" y="76"/>
                    <a:pt x="1222" y="75"/>
                    <a:pt x="1222" y="75"/>
                  </a:cubicBezTo>
                  <a:cubicBezTo>
                    <a:pt x="1249" y="50"/>
                    <a:pt x="1275" y="25"/>
                    <a:pt x="1303" y="0"/>
                  </a:cubicBezTo>
                  <a:cubicBezTo>
                    <a:pt x="1356" y="57"/>
                    <a:pt x="1409" y="114"/>
                    <a:pt x="1471" y="180"/>
                  </a:cubicBezTo>
                  <a:cubicBezTo>
                    <a:pt x="1462" y="218"/>
                    <a:pt x="1449" y="266"/>
                    <a:pt x="1434" y="330"/>
                  </a:cubicBezTo>
                  <a:cubicBezTo>
                    <a:pt x="1533" y="341"/>
                    <a:pt x="1619" y="349"/>
                    <a:pt x="1708" y="360"/>
                  </a:cubicBezTo>
                  <a:cubicBezTo>
                    <a:pt x="1711" y="370"/>
                    <a:pt x="1713" y="379"/>
                    <a:pt x="1716" y="390"/>
                  </a:cubicBezTo>
                  <a:cubicBezTo>
                    <a:pt x="1632" y="414"/>
                    <a:pt x="1546" y="437"/>
                    <a:pt x="1455" y="463"/>
                  </a:cubicBezTo>
                  <a:cubicBezTo>
                    <a:pt x="1598" y="521"/>
                    <a:pt x="1728" y="573"/>
                    <a:pt x="1859" y="627"/>
                  </a:cubicBezTo>
                  <a:cubicBezTo>
                    <a:pt x="1857" y="640"/>
                    <a:pt x="1852" y="654"/>
                    <a:pt x="1850" y="667"/>
                  </a:cubicBezTo>
                  <a:cubicBezTo>
                    <a:pt x="1811" y="671"/>
                    <a:pt x="1773" y="675"/>
                    <a:pt x="1744" y="677"/>
                  </a:cubicBezTo>
                  <a:cubicBezTo>
                    <a:pt x="1800" y="755"/>
                    <a:pt x="1858" y="837"/>
                    <a:pt x="1916" y="919"/>
                  </a:cubicBezTo>
                  <a:cubicBezTo>
                    <a:pt x="1910" y="926"/>
                    <a:pt x="1905" y="933"/>
                    <a:pt x="1898" y="941"/>
                  </a:cubicBezTo>
                  <a:cubicBezTo>
                    <a:pt x="1822" y="904"/>
                    <a:pt x="1747" y="868"/>
                    <a:pt x="1671" y="830"/>
                  </a:cubicBezTo>
                  <a:cubicBezTo>
                    <a:pt x="1664" y="839"/>
                    <a:pt x="1658" y="848"/>
                    <a:pt x="1649" y="858"/>
                  </a:cubicBezTo>
                  <a:cubicBezTo>
                    <a:pt x="1715" y="927"/>
                    <a:pt x="1780" y="999"/>
                    <a:pt x="1845" y="1070"/>
                  </a:cubicBezTo>
                  <a:cubicBezTo>
                    <a:pt x="1837" y="1081"/>
                    <a:pt x="1830" y="1091"/>
                    <a:pt x="1820" y="1101"/>
                  </a:cubicBezTo>
                  <a:cubicBezTo>
                    <a:pt x="1725" y="1062"/>
                    <a:pt x="1629" y="1024"/>
                    <a:pt x="1502" y="971"/>
                  </a:cubicBezTo>
                  <a:cubicBezTo>
                    <a:pt x="1587" y="1070"/>
                    <a:pt x="1652" y="1144"/>
                    <a:pt x="1739" y="1245"/>
                  </a:cubicBezTo>
                  <a:cubicBezTo>
                    <a:pt x="1653" y="1239"/>
                    <a:pt x="1602" y="1238"/>
                    <a:pt x="1553" y="1227"/>
                  </a:cubicBezTo>
                  <a:close/>
                  <a:moveTo>
                    <a:pt x="294" y="622"/>
                  </a:moveTo>
                  <a:cubicBezTo>
                    <a:pt x="236" y="598"/>
                    <a:pt x="197" y="583"/>
                    <a:pt x="158" y="567"/>
                  </a:cubicBezTo>
                  <a:cubicBezTo>
                    <a:pt x="175" y="640"/>
                    <a:pt x="206" y="687"/>
                    <a:pt x="294" y="622"/>
                  </a:cubicBezTo>
                  <a:close/>
                  <a:moveTo>
                    <a:pt x="852" y="1553"/>
                  </a:moveTo>
                  <a:cubicBezTo>
                    <a:pt x="864" y="1472"/>
                    <a:pt x="829" y="1456"/>
                    <a:pt x="747" y="1473"/>
                  </a:cubicBezTo>
                  <a:cubicBezTo>
                    <a:pt x="793" y="1506"/>
                    <a:pt x="822" y="1530"/>
                    <a:pt x="852" y="1553"/>
                  </a:cubicBezTo>
                  <a:close/>
                  <a:moveTo>
                    <a:pt x="890" y="325"/>
                  </a:moveTo>
                  <a:cubicBezTo>
                    <a:pt x="848" y="273"/>
                    <a:pt x="805" y="223"/>
                    <a:pt x="709" y="257"/>
                  </a:cubicBezTo>
                  <a:cubicBezTo>
                    <a:pt x="759" y="292"/>
                    <a:pt x="811" y="328"/>
                    <a:pt x="862" y="364"/>
                  </a:cubicBezTo>
                  <a:cubicBezTo>
                    <a:pt x="869" y="352"/>
                    <a:pt x="879" y="339"/>
                    <a:pt x="890" y="325"/>
                  </a:cubicBezTo>
                  <a:close/>
                  <a:moveTo>
                    <a:pt x="1477" y="703"/>
                  </a:moveTo>
                  <a:cubicBezTo>
                    <a:pt x="1452" y="692"/>
                    <a:pt x="1428" y="679"/>
                    <a:pt x="1404" y="667"/>
                  </a:cubicBezTo>
                  <a:lnTo>
                    <a:pt x="1397" y="679"/>
                  </a:lnTo>
                  <a:cubicBezTo>
                    <a:pt x="1418" y="696"/>
                    <a:pt x="1440" y="714"/>
                    <a:pt x="1461" y="731"/>
                  </a:cubicBezTo>
                  <a:cubicBezTo>
                    <a:pt x="1466" y="722"/>
                    <a:pt x="1471" y="713"/>
                    <a:pt x="1477" y="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7533" y="5670784"/>
              <a:ext cx="82500" cy="68580"/>
            </a:xfrm>
            <a:custGeom>
              <a:avLst/>
              <a:gdLst/>
              <a:ahLst/>
              <a:cxnLst/>
              <a:rect l="l" t="t" r="r" b="b"/>
              <a:pathLst>
                <a:path w="1950" h="1621" extrusionOk="0">
                  <a:moveTo>
                    <a:pt x="1835" y="1138"/>
                  </a:moveTo>
                  <a:cubicBezTo>
                    <a:pt x="1713" y="1166"/>
                    <a:pt x="1606" y="1191"/>
                    <a:pt x="1496" y="1216"/>
                  </a:cubicBezTo>
                  <a:cubicBezTo>
                    <a:pt x="1513" y="1363"/>
                    <a:pt x="1331" y="1311"/>
                    <a:pt x="1312" y="1458"/>
                  </a:cubicBezTo>
                  <a:cubicBezTo>
                    <a:pt x="1258" y="1365"/>
                    <a:pt x="1227" y="1315"/>
                    <a:pt x="1195" y="1258"/>
                  </a:cubicBezTo>
                  <a:cubicBezTo>
                    <a:pt x="1149" y="1331"/>
                    <a:pt x="1149" y="1331"/>
                    <a:pt x="1227" y="1515"/>
                  </a:cubicBezTo>
                  <a:cubicBezTo>
                    <a:pt x="1128" y="1541"/>
                    <a:pt x="1021" y="1621"/>
                    <a:pt x="965" y="1447"/>
                  </a:cubicBezTo>
                  <a:cubicBezTo>
                    <a:pt x="905" y="1485"/>
                    <a:pt x="852" y="1563"/>
                    <a:pt x="789" y="1464"/>
                  </a:cubicBezTo>
                  <a:cubicBezTo>
                    <a:pt x="777" y="1443"/>
                    <a:pt x="757" y="1425"/>
                    <a:pt x="737" y="1409"/>
                  </a:cubicBezTo>
                  <a:cubicBezTo>
                    <a:pt x="570" y="1289"/>
                    <a:pt x="577" y="1228"/>
                    <a:pt x="767" y="1138"/>
                  </a:cubicBezTo>
                  <a:cubicBezTo>
                    <a:pt x="783" y="1130"/>
                    <a:pt x="795" y="1119"/>
                    <a:pt x="814" y="1107"/>
                  </a:cubicBezTo>
                  <a:cubicBezTo>
                    <a:pt x="731" y="1071"/>
                    <a:pt x="731" y="1071"/>
                    <a:pt x="642" y="1138"/>
                  </a:cubicBezTo>
                  <a:cubicBezTo>
                    <a:pt x="579" y="1096"/>
                    <a:pt x="518" y="1057"/>
                    <a:pt x="464" y="1020"/>
                  </a:cubicBezTo>
                  <a:cubicBezTo>
                    <a:pt x="397" y="1076"/>
                    <a:pt x="340" y="1122"/>
                    <a:pt x="251" y="1195"/>
                  </a:cubicBezTo>
                  <a:cubicBezTo>
                    <a:pt x="266" y="1076"/>
                    <a:pt x="277" y="998"/>
                    <a:pt x="288" y="905"/>
                  </a:cubicBezTo>
                  <a:cubicBezTo>
                    <a:pt x="232" y="896"/>
                    <a:pt x="177" y="883"/>
                    <a:pt x="120" y="881"/>
                  </a:cubicBezTo>
                  <a:cubicBezTo>
                    <a:pt x="22" y="879"/>
                    <a:pt x="2" y="820"/>
                    <a:pt x="2" y="738"/>
                  </a:cubicBezTo>
                  <a:cubicBezTo>
                    <a:pt x="0" y="635"/>
                    <a:pt x="2" y="631"/>
                    <a:pt x="132" y="599"/>
                  </a:cubicBezTo>
                  <a:cubicBezTo>
                    <a:pt x="138" y="610"/>
                    <a:pt x="152" y="623"/>
                    <a:pt x="148" y="631"/>
                  </a:cubicBezTo>
                  <a:cubicBezTo>
                    <a:pt x="132" y="678"/>
                    <a:pt x="90" y="729"/>
                    <a:pt x="161" y="761"/>
                  </a:cubicBezTo>
                  <a:cubicBezTo>
                    <a:pt x="184" y="771"/>
                    <a:pt x="218" y="756"/>
                    <a:pt x="247" y="753"/>
                  </a:cubicBezTo>
                  <a:cubicBezTo>
                    <a:pt x="241" y="704"/>
                    <a:pt x="253" y="639"/>
                    <a:pt x="226" y="610"/>
                  </a:cubicBezTo>
                  <a:cubicBezTo>
                    <a:pt x="157" y="539"/>
                    <a:pt x="95" y="467"/>
                    <a:pt x="85" y="339"/>
                  </a:cubicBezTo>
                  <a:cubicBezTo>
                    <a:pt x="158" y="323"/>
                    <a:pt x="231" y="310"/>
                    <a:pt x="304" y="294"/>
                  </a:cubicBezTo>
                  <a:cubicBezTo>
                    <a:pt x="281" y="93"/>
                    <a:pt x="310" y="97"/>
                    <a:pt x="503" y="133"/>
                  </a:cubicBezTo>
                  <a:cubicBezTo>
                    <a:pt x="506" y="97"/>
                    <a:pt x="508" y="62"/>
                    <a:pt x="512" y="20"/>
                  </a:cubicBezTo>
                  <a:cubicBezTo>
                    <a:pt x="591" y="52"/>
                    <a:pt x="663" y="82"/>
                    <a:pt x="735" y="112"/>
                  </a:cubicBezTo>
                  <a:lnTo>
                    <a:pt x="732" y="104"/>
                  </a:lnTo>
                  <a:cubicBezTo>
                    <a:pt x="734" y="104"/>
                    <a:pt x="735" y="104"/>
                    <a:pt x="737" y="103"/>
                  </a:cubicBezTo>
                  <a:cubicBezTo>
                    <a:pt x="736" y="107"/>
                    <a:pt x="736" y="109"/>
                    <a:pt x="735" y="110"/>
                  </a:cubicBezTo>
                  <a:cubicBezTo>
                    <a:pt x="752" y="156"/>
                    <a:pt x="768" y="201"/>
                    <a:pt x="788" y="253"/>
                  </a:cubicBezTo>
                  <a:cubicBezTo>
                    <a:pt x="835" y="240"/>
                    <a:pt x="876" y="228"/>
                    <a:pt x="916" y="217"/>
                  </a:cubicBezTo>
                  <a:cubicBezTo>
                    <a:pt x="902" y="164"/>
                    <a:pt x="890" y="122"/>
                    <a:pt x="878" y="81"/>
                  </a:cubicBezTo>
                  <a:cubicBezTo>
                    <a:pt x="1017" y="54"/>
                    <a:pt x="1158" y="28"/>
                    <a:pt x="1305" y="0"/>
                  </a:cubicBezTo>
                  <a:cubicBezTo>
                    <a:pt x="1251" y="104"/>
                    <a:pt x="1200" y="202"/>
                    <a:pt x="1149" y="299"/>
                  </a:cubicBezTo>
                  <a:cubicBezTo>
                    <a:pt x="1159" y="307"/>
                    <a:pt x="1169" y="315"/>
                    <a:pt x="1179" y="321"/>
                  </a:cubicBezTo>
                  <a:cubicBezTo>
                    <a:pt x="1265" y="222"/>
                    <a:pt x="1351" y="122"/>
                    <a:pt x="1433" y="25"/>
                  </a:cubicBezTo>
                  <a:cubicBezTo>
                    <a:pt x="1523" y="40"/>
                    <a:pt x="1559" y="77"/>
                    <a:pt x="1528" y="161"/>
                  </a:cubicBezTo>
                  <a:cubicBezTo>
                    <a:pt x="1515" y="196"/>
                    <a:pt x="1508" y="234"/>
                    <a:pt x="1498" y="270"/>
                  </a:cubicBezTo>
                  <a:cubicBezTo>
                    <a:pt x="1477" y="273"/>
                    <a:pt x="1455" y="276"/>
                    <a:pt x="1434" y="280"/>
                  </a:cubicBezTo>
                  <a:cubicBezTo>
                    <a:pt x="1446" y="297"/>
                    <a:pt x="1455" y="329"/>
                    <a:pt x="1469" y="331"/>
                  </a:cubicBezTo>
                  <a:cubicBezTo>
                    <a:pt x="1505" y="336"/>
                    <a:pt x="1544" y="327"/>
                    <a:pt x="1581" y="325"/>
                  </a:cubicBezTo>
                  <a:cubicBezTo>
                    <a:pt x="1588" y="349"/>
                    <a:pt x="1595" y="374"/>
                    <a:pt x="1594" y="374"/>
                  </a:cubicBezTo>
                  <a:cubicBezTo>
                    <a:pt x="1713" y="407"/>
                    <a:pt x="1821" y="432"/>
                    <a:pt x="1925" y="468"/>
                  </a:cubicBezTo>
                  <a:cubicBezTo>
                    <a:pt x="1943" y="474"/>
                    <a:pt x="1941" y="532"/>
                    <a:pt x="1950" y="578"/>
                  </a:cubicBezTo>
                  <a:cubicBezTo>
                    <a:pt x="1810" y="513"/>
                    <a:pt x="1810" y="513"/>
                    <a:pt x="1696" y="604"/>
                  </a:cubicBezTo>
                  <a:cubicBezTo>
                    <a:pt x="1597" y="582"/>
                    <a:pt x="1498" y="558"/>
                    <a:pt x="1399" y="536"/>
                  </a:cubicBezTo>
                  <a:cubicBezTo>
                    <a:pt x="1396" y="550"/>
                    <a:pt x="1390" y="565"/>
                    <a:pt x="1386" y="578"/>
                  </a:cubicBezTo>
                  <a:cubicBezTo>
                    <a:pt x="1470" y="604"/>
                    <a:pt x="1553" y="631"/>
                    <a:pt x="1637" y="654"/>
                  </a:cubicBezTo>
                  <a:cubicBezTo>
                    <a:pt x="1719" y="674"/>
                    <a:pt x="1802" y="691"/>
                    <a:pt x="1891" y="711"/>
                  </a:cubicBezTo>
                  <a:cubicBezTo>
                    <a:pt x="1920" y="869"/>
                    <a:pt x="1784" y="985"/>
                    <a:pt x="1835" y="1138"/>
                  </a:cubicBezTo>
                  <a:close/>
                  <a:moveTo>
                    <a:pt x="646" y="727"/>
                  </a:moveTo>
                  <a:cubicBezTo>
                    <a:pt x="621" y="680"/>
                    <a:pt x="594" y="625"/>
                    <a:pt x="568" y="578"/>
                  </a:cubicBezTo>
                  <a:cubicBezTo>
                    <a:pt x="505" y="618"/>
                    <a:pt x="456" y="648"/>
                    <a:pt x="399" y="685"/>
                  </a:cubicBezTo>
                  <a:cubicBezTo>
                    <a:pt x="421" y="721"/>
                    <a:pt x="447" y="764"/>
                    <a:pt x="466" y="796"/>
                  </a:cubicBezTo>
                  <a:cubicBezTo>
                    <a:pt x="536" y="769"/>
                    <a:pt x="588" y="748"/>
                    <a:pt x="646" y="727"/>
                  </a:cubicBezTo>
                  <a:close/>
                  <a:moveTo>
                    <a:pt x="1518" y="737"/>
                  </a:moveTo>
                  <a:cubicBezTo>
                    <a:pt x="1424" y="732"/>
                    <a:pt x="1344" y="728"/>
                    <a:pt x="1251" y="722"/>
                  </a:cubicBezTo>
                  <a:cubicBezTo>
                    <a:pt x="1256" y="776"/>
                    <a:pt x="1260" y="811"/>
                    <a:pt x="1262" y="830"/>
                  </a:cubicBezTo>
                  <a:cubicBezTo>
                    <a:pt x="1351" y="835"/>
                    <a:pt x="1427" y="839"/>
                    <a:pt x="1505" y="843"/>
                  </a:cubicBezTo>
                  <a:cubicBezTo>
                    <a:pt x="1508" y="821"/>
                    <a:pt x="1512" y="785"/>
                    <a:pt x="1518" y="737"/>
                  </a:cubicBezTo>
                  <a:close/>
                  <a:moveTo>
                    <a:pt x="1657" y="769"/>
                  </a:moveTo>
                  <a:cubicBezTo>
                    <a:pt x="1571" y="868"/>
                    <a:pt x="1646" y="924"/>
                    <a:pt x="1701" y="990"/>
                  </a:cubicBezTo>
                  <a:cubicBezTo>
                    <a:pt x="1807" y="886"/>
                    <a:pt x="1807" y="884"/>
                    <a:pt x="1657" y="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904384" y="5674168"/>
              <a:ext cx="381" cy="127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9" y="2"/>
                  </a:moveTo>
                  <a:lnTo>
                    <a:pt x="9" y="1"/>
                  </a:lnTo>
                  <a:cubicBezTo>
                    <a:pt x="6" y="1"/>
                    <a:pt x="4" y="2"/>
                    <a:pt x="1" y="2"/>
                  </a:cubicBezTo>
                  <a:lnTo>
                    <a:pt x="1" y="3"/>
                  </a:lnTo>
                  <a:cubicBezTo>
                    <a:pt x="4" y="3"/>
                    <a:pt x="6" y="3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081784" y="6087017"/>
              <a:ext cx="80511" cy="64223"/>
            </a:xfrm>
            <a:custGeom>
              <a:avLst/>
              <a:gdLst/>
              <a:ahLst/>
              <a:cxnLst/>
              <a:rect l="l" t="t" r="r" b="b"/>
              <a:pathLst>
                <a:path w="1903" h="1518" extrusionOk="0">
                  <a:moveTo>
                    <a:pt x="1581" y="1003"/>
                  </a:moveTo>
                  <a:cubicBezTo>
                    <a:pt x="1575" y="1185"/>
                    <a:pt x="1832" y="1063"/>
                    <a:pt x="1838" y="1246"/>
                  </a:cubicBezTo>
                  <a:cubicBezTo>
                    <a:pt x="1651" y="1277"/>
                    <a:pt x="1503" y="1131"/>
                    <a:pt x="1309" y="1142"/>
                  </a:cubicBezTo>
                  <a:cubicBezTo>
                    <a:pt x="1345" y="1178"/>
                    <a:pt x="1383" y="1212"/>
                    <a:pt x="1412" y="1240"/>
                  </a:cubicBezTo>
                  <a:cubicBezTo>
                    <a:pt x="1355" y="1320"/>
                    <a:pt x="1299" y="1402"/>
                    <a:pt x="1235" y="1493"/>
                  </a:cubicBezTo>
                  <a:cubicBezTo>
                    <a:pt x="1119" y="1397"/>
                    <a:pt x="1007" y="1360"/>
                    <a:pt x="908" y="1517"/>
                  </a:cubicBezTo>
                  <a:cubicBezTo>
                    <a:pt x="863" y="1467"/>
                    <a:pt x="833" y="1433"/>
                    <a:pt x="799" y="1396"/>
                  </a:cubicBezTo>
                  <a:cubicBezTo>
                    <a:pt x="742" y="1429"/>
                    <a:pt x="693" y="1457"/>
                    <a:pt x="636" y="1491"/>
                  </a:cubicBezTo>
                  <a:cubicBezTo>
                    <a:pt x="600" y="1428"/>
                    <a:pt x="534" y="1386"/>
                    <a:pt x="620" y="1306"/>
                  </a:cubicBezTo>
                  <a:cubicBezTo>
                    <a:pt x="657" y="1272"/>
                    <a:pt x="646" y="1188"/>
                    <a:pt x="658" y="1123"/>
                  </a:cubicBezTo>
                  <a:cubicBezTo>
                    <a:pt x="553" y="1044"/>
                    <a:pt x="524" y="1181"/>
                    <a:pt x="482" y="1196"/>
                  </a:cubicBezTo>
                  <a:cubicBezTo>
                    <a:pt x="334" y="1170"/>
                    <a:pt x="211" y="1147"/>
                    <a:pt x="85" y="1126"/>
                  </a:cubicBezTo>
                  <a:cubicBezTo>
                    <a:pt x="81" y="1006"/>
                    <a:pt x="94" y="986"/>
                    <a:pt x="190" y="1006"/>
                  </a:cubicBezTo>
                  <a:cubicBezTo>
                    <a:pt x="271" y="1021"/>
                    <a:pt x="350" y="1047"/>
                    <a:pt x="433" y="1069"/>
                  </a:cubicBezTo>
                  <a:cubicBezTo>
                    <a:pt x="434" y="919"/>
                    <a:pt x="388" y="883"/>
                    <a:pt x="240" y="893"/>
                  </a:cubicBezTo>
                  <a:cubicBezTo>
                    <a:pt x="165" y="898"/>
                    <a:pt x="91" y="896"/>
                    <a:pt x="0" y="896"/>
                  </a:cubicBezTo>
                  <a:cubicBezTo>
                    <a:pt x="13" y="696"/>
                    <a:pt x="23" y="524"/>
                    <a:pt x="34" y="344"/>
                  </a:cubicBezTo>
                  <a:cubicBezTo>
                    <a:pt x="152" y="351"/>
                    <a:pt x="273" y="449"/>
                    <a:pt x="364" y="311"/>
                  </a:cubicBezTo>
                  <a:cubicBezTo>
                    <a:pt x="309" y="268"/>
                    <a:pt x="258" y="229"/>
                    <a:pt x="208" y="189"/>
                  </a:cubicBezTo>
                  <a:cubicBezTo>
                    <a:pt x="212" y="177"/>
                    <a:pt x="218" y="164"/>
                    <a:pt x="223" y="152"/>
                  </a:cubicBezTo>
                  <a:cubicBezTo>
                    <a:pt x="322" y="165"/>
                    <a:pt x="420" y="178"/>
                    <a:pt x="511" y="190"/>
                  </a:cubicBezTo>
                  <a:cubicBezTo>
                    <a:pt x="539" y="141"/>
                    <a:pt x="563" y="100"/>
                    <a:pt x="585" y="61"/>
                  </a:cubicBezTo>
                  <a:lnTo>
                    <a:pt x="735" y="211"/>
                  </a:lnTo>
                  <a:cubicBezTo>
                    <a:pt x="768" y="118"/>
                    <a:pt x="851" y="59"/>
                    <a:pt x="954" y="82"/>
                  </a:cubicBezTo>
                  <a:cubicBezTo>
                    <a:pt x="1034" y="100"/>
                    <a:pt x="1068" y="58"/>
                    <a:pt x="1108" y="0"/>
                  </a:cubicBezTo>
                  <a:cubicBezTo>
                    <a:pt x="1159" y="54"/>
                    <a:pt x="1195" y="95"/>
                    <a:pt x="1231" y="134"/>
                  </a:cubicBezTo>
                  <a:cubicBezTo>
                    <a:pt x="1289" y="97"/>
                    <a:pt x="1336" y="48"/>
                    <a:pt x="1388" y="43"/>
                  </a:cubicBezTo>
                  <a:cubicBezTo>
                    <a:pt x="1424" y="40"/>
                    <a:pt x="1465" y="99"/>
                    <a:pt x="1513" y="138"/>
                  </a:cubicBezTo>
                  <a:cubicBezTo>
                    <a:pt x="1456" y="195"/>
                    <a:pt x="1412" y="238"/>
                    <a:pt x="1366" y="283"/>
                  </a:cubicBezTo>
                  <a:cubicBezTo>
                    <a:pt x="1404" y="340"/>
                    <a:pt x="1439" y="393"/>
                    <a:pt x="1481" y="456"/>
                  </a:cubicBezTo>
                  <a:cubicBezTo>
                    <a:pt x="1444" y="502"/>
                    <a:pt x="1410" y="547"/>
                    <a:pt x="1370" y="600"/>
                  </a:cubicBezTo>
                  <a:cubicBezTo>
                    <a:pt x="1392" y="620"/>
                    <a:pt x="1424" y="662"/>
                    <a:pt x="1436" y="657"/>
                  </a:cubicBezTo>
                  <a:cubicBezTo>
                    <a:pt x="1565" y="611"/>
                    <a:pt x="1649" y="745"/>
                    <a:pt x="1766" y="735"/>
                  </a:cubicBezTo>
                  <a:cubicBezTo>
                    <a:pt x="1779" y="733"/>
                    <a:pt x="1810" y="766"/>
                    <a:pt x="1808" y="768"/>
                  </a:cubicBezTo>
                  <a:cubicBezTo>
                    <a:pt x="1746" y="879"/>
                    <a:pt x="1893" y="863"/>
                    <a:pt x="1903" y="962"/>
                  </a:cubicBezTo>
                  <a:cubicBezTo>
                    <a:pt x="1862" y="1037"/>
                    <a:pt x="1803" y="1087"/>
                    <a:pt x="1711" y="1007"/>
                  </a:cubicBezTo>
                  <a:cubicBezTo>
                    <a:pt x="1667" y="965"/>
                    <a:pt x="1627" y="961"/>
                    <a:pt x="1581" y="1003"/>
                  </a:cubicBezTo>
                  <a:close/>
                  <a:moveTo>
                    <a:pt x="532" y="772"/>
                  </a:moveTo>
                  <a:cubicBezTo>
                    <a:pt x="469" y="649"/>
                    <a:pt x="469" y="649"/>
                    <a:pt x="367" y="636"/>
                  </a:cubicBezTo>
                  <a:cubicBezTo>
                    <a:pt x="367" y="783"/>
                    <a:pt x="382" y="793"/>
                    <a:pt x="532" y="772"/>
                  </a:cubicBezTo>
                  <a:close/>
                  <a:moveTo>
                    <a:pt x="837" y="415"/>
                  </a:moveTo>
                  <a:cubicBezTo>
                    <a:pt x="833" y="401"/>
                    <a:pt x="828" y="387"/>
                    <a:pt x="821" y="371"/>
                  </a:cubicBezTo>
                  <a:cubicBezTo>
                    <a:pt x="777" y="377"/>
                    <a:pt x="724" y="373"/>
                    <a:pt x="688" y="396"/>
                  </a:cubicBezTo>
                  <a:cubicBezTo>
                    <a:pt x="668" y="408"/>
                    <a:pt x="679" y="466"/>
                    <a:pt x="672" y="543"/>
                  </a:cubicBezTo>
                  <a:cubicBezTo>
                    <a:pt x="752" y="482"/>
                    <a:pt x="794" y="449"/>
                    <a:pt x="837" y="415"/>
                  </a:cubicBezTo>
                  <a:close/>
                  <a:moveTo>
                    <a:pt x="1048" y="313"/>
                  </a:moveTo>
                  <a:cubicBezTo>
                    <a:pt x="976" y="225"/>
                    <a:pt x="933" y="214"/>
                    <a:pt x="886" y="262"/>
                  </a:cubicBezTo>
                  <a:cubicBezTo>
                    <a:pt x="878" y="269"/>
                    <a:pt x="888" y="313"/>
                    <a:pt x="892" y="313"/>
                  </a:cubicBezTo>
                  <a:cubicBezTo>
                    <a:pt x="932" y="315"/>
                    <a:pt x="970" y="313"/>
                    <a:pt x="1048" y="313"/>
                  </a:cubicBezTo>
                  <a:close/>
                  <a:moveTo>
                    <a:pt x="1462" y="944"/>
                  </a:moveTo>
                  <a:cubicBezTo>
                    <a:pt x="1445" y="918"/>
                    <a:pt x="1428" y="891"/>
                    <a:pt x="1410" y="865"/>
                  </a:cubicBezTo>
                  <a:cubicBezTo>
                    <a:pt x="1398" y="875"/>
                    <a:pt x="1371" y="892"/>
                    <a:pt x="1373" y="894"/>
                  </a:cubicBezTo>
                  <a:cubicBezTo>
                    <a:pt x="1386" y="922"/>
                    <a:pt x="1406" y="945"/>
                    <a:pt x="1423" y="970"/>
                  </a:cubicBezTo>
                  <a:cubicBezTo>
                    <a:pt x="1435" y="962"/>
                    <a:pt x="1449" y="954"/>
                    <a:pt x="1462" y="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871206" y="5648445"/>
              <a:ext cx="85207" cy="61980"/>
            </a:xfrm>
            <a:custGeom>
              <a:avLst/>
              <a:gdLst/>
              <a:ahLst/>
              <a:cxnLst/>
              <a:rect l="l" t="t" r="r" b="b"/>
              <a:pathLst>
                <a:path w="2014" h="1465" extrusionOk="0">
                  <a:moveTo>
                    <a:pt x="1873" y="556"/>
                  </a:moveTo>
                  <a:cubicBezTo>
                    <a:pt x="1876" y="590"/>
                    <a:pt x="1878" y="624"/>
                    <a:pt x="1881" y="674"/>
                  </a:cubicBezTo>
                  <a:cubicBezTo>
                    <a:pt x="1909" y="687"/>
                    <a:pt x="1951" y="708"/>
                    <a:pt x="2014" y="736"/>
                  </a:cubicBezTo>
                  <a:cubicBezTo>
                    <a:pt x="1968" y="773"/>
                    <a:pt x="1937" y="799"/>
                    <a:pt x="1899" y="830"/>
                  </a:cubicBezTo>
                  <a:cubicBezTo>
                    <a:pt x="1914" y="870"/>
                    <a:pt x="1931" y="916"/>
                    <a:pt x="1949" y="961"/>
                  </a:cubicBezTo>
                  <a:cubicBezTo>
                    <a:pt x="1789" y="1008"/>
                    <a:pt x="1789" y="1008"/>
                    <a:pt x="1793" y="1146"/>
                  </a:cubicBezTo>
                  <a:cubicBezTo>
                    <a:pt x="1565" y="1093"/>
                    <a:pt x="1565" y="1093"/>
                    <a:pt x="1330" y="1185"/>
                  </a:cubicBezTo>
                  <a:cubicBezTo>
                    <a:pt x="1360" y="1225"/>
                    <a:pt x="1392" y="1268"/>
                    <a:pt x="1423" y="1310"/>
                  </a:cubicBezTo>
                  <a:cubicBezTo>
                    <a:pt x="1415" y="1317"/>
                    <a:pt x="1405" y="1324"/>
                    <a:pt x="1397" y="1331"/>
                  </a:cubicBezTo>
                  <a:cubicBezTo>
                    <a:pt x="1350" y="1305"/>
                    <a:pt x="1304" y="1277"/>
                    <a:pt x="1256" y="1252"/>
                  </a:cubicBezTo>
                  <a:cubicBezTo>
                    <a:pt x="1252" y="1250"/>
                    <a:pt x="1244" y="1257"/>
                    <a:pt x="1221" y="1268"/>
                  </a:cubicBezTo>
                  <a:cubicBezTo>
                    <a:pt x="1246" y="1307"/>
                    <a:pt x="1270" y="1341"/>
                    <a:pt x="1294" y="1376"/>
                  </a:cubicBezTo>
                  <a:cubicBezTo>
                    <a:pt x="1283" y="1386"/>
                    <a:pt x="1272" y="1395"/>
                    <a:pt x="1261" y="1404"/>
                  </a:cubicBezTo>
                  <a:cubicBezTo>
                    <a:pt x="1206" y="1349"/>
                    <a:pt x="1150" y="1294"/>
                    <a:pt x="1090" y="1236"/>
                  </a:cubicBezTo>
                  <a:cubicBezTo>
                    <a:pt x="1033" y="1251"/>
                    <a:pt x="1041" y="1404"/>
                    <a:pt x="921" y="1293"/>
                  </a:cubicBezTo>
                  <a:cubicBezTo>
                    <a:pt x="923" y="1361"/>
                    <a:pt x="923" y="1396"/>
                    <a:pt x="924" y="1465"/>
                  </a:cubicBezTo>
                  <a:cubicBezTo>
                    <a:pt x="869" y="1443"/>
                    <a:pt x="827" y="1418"/>
                    <a:pt x="783" y="1411"/>
                  </a:cubicBezTo>
                  <a:cubicBezTo>
                    <a:pt x="735" y="1402"/>
                    <a:pt x="684" y="1417"/>
                    <a:pt x="636" y="1411"/>
                  </a:cubicBezTo>
                  <a:cubicBezTo>
                    <a:pt x="586" y="1402"/>
                    <a:pt x="539" y="1382"/>
                    <a:pt x="491" y="1366"/>
                  </a:cubicBezTo>
                  <a:cubicBezTo>
                    <a:pt x="575" y="1121"/>
                    <a:pt x="575" y="1121"/>
                    <a:pt x="826" y="1159"/>
                  </a:cubicBezTo>
                  <a:cubicBezTo>
                    <a:pt x="743" y="1075"/>
                    <a:pt x="668" y="1048"/>
                    <a:pt x="570" y="1069"/>
                  </a:cubicBezTo>
                  <a:cubicBezTo>
                    <a:pt x="488" y="1086"/>
                    <a:pt x="398" y="1008"/>
                    <a:pt x="310" y="1112"/>
                  </a:cubicBezTo>
                  <a:cubicBezTo>
                    <a:pt x="301" y="994"/>
                    <a:pt x="295" y="891"/>
                    <a:pt x="287" y="794"/>
                  </a:cubicBezTo>
                  <a:cubicBezTo>
                    <a:pt x="221" y="728"/>
                    <a:pt x="134" y="875"/>
                    <a:pt x="79" y="766"/>
                  </a:cubicBezTo>
                  <a:cubicBezTo>
                    <a:pt x="79" y="772"/>
                    <a:pt x="77" y="777"/>
                    <a:pt x="75" y="784"/>
                  </a:cubicBezTo>
                  <a:cubicBezTo>
                    <a:pt x="74" y="783"/>
                    <a:pt x="72" y="781"/>
                    <a:pt x="70" y="780"/>
                  </a:cubicBezTo>
                  <a:cubicBezTo>
                    <a:pt x="71" y="777"/>
                    <a:pt x="74" y="773"/>
                    <a:pt x="75" y="771"/>
                  </a:cubicBezTo>
                  <a:cubicBezTo>
                    <a:pt x="81" y="690"/>
                    <a:pt x="1" y="577"/>
                    <a:pt x="162" y="554"/>
                  </a:cubicBezTo>
                  <a:cubicBezTo>
                    <a:pt x="168" y="468"/>
                    <a:pt x="176" y="380"/>
                    <a:pt x="184" y="281"/>
                  </a:cubicBezTo>
                  <a:cubicBezTo>
                    <a:pt x="226" y="288"/>
                    <a:pt x="266" y="296"/>
                    <a:pt x="325" y="304"/>
                  </a:cubicBezTo>
                  <a:cubicBezTo>
                    <a:pt x="337" y="245"/>
                    <a:pt x="352" y="187"/>
                    <a:pt x="365" y="127"/>
                  </a:cubicBezTo>
                  <a:cubicBezTo>
                    <a:pt x="490" y="141"/>
                    <a:pt x="571" y="197"/>
                    <a:pt x="559" y="360"/>
                  </a:cubicBezTo>
                  <a:cubicBezTo>
                    <a:pt x="610" y="329"/>
                    <a:pt x="637" y="313"/>
                    <a:pt x="671" y="293"/>
                  </a:cubicBezTo>
                  <a:cubicBezTo>
                    <a:pt x="664" y="245"/>
                    <a:pt x="657" y="192"/>
                    <a:pt x="643" y="89"/>
                  </a:cubicBezTo>
                  <a:cubicBezTo>
                    <a:pt x="721" y="143"/>
                    <a:pt x="762" y="172"/>
                    <a:pt x="821" y="214"/>
                  </a:cubicBezTo>
                  <a:cubicBezTo>
                    <a:pt x="851" y="151"/>
                    <a:pt x="881" y="90"/>
                    <a:pt x="910" y="28"/>
                  </a:cubicBezTo>
                  <a:cubicBezTo>
                    <a:pt x="970" y="59"/>
                    <a:pt x="1048" y="103"/>
                    <a:pt x="1124" y="144"/>
                  </a:cubicBezTo>
                  <a:cubicBezTo>
                    <a:pt x="1102" y="178"/>
                    <a:pt x="1048" y="222"/>
                    <a:pt x="1048" y="267"/>
                  </a:cubicBezTo>
                  <a:cubicBezTo>
                    <a:pt x="1048" y="323"/>
                    <a:pt x="1092" y="380"/>
                    <a:pt x="1122" y="449"/>
                  </a:cubicBezTo>
                  <a:cubicBezTo>
                    <a:pt x="1154" y="403"/>
                    <a:pt x="1189" y="377"/>
                    <a:pt x="1189" y="350"/>
                  </a:cubicBezTo>
                  <a:cubicBezTo>
                    <a:pt x="1192" y="209"/>
                    <a:pt x="1299" y="183"/>
                    <a:pt x="1398" y="143"/>
                  </a:cubicBezTo>
                  <a:cubicBezTo>
                    <a:pt x="1437" y="127"/>
                    <a:pt x="1470" y="95"/>
                    <a:pt x="1507" y="73"/>
                  </a:cubicBezTo>
                  <a:cubicBezTo>
                    <a:pt x="1543" y="52"/>
                    <a:pt x="1580" y="33"/>
                    <a:pt x="1648" y="0"/>
                  </a:cubicBezTo>
                  <a:cubicBezTo>
                    <a:pt x="1638" y="68"/>
                    <a:pt x="1632" y="100"/>
                    <a:pt x="1626" y="143"/>
                  </a:cubicBezTo>
                  <a:cubicBezTo>
                    <a:pt x="1663" y="148"/>
                    <a:pt x="1697" y="153"/>
                    <a:pt x="1725" y="157"/>
                  </a:cubicBezTo>
                  <a:cubicBezTo>
                    <a:pt x="1722" y="248"/>
                    <a:pt x="1727" y="339"/>
                    <a:pt x="1716" y="425"/>
                  </a:cubicBezTo>
                  <a:cubicBezTo>
                    <a:pt x="1704" y="512"/>
                    <a:pt x="1676" y="596"/>
                    <a:pt x="1652" y="698"/>
                  </a:cubicBezTo>
                  <a:cubicBezTo>
                    <a:pt x="1779" y="694"/>
                    <a:pt x="1829" y="629"/>
                    <a:pt x="1873" y="556"/>
                  </a:cubicBezTo>
                  <a:close/>
                  <a:moveTo>
                    <a:pt x="485" y="438"/>
                  </a:moveTo>
                  <a:cubicBezTo>
                    <a:pt x="468" y="403"/>
                    <a:pt x="462" y="375"/>
                    <a:pt x="446" y="367"/>
                  </a:cubicBezTo>
                  <a:cubicBezTo>
                    <a:pt x="433" y="361"/>
                    <a:pt x="400" y="377"/>
                    <a:pt x="391" y="392"/>
                  </a:cubicBezTo>
                  <a:cubicBezTo>
                    <a:pt x="383" y="403"/>
                    <a:pt x="394" y="442"/>
                    <a:pt x="405" y="445"/>
                  </a:cubicBezTo>
                  <a:cubicBezTo>
                    <a:pt x="424" y="454"/>
                    <a:pt x="449" y="443"/>
                    <a:pt x="485" y="438"/>
                  </a:cubicBezTo>
                  <a:close/>
                  <a:moveTo>
                    <a:pt x="830" y="392"/>
                  </a:moveTo>
                  <a:cubicBezTo>
                    <a:pt x="816" y="380"/>
                    <a:pt x="791" y="358"/>
                    <a:pt x="788" y="360"/>
                  </a:cubicBezTo>
                  <a:cubicBezTo>
                    <a:pt x="762" y="381"/>
                    <a:pt x="741" y="407"/>
                    <a:pt x="717" y="433"/>
                  </a:cubicBezTo>
                  <a:cubicBezTo>
                    <a:pt x="728" y="445"/>
                    <a:pt x="738" y="458"/>
                    <a:pt x="751" y="470"/>
                  </a:cubicBezTo>
                  <a:cubicBezTo>
                    <a:pt x="777" y="444"/>
                    <a:pt x="803" y="418"/>
                    <a:pt x="830" y="392"/>
                  </a:cubicBezTo>
                  <a:close/>
                  <a:moveTo>
                    <a:pt x="1118" y="783"/>
                  </a:moveTo>
                  <a:cubicBezTo>
                    <a:pt x="1071" y="833"/>
                    <a:pt x="1023" y="883"/>
                    <a:pt x="977" y="932"/>
                  </a:cubicBezTo>
                  <a:cubicBezTo>
                    <a:pt x="938" y="886"/>
                    <a:pt x="913" y="854"/>
                    <a:pt x="887" y="824"/>
                  </a:cubicBezTo>
                  <a:cubicBezTo>
                    <a:pt x="874" y="828"/>
                    <a:pt x="862" y="833"/>
                    <a:pt x="850" y="836"/>
                  </a:cubicBezTo>
                  <a:cubicBezTo>
                    <a:pt x="856" y="909"/>
                    <a:pt x="862" y="981"/>
                    <a:pt x="869" y="1054"/>
                  </a:cubicBezTo>
                  <a:cubicBezTo>
                    <a:pt x="1067" y="981"/>
                    <a:pt x="1131" y="909"/>
                    <a:pt x="1118" y="783"/>
                  </a:cubicBezTo>
                  <a:close/>
                  <a:moveTo>
                    <a:pt x="1489" y="455"/>
                  </a:moveTo>
                  <a:cubicBezTo>
                    <a:pt x="1452" y="523"/>
                    <a:pt x="1426" y="600"/>
                    <a:pt x="1377" y="656"/>
                  </a:cubicBezTo>
                  <a:cubicBezTo>
                    <a:pt x="1320" y="723"/>
                    <a:pt x="1370" y="806"/>
                    <a:pt x="1327" y="871"/>
                  </a:cubicBezTo>
                  <a:cubicBezTo>
                    <a:pt x="1456" y="766"/>
                    <a:pt x="1460" y="605"/>
                    <a:pt x="1489" y="455"/>
                  </a:cubicBezTo>
                  <a:close/>
                  <a:moveTo>
                    <a:pt x="1720" y="966"/>
                  </a:moveTo>
                  <a:cubicBezTo>
                    <a:pt x="1680" y="897"/>
                    <a:pt x="1638" y="813"/>
                    <a:pt x="1508" y="880"/>
                  </a:cubicBezTo>
                  <a:cubicBezTo>
                    <a:pt x="1592" y="914"/>
                    <a:pt x="1655" y="940"/>
                    <a:pt x="1720" y="966"/>
                  </a:cubicBezTo>
                  <a:close/>
                  <a:moveTo>
                    <a:pt x="1795" y="752"/>
                  </a:moveTo>
                  <a:cubicBezTo>
                    <a:pt x="1775" y="760"/>
                    <a:pt x="1754" y="762"/>
                    <a:pt x="1739" y="773"/>
                  </a:cubicBezTo>
                  <a:cubicBezTo>
                    <a:pt x="1735" y="776"/>
                    <a:pt x="1743" y="810"/>
                    <a:pt x="1754" y="818"/>
                  </a:cubicBezTo>
                  <a:cubicBezTo>
                    <a:pt x="1764" y="824"/>
                    <a:pt x="1786" y="814"/>
                    <a:pt x="1806" y="810"/>
                  </a:cubicBezTo>
                  <a:cubicBezTo>
                    <a:pt x="1800" y="787"/>
                    <a:pt x="1798" y="770"/>
                    <a:pt x="1795" y="7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655059" y="6231416"/>
              <a:ext cx="84996" cy="61769"/>
            </a:xfrm>
            <a:custGeom>
              <a:avLst/>
              <a:gdLst/>
              <a:ahLst/>
              <a:cxnLst/>
              <a:rect l="l" t="t" r="r" b="b"/>
              <a:pathLst>
                <a:path w="2009" h="1460" extrusionOk="0">
                  <a:moveTo>
                    <a:pt x="1860" y="920"/>
                  </a:moveTo>
                  <a:cubicBezTo>
                    <a:pt x="1913" y="950"/>
                    <a:pt x="1960" y="977"/>
                    <a:pt x="2008" y="1003"/>
                  </a:cubicBezTo>
                  <a:cubicBezTo>
                    <a:pt x="2003" y="1015"/>
                    <a:pt x="1998" y="1028"/>
                    <a:pt x="1993" y="1039"/>
                  </a:cubicBezTo>
                  <a:cubicBezTo>
                    <a:pt x="1897" y="1001"/>
                    <a:pt x="1802" y="960"/>
                    <a:pt x="1704" y="925"/>
                  </a:cubicBezTo>
                  <a:cubicBezTo>
                    <a:pt x="1666" y="911"/>
                    <a:pt x="1624" y="908"/>
                    <a:pt x="1584" y="901"/>
                  </a:cubicBezTo>
                  <a:cubicBezTo>
                    <a:pt x="1583" y="899"/>
                    <a:pt x="1583" y="899"/>
                    <a:pt x="1583" y="898"/>
                  </a:cubicBezTo>
                  <a:cubicBezTo>
                    <a:pt x="1570" y="885"/>
                    <a:pt x="1555" y="878"/>
                    <a:pt x="1539" y="873"/>
                  </a:cubicBezTo>
                  <a:cubicBezTo>
                    <a:pt x="1501" y="846"/>
                    <a:pt x="1461" y="820"/>
                    <a:pt x="1423" y="793"/>
                  </a:cubicBezTo>
                  <a:cubicBezTo>
                    <a:pt x="1466" y="757"/>
                    <a:pt x="1511" y="722"/>
                    <a:pt x="1561" y="683"/>
                  </a:cubicBezTo>
                  <a:cubicBezTo>
                    <a:pt x="1431" y="632"/>
                    <a:pt x="1440" y="729"/>
                    <a:pt x="1423" y="793"/>
                  </a:cubicBezTo>
                  <a:cubicBezTo>
                    <a:pt x="1392" y="783"/>
                    <a:pt x="1362" y="773"/>
                    <a:pt x="1313" y="757"/>
                  </a:cubicBezTo>
                  <a:cubicBezTo>
                    <a:pt x="1362" y="881"/>
                    <a:pt x="1466" y="850"/>
                    <a:pt x="1541" y="873"/>
                  </a:cubicBezTo>
                  <a:cubicBezTo>
                    <a:pt x="1554" y="882"/>
                    <a:pt x="1565" y="889"/>
                    <a:pt x="1579" y="899"/>
                  </a:cubicBezTo>
                  <a:cubicBezTo>
                    <a:pt x="1581" y="899"/>
                    <a:pt x="1584" y="900"/>
                    <a:pt x="1585" y="900"/>
                  </a:cubicBezTo>
                  <a:cubicBezTo>
                    <a:pt x="1601" y="934"/>
                    <a:pt x="1611" y="976"/>
                    <a:pt x="1636" y="999"/>
                  </a:cubicBezTo>
                  <a:cubicBezTo>
                    <a:pt x="1685" y="1045"/>
                    <a:pt x="1746" y="1080"/>
                    <a:pt x="1808" y="1126"/>
                  </a:cubicBezTo>
                  <a:cubicBezTo>
                    <a:pt x="1737" y="1209"/>
                    <a:pt x="1683" y="1209"/>
                    <a:pt x="1628" y="1150"/>
                  </a:cubicBezTo>
                  <a:cubicBezTo>
                    <a:pt x="1577" y="1095"/>
                    <a:pt x="1525" y="1049"/>
                    <a:pt x="1456" y="1076"/>
                  </a:cubicBezTo>
                  <a:cubicBezTo>
                    <a:pt x="1464" y="1166"/>
                    <a:pt x="1472" y="1252"/>
                    <a:pt x="1480" y="1336"/>
                  </a:cubicBezTo>
                  <a:cubicBezTo>
                    <a:pt x="1336" y="1459"/>
                    <a:pt x="1308" y="1206"/>
                    <a:pt x="1179" y="1256"/>
                  </a:cubicBezTo>
                  <a:cubicBezTo>
                    <a:pt x="1190" y="1285"/>
                    <a:pt x="1201" y="1317"/>
                    <a:pt x="1214" y="1353"/>
                  </a:cubicBezTo>
                  <a:cubicBezTo>
                    <a:pt x="1086" y="1400"/>
                    <a:pt x="1014" y="1235"/>
                    <a:pt x="938" y="1261"/>
                  </a:cubicBezTo>
                  <a:cubicBezTo>
                    <a:pt x="820" y="1300"/>
                    <a:pt x="757" y="1225"/>
                    <a:pt x="673" y="1221"/>
                  </a:cubicBezTo>
                  <a:cubicBezTo>
                    <a:pt x="633" y="1084"/>
                    <a:pt x="742" y="1063"/>
                    <a:pt x="835" y="998"/>
                  </a:cubicBezTo>
                  <a:cubicBezTo>
                    <a:pt x="712" y="965"/>
                    <a:pt x="617" y="939"/>
                    <a:pt x="519" y="912"/>
                  </a:cubicBezTo>
                  <a:cubicBezTo>
                    <a:pt x="480" y="946"/>
                    <a:pt x="436" y="988"/>
                    <a:pt x="387" y="1022"/>
                  </a:cubicBezTo>
                  <a:cubicBezTo>
                    <a:pt x="377" y="1029"/>
                    <a:pt x="344" y="1006"/>
                    <a:pt x="321" y="998"/>
                  </a:cubicBezTo>
                  <a:cubicBezTo>
                    <a:pt x="330" y="980"/>
                    <a:pt x="339" y="962"/>
                    <a:pt x="345" y="945"/>
                  </a:cubicBezTo>
                  <a:cubicBezTo>
                    <a:pt x="370" y="883"/>
                    <a:pt x="394" y="822"/>
                    <a:pt x="425" y="748"/>
                  </a:cubicBezTo>
                  <a:cubicBezTo>
                    <a:pt x="360" y="721"/>
                    <a:pt x="289" y="691"/>
                    <a:pt x="219" y="663"/>
                  </a:cubicBezTo>
                  <a:cubicBezTo>
                    <a:pt x="143" y="753"/>
                    <a:pt x="120" y="756"/>
                    <a:pt x="80" y="669"/>
                  </a:cubicBezTo>
                  <a:cubicBezTo>
                    <a:pt x="0" y="503"/>
                    <a:pt x="58" y="342"/>
                    <a:pt x="320" y="305"/>
                  </a:cubicBezTo>
                  <a:cubicBezTo>
                    <a:pt x="323" y="268"/>
                    <a:pt x="325" y="231"/>
                    <a:pt x="330" y="179"/>
                  </a:cubicBezTo>
                  <a:cubicBezTo>
                    <a:pt x="394" y="183"/>
                    <a:pt x="457" y="185"/>
                    <a:pt x="527" y="189"/>
                  </a:cubicBezTo>
                  <a:cubicBezTo>
                    <a:pt x="522" y="144"/>
                    <a:pt x="519" y="102"/>
                    <a:pt x="515" y="44"/>
                  </a:cubicBezTo>
                  <a:cubicBezTo>
                    <a:pt x="589" y="48"/>
                    <a:pt x="658" y="49"/>
                    <a:pt x="726" y="50"/>
                  </a:cubicBezTo>
                  <a:cubicBezTo>
                    <a:pt x="727" y="101"/>
                    <a:pt x="727" y="147"/>
                    <a:pt x="728" y="193"/>
                  </a:cubicBezTo>
                  <a:lnTo>
                    <a:pt x="767" y="205"/>
                  </a:lnTo>
                  <a:cubicBezTo>
                    <a:pt x="814" y="157"/>
                    <a:pt x="861" y="108"/>
                    <a:pt x="915" y="51"/>
                  </a:cubicBezTo>
                  <a:cubicBezTo>
                    <a:pt x="1035" y="64"/>
                    <a:pt x="1163" y="77"/>
                    <a:pt x="1308" y="92"/>
                  </a:cubicBezTo>
                  <a:cubicBezTo>
                    <a:pt x="1311" y="79"/>
                    <a:pt x="1318" y="50"/>
                    <a:pt x="1326" y="18"/>
                  </a:cubicBezTo>
                  <a:cubicBezTo>
                    <a:pt x="1447" y="1"/>
                    <a:pt x="1435" y="116"/>
                    <a:pt x="1483" y="176"/>
                  </a:cubicBezTo>
                  <a:cubicBezTo>
                    <a:pt x="1429" y="273"/>
                    <a:pt x="1376" y="368"/>
                    <a:pt x="1323" y="461"/>
                  </a:cubicBezTo>
                  <a:cubicBezTo>
                    <a:pt x="1417" y="560"/>
                    <a:pt x="1415" y="403"/>
                    <a:pt x="1490" y="421"/>
                  </a:cubicBezTo>
                  <a:cubicBezTo>
                    <a:pt x="1490" y="446"/>
                    <a:pt x="1490" y="473"/>
                    <a:pt x="1488" y="502"/>
                  </a:cubicBezTo>
                  <a:cubicBezTo>
                    <a:pt x="1493" y="502"/>
                    <a:pt x="1507" y="503"/>
                    <a:pt x="1512" y="498"/>
                  </a:cubicBezTo>
                  <a:cubicBezTo>
                    <a:pt x="1591" y="407"/>
                    <a:pt x="1591" y="405"/>
                    <a:pt x="1589" y="285"/>
                  </a:cubicBezTo>
                  <a:cubicBezTo>
                    <a:pt x="1632" y="298"/>
                    <a:pt x="1671" y="308"/>
                    <a:pt x="1732" y="325"/>
                  </a:cubicBezTo>
                  <a:cubicBezTo>
                    <a:pt x="1590" y="450"/>
                    <a:pt x="1804" y="657"/>
                    <a:pt x="1564" y="764"/>
                  </a:cubicBezTo>
                  <a:cubicBezTo>
                    <a:pt x="1642" y="788"/>
                    <a:pt x="1688" y="803"/>
                    <a:pt x="1742" y="820"/>
                  </a:cubicBezTo>
                  <a:cubicBezTo>
                    <a:pt x="1790" y="671"/>
                    <a:pt x="1836" y="538"/>
                    <a:pt x="1782" y="392"/>
                  </a:cubicBezTo>
                  <a:cubicBezTo>
                    <a:pt x="1767" y="356"/>
                    <a:pt x="1779" y="352"/>
                    <a:pt x="1873" y="304"/>
                  </a:cubicBezTo>
                  <a:cubicBezTo>
                    <a:pt x="1958" y="512"/>
                    <a:pt x="1924" y="714"/>
                    <a:pt x="1860" y="920"/>
                  </a:cubicBezTo>
                  <a:close/>
                  <a:moveTo>
                    <a:pt x="610" y="617"/>
                  </a:moveTo>
                  <a:cubicBezTo>
                    <a:pt x="567" y="601"/>
                    <a:pt x="534" y="586"/>
                    <a:pt x="490" y="568"/>
                  </a:cubicBezTo>
                  <a:cubicBezTo>
                    <a:pt x="526" y="673"/>
                    <a:pt x="526" y="673"/>
                    <a:pt x="610" y="617"/>
                  </a:cubicBezTo>
                  <a:close/>
                  <a:moveTo>
                    <a:pt x="824" y="574"/>
                  </a:moveTo>
                  <a:cubicBezTo>
                    <a:pt x="767" y="538"/>
                    <a:pt x="731" y="516"/>
                    <a:pt x="695" y="495"/>
                  </a:cubicBezTo>
                  <a:cubicBezTo>
                    <a:pt x="693" y="591"/>
                    <a:pt x="729" y="621"/>
                    <a:pt x="824" y="574"/>
                  </a:cubicBezTo>
                  <a:close/>
                  <a:moveTo>
                    <a:pt x="947" y="132"/>
                  </a:moveTo>
                  <a:cubicBezTo>
                    <a:pt x="950" y="153"/>
                    <a:pt x="958" y="184"/>
                    <a:pt x="971" y="190"/>
                  </a:cubicBezTo>
                  <a:cubicBezTo>
                    <a:pt x="987" y="198"/>
                    <a:pt x="1012" y="178"/>
                    <a:pt x="1033" y="169"/>
                  </a:cubicBezTo>
                  <a:cubicBezTo>
                    <a:pt x="1021" y="151"/>
                    <a:pt x="1011" y="131"/>
                    <a:pt x="996" y="105"/>
                  </a:cubicBezTo>
                  <a:cubicBezTo>
                    <a:pt x="975" y="116"/>
                    <a:pt x="947" y="126"/>
                    <a:pt x="947" y="132"/>
                  </a:cubicBezTo>
                  <a:close/>
                  <a:moveTo>
                    <a:pt x="1064" y="883"/>
                  </a:moveTo>
                  <a:cubicBezTo>
                    <a:pt x="1038" y="854"/>
                    <a:pt x="1016" y="829"/>
                    <a:pt x="990" y="799"/>
                  </a:cubicBezTo>
                  <a:cubicBezTo>
                    <a:pt x="959" y="846"/>
                    <a:pt x="934" y="882"/>
                    <a:pt x="895" y="939"/>
                  </a:cubicBezTo>
                  <a:cubicBezTo>
                    <a:pt x="968" y="917"/>
                    <a:pt x="1010" y="902"/>
                    <a:pt x="1064" y="883"/>
                  </a:cubicBezTo>
                  <a:close/>
                  <a:moveTo>
                    <a:pt x="1317" y="312"/>
                  </a:moveTo>
                  <a:cubicBezTo>
                    <a:pt x="1335" y="309"/>
                    <a:pt x="1349" y="257"/>
                    <a:pt x="1371" y="213"/>
                  </a:cubicBezTo>
                  <a:cubicBezTo>
                    <a:pt x="1145" y="225"/>
                    <a:pt x="1145" y="225"/>
                    <a:pt x="1115" y="310"/>
                  </a:cubicBezTo>
                  <a:cubicBezTo>
                    <a:pt x="1182" y="313"/>
                    <a:pt x="1251" y="321"/>
                    <a:pt x="1317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612369" y="5777613"/>
              <a:ext cx="85673" cy="61007"/>
            </a:xfrm>
            <a:custGeom>
              <a:avLst/>
              <a:gdLst/>
              <a:ahLst/>
              <a:cxnLst/>
              <a:rect l="l" t="t" r="r" b="b"/>
              <a:pathLst>
                <a:path w="2025" h="1442" extrusionOk="0">
                  <a:moveTo>
                    <a:pt x="97" y="861"/>
                  </a:moveTo>
                  <a:cubicBezTo>
                    <a:pt x="16" y="763"/>
                    <a:pt x="1" y="690"/>
                    <a:pt x="73" y="606"/>
                  </a:cubicBezTo>
                  <a:cubicBezTo>
                    <a:pt x="128" y="543"/>
                    <a:pt x="177" y="475"/>
                    <a:pt x="237" y="398"/>
                  </a:cubicBezTo>
                  <a:cubicBezTo>
                    <a:pt x="261" y="406"/>
                    <a:pt x="297" y="418"/>
                    <a:pt x="344" y="432"/>
                  </a:cubicBezTo>
                  <a:cubicBezTo>
                    <a:pt x="348" y="375"/>
                    <a:pt x="352" y="322"/>
                    <a:pt x="355" y="267"/>
                  </a:cubicBezTo>
                  <a:cubicBezTo>
                    <a:pt x="437" y="235"/>
                    <a:pt x="520" y="355"/>
                    <a:pt x="595" y="250"/>
                  </a:cubicBezTo>
                  <a:cubicBezTo>
                    <a:pt x="569" y="200"/>
                    <a:pt x="543" y="148"/>
                    <a:pt x="515" y="96"/>
                  </a:cubicBezTo>
                  <a:cubicBezTo>
                    <a:pt x="527" y="87"/>
                    <a:pt x="537" y="78"/>
                    <a:pt x="549" y="69"/>
                  </a:cubicBezTo>
                  <a:cubicBezTo>
                    <a:pt x="589" y="93"/>
                    <a:pt x="630" y="117"/>
                    <a:pt x="681" y="147"/>
                  </a:cubicBezTo>
                  <a:cubicBezTo>
                    <a:pt x="701" y="100"/>
                    <a:pt x="718" y="57"/>
                    <a:pt x="741" y="1"/>
                  </a:cubicBezTo>
                  <a:cubicBezTo>
                    <a:pt x="819" y="46"/>
                    <a:pt x="906" y="95"/>
                    <a:pt x="994" y="145"/>
                  </a:cubicBezTo>
                  <a:cubicBezTo>
                    <a:pt x="1008" y="117"/>
                    <a:pt x="1026" y="65"/>
                    <a:pt x="1035" y="67"/>
                  </a:cubicBezTo>
                  <a:cubicBezTo>
                    <a:pt x="1090" y="74"/>
                    <a:pt x="1145" y="95"/>
                    <a:pt x="1133" y="171"/>
                  </a:cubicBezTo>
                  <a:cubicBezTo>
                    <a:pt x="1155" y="135"/>
                    <a:pt x="1177" y="100"/>
                    <a:pt x="1207" y="52"/>
                  </a:cubicBezTo>
                  <a:cubicBezTo>
                    <a:pt x="1290" y="193"/>
                    <a:pt x="1418" y="226"/>
                    <a:pt x="1565" y="178"/>
                  </a:cubicBezTo>
                  <a:cubicBezTo>
                    <a:pt x="1582" y="194"/>
                    <a:pt x="1598" y="202"/>
                    <a:pt x="1599" y="212"/>
                  </a:cubicBezTo>
                  <a:cubicBezTo>
                    <a:pt x="1636" y="428"/>
                    <a:pt x="1635" y="424"/>
                    <a:pt x="1847" y="345"/>
                  </a:cubicBezTo>
                  <a:cubicBezTo>
                    <a:pt x="1891" y="328"/>
                    <a:pt x="1947" y="345"/>
                    <a:pt x="2024" y="346"/>
                  </a:cubicBezTo>
                  <a:cubicBezTo>
                    <a:pt x="1928" y="442"/>
                    <a:pt x="1859" y="512"/>
                    <a:pt x="1777" y="594"/>
                  </a:cubicBezTo>
                  <a:cubicBezTo>
                    <a:pt x="1826" y="614"/>
                    <a:pt x="1874" y="632"/>
                    <a:pt x="1927" y="655"/>
                  </a:cubicBezTo>
                  <a:cubicBezTo>
                    <a:pt x="1922" y="721"/>
                    <a:pt x="1755" y="744"/>
                    <a:pt x="1861" y="858"/>
                  </a:cubicBezTo>
                  <a:cubicBezTo>
                    <a:pt x="1751" y="799"/>
                    <a:pt x="1641" y="742"/>
                    <a:pt x="1522" y="679"/>
                  </a:cubicBezTo>
                  <a:cubicBezTo>
                    <a:pt x="1526" y="822"/>
                    <a:pt x="1630" y="824"/>
                    <a:pt x="1704" y="869"/>
                  </a:cubicBezTo>
                  <a:cubicBezTo>
                    <a:pt x="1779" y="913"/>
                    <a:pt x="1839" y="981"/>
                    <a:pt x="1895" y="1060"/>
                  </a:cubicBezTo>
                  <a:cubicBezTo>
                    <a:pt x="1762" y="1006"/>
                    <a:pt x="1629" y="952"/>
                    <a:pt x="1496" y="897"/>
                  </a:cubicBezTo>
                  <a:cubicBezTo>
                    <a:pt x="1479" y="1028"/>
                    <a:pt x="1689" y="1046"/>
                    <a:pt x="1645" y="1236"/>
                  </a:cubicBezTo>
                  <a:cubicBezTo>
                    <a:pt x="1598" y="1162"/>
                    <a:pt x="1573" y="1121"/>
                    <a:pt x="1538" y="1067"/>
                  </a:cubicBezTo>
                  <a:cubicBezTo>
                    <a:pt x="1444" y="1101"/>
                    <a:pt x="1339" y="1141"/>
                    <a:pt x="1234" y="1179"/>
                  </a:cubicBezTo>
                  <a:cubicBezTo>
                    <a:pt x="1235" y="1179"/>
                    <a:pt x="1238" y="1181"/>
                    <a:pt x="1239" y="1181"/>
                  </a:cubicBezTo>
                  <a:cubicBezTo>
                    <a:pt x="1238" y="1181"/>
                    <a:pt x="1235" y="1179"/>
                    <a:pt x="1234" y="1179"/>
                  </a:cubicBezTo>
                  <a:cubicBezTo>
                    <a:pt x="1165" y="1278"/>
                    <a:pt x="1058" y="1325"/>
                    <a:pt x="954" y="1377"/>
                  </a:cubicBezTo>
                  <a:cubicBezTo>
                    <a:pt x="827" y="1442"/>
                    <a:pt x="743" y="1312"/>
                    <a:pt x="619" y="1335"/>
                  </a:cubicBezTo>
                  <a:cubicBezTo>
                    <a:pt x="633" y="1281"/>
                    <a:pt x="643" y="1240"/>
                    <a:pt x="656" y="1194"/>
                  </a:cubicBezTo>
                  <a:cubicBezTo>
                    <a:pt x="723" y="1176"/>
                    <a:pt x="795" y="1156"/>
                    <a:pt x="871" y="1136"/>
                  </a:cubicBezTo>
                  <a:cubicBezTo>
                    <a:pt x="811" y="1082"/>
                    <a:pt x="811" y="1082"/>
                    <a:pt x="501" y="1062"/>
                  </a:cubicBezTo>
                  <a:cubicBezTo>
                    <a:pt x="454" y="872"/>
                    <a:pt x="324" y="757"/>
                    <a:pt x="119" y="707"/>
                  </a:cubicBezTo>
                  <a:cubicBezTo>
                    <a:pt x="112" y="749"/>
                    <a:pt x="107" y="793"/>
                    <a:pt x="97" y="861"/>
                  </a:cubicBezTo>
                  <a:close/>
                  <a:moveTo>
                    <a:pt x="1444" y="311"/>
                  </a:moveTo>
                  <a:cubicBezTo>
                    <a:pt x="1469" y="329"/>
                    <a:pt x="1494" y="348"/>
                    <a:pt x="1519" y="367"/>
                  </a:cubicBezTo>
                  <a:cubicBezTo>
                    <a:pt x="1525" y="358"/>
                    <a:pt x="1531" y="349"/>
                    <a:pt x="1538" y="341"/>
                  </a:cubicBezTo>
                  <a:cubicBezTo>
                    <a:pt x="1514" y="322"/>
                    <a:pt x="1489" y="303"/>
                    <a:pt x="1464" y="283"/>
                  </a:cubicBezTo>
                  <a:close/>
                  <a:moveTo>
                    <a:pt x="698" y="427"/>
                  </a:moveTo>
                  <a:cubicBezTo>
                    <a:pt x="729" y="452"/>
                    <a:pt x="759" y="475"/>
                    <a:pt x="791" y="499"/>
                  </a:cubicBezTo>
                  <a:cubicBezTo>
                    <a:pt x="800" y="490"/>
                    <a:pt x="808" y="479"/>
                    <a:pt x="818" y="470"/>
                  </a:cubicBezTo>
                  <a:lnTo>
                    <a:pt x="720" y="396"/>
                  </a:lnTo>
                  <a:cubicBezTo>
                    <a:pt x="713" y="406"/>
                    <a:pt x="706" y="417"/>
                    <a:pt x="698" y="427"/>
                  </a:cubicBezTo>
                  <a:close/>
                  <a:moveTo>
                    <a:pt x="357" y="702"/>
                  </a:moveTo>
                  <a:cubicBezTo>
                    <a:pt x="420" y="731"/>
                    <a:pt x="475" y="761"/>
                    <a:pt x="546" y="794"/>
                  </a:cubicBezTo>
                  <a:cubicBezTo>
                    <a:pt x="551" y="745"/>
                    <a:pt x="556" y="709"/>
                    <a:pt x="560" y="674"/>
                  </a:cubicBezTo>
                  <a:cubicBezTo>
                    <a:pt x="604" y="663"/>
                    <a:pt x="646" y="652"/>
                    <a:pt x="692" y="641"/>
                  </a:cubicBezTo>
                  <a:cubicBezTo>
                    <a:pt x="579" y="506"/>
                    <a:pt x="573" y="507"/>
                    <a:pt x="482" y="622"/>
                  </a:cubicBezTo>
                  <a:cubicBezTo>
                    <a:pt x="456" y="656"/>
                    <a:pt x="405" y="672"/>
                    <a:pt x="357" y="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964335" y="5867308"/>
              <a:ext cx="75857" cy="58046"/>
            </a:xfrm>
            <a:custGeom>
              <a:avLst/>
              <a:gdLst/>
              <a:ahLst/>
              <a:cxnLst/>
              <a:rect l="l" t="t" r="r" b="b"/>
              <a:pathLst>
                <a:path w="1793" h="1372" extrusionOk="0">
                  <a:moveTo>
                    <a:pt x="1723" y="982"/>
                  </a:moveTo>
                  <a:cubicBezTo>
                    <a:pt x="1624" y="989"/>
                    <a:pt x="1544" y="994"/>
                    <a:pt x="1426" y="1003"/>
                  </a:cubicBezTo>
                  <a:cubicBezTo>
                    <a:pt x="1500" y="1063"/>
                    <a:pt x="1546" y="1099"/>
                    <a:pt x="1624" y="1161"/>
                  </a:cubicBezTo>
                  <a:cubicBezTo>
                    <a:pt x="1511" y="1151"/>
                    <a:pt x="1436" y="1142"/>
                    <a:pt x="1369" y="1136"/>
                  </a:cubicBezTo>
                  <a:cubicBezTo>
                    <a:pt x="1332" y="1169"/>
                    <a:pt x="1298" y="1201"/>
                    <a:pt x="1262" y="1232"/>
                  </a:cubicBezTo>
                  <a:cubicBezTo>
                    <a:pt x="1282" y="1247"/>
                    <a:pt x="1303" y="1263"/>
                    <a:pt x="1328" y="1283"/>
                  </a:cubicBezTo>
                  <a:cubicBezTo>
                    <a:pt x="1267" y="1296"/>
                    <a:pt x="1205" y="1303"/>
                    <a:pt x="1151" y="1320"/>
                  </a:cubicBezTo>
                  <a:cubicBezTo>
                    <a:pt x="997" y="1371"/>
                    <a:pt x="1024" y="1218"/>
                    <a:pt x="966" y="1156"/>
                  </a:cubicBezTo>
                  <a:cubicBezTo>
                    <a:pt x="886" y="1156"/>
                    <a:pt x="828" y="1297"/>
                    <a:pt x="732" y="1198"/>
                  </a:cubicBezTo>
                  <a:cubicBezTo>
                    <a:pt x="700" y="1242"/>
                    <a:pt x="666" y="1287"/>
                    <a:pt x="628" y="1339"/>
                  </a:cubicBezTo>
                  <a:cubicBezTo>
                    <a:pt x="610" y="1303"/>
                    <a:pt x="589" y="1264"/>
                    <a:pt x="563" y="1215"/>
                  </a:cubicBezTo>
                  <a:cubicBezTo>
                    <a:pt x="601" y="1175"/>
                    <a:pt x="638" y="1133"/>
                    <a:pt x="679" y="1090"/>
                  </a:cubicBezTo>
                  <a:cubicBezTo>
                    <a:pt x="586" y="991"/>
                    <a:pt x="515" y="1030"/>
                    <a:pt x="434" y="1116"/>
                  </a:cubicBezTo>
                  <a:cubicBezTo>
                    <a:pt x="392" y="990"/>
                    <a:pt x="141" y="1071"/>
                    <a:pt x="224" y="837"/>
                  </a:cubicBezTo>
                  <a:cubicBezTo>
                    <a:pt x="163" y="846"/>
                    <a:pt x="125" y="863"/>
                    <a:pt x="104" y="852"/>
                  </a:cubicBezTo>
                  <a:cubicBezTo>
                    <a:pt x="64" y="830"/>
                    <a:pt x="37" y="789"/>
                    <a:pt x="5" y="756"/>
                  </a:cubicBezTo>
                  <a:cubicBezTo>
                    <a:pt x="83" y="706"/>
                    <a:pt x="10" y="607"/>
                    <a:pt x="76" y="540"/>
                  </a:cubicBezTo>
                  <a:cubicBezTo>
                    <a:pt x="96" y="519"/>
                    <a:pt x="29" y="408"/>
                    <a:pt x="2" y="339"/>
                  </a:cubicBezTo>
                  <a:cubicBezTo>
                    <a:pt x="1" y="334"/>
                    <a:pt x="5" y="326"/>
                    <a:pt x="13" y="292"/>
                  </a:cubicBezTo>
                  <a:cubicBezTo>
                    <a:pt x="75" y="304"/>
                    <a:pt x="136" y="318"/>
                    <a:pt x="208" y="332"/>
                  </a:cubicBezTo>
                  <a:cubicBezTo>
                    <a:pt x="190" y="253"/>
                    <a:pt x="174" y="174"/>
                    <a:pt x="143" y="42"/>
                  </a:cubicBezTo>
                  <a:cubicBezTo>
                    <a:pt x="236" y="112"/>
                    <a:pt x="291" y="153"/>
                    <a:pt x="355" y="201"/>
                  </a:cubicBezTo>
                  <a:cubicBezTo>
                    <a:pt x="315" y="248"/>
                    <a:pt x="288" y="282"/>
                    <a:pt x="262" y="313"/>
                  </a:cubicBezTo>
                  <a:cubicBezTo>
                    <a:pt x="274" y="328"/>
                    <a:pt x="281" y="346"/>
                    <a:pt x="288" y="346"/>
                  </a:cubicBezTo>
                  <a:cubicBezTo>
                    <a:pt x="571" y="378"/>
                    <a:pt x="571" y="378"/>
                    <a:pt x="677" y="330"/>
                  </a:cubicBezTo>
                  <a:cubicBezTo>
                    <a:pt x="458" y="292"/>
                    <a:pt x="458" y="292"/>
                    <a:pt x="377" y="133"/>
                  </a:cubicBezTo>
                  <a:cubicBezTo>
                    <a:pt x="434" y="126"/>
                    <a:pt x="486" y="121"/>
                    <a:pt x="549" y="115"/>
                  </a:cubicBezTo>
                  <a:cubicBezTo>
                    <a:pt x="522" y="88"/>
                    <a:pt x="502" y="66"/>
                    <a:pt x="482" y="46"/>
                  </a:cubicBezTo>
                  <a:cubicBezTo>
                    <a:pt x="513" y="0"/>
                    <a:pt x="637" y="67"/>
                    <a:pt x="652" y="136"/>
                  </a:cubicBezTo>
                  <a:cubicBezTo>
                    <a:pt x="657" y="164"/>
                    <a:pt x="657" y="193"/>
                    <a:pt x="662" y="258"/>
                  </a:cubicBezTo>
                  <a:cubicBezTo>
                    <a:pt x="761" y="151"/>
                    <a:pt x="836" y="64"/>
                    <a:pt x="958" y="54"/>
                  </a:cubicBezTo>
                  <a:cubicBezTo>
                    <a:pt x="981" y="52"/>
                    <a:pt x="1022" y="38"/>
                    <a:pt x="1027" y="45"/>
                  </a:cubicBezTo>
                  <a:cubicBezTo>
                    <a:pt x="1101" y="167"/>
                    <a:pt x="1175" y="49"/>
                    <a:pt x="1206" y="48"/>
                  </a:cubicBezTo>
                  <a:cubicBezTo>
                    <a:pt x="1316" y="80"/>
                    <a:pt x="1387" y="103"/>
                    <a:pt x="1481" y="132"/>
                  </a:cubicBezTo>
                  <a:cubicBezTo>
                    <a:pt x="1413" y="174"/>
                    <a:pt x="1355" y="213"/>
                    <a:pt x="1274" y="262"/>
                  </a:cubicBezTo>
                  <a:cubicBezTo>
                    <a:pt x="1366" y="323"/>
                    <a:pt x="1441" y="375"/>
                    <a:pt x="1543" y="444"/>
                  </a:cubicBezTo>
                  <a:cubicBezTo>
                    <a:pt x="1486" y="462"/>
                    <a:pt x="1460" y="470"/>
                    <a:pt x="1429" y="481"/>
                  </a:cubicBezTo>
                  <a:cubicBezTo>
                    <a:pt x="1558" y="608"/>
                    <a:pt x="1657" y="361"/>
                    <a:pt x="1793" y="448"/>
                  </a:cubicBezTo>
                  <a:cubicBezTo>
                    <a:pt x="1691" y="608"/>
                    <a:pt x="1553" y="605"/>
                    <a:pt x="1397" y="555"/>
                  </a:cubicBezTo>
                  <a:cubicBezTo>
                    <a:pt x="1471" y="699"/>
                    <a:pt x="1635" y="616"/>
                    <a:pt x="1717" y="735"/>
                  </a:cubicBezTo>
                  <a:cubicBezTo>
                    <a:pt x="1679" y="753"/>
                    <a:pt x="1641" y="772"/>
                    <a:pt x="1591" y="795"/>
                  </a:cubicBezTo>
                  <a:cubicBezTo>
                    <a:pt x="1631" y="857"/>
                    <a:pt x="1672" y="912"/>
                    <a:pt x="1723" y="982"/>
                  </a:cubicBezTo>
                  <a:close/>
                  <a:moveTo>
                    <a:pt x="412" y="631"/>
                  </a:moveTo>
                  <a:cubicBezTo>
                    <a:pt x="406" y="746"/>
                    <a:pt x="401" y="849"/>
                    <a:pt x="395" y="955"/>
                  </a:cubicBezTo>
                  <a:cubicBezTo>
                    <a:pt x="511" y="986"/>
                    <a:pt x="497" y="883"/>
                    <a:pt x="517" y="829"/>
                  </a:cubicBezTo>
                  <a:cubicBezTo>
                    <a:pt x="554" y="731"/>
                    <a:pt x="497" y="678"/>
                    <a:pt x="412" y="631"/>
                  </a:cubicBezTo>
                  <a:close/>
                  <a:moveTo>
                    <a:pt x="1264" y="515"/>
                  </a:moveTo>
                  <a:cubicBezTo>
                    <a:pt x="1267" y="507"/>
                    <a:pt x="1242" y="489"/>
                    <a:pt x="1230" y="474"/>
                  </a:cubicBezTo>
                  <a:cubicBezTo>
                    <a:pt x="1212" y="501"/>
                    <a:pt x="1195" y="529"/>
                    <a:pt x="1178" y="555"/>
                  </a:cubicBezTo>
                  <a:cubicBezTo>
                    <a:pt x="1190" y="563"/>
                    <a:pt x="1204" y="570"/>
                    <a:pt x="1219" y="579"/>
                  </a:cubicBezTo>
                  <a:cubicBezTo>
                    <a:pt x="1234" y="558"/>
                    <a:pt x="1254" y="538"/>
                    <a:pt x="1264" y="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507402" y="5803633"/>
              <a:ext cx="15527" cy="22085"/>
            </a:xfrm>
            <a:custGeom>
              <a:avLst/>
              <a:gdLst/>
              <a:ahLst/>
              <a:cxnLst/>
              <a:rect l="l" t="t" r="r" b="b"/>
              <a:pathLst>
                <a:path w="367" h="522" extrusionOk="0">
                  <a:moveTo>
                    <a:pt x="360" y="1"/>
                  </a:moveTo>
                  <a:cubicBezTo>
                    <a:pt x="278" y="11"/>
                    <a:pt x="213" y="9"/>
                    <a:pt x="157" y="28"/>
                  </a:cubicBezTo>
                  <a:cubicBezTo>
                    <a:pt x="106" y="47"/>
                    <a:pt x="63" y="88"/>
                    <a:pt x="1" y="130"/>
                  </a:cubicBezTo>
                  <a:cubicBezTo>
                    <a:pt x="79" y="137"/>
                    <a:pt x="142" y="144"/>
                    <a:pt x="212" y="152"/>
                  </a:cubicBezTo>
                  <a:cubicBezTo>
                    <a:pt x="109" y="252"/>
                    <a:pt x="74" y="371"/>
                    <a:pt x="116" y="459"/>
                  </a:cubicBezTo>
                  <a:cubicBezTo>
                    <a:pt x="142" y="515"/>
                    <a:pt x="176" y="522"/>
                    <a:pt x="224" y="481"/>
                  </a:cubicBezTo>
                  <a:cubicBezTo>
                    <a:pt x="205" y="410"/>
                    <a:pt x="188" y="337"/>
                    <a:pt x="166" y="243"/>
                  </a:cubicBezTo>
                  <a:cubicBezTo>
                    <a:pt x="229" y="217"/>
                    <a:pt x="289" y="193"/>
                    <a:pt x="367" y="162"/>
                  </a:cubicBezTo>
                  <a:cubicBezTo>
                    <a:pt x="365" y="124"/>
                    <a:pt x="361" y="62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457985" y="5440117"/>
              <a:ext cx="8758" cy="10069"/>
            </a:xfrm>
            <a:custGeom>
              <a:avLst/>
              <a:gdLst/>
              <a:ahLst/>
              <a:cxnLst/>
              <a:rect l="l" t="t" r="r" b="b"/>
              <a:pathLst>
                <a:path w="207" h="238" extrusionOk="0">
                  <a:moveTo>
                    <a:pt x="138" y="1"/>
                  </a:moveTo>
                  <a:cubicBezTo>
                    <a:pt x="31" y="37"/>
                    <a:pt x="1" y="95"/>
                    <a:pt x="8" y="175"/>
                  </a:cubicBezTo>
                  <a:cubicBezTo>
                    <a:pt x="66" y="194"/>
                    <a:pt x="125" y="211"/>
                    <a:pt x="206" y="237"/>
                  </a:cubicBezTo>
                  <a:cubicBezTo>
                    <a:pt x="179" y="143"/>
                    <a:pt x="159" y="73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3336432" y="5508191"/>
              <a:ext cx="8335" cy="9731"/>
            </a:xfrm>
            <a:custGeom>
              <a:avLst/>
              <a:gdLst/>
              <a:ahLst/>
              <a:cxnLst/>
              <a:rect l="l" t="t" r="r" b="b"/>
              <a:pathLst>
                <a:path w="197" h="230" extrusionOk="0">
                  <a:moveTo>
                    <a:pt x="120" y="230"/>
                  </a:moveTo>
                  <a:cubicBezTo>
                    <a:pt x="144" y="186"/>
                    <a:pt x="167" y="143"/>
                    <a:pt x="196" y="90"/>
                  </a:cubicBezTo>
                  <a:cubicBezTo>
                    <a:pt x="145" y="59"/>
                    <a:pt x="98" y="30"/>
                    <a:pt x="47" y="1"/>
                  </a:cubicBezTo>
                  <a:cubicBezTo>
                    <a:pt x="0" y="178"/>
                    <a:pt x="0" y="178"/>
                    <a:pt x="12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48970" y="6103390"/>
              <a:ext cx="8673" cy="10873"/>
            </a:xfrm>
            <a:custGeom>
              <a:avLst/>
              <a:gdLst/>
              <a:ahLst/>
              <a:cxnLst/>
              <a:rect l="l" t="t" r="r" b="b"/>
              <a:pathLst>
                <a:path w="205" h="257" extrusionOk="0">
                  <a:moveTo>
                    <a:pt x="204" y="155"/>
                  </a:moveTo>
                  <a:cubicBezTo>
                    <a:pt x="175" y="73"/>
                    <a:pt x="143" y="1"/>
                    <a:pt x="43" y="31"/>
                  </a:cubicBezTo>
                  <a:cubicBezTo>
                    <a:pt x="22" y="37"/>
                    <a:pt x="0" y="110"/>
                    <a:pt x="12" y="140"/>
                  </a:cubicBezTo>
                  <a:cubicBezTo>
                    <a:pt x="56" y="256"/>
                    <a:pt x="127" y="203"/>
                    <a:pt x="204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257611" y="5537427"/>
              <a:ext cx="14596" cy="6812"/>
            </a:xfrm>
            <a:custGeom>
              <a:avLst/>
              <a:gdLst/>
              <a:ahLst/>
              <a:cxnLst/>
              <a:rect l="l" t="t" r="r" b="b"/>
              <a:pathLst>
                <a:path w="345" h="161" extrusionOk="0">
                  <a:moveTo>
                    <a:pt x="0" y="51"/>
                  </a:moveTo>
                  <a:cubicBezTo>
                    <a:pt x="133" y="93"/>
                    <a:pt x="224" y="122"/>
                    <a:pt x="344" y="161"/>
                  </a:cubicBezTo>
                  <a:cubicBezTo>
                    <a:pt x="221" y="10"/>
                    <a:pt x="193" y="0"/>
                    <a:pt x="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717930" y="6231585"/>
              <a:ext cx="15146" cy="5458"/>
            </a:xfrm>
            <a:custGeom>
              <a:avLst/>
              <a:gdLst/>
              <a:ahLst/>
              <a:cxnLst/>
              <a:rect l="l" t="t" r="r" b="b"/>
              <a:pathLst>
                <a:path w="358" h="129" extrusionOk="0">
                  <a:moveTo>
                    <a:pt x="0" y="105"/>
                  </a:moveTo>
                  <a:cubicBezTo>
                    <a:pt x="114" y="112"/>
                    <a:pt x="215" y="121"/>
                    <a:pt x="358" y="129"/>
                  </a:cubicBezTo>
                  <a:cubicBezTo>
                    <a:pt x="82" y="1"/>
                    <a:pt x="82" y="1"/>
                    <a:pt x="0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3326701" y="5494737"/>
              <a:ext cx="10788" cy="5585"/>
            </a:xfrm>
            <a:custGeom>
              <a:avLst/>
              <a:gdLst/>
              <a:ahLst/>
              <a:cxnLst/>
              <a:rect l="l" t="t" r="r" b="b"/>
              <a:pathLst>
                <a:path w="255" h="132" extrusionOk="0">
                  <a:moveTo>
                    <a:pt x="254" y="100"/>
                  </a:moveTo>
                  <a:cubicBezTo>
                    <a:pt x="173" y="66"/>
                    <a:pt x="93" y="33"/>
                    <a:pt x="10" y="1"/>
                  </a:cubicBezTo>
                  <a:cubicBezTo>
                    <a:pt x="6" y="13"/>
                    <a:pt x="4" y="25"/>
                    <a:pt x="0" y="38"/>
                  </a:cubicBezTo>
                  <a:cubicBezTo>
                    <a:pt x="223" y="131"/>
                    <a:pt x="223" y="131"/>
                    <a:pt x="254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2946177" y="5663210"/>
              <a:ext cx="10535" cy="8208"/>
            </a:xfrm>
            <a:custGeom>
              <a:avLst/>
              <a:gdLst/>
              <a:ahLst/>
              <a:cxnLst/>
              <a:rect l="l" t="t" r="r" b="b"/>
              <a:pathLst>
                <a:path w="249" h="194" extrusionOk="0">
                  <a:moveTo>
                    <a:pt x="40" y="0"/>
                  </a:moveTo>
                  <a:cubicBezTo>
                    <a:pt x="40" y="91"/>
                    <a:pt x="0" y="172"/>
                    <a:pt x="104" y="194"/>
                  </a:cubicBezTo>
                  <a:cubicBezTo>
                    <a:pt x="145" y="146"/>
                    <a:pt x="187" y="96"/>
                    <a:pt x="248" y="23"/>
                  </a:cubicBezTo>
                  <a:cubicBezTo>
                    <a:pt x="159" y="13"/>
                    <a:pt x="102" y="6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2950408" y="5671376"/>
              <a:ext cx="423" cy="635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0" y="5"/>
                  </a:moveTo>
                  <a:cubicBezTo>
                    <a:pt x="0" y="7"/>
                    <a:pt x="0" y="11"/>
                    <a:pt x="1" y="14"/>
                  </a:cubicBezTo>
                  <a:lnTo>
                    <a:pt x="9" y="2"/>
                  </a:lnTo>
                  <a:cubicBezTo>
                    <a:pt x="6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3285408" y="5555662"/>
              <a:ext cx="6262" cy="12523"/>
            </a:xfrm>
            <a:custGeom>
              <a:avLst/>
              <a:gdLst/>
              <a:ahLst/>
              <a:cxnLst/>
              <a:rect l="l" t="t" r="r" b="b"/>
              <a:pathLst>
                <a:path w="148" h="296" extrusionOk="0">
                  <a:moveTo>
                    <a:pt x="123" y="296"/>
                  </a:moveTo>
                  <a:cubicBezTo>
                    <a:pt x="135" y="218"/>
                    <a:pt x="148" y="177"/>
                    <a:pt x="144" y="139"/>
                  </a:cubicBezTo>
                  <a:cubicBezTo>
                    <a:pt x="138" y="92"/>
                    <a:pt x="117" y="47"/>
                    <a:pt x="104" y="1"/>
                  </a:cubicBezTo>
                  <a:cubicBezTo>
                    <a:pt x="71" y="21"/>
                    <a:pt x="39" y="40"/>
                    <a:pt x="1" y="63"/>
                  </a:cubicBezTo>
                  <a:cubicBezTo>
                    <a:pt x="38" y="134"/>
                    <a:pt x="70" y="195"/>
                    <a:pt x="123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3289766" y="5555619"/>
              <a:ext cx="127" cy="8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1"/>
                  </a:moveTo>
                  <a:lnTo>
                    <a:pt x="1" y="1"/>
                  </a:lnTo>
                  <a:lnTo>
                    <a:pt x="1" y="2"/>
                  </a:ln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2867737" y="5663676"/>
              <a:ext cx="8292" cy="10535"/>
            </a:xfrm>
            <a:custGeom>
              <a:avLst/>
              <a:gdLst/>
              <a:ahLst/>
              <a:cxnLst/>
              <a:rect l="l" t="t" r="r" b="b"/>
              <a:pathLst>
                <a:path w="196" h="249" extrusionOk="0">
                  <a:moveTo>
                    <a:pt x="114" y="1"/>
                  </a:moveTo>
                  <a:cubicBezTo>
                    <a:pt x="0" y="87"/>
                    <a:pt x="53" y="168"/>
                    <a:pt x="78" y="249"/>
                  </a:cubicBezTo>
                  <a:cubicBezTo>
                    <a:pt x="104" y="174"/>
                    <a:pt x="195" y="113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3117189" y="5419724"/>
              <a:ext cx="6515" cy="8927"/>
            </a:xfrm>
            <a:custGeom>
              <a:avLst/>
              <a:gdLst/>
              <a:ahLst/>
              <a:cxnLst/>
              <a:rect l="l" t="t" r="r" b="b"/>
              <a:pathLst>
                <a:path w="154" h="211" extrusionOk="0">
                  <a:moveTo>
                    <a:pt x="43" y="211"/>
                  </a:moveTo>
                  <a:cubicBezTo>
                    <a:pt x="154" y="180"/>
                    <a:pt x="139" y="103"/>
                    <a:pt x="126" y="0"/>
                  </a:cubicBezTo>
                  <a:cubicBezTo>
                    <a:pt x="1" y="45"/>
                    <a:pt x="42" y="136"/>
                    <a:pt x="43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3050933" y="5468337"/>
              <a:ext cx="7150" cy="5500"/>
            </a:xfrm>
            <a:custGeom>
              <a:avLst/>
              <a:gdLst/>
              <a:ahLst/>
              <a:cxnLst/>
              <a:rect l="l" t="t" r="r" b="b"/>
              <a:pathLst>
                <a:path w="169" h="130" extrusionOk="0">
                  <a:moveTo>
                    <a:pt x="1" y="52"/>
                  </a:moveTo>
                  <a:lnTo>
                    <a:pt x="36" y="130"/>
                  </a:lnTo>
                  <a:cubicBezTo>
                    <a:pt x="80" y="109"/>
                    <a:pt x="125" y="88"/>
                    <a:pt x="168" y="65"/>
                  </a:cubicBezTo>
                  <a:cubicBezTo>
                    <a:pt x="160" y="43"/>
                    <a:pt x="151" y="22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3995898" y="5922901"/>
              <a:ext cx="11465" cy="7531"/>
            </a:xfrm>
            <a:custGeom>
              <a:avLst/>
              <a:gdLst/>
              <a:ahLst/>
              <a:cxnLst/>
              <a:rect l="l" t="t" r="r" b="b"/>
              <a:pathLst>
                <a:path w="271" h="178" extrusionOk="0">
                  <a:moveTo>
                    <a:pt x="1" y="100"/>
                  </a:moveTo>
                  <a:cubicBezTo>
                    <a:pt x="58" y="99"/>
                    <a:pt x="107" y="87"/>
                    <a:pt x="141" y="100"/>
                  </a:cubicBezTo>
                  <a:cubicBezTo>
                    <a:pt x="183" y="118"/>
                    <a:pt x="209" y="177"/>
                    <a:pt x="270" y="137"/>
                  </a:cubicBezTo>
                  <a:cubicBezTo>
                    <a:pt x="159" y="11"/>
                    <a:pt x="102" y="0"/>
                    <a:pt x="1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3735445" y="5641633"/>
              <a:ext cx="296" cy="296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1"/>
                  </a:moveTo>
                  <a:cubicBezTo>
                    <a:pt x="1" y="2"/>
                    <a:pt x="6" y="7"/>
                    <a:pt x="6" y="7"/>
                  </a:cubicBezTo>
                  <a:cubicBezTo>
                    <a:pt x="3" y="6"/>
                    <a:pt x="2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3731807" y="5635244"/>
              <a:ext cx="11000" cy="6431"/>
            </a:xfrm>
            <a:custGeom>
              <a:avLst/>
              <a:gdLst/>
              <a:ahLst/>
              <a:cxnLst/>
              <a:rect l="l" t="t" r="r" b="b"/>
              <a:pathLst>
                <a:path w="260" h="152" extrusionOk="0">
                  <a:moveTo>
                    <a:pt x="0" y="1"/>
                  </a:moveTo>
                  <a:cubicBezTo>
                    <a:pt x="35" y="59"/>
                    <a:pt x="61" y="106"/>
                    <a:pt x="87" y="152"/>
                  </a:cubicBezTo>
                  <a:cubicBezTo>
                    <a:pt x="135" y="124"/>
                    <a:pt x="183" y="97"/>
                    <a:pt x="260" y="56"/>
                  </a:cubicBezTo>
                  <a:cubicBezTo>
                    <a:pt x="150" y="32"/>
                    <a:pt x="85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3969582" y="6260398"/>
              <a:ext cx="10069" cy="6431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1" y="151"/>
                  </a:moveTo>
                  <a:cubicBezTo>
                    <a:pt x="102" y="138"/>
                    <a:pt x="169" y="129"/>
                    <a:pt x="237" y="120"/>
                  </a:cubicBezTo>
                  <a:cubicBezTo>
                    <a:pt x="235" y="104"/>
                    <a:pt x="232" y="89"/>
                    <a:pt x="231" y="73"/>
                  </a:cubicBezTo>
                  <a:cubicBezTo>
                    <a:pt x="168" y="128"/>
                    <a:pt x="86" y="0"/>
                    <a:pt x="1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141355" y="6142314"/>
              <a:ext cx="7404" cy="6685"/>
            </a:xfrm>
            <a:custGeom>
              <a:avLst/>
              <a:gdLst/>
              <a:ahLst/>
              <a:cxnLst/>
              <a:rect l="l" t="t" r="r" b="b"/>
              <a:pathLst>
                <a:path w="175" h="158" extrusionOk="0">
                  <a:moveTo>
                    <a:pt x="1" y="1"/>
                  </a:moveTo>
                  <a:cubicBezTo>
                    <a:pt x="45" y="74"/>
                    <a:pt x="69" y="116"/>
                    <a:pt x="94" y="157"/>
                  </a:cubicBezTo>
                  <a:cubicBezTo>
                    <a:pt x="118" y="139"/>
                    <a:pt x="159" y="126"/>
                    <a:pt x="161" y="107"/>
                  </a:cubicBezTo>
                  <a:cubicBezTo>
                    <a:pt x="175" y="17"/>
                    <a:pt x="109" y="1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518359" y="5820853"/>
              <a:ext cx="6431" cy="8292"/>
            </a:xfrm>
            <a:custGeom>
              <a:avLst/>
              <a:gdLst/>
              <a:ahLst/>
              <a:cxnLst/>
              <a:rect l="l" t="t" r="r" b="b"/>
              <a:pathLst>
                <a:path w="152" h="196" extrusionOk="0">
                  <a:moveTo>
                    <a:pt x="12" y="73"/>
                  </a:moveTo>
                  <a:cubicBezTo>
                    <a:pt x="0" y="93"/>
                    <a:pt x="7" y="146"/>
                    <a:pt x="22" y="155"/>
                  </a:cubicBezTo>
                  <a:cubicBezTo>
                    <a:pt x="90" y="196"/>
                    <a:pt x="107" y="126"/>
                    <a:pt x="138" y="92"/>
                  </a:cubicBezTo>
                  <a:cubicBezTo>
                    <a:pt x="142" y="87"/>
                    <a:pt x="146" y="81"/>
                    <a:pt x="151" y="74"/>
                  </a:cubicBezTo>
                  <a:cubicBezTo>
                    <a:pt x="105" y="25"/>
                    <a:pt x="55" y="0"/>
                    <a:pt x="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664832" y="5827580"/>
              <a:ext cx="7912" cy="8335"/>
            </a:xfrm>
            <a:custGeom>
              <a:avLst/>
              <a:gdLst/>
              <a:ahLst/>
              <a:cxnLst/>
              <a:rect l="l" t="t" r="r" b="b"/>
              <a:pathLst>
                <a:path w="187" h="197" extrusionOk="0">
                  <a:moveTo>
                    <a:pt x="119" y="169"/>
                  </a:moveTo>
                  <a:cubicBezTo>
                    <a:pt x="129" y="181"/>
                    <a:pt x="151" y="184"/>
                    <a:pt x="183" y="196"/>
                  </a:cubicBezTo>
                  <a:cubicBezTo>
                    <a:pt x="185" y="139"/>
                    <a:pt x="185" y="92"/>
                    <a:pt x="186" y="29"/>
                  </a:cubicBezTo>
                  <a:cubicBezTo>
                    <a:pt x="119" y="18"/>
                    <a:pt x="60" y="9"/>
                    <a:pt x="1" y="0"/>
                  </a:cubicBezTo>
                  <a:cubicBezTo>
                    <a:pt x="100" y="13"/>
                    <a:pt x="79" y="113"/>
                    <a:pt x="119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543491" y="5605036"/>
              <a:ext cx="8250" cy="7446"/>
            </a:xfrm>
            <a:custGeom>
              <a:avLst/>
              <a:gdLst/>
              <a:ahLst/>
              <a:cxnLst/>
              <a:rect l="l" t="t" r="r" b="b"/>
              <a:pathLst>
                <a:path w="195" h="176" extrusionOk="0">
                  <a:moveTo>
                    <a:pt x="194" y="1"/>
                  </a:moveTo>
                  <a:cubicBezTo>
                    <a:pt x="149" y="16"/>
                    <a:pt x="118" y="21"/>
                    <a:pt x="99" y="36"/>
                  </a:cubicBezTo>
                  <a:cubicBezTo>
                    <a:pt x="63" y="66"/>
                    <a:pt x="33" y="104"/>
                    <a:pt x="0" y="137"/>
                  </a:cubicBezTo>
                  <a:cubicBezTo>
                    <a:pt x="54" y="151"/>
                    <a:pt x="108" y="162"/>
                    <a:pt x="161" y="176"/>
                  </a:cubicBezTo>
                  <a:cubicBezTo>
                    <a:pt x="173" y="116"/>
                    <a:pt x="180" y="70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3477574" y="6105209"/>
              <a:ext cx="7531" cy="6092"/>
            </a:xfrm>
            <a:custGeom>
              <a:avLst/>
              <a:gdLst/>
              <a:ahLst/>
              <a:cxnLst/>
              <a:rect l="l" t="t" r="r" b="b"/>
              <a:pathLst>
                <a:path w="178" h="144" extrusionOk="0">
                  <a:moveTo>
                    <a:pt x="14" y="35"/>
                  </a:moveTo>
                  <a:cubicBezTo>
                    <a:pt x="9" y="52"/>
                    <a:pt x="6" y="70"/>
                    <a:pt x="1" y="87"/>
                  </a:cubicBezTo>
                  <a:cubicBezTo>
                    <a:pt x="50" y="103"/>
                    <a:pt x="101" y="119"/>
                    <a:pt x="178" y="143"/>
                  </a:cubicBezTo>
                  <a:cubicBezTo>
                    <a:pt x="141" y="20"/>
                    <a:pt x="90" y="1"/>
                    <a:pt x="14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3939458" y="6194608"/>
              <a:ext cx="6769" cy="5204"/>
            </a:xfrm>
            <a:custGeom>
              <a:avLst/>
              <a:gdLst/>
              <a:ahLst/>
              <a:cxnLst/>
              <a:rect l="l" t="t" r="r" b="b"/>
              <a:pathLst>
                <a:path w="160" h="123" extrusionOk="0">
                  <a:moveTo>
                    <a:pt x="1" y="64"/>
                  </a:moveTo>
                  <a:cubicBezTo>
                    <a:pt x="47" y="84"/>
                    <a:pt x="94" y="104"/>
                    <a:pt x="140" y="123"/>
                  </a:cubicBezTo>
                  <a:cubicBezTo>
                    <a:pt x="145" y="106"/>
                    <a:pt x="159" y="76"/>
                    <a:pt x="155" y="74"/>
                  </a:cubicBezTo>
                  <a:cubicBezTo>
                    <a:pt x="118" y="46"/>
                    <a:pt x="76" y="24"/>
                    <a:pt x="35" y="1"/>
                  </a:cubicBezTo>
                  <a:cubicBezTo>
                    <a:pt x="24" y="23"/>
                    <a:pt x="13" y="43"/>
                    <a:pt x="1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3696056" y="6030704"/>
              <a:ext cx="296" cy="423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0" y="1"/>
                  </a:moveTo>
                  <a:lnTo>
                    <a:pt x="5" y="9"/>
                  </a:lnTo>
                  <a:cubicBezTo>
                    <a:pt x="6" y="8"/>
                    <a:pt x="6" y="6"/>
                    <a:pt x="7" y="5"/>
                  </a:cubicBezTo>
                  <a:cubicBezTo>
                    <a:pt x="5" y="3"/>
                    <a:pt x="1" y="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3696267" y="6026981"/>
              <a:ext cx="7192" cy="5712"/>
            </a:xfrm>
            <a:custGeom>
              <a:avLst/>
              <a:gdLst/>
              <a:ahLst/>
              <a:cxnLst/>
              <a:rect l="l" t="t" r="r" b="b"/>
              <a:pathLst>
                <a:path w="170" h="135" extrusionOk="0">
                  <a:moveTo>
                    <a:pt x="169" y="45"/>
                  </a:moveTo>
                  <a:cubicBezTo>
                    <a:pt x="90" y="0"/>
                    <a:pt x="36" y="15"/>
                    <a:pt x="1" y="92"/>
                  </a:cubicBezTo>
                  <a:cubicBezTo>
                    <a:pt x="70" y="135"/>
                    <a:pt x="117" y="93"/>
                    <a:pt x="169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3698002" y="5699130"/>
              <a:ext cx="7869" cy="4400"/>
            </a:xfrm>
            <a:custGeom>
              <a:avLst/>
              <a:gdLst/>
              <a:ahLst/>
              <a:cxnLst/>
              <a:rect l="l" t="t" r="r" b="b"/>
              <a:pathLst>
                <a:path w="186" h="104" extrusionOk="0">
                  <a:moveTo>
                    <a:pt x="186" y="78"/>
                  </a:moveTo>
                  <a:cubicBezTo>
                    <a:pt x="84" y="0"/>
                    <a:pt x="84" y="0"/>
                    <a:pt x="0" y="23"/>
                  </a:cubicBezTo>
                  <a:cubicBezTo>
                    <a:pt x="48" y="89"/>
                    <a:pt x="105" y="103"/>
                    <a:pt x="18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3621212" y="5819626"/>
              <a:ext cx="7912" cy="6685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0" y="46"/>
                  </a:moveTo>
                  <a:cubicBezTo>
                    <a:pt x="68" y="56"/>
                    <a:pt x="88" y="157"/>
                    <a:pt x="187" y="112"/>
                  </a:cubicBezTo>
                  <a:cubicBezTo>
                    <a:pt x="132" y="75"/>
                    <a:pt x="76" y="37"/>
                    <a:pt x="21" y="1"/>
                  </a:cubicBezTo>
                  <a:cubicBezTo>
                    <a:pt x="14" y="14"/>
                    <a:pt x="7" y="30"/>
                    <a:pt x="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2870148" y="5679372"/>
              <a:ext cx="4062" cy="4908"/>
            </a:xfrm>
            <a:custGeom>
              <a:avLst/>
              <a:gdLst/>
              <a:ahLst/>
              <a:cxnLst/>
              <a:rect l="l" t="t" r="r" b="b"/>
              <a:pathLst>
                <a:path w="96" h="116" extrusionOk="0">
                  <a:moveTo>
                    <a:pt x="1" y="27"/>
                  </a:moveTo>
                  <a:cubicBezTo>
                    <a:pt x="21" y="57"/>
                    <a:pt x="38" y="86"/>
                    <a:pt x="58" y="115"/>
                  </a:cubicBezTo>
                  <a:cubicBezTo>
                    <a:pt x="71" y="93"/>
                    <a:pt x="82" y="70"/>
                    <a:pt x="96" y="47"/>
                  </a:cubicBezTo>
                  <a:cubicBezTo>
                    <a:pt x="75" y="32"/>
                    <a:pt x="54" y="16"/>
                    <a:pt x="32" y="0"/>
                  </a:cubicBezTo>
                  <a:cubicBezTo>
                    <a:pt x="22" y="10"/>
                    <a:pt x="11" y="19"/>
                    <a:pt x="1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956881" y="5669345"/>
              <a:ext cx="3892" cy="4781"/>
            </a:xfrm>
            <a:custGeom>
              <a:avLst/>
              <a:gdLst/>
              <a:ahLst/>
              <a:cxnLst/>
              <a:rect l="l" t="t" r="r" b="b"/>
              <a:pathLst>
                <a:path w="92" h="113" extrusionOk="0">
                  <a:moveTo>
                    <a:pt x="0" y="32"/>
                  </a:moveTo>
                  <a:cubicBezTo>
                    <a:pt x="4" y="59"/>
                    <a:pt x="16" y="85"/>
                    <a:pt x="25" y="112"/>
                  </a:cubicBezTo>
                  <a:lnTo>
                    <a:pt x="92" y="90"/>
                  </a:lnTo>
                  <a:cubicBezTo>
                    <a:pt x="78" y="62"/>
                    <a:pt x="67" y="34"/>
                    <a:pt x="52" y="1"/>
                  </a:cubicBezTo>
                  <a:cubicBezTo>
                    <a:pt x="28" y="16"/>
                    <a:pt x="0" y="26"/>
                    <a:pt x="0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169482" y="5666764"/>
              <a:ext cx="6177" cy="2835"/>
            </a:xfrm>
            <a:custGeom>
              <a:avLst/>
              <a:gdLst/>
              <a:ahLst/>
              <a:cxnLst/>
              <a:rect l="l" t="t" r="r" b="b"/>
              <a:pathLst>
                <a:path w="146" h="67" extrusionOk="0">
                  <a:moveTo>
                    <a:pt x="143" y="0"/>
                  </a:moveTo>
                  <a:cubicBezTo>
                    <a:pt x="95" y="2"/>
                    <a:pt x="47" y="4"/>
                    <a:pt x="0" y="6"/>
                  </a:cubicBezTo>
                  <a:lnTo>
                    <a:pt x="0" y="58"/>
                  </a:lnTo>
                  <a:lnTo>
                    <a:pt x="145" y="66"/>
                  </a:lnTo>
                  <a:cubicBezTo>
                    <a:pt x="143" y="42"/>
                    <a:pt x="143" y="21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3436069" y="5834391"/>
              <a:ext cx="8081" cy="4992"/>
            </a:xfrm>
            <a:custGeom>
              <a:avLst/>
              <a:gdLst/>
              <a:ahLst/>
              <a:cxnLst/>
              <a:rect l="l" t="t" r="r" b="b"/>
              <a:pathLst>
                <a:path w="191" h="118" extrusionOk="0">
                  <a:moveTo>
                    <a:pt x="191" y="54"/>
                  </a:moveTo>
                  <a:cubicBezTo>
                    <a:pt x="112" y="32"/>
                    <a:pt x="70" y="20"/>
                    <a:pt x="0" y="1"/>
                  </a:cubicBezTo>
                  <a:cubicBezTo>
                    <a:pt x="34" y="110"/>
                    <a:pt x="78" y="118"/>
                    <a:pt x="191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3898841" y="5670530"/>
              <a:ext cx="5627" cy="4781"/>
            </a:xfrm>
            <a:custGeom>
              <a:avLst/>
              <a:gdLst/>
              <a:ahLst/>
              <a:cxnLst/>
              <a:rect l="l" t="t" r="r" b="b"/>
              <a:pathLst>
                <a:path w="133" h="113" extrusionOk="0">
                  <a:moveTo>
                    <a:pt x="114" y="20"/>
                  </a:moveTo>
                  <a:cubicBezTo>
                    <a:pt x="36" y="0"/>
                    <a:pt x="17" y="57"/>
                    <a:pt x="0" y="113"/>
                  </a:cubicBezTo>
                  <a:cubicBezTo>
                    <a:pt x="44" y="104"/>
                    <a:pt x="89" y="95"/>
                    <a:pt x="133" y="88"/>
                  </a:cubicBezTo>
                  <a:cubicBezTo>
                    <a:pt x="125" y="64"/>
                    <a:pt x="124" y="22"/>
                    <a:pt x="114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3462258" y="5505780"/>
              <a:ext cx="6642" cy="3850"/>
            </a:xfrm>
            <a:custGeom>
              <a:avLst/>
              <a:gdLst/>
              <a:ahLst/>
              <a:cxnLst/>
              <a:rect l="l" t="t" r="r" b="b"/>
              <a:pathLst>
                <a:path w="157" h="91" extrusionOk="0">
                  <a:moveTo>
                    <a:pt x="13" y="91"/>
                  </a:moveTo>
                  <a:cubicBezTo>
                    <a:pt x="61" y="78"/>
                    <a:pt x="108" y="66"/>
                    <a:pt x="156" y="53"/>
                  </a:cubicBezTo>
                  <a:cubicBezTo>
                    <a:pt x="151" y="35"/>
                    <a:pt x="145" y="18"/>
                    <a:pt x="140" y="0"/>
                  </a:cubicBezTo>
                  <a:cubicBezTo>
                    <a:pt x="94" y="18"/>
                    <a:pt x="47" y="37"/>
                    <a:pt x="1" y="56"/>
                  </a:cubicBezTo>
                  <a:cubicBezTo>
                    <a:pt x="4" y="68"/>
                    <a:pt x="9" y="81"/>
                    <a:pt x="13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3392153" y="5656356"/>
              <a:ext cx="4231" cy="6431"/>
            </a:xfrm>
            <a:custGeom>
              <a:avLst/>
              <a:gdLst/>
              <a:ahLst/>
              <a:cxnLst/>
              <a:rect l="l" t="t" r="r" b="b"/>
              <a:pathLst>
                <a:path w="100" h="152" extrusionOk="0">
                  <a:moveTo>
                    <a:pt x="99" y="12"/>
                  </a:moveTo>
                  <a:lnTo>
                    <a:pt x="48" y="1"/>
                  </a:lnTo>
                  <a:cubicBezTo>
                    <a:pt x="33" y="46"/>
                    <a:pt x="16" y="90"/>
                    <a:pt x="0" y="136"/>
                  </a:cubicBezTo>
                  <a:cubicBezTo>
                    <a:pt x="15" y="141"/>
                    <a:pt x="27" y="146"/>
                    <a:pt x="42" y="152"/>
                  </a:cubicBezTo>
                  <a:cubicBezTo>
                    <a:pt x="63" y="105"/>
                    <a:pt x="82" y="58"/>
                    <a:pt x="9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659755" y="5836380"/>
              <a:ext cx="4865" cy="2919"/>
            </a:xfrm>
            <a:custGeom>
              <a:avLst/>
              <a:gdLst/>
              <a:ahLst/>
              <a:cxnLst/>
              <a:rect l="l" t="t" r="r" b="b"/>
              <a:pathLst>
                <a:path w="115" h="69" extrusionOk="0">
                  <a:moveTo>
                    <a:pt x="1" y="50"/>
                  </a:moveTo>
                  <a:cubicBezTo>
                    <a:pt x="36" y="56"/>
                    <a:pt x="72" y="61"/>
                    <a:pt x="107" y="69"/>
                  </a:cubicBezTo>
                  <a:cubicBezTo>
                    <a:pt x="109" y="55"/>
                    <a:pt x="112" y="44"/>
                    <a:pt x="114" y="30"/>
                  </a:cubicBezTo>
                  <a:cubicBezTo>
                    <a:pt x="81" y="20"/>
                    <a:pt x="48" y="11"/>
                    <a:pt x="14" y="1"/>
                  </a:cubicBezTo>
                  <a:cubicBezTo>
                    <a:pt x="10" y="18"/>
                    <a:pt x="5" y="33"/>
                    <a:pt x="1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4116646" y="6154161"/>
              <a:ext cx="4781" cy="5204"/>
            </a:xfrm>
            <a:custGeom>
              <a:avLst/>
              <a:gdLst/>
              <a:ahLst/>
              <a:cxnLst/>
              <a:rect l="l" t="t" r="r" b="b"/>
              <a:pathLst>
                <a:path w="113" h="123" extrusionOk="0">
                  <a:moveTo>
                    <a:pt x="0" y="8"/>
                  </a:moveTo>
                  <a:cubicBezTo>
                    <a:pt x="12" y="70"/>
                    <a:pt x="21" y="122"/>
                    <a:pt x="113" y="107"/>
                  </a:cubicBezTo>
                  <a:cubicBezTo>
                    <a:pt x="113" y="33"/>
                    <a:pt x="84" y="0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043402" y="5280190"/>
              <a:ext cx="4062" cy="3935"/>
            </a:xfrm>
            <a:custGeom>
              <a:avLst/>
              <a:gdLst/>
              <a:ahLst/>
              <a:cxnLst/>
              <a:rect l="l" t="t" r="r" b="b"/>
              <a:pathLst>
                <a:path w="96" h="93" extrusionOk="0">
                  <a:moveTo>
                    <a:pt x="1" y="37"/>
                  </a:moveTo>
                  <a:cubicBezTo>
                    <a:pt x="21" y="56"/>
                    <a:pt x="43" y="74"/>
                    <a:pt x="64" y="92"/>
                  </a:cubicBezTo>
                  <a:cubicBezTo>
                    <a:pt x="75" y="79"/>
                    <a:pt x="95" y="55"/>
                    <a:pt x="94" y="53"/>
                  </a:cubicBezTo>
                  <a:cubicBezTo>
                    <a:pt x="76" y="34"/>
                    <a:pt x="53" y="18"/>
                    <a:pt x="32" y="1"/>
                  </a:cubicBezTo>
                  <a:cubicBezTo>
                    <a:pt x="21" y="14"/>
                    <a:pt x="11" y="26"/>
                    <a:pt x="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106485" y="5485133"/>
              <a:ext cx="5077" cy="2158"/>
            </a:xfrm>
            <a:custGeom>
              <a:avLst/>
              <a:gdLst/>
              <a:ahLst/>
              <a:cxnLst/>
              <a:rect l="l" t="t" r="r" b="b"/>
              <a:pathLst>
                <a:path w="120" h="51" extrusionOk="0">
                  <a:moveTo>
                    <a:pt x="5" y="51"/>
                  </a:moveTo>
                  <a:cubicBezTo>
                    <a:pt x="42" y="49"/>
                    <a:pt x="81" y="48"/>
                    <a:pt x="119" y="48"/>
                  </a:cubicBezTo>
                  <a:cubicBezTo>
                    <a:pt x="118" y="32"/>
                    <a:pt x="115" y="16"/>
                    <a:pt x="113" y="1"/>
                  </a:cubicBezTo>
                  <a:cubicBezTo>
                    <a:pt x="75" y="8"/>
                    <a:pt x="38" y="17"/>
                    <a:pt x="1" y="26"/>
                  </a:cubicBezTo>
                  <a:cubicBezTo>
                    <a:pt x="2" y="35"/>
                    <a:pt x="4" y="42"/>
                    <a:pt x="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42426" y="6238989"/>
              <a:ext cx="5500" cy="2877"/>
            </a:xfrm>
            <a:custGeom>
              <a:avLst/>
              <a:gdLst/>
              <a:ahLst/>
              <a:cxnLst/>
              <a:rect l="l" t="t" r="r" b="b"/>
              <a:pathLst>
                <a:path w="130" h="68" extrusionOk="0">
                  <a:moveTo>
                    <a:pt x="79" y="6"/>
                  </a:moveTo>
                  <a:cubicBezTo>
                    <a:pt x="57" y="1"/>
                    <a:pt x="31" y="5"/>
                    <a:pt x="8" y="6"/>
                  </a:cubicBezTo>
                  <a:cubicBezTo>
                    <a:pt x="5" y="20"/>
                    <a:pt x="4" y="31"/>
                    <a:pt x="0" y="43"/>
                  </a:cubicBezTo>
                  <a:cubicBezTo>
                    <a:pt x="44" y="51"/>
                    <a:pt x="87" y="59"/>
                    <a:pt x="130" y="68"/>
                  </a:cubicBezTo>
                  <a:cubicBezTo>
                    <a:pt x="119" y="29"/>
                    <a:pt x="102" y="11"/>
                    <a:pt x="79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773642" y="5496176"/>
              <a:ext cx="4231" cy="3342"/>
            </a:xfrm>
            <a:custGeom>
              <a:avLst/>
              <a:gdLst/>
              <a:ahLst/>
              <a:cxnLst/>
              <a:rect l="l" t="t" r="r" b="b"/>
              <a:pathLst>
                <a:path w="100" h="79" extrusionOk="0">
                  <a:moveTo>
                    <a:pt x="1" y="30"/>
                  </a:moveTo>
                  <a:cubicBezTo>
                    <a:pt x="27" y="47"/>
                    <a:pt x="54" y="63"/>
                    <a:pt x="80" y="78"/>
                  </a:cubicBezTo>
                  <a:cubicBezTo>
                    <a:pt x="87" y="62"/>
                    <a:pt x="94" y="46"/>
                    <a:pt x="100" y="29"/>
                  </a:cubicBezTo>
                  <a:cubicBezTo>
                    <a:pt x="72" y="20"/>
                    <a:pt x="44" y="11"/>
                    <a:pt x="16" y="0"/>
                  </a:cubicBezTo>
                  <a:cubicBezTo>
                    <a:pt x="10" y="11"/>
                    <a:pt x="5" y="21"/>
                    <a:pt x="1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472158" y="5858973"/>
              <a:ext cx="5373" cy="1946"/>
            </a:xfrm>
            <a:custGeom>
              <a:avLst/>
              <a:gdLst/>
              <a:ahLst/>
              <a:cxnLst/>
              <a:rect l="l" t="t" r="r" b="b"/>
              <a:pathLst>
                <a:path w="127" h="46" extrusionOk="0">
                  <a:moveTo>
                    <a:pt x="123" y="0"/>
                  </a:moveTo>
                  <a:cubicBezTo>
                    <a:pt x="83" y="7"/>
                    <a:pt x="42" y="15"/>
                    <a:pt x="0" y="21"/>
                  </a:cubicBezTo>
                  <a:cubicBezTo>
                    <a:pt x="1" y="29"/>
                    <a:pt x="1" y="37"/>
                    <a:pt x="4" y="45"/>
                  </a:cubicBezTo>
                  <a:cubicBezTo>
                    <a:pt x="45" y="43"/>
                    <a:pt x="85" y="42"/>
                    <a:pt x="126" y="40"/>
                  </a:cubicBezTo>
                  <a:cubicBezTo>
                    <a:pt x="126" y="27"/>
                    <a:pt x="124" y="15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463358" y="5858127"/>
              <a:ext cx="4019" cy="2412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4" y="1"/>
                  </a:moveTo>
                  <a:cubicBezTo>
                    <a:pt x="3" y="14"/>
                    <a:pt x="1" y="27"/>
                    <a:pt x="0" y="41"/>
                  </a:cubicBezTo>
                  <a:lnTo>
                    <a:pt x="82" y="57"/>
                  </a:lnTo>
                  <a:cubicBezTo>
                    <a:pt x="86" y="41"/>
                    <a:pt x="92" y="24"/>
                    <a:pt x="95" y="8"/>
                  </a:cubicBezTo>
                  <a:cubicBezTo>
                    <a:pt x="66" y="6"/>
                    <a:pt x="35" y="4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570822" y="5638121"/>
              <a:ext cx="3258" cy="4569"/>
            </a:xfrm>
            <a:custGeom>
              <a:avLst/>
              <a:gdLst/>
              <a:ahLst/>
              <a:cxnLst/>
              <a:rect l="l" t="t" r="r" b="b"/>
              <a:pathLst>
                <a:path w="77" h="108" extrusionOk="0">
                  <a:moveTo>
                    <a:pt x="0" y="87"/>
                  </a:moveTo>
                  <a:cubicBezTo>
                    <a:pt x="16" y="93"/>
                    <a:pt x="29" y="99"/>
                    <a:pt x="44" y="108"/>
                  </a:cubicBezTo>
                  <a:cubicBezTo>
                    <a:pt x="54" y="76"/>
                    <a:pt x="65" y="43"/>
                    <a:pt x="76" y="12"/>
                  </a:cubicBezTo>
                  <a:cubicBezTo>
                    <a:pt x="68" y="9"/>
                    <a:pt x="58" y="4"/>
                    <a:pt x="48" y="0"/>
                  </a:cubicBezTo>
                  <a:cubicBezTo>
                    <a:pt x="31" y="29"/>
                    <a:pt x="16" y="58"/>
                    <a:pt x="0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749915" y="5683265"/>
              <a:ext cx="2115" cy="6727"/>
            </a:xfrm>
            <a:custGeom>
              <a:avLst/>
              <a:gdLst/>
              <a:ahLst/>
              <a:cxnLst/>
              <a:rect l="l" t="t" r="r" b="b"/>
              <a:pathLst>
                <a:path w="50" h="159" extrusionOk="0">
                  <a:moveTo>
                    <a:pt x="1" y="10"/>
                  </a:moveTo>
                  <a:cubicBezTo>
                    <a:pt x="6" y="44"/>
                    <a:pt x="13" y="78"/>
                    <a:pt x="26" y="159"/>
                  </a:cubicBezTo>
                  <a:cubicBezTo>
                    <a:pt x="40" y="95"/>
                    <a:pt x="50" y="74"/>
                    <a:pt x="48" y="53"/>
                  </a:cubicBezTo>
                  <a:cubicBezTo>
                    <a:pt x="46" y="36"/>
                    <a:pt x="35" y="18"/>
                    <a:pt x="27" y="0"/>
                  </a:cubicBezTo>
                  <a:cubicBezTo>
                    <a:pt x="18" y="4"/>
                    <a:pt x="10" y="6"/>
                    <a:pt x="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4038460" y="5901112"/>
              <a:ext cx="3512" cy="4104"/>
            </a:xfrm>
            <a:custGeom>
              <a:avLst/>
              <a:gdLst/>
              <a:ahLst/>
              <a:cxnLst/>
              <a:rect l="l" t="t" r="r" b="b"/>
              <a:pathLst>
                <a:path w="83" h="97" extrusionOk="0">
                  <a:moveTo>
                    <a:pt x="0" y="23"/>
                  </a:moveTo>
                  <a:cubicBezTo>
                    <a:pt x="20" y="47"/>
                    <a:pt x="40" y="72"/>
                    <a:pt x="57" y="96"/>
                  </a:cubicBezTo>
                  <a:cubicBezTo>
                    <a:pt x="66" y="89"/>
                    <a:pt x="75" y="84"/>
                    <a:pt x="82" y="78"/>
                  </a:cubicBezTo>
                  <a:cubicBezTo>
                    <a:pt x="66" y="51"/>
                    <a:pt x="47" y="26"/>
                    <a:pt x="30" y="0"/>
                  </a:cubicBezTo>
                  <a:cubicBezTo>
                    <a:pt x="20" y="9"/>
                    <a:pt x="9" y="15"/>
                    <a:pt x="0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936750" y="5680769"/>
              <a:ext cx="5712" cy="3215"/>
            </a:xfrm>
            <a:custGeom>
              <a:avLst/>
              <a:gdLst/>
              <a:ahLst/>
              <a:cxnLst/>
              <a:rect l="l" t="t" r="r" b="b"/>
              <a:pathLst>
                <a:path w="135" h="76" extrusionOk="0">
                  <a:moveTo>
                    <a:pt x="135" y="39"/>
                  </a:moveTo>
                  <a:lnTo>
                    <a:pt x="10" y="1"/>
                  </a:lnTo>
                  <a:cubicBezTo>
                    <a:pt x="7" y="11"/>
                    <a:pt x="2" y="20"/>
                    <a:pt x="0" y="30"/>
                  </a:cubicBezTo>
                  <a:cubicBezTo>
                    <a:pt x="38" y="46"/>
                    <a:pt x="75" y="61"/>
                    <a:pt x="114" y="76"/>
                  </a:cubicBezTo>
                  <a:cubicBezTo>
                    <a:pt x="120" y="64"/>
                    <a:pt x="127" y="51"/>
                    <a:pt x="135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3896853" y="5665918"/>
              <a:ext cx="4400" cy="2200"/>
            </a:xfrm>
            <a:custGeom>
              <a:avLst/>
              <a:gdLst/>
              <a:ahLst/>
              <a:cxnLst/>
              <a:rect l="l" t="t" r="r" b="b"/>
              <a:pathLst>
                <a:path w="104" h="52" extrusionOk="0">
                  <a:moveTo>
                    <a:pt x="104" y="16"/>
                  </a:moveTo>
                  <a:cubicBezTo>
                    <a:pt x="72" y="11"/>
                    <a:pt x="39" y="6"/>
                    <a:pt x="8" y="1"/>
                  </a:cubicBezTo>
                  <a:cubicBezTo>
                    <a:pt x="6" y="14"/>
                    <a:pt x="2" y="29"/>
                    <a:pt x="0" y="41"/>
                  </a:cubicBezTo>
                  <a:cubicBezTo>
                    <a:pt x="33" y="44"/>
                    <a:pt x="67" y="48"/>
                    <a:pt x="99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ZoneTexte 100"/>
          <p:cNvSpPr txBox="1"/>
          <p:nvPr/>
        </p:nvSpPr>
        <p:spPr>
          <a:xfrm>
            <a:off x="928662" y="1142990"/>
            <a:ext cx="3582786" cy="3323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Flexibilité: MongoDB n'exige pas de schéma fixe pour les données, ce qui le rend flexible pour les données non structurées ou en constante évolution.</a:t>
            </a:r>
          </a:p>
          <a:p>
            <a:pPr>
              <a:buFont typeface="Wingdings" pitchFamily="2" charset="2"/>
              <a:buChar char="Ø"/>
            </a:pPr>
            <a:r>
              <a:rPr lang="fr-FR" dirty="0" err="1" smtClean="0"/>
              <a:t>Scalabilité</a:t>
            </a:r>
            <a:r>
              <a:rPr lang="fr-FR" dirty="0" smtClean="0"/>
              <a:t>: MongoDB est conçu pour être </a:t>
            </a:r>
            <a:r>
              <a:rPr lang="fr-FR" dirty="0" err="1" smtClean="0"/>
              <a:t>scalable</a:t>
            </a:r>
            <a:r>
              <a:rPr lang="fr-FR" dirty="0" smtClean="0"/>
              <a:t> horizontalement, ce qui signifie qu'il peut être étendu en ajoutant simplement de nouveaux serveurs.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Performances: MongoDB est conçu pour être performant, même pour les grandes bases de données.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Sécurité: MongoDB offre une variété de fonctionnalités de sécurité pour protéger les données, notamment l'authentification, l'autorisation et le chiffrement.</a:t>
            </a:r>
            <a:endParaRPr lang="fr-FR" dirty="0"/>
          </a:p>
        </p:txBody>
      </p:sp>
      <p:sp>
        <p:nvSpPr>
          <p:cNvPr id="102" name="ZoneTexte 101"/>
          <p:cNvSpPr txBox="1"/>
          <p:nvPr/>
        </p:nvSpPr>
        <p:spPr>
          <a:xfrm>
            <a:off x="1428728" y="714362"/>
            <a:ext cx="221457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MongoDB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09" name="Organigramme : Processus 108"/>
          <p:cNvSpPr/>
          <p:nvPr/>
        </p:nvSpPr>
        <p:spPr>
          <a:xfrm>
            <a:off x="4643438" y="1000114"/>
            <a:ext cx="71438" cy="33575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4857752" y="1214428"/>
            <a:ext cx="3071834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Simplicité: SQL est un langage de requête simple et facile à </a:t>
            </a:r>
            <a:r>
              <a:rPr lang="fr-FR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apprendre.</a:t>
            </a:r>
            <a:endParaRPr lang="fr-FR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Support commercial: SQL est un standard industriel, il existe donc un large éventail de produits et de services de support disponibles</a:t>
            </a:r>
            <a:r>
              <a:rPr lang="fr-FR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Transactions</a:t>
            </a:r>
            <a:r>
              <a:rPr lang="fr-FR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 SQL prend en charge les transactions ACID, ce qui est important pour certaines applications</a:t>
            </a:r>
            <a:r>
              <a:rPr lang="fr-FR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 algn="ctr">
              <a:buFont typeface="Wingdings" pitchFamily="2" charset="2"/>
              <a:buChar char="Ø"/>
            </a:pPr>
            <a:endParaRPr lang="fr-FR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>
              <a:buFont typeface="Wingdings" pitchFamily="2" charset="2"/>
              <a:buChar char="Ø"/>
            </a:pPr>
            <a:endParaRPr lang="fr-FR" dirty="0" smtClean="0"/>
          </a:p>
          <a:p>
            <a:pPr algn="ctr">
              <a:buFont typeface="Wingdings" pitchFamily="2" charset="2"/>
              <a:buChar char="Ø"/>
            </a:pPr>
            <a:endParaRPr lang="fr-FR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5143504" y="714362"/>
            <a:ext cx="221457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dk1"/>
                </a:solidFill>
              </a:rPr>
              <a:t>SQL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57488" y="0"/>
            <a:ext cx="2786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fr-F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Avantages</a:t>
            </a:r>
            <a:r>
              <a:rPr lang="fr-F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endParaRPr lang="fr-F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8"/>
          <p:cNvSpPr/>
          <p:nvPr/>
        </p:nvSpPr>
        <p:spPr>
          <a:xfrm>
            <a:off x="8022858" y="-386265"/>
            <a:ext cx="1126308" cy="1625772"/>
          </a:xfrm>
          <a:custGeom>
            <a:avLst/>
            <a:gdLst/>
            <a:ahLst/>
            <a:cxnLst/>
            <a:rect l="l" t="t" r="r" b="b"/>
            <a:pathLst>
              <a:path w="10416" h="15035" extrusionOk="0">
                <a:moveTo>
                  <a:pt x="9748" y="7600"/>
                </a:moveTo>
                <a:cubicBezTo>
                  <a:pt x="9559" y="8085"/>
                  <a:pt x="9377" y="8579"/>
                  <a:pt x="9131" y="9038"/>
                </a:cubicBezTo>
                <a:cubicBezTo>
                  <a:pt x="9004" y="9277"/>
                  <a:pt x="8883" y="9637"/>
                  <a:pt x="8327" y="9449"/>
                </a:cubicBezTo>
                <a:cubicBezTo>
                  <a:pt x="8628" y="9763"/>
                  <a:pt x="8603" y="9962"/>
                  <a:pt x="8402" y="10174"/>
                </a:cubicBezTo>
                <a:cubicBezTo>
                  <a:pt x="8311" y="10271"/>
                  <a:pt x="8285" y="10437"/>
                  <a:pt x="8247" y="10576"/>
                </a:cubicBezTo>
                <a:cubicBezTo>
                  <a:pt x="8169" y="10867"/>
                  <a:pt x="8076" y="11133"/>
                  <a:pt x="7864" y="11377"/>
                </a:cubicBezTo>
                <a:cubicBezTo>
                  <a:pt x="7672" y="11596"/>
                  <a:pt x="7597" y="11912"/>
                  <a:pt x="7448" y="12172"/>
                </a:cubicBezTo>
                <a:cubicBezTo>
                  <a:pt x="7300" y="12429"/>
                  <a:pt x="7118" y="12669"/>
                  <a:pt x="6958" y="12922"/>
                </a:cubicBezTo>
                <a:cubicBezTo>
                  <a:pt x="6911" y="12997"/>
                  <a:pt x="6895" y="13092"/>
                  <a:pt x="6862" y="13177"/>
                </a:cubicBezTo>
                <a:cubicBezTo>
                  <a:pt x="6832" y="13250"/>
                  <a:pt x="6813" y="13330"/>
                  <a:pt x="6766" y="13389"/>
                </a:cubicBezTo>
                <a:cubicBezTo>
                  <a:pt x="6671" y="13512"/>
                  <a:pt x="6016" y="13756"/>
                  <a:pt x="5872" y="13753"/>
                </a:cubicBezTo>
                <a:cubicBezTo>
                  <a:pt x="5754" y="13903"/>
                  <a:pt x="5679" y="14065"/>
                  <a:pt x="5551" y="14148"/>
                </a:cubicBezTo>
                <a:cubicBezTo>
                  <a:pt x="5341" y="14287"/>
                  <a:pt x="5092" y="14363"/>
                  <a:pt x="4872" y="14487"/>
                </a:cubicBezTo>
                <a:cubicBezTo>
                  <a:pt x="4494" y="14701"/>
                  <a:pt x="4106" y="14825"/>
                  <a:pt x="3665" y="14759"/>
                </a:cubicBezTo>
                <a:cubicBezTo>
                  <a:pt x="3557" y="14743"/>
                  <a:pt x="3444" y="14762"/>
                  <a:pt x="3326" y="14764"/>
                </a:cubicBezTo>
                <a:cubicBezTo>
                  <a:pt x="3314" y="14855"/>
                  <a:pt x="3301" y="14940"/>
                  <a:pt x="3289" y="15035"/>
                </a:cubicBezTo>
                <a:cubicBezTo>
                  <a:pt x="2067" y="14960"/>
                  <a:pt x="1158" y="14415"/>
                  <a:pt x="607" y="13337"/>
                </a:cubicBezTo>
                <a:cubicBezTo>
                  <a:pt x="379" y="12891"/>
                  <a:pt x="207" y="12413"/>
                  <a:pt x="28" y="11945"/>
                </a:cubicBezTo>
                <a:cubicBezTo>
                  <a:pt x="0" y="11875"/>
                  <a:pt x="66" y="11769"/>
                  <a:pt x="89" y="11680"/>
                </a:cubicBezTo>
                <a:cubicBezTo>
                  <a:pt x="107" y="11609"/>
                  <a:pt x="163" y="11506"/>
                  <a:pt x="136" y="11472"/>
                </a:cubicBezTo>
                <a:cubicBezTo>
                  <a:pt x="11" y="11321"/>
                  <a:pt x="101" y="11177"/>
                  <a:pt x="110" y="11026"/>
                </a:cubicBezTo>
                <a:cubicBezTo>
                  <a:pt x="115" y="10913"/>
                  <a:pt x="40" y="10798"/>
                  <a:pt x="43" y="10687"/>
                </a:cubicBezTo>
                <a:cubicBezTo>
                  <a:pt x="48" y="10507"/>
                  <a:pt x="63" y="10320"/>
                  <a:pt x="121" y="10152"/>
                </a:cubicBezTo>
                <a:cubicBezTo>
                  <a:pt x="164" y="10026"/>
                  <a:pt x="228" y="9938"/>
                  <a:pt x="123" y="9807"/>
                </a:cubicBezTo>
                <a:cubicBezTo>
                  <a:pt x="76" y="9747"/>
                  <a:pt x="85" y="9621"/>
                  <a:pt x="108" y="9537"/>
                </a:cubicBezTo>
                <a:cubicBezTo>
                  <a:pt x="337" y="8724"/>
                  <a:pt x="525" y="7896"/>
                  <a:pt x="826" y="7110"/>
                </a:cubicBezTo>
                <a:cubicBezTo>
                  <a:pt x="1115" y="6354"/>
                  <a:pt x="1461" y="5613"/>
                  <a:pt x="2098" y="5042"/>
                </a:cubicBezTo>
                <a:cubicBezTo>
                  <a:pt x="2377" y="4793"/>
                  <a:pt x="2519" y="4399"/>
                  <a:pt x="2770" y="4113"/>
                </a:cubicBezTo>
                <a:cubicBezTo>
                  <a:pt x="3048" y="3798"/>
                  <a:pt x="3140" y="3386"/>
                  <a:pt x="3388" y="3067"/>
                </a:cubicBezTo>
                <a:cubicBezTo>
                  <a:pt x="3670" y="2703"/>
                  <a:pt x="4020" y="2386"/>
                  <a:pt x="4274" y="2005"/>
                </a:cubicBezTo>
                <a:cubicBezTo>
                  <a:pt x="4390" y="1830"/>
                  <a:pt x="4658" y="1977"/>
                  <a:pt x="4701" y="1697"/>
                </a:cubicBezTo>
                <a:cubicBezTo>
                  <a:pt x="4726" y="1533"/>
                  <a:pt x="4890" y="1366"/>
                  <a:pt x="5034" y="1249"/>
                </a:cubicBezTo>
                <a:cubicBezTo>
                  <a:pt x="5375" y="969"/>
                  <a:pt x="5732" y="708"/>
                  <a:pt x="6096" y="456"/>
                </a:cubicBezTo>
                <a:cubicBezTo>
                  <a:pt x="6370" y="265"/>
                  <a:pt x="6634" y="41"/>
                  <a:pt x="7025" y="146"/>
                </a:cubicBezTo>
                <a:cubicBezTo>
                  <a:pt x="7119" y="172"/>
                  <a:pt x="7250" y="61"/>
                  <a:pt x="7393" y="1"/>
                </a:cubicBezTo>
                <a:cubicBezTo>
                  <a:pt x="7347" y="411"/>
                  <a:pt x="7060" y="465"/>
                  <a:pt x="6740" y="546"/>
                </a:cubicBezTo>
                <a:cubicBezTo>
                  <a:pt x="6958" y="641"/>
                  <a:pt x="7177" y="735"/>
                  <a:pt x="7377" y="823"/>
                </a:cubicBezTo>
                <a:cubicBezTo>
                  <a:pt x="7476" y="748"/>
                  <a:pt x="7566" y="680"/>
                  <a:pt x="7656" y="609"/>
                </a:cubicBezTo>
                <a:cubicBezTo>
                  <a:pt x="7740" y="545"/>
                  <a:pt x="7822" y="477"/>
                  <a:pt x="7875" y="434"/>
                </a:cubicBezTo>
                <a:cubicBezTo>
                  <a:pt x="8182" y="410"/>
                  <a:pt x="8185" y="948"/>
                  <a:pt x="8552" y="734"/>
                </a:cubicBezTo>
                <a:cubicBezTo>
                  <a:pt x="8526" y="597"/>
                  <a:pt x="8501" y="467"/>
                  <a:pt x="8464" y="274"/>
                </a:cubicBezTo>
                <a:cubicBezTo>
                  <a:pt x="8594" y="312"/>
                  <a:pt x="8693" y="316"/>
                  <a:pt x="8750" y="365"/>
                </a:cubicBezTo>
                <a:cubicBezTo>
                  <a:pt x="9001" y="583"/>
                  <a:pt x="9245" y="810"/>
                  <a:pt x="9480" y="1047"/>
                </a:cubicBezTo>
                <a:cubicBezTo>
                  <a:pt x="9649" y="1216"/>
                  <a:pt x="9753" y="1400"/>
                  <a:pt x="9801" y="1662"/>
                </a:cubicBezTo>
                <a:cubicBezTo>
                  <a:pt x="9855" y="1962"/>
                  <a:pt x="10079" y="2228"/>
                  <a:pt x="10214" y="2515"/>
                </a:cubicBezTo>
                <a:cubicBezTo>
                  <a:pt x="10285" y="2666"/>
                  <a:pt x="10360" y="2832"/>
                  <a:pt x="10370" y="2994"/>
                </a:cubicBezTo>
                <a:cubicBezTo>
                  <a:pt x="10401" y="3536"/>
                  <a:pt x="10405" y="4081"/>
                  <a:pt x="10415" y="4624"/>
                </a:cubicBezTo>
                <a:cubicBezTo>
                  <a:pt x="10416" y="4720"/>
                  <a:pt x="10407" y="4819"/>
                  <a:pt x="10383" y="4912"/>
                </a:cubicBezTo>
                <a:cubicBezTo>
                  <a:pt x="10274" y="5338"/>
                  <a:pt x="10206" y="5766"/>
                  <a:pt x="10166" y="6207"/>
                </a:cubicBezTo>
                <a:cubicBezTo>
                  <a:pt x="10144" y="6457"/>
                  <a:pt x="10154" y="6807"/>
                  <a:pt x="9734" y="6819"/>
                </a:cubicBezTo>
                <a:cubicBezTo>
                  <a:pt x="9715" y="6819"/>
                  <a:pt x="9670" y="6973"/>
                  <a:pt x="9683" y="6981"/>
                </a:cubicBezTo>
                <a:cubicBezTo>
                  <a:pt x="9953" y="7166"/>
                  <a:pt x="9826" y="7397"/>
                  <a:pt x="9748" y="7600"/>
                </a:cubicBezTo>
                <a:close/>
                <a:moveTo>
                  <a:pt x="7440" y="1024"/>
                </a:moveTo>
                <a:cubicBezTo>
                  <a:pt x="7429" y="1067"/>
                  <a:pt x="7418" y="1108"/>
                  <a:pt x="7408" y="1151"/>
                </a:cubicBezTo>
                <a:cubicBezTo>
                  <a:pt x="7686" y="1212"/>
                  <a:pt x="7966" y="1270"/>
                  <a:pt x="8246" y="1330"/>
                </a:cubicBezTo>
                <a:cubicBezTo>
                  <a:pt x="8062" y="894"/>
                  <a:pt x="7725" y="1055"/>
                  <a:pt x="7440" y="1024"/>
                </a:cubicBezTo>
                <a:close/>
                <a:moveTo>
                  <a:pt x="5711" y="2253"/>
                </a:moveTo>
                <a:cubicBezTo>
                  <a:pt x="5892" y="2070"/>
                  <a:pt x="5992" y="1968"/>
                  <a:pt x="6154" y="1802"/>
                </a:cubicBezTo>
                <a:cubicBezTo>
                  <a:pt x="5839" y="1801"/>
                  <a:pt x="5720" y="1893"/>
                  <a:pt x="5711" y="2253"/>
                </a:cubicBezTo>
                <a:close/>
                <a:moveTo>
                  <a:pt x="3992" y="14329"/>
                </a:moveTo>
                <a:cubicBezTo>
                  <a:pt x="3695" y="14091"/>
                  <a:pt x="3446" y="14441"/>
                  <a:pt x="3177" y="14382"/>
                </a:cubicBezTo>
                <a:cubicBezTo>
                  <a:pt x="3450" y="14500"/>
                  <a:pt x="3725" y="14576"/>
                  <a:pt x="3992" y="14329"/>
                </a:cubicBezTo>
                <a:close/>
                <a:moveTo>
                  <a:pt x="3788" y="13863"/>
                </a:moveTo>
                <a:cubicBezTo>
                  <a:pt x="3886" y="13862"/>
                  <a:pt x="3983" y="13861"/>
                  <a:pt x="4082" y="13860"/>
                </a:cubicBezTo>
                <a:cubicBezTo>
                  <a:pt x="4083" y="13826"/>
                  <a:pt x="4085" y="13793"/>
                  <a:pt x="4086" y="13761"/>
                </a:cubicBezTo>
                <a:cubicBezTo>
                  <a:pt x="4033" y="13752"/>
                  <a:pt x="3979" y="13735"/>
                  <a:pt x="3929" y="13739"/>
                </a:cubicBezTo>
                <a:cubicBezTo>
                  <a:pt x="3873" y="13746"/>
                  <a:pt x="3823" y="13776"/>
                  <a:pt x="3771" y="13795"/>
                </a:cubicBezTo>
                <a:cubicBezTo>
                  <a:pt x="3776" y="13818"/>
                  <a:pt x="3782" y="13840"/>
                  <a:pt x="3788" y="13863"/>
                </a:cubicBezTo>
                <a:close/>
                <a:moveTo>
                  <a:pt x="4795" y="13928"/>
                </a:moveTo>
                <a:cubicBezTo>
                  <a:pt x="4683" y="13965"/>
                  <a:pt x="4570" y="14001"/>
                  <a:pt x="4382" y="14063"/>
                </a:cubicBezTo>
                <a:cubicBezTo>
                  <a:pt x="4637" y="14205"/>
                  <a:pt x="4736" y="14126"/>
                  <a:pt x="4795" y="13928"/>
                </a:cubicBezTo>
                <a:close/>
                <a:moveTo>
                  <a:pt x="5581" y="12516"/>
                </a:moveTo>
                <a:cubicBezTo>
                  <a:pt x="5070" y="12830"/>
                  <a:pt x="4815" y="13100"/>
                  <a:pt x="4740" y="13361"/>
                </a:cubicBezTo>
                <a:cubicBezTo>
                  <a:pt x="4856" y="13300"/>
                  <a:pt x="4998" y="13198"/>
                  <a:pt x="5155" y="13151"/>
                </a:cubicBezTo>
                <a:cubicBezTo>
                  <a:pt x="5465" y="13059"/>
                  <a:pt x="5602" y="12877"/>
                  <a:pt x="5581" y="12516"/>
                </a:cubicBezTo>
                <a:close/>
                <a:moveTo>
                  <a:pt x="7463" y="8725"/>
                </a:moveTo>
                <a:cubicBezTo>
                  <a:pt x="8120" y="7511"/>
                  <a:pt x="8659" y="6245"/>
                  <a:pt x="9076" y="4927"/>
                </a:cubicBezTo>
                <a:cubicBezTo>
                  <a:pt x="9234" y="4426"/>
                  <a:pt x="9299" y="3915"/>
                  <a:pt x="9317" y="3399"/>
                </a:cubicBezTo>
                <a:cubicBezTo>
                  <a:pt x="9325" y="3217"/>
                  <a:pt x="9254" y="3025"/>
                  <a:pt x="9185" y="2849"/>
                </a:cubicBezTo>
                <a:cubicBezTo>
                  <a:pt x="9029" y="2446"/>
                  <a:pt x="8796" y="2101"/>
                  <a:pt x="8404" y="1880"/>
                </a:cubicBezTo>
                <a:cubicBezTo>
                  <a:pt x="8267" y="1802"/>
                  <a:pt x="8121" y="1701"/>
                  <a:pt x="8041" y="1572"/>
                </a:cubicBezTo>
                <a:cubicBezTo>
                  <a:pt x="7950" y="1425"/>
                  <a:pt x="7836" y="1421"/>
                  <a:pt x="7718" y="1455"/>
                </a:cubicBezTo>
                <a:cubicBezTo>
                  <a:pt x="7400" y="1550"/>
                  <a:pt x="7082" y="1651"/>
                  <a:pt x="6778" y="1779"/>
                </a:cubicBezTo>
                <a:cubicBezTo>
                  <a:pt x="6297" y="1982"/>
                  <a:pt x="5946" y="2355"/>
                  <a:pt x="5591" y="2719"/>
                </a:cubicBezTo>
                <a:cubicBezTo>
                  <a:pt x="5157" y="3166"/>
                  <a:pt x="4685" y="3583"/>
                  <a:pt x="4293" y="4066"/>
                </a:cubicBezTo>
                <a:cubicBezTo>
                  <a:pt x="4132" y="4263"/>
                  <a:pt x="3813" y="4470"/>
                  <a:pt x="3974" y="4834"/>
                </a:cubicBezTo>
                <a:cubicBezTo>
                  <a:pt x="3983" y="4854"/>
                  <a:pt x="3944" y="4912"/>
                  <a:pt x="3914" y="4928"/>
                </a:cubicBezTo>
                <a:cubicBezTo>
                  <a:pt x="3590" y="5114"/>
                  <a:pt x="3367" y="5400"/>
                  <a:pt x="3201" y="5718"/>
                </a:cubicBezTo>
                <a:cubicBezTo>
                  <a:pt x="2743" y="6601"/>
                  <a:pt x="2300" y="7491"/>
                  <a:pt x="1870" y="8387"/>
                </a:cubicBezTo>
                <a:cubicBezTo>
                  <a:pt x="1726" y="8688"/>
                  <a:pt x="1614" y="9007"/>
                  <a:pt x="1532" y="9329"/>
                </a:cubicBezTo>
                <a:cubicBezTo>
                  <a:pt x="1438" y="9699"/>
                  <a:pt x="1391" y="10083"/>
                  <a:pt x="1330" y="10460"/>
                </a:cubicBezTo>
                <a:cubicBezTo>
                  <a:pt x="1229" y="11090"/>
                  <a:pt x="1153" y="11722"/>
                  <a:pt x="1404" y="12335"/>
                </a:cubicBezTo>
                <a:cubicBezTo>
                  <a:pt x="1590" y="12792"/>
                  <a:pt x="1969" y="13059"/>
                  <a:pt x="2399" y="13246"/>
                </a:cubicBezTo>
                <a:cubicBezTo>
                  <a:pt x="2514" y="13295"/>
                  <a:pt x="2781" y="13266"/>
                  <a:pt x="2798" y="13215"/>
                </a:cubicBezTo>
                <a:cubicBezTo>
                  <a:pt x="2850" y="13053"/>
                  <a:pt x="2918" y="13064"/>
                  <a:pt x="3053" y="13071"/>
                </a:cubicBezTo>
                <a:cubicBezTo>
                  <a:pt x="3866" y="13122"/>
                  <a:pt x="4561" y="12834"/>
                  <a:pt x="5160" y="12300"/>
                </a:cubicBezTo>
                <a:cubicBezTo>
                  <a:pt x="5301" y="12174"/>
                  <a:pt x="5389" y="11976"/>
                  <a:pt x="5545" y="11882"/>
                </a:cubicBezTo>
                <a:cubicBezTo>
                  <a:pt x="5821" y="11714"/>
                  <a:pt x="5912" y="11461"/>
                  <a:pt x="6034" y="11188"/>
                </a:cubicBezTo>
                <a:cubicBezTo>
                  <a:pt x="6131" y="10975"/>
                  <a:pt x="6131" y="10610"/>
                  <a:pt x="6452" y="10651"/>
                </a:cubicBezTo>
                <a:cubicBezTo>
                  <a:pt x="6550" y="10423"/>
                  <a:pt x="6615" y="10236"/>
                  <a:pt x="6708" y="10064"/>
                </a:cubicBezTo>
                <a:cubicBezTo>
                  <a:pt x="6954" y="9616"/>
                  <a:pt x="7218" y="9177"/>
                  <a:pt x="7463" y="8725"/>
                </a:cubicBezTo>
                <a:close/>
                <a:moveTo>
                  <a:pt x="6977" y="12283"/>
                </a:moveTo>
                <a:cubicBezTo>
                  <a:pt x="6514" y="12616"/>
                  <a:pt x="6514" y="12616"/>
                  <a:pt x="6611" y="12892"/>
                </a:cubicBezTo>
                <a:cubicBezTo>
                  <a:pt x="6722" y="12709"/>
                  <a:pt x="6821" y="12544"/>
                  <a:pt x="6977" y="12283"/>
                </a:cubicBezTo>
                <a:close/>
                <a:moveTo>
                  <a:pt x="7623" y="11084"/>
                </a:moveTo>
                <a:cubicBezTo>
                  <a:pt x="7601" y="11075"/>
                  <a:pt x="7580" y="11067"/>
                  <a:pt x="7559" y="11058"/>
                </a:cubicBezTo>
                <a:lnTo>
                  <a:pt x="7429" y="11359"/>
                </a:lnTo>
                <a:cubicBezTo>
                  <a:pt x="7455" y="11369"/>
                  <a:pt x="7482" y="11380"/>
                  <a:pt x="7508" y="11391"/>
                </a:cubicBezTo>
                <a:cubicBezTo>
                  <a:pt x="7546" y="11288"/>
                  <a:pt x="7586" y="11187"/>
                  <a:pt x="7623" y="11084"/>
                </a:cubicBezTo>
                <a:close/>
                <a:moveTo>
                  <a:pt x="10015" y="4157"/>
                </a:moveTo>
                <a:cubicBezTo>
                  <a:pt x="10168" y="4248"/>
                  <a:pt x="10260" y="4255"/>
                  <a:pt x="10204" y="4026"/>
                </a:cubicBezTo>
                <a:cubicBezTo>
                  <a:pt x="10141" y="4072"/>
                  <a:pt x="10081" y="4112"/>
                  <a:pt x="10015" y="4157"/>
                </a:cubicBezTo>
                <a:close/>
                <a:moveTo>
                  <a:pt x="8752" y="9210"/>
                </a:moveTo>
                <a:cubicBezTo>
                  <a:pt x="8744" y="9127"/>
                  <a:pt x="8737" y="9046"/>
                  <a:pt x="8729" y="8964"/>
                </a:cubicBezTo>
                <a:lnTo>
                  <a:pt x="8643" y="8968"/>
                </a:lnTo>
                <a:cubicBezTo>
                  <a:pt x="8638" y="9048"/>
                  <a:pt x="8634" y="9129"/>
                  <a:pt x="8629" y="9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75;p48"/>
          <p:cNvGrpSpPr/>
          <p:nvPr/>
        </p:nvGrpSpPr>
        <p:grpSpPr>
          <a:xfrm>
            <a:off x="7207037" y="-504993"/>
            <a:ext cx="1761242" cy="1688734"/>
            <a:chOff x="1744484" y="823265"/>
            <a:chExt cx="1044132" cy="1001146"/>
          </a:xfrm>
        </p:grpSpPr>
        <p:sp>
          <p:nvSpPr>
            <p:cNvPr id="1276" name="Google Shape;1276;p48"/>
            <p:cNvSpPr/>
            <p:nvPr/>
          </p:nvSpPr>
          <p:spPr>
            <a:xfrm>
              <a:off x="2262426" y="1009508"/>
              <a:ext cx="90200" cy="201891"/>
            </a:xfrm>
            <a:custGeom>
              <a:avLst/>
              <a:gdLst/>
              <a:ahLst/>
              <a:cxnLst/>
              <a:rect l="l" t="t" r="r" b="b"/>
              <a:pathLst>
                <a:path w="2132" h="4772" extrusionOk="0">
                  <a:moveTo>
                    <a:pt x="1335" y="0"/>
                  </a:moveTo>
                  <a:cubicBezTo>
                    <a:pt x="1223" y="254"/>
                    <a:pt x="1129" y="467"/>
                    <a:pt x="1029" y="692"/>
                  </a:cubicBezTo>
                  <a:cubicBezTo>
                    <a:pt x="869" y="575"/>
                    <a:pt x="749" y="488"/>
                    <a:pt x="616" y="391"/>
                  </a:cubicBezTo>
                  <a:cubicBezTo>
                    <a:pt x="492" y="585"/>
                    <a:pt x="399" y="711"/>
                    <a:pt x="327" y="848"/>
                  </a:cubicBezTo>
                  <a:cubicBezTo>
                    <a:pt x="278" y="942"/>
                    <a:pt x="209" y="1064"/>
                    <a:pt x="231" y="1152"/>
                  </a:cubicBezTo>
                  <a:cubicBezTo>
                    <a:pt x="327" y="1551"/>
                    <a:pt x="129" y="1889"/>
                    <a:pt x="49" y="2250"/>
                  </a:cubicBezTo>
                  <a:cubicBezTo>
                    <a:pt x="27" y="2351"/>
                    <a:pt x="1" y="2483"/>
                    <a:pt x="45" y="2559"/>
                  </a:cubicBezTo>
                  <a:cubicBezTo>
                    <a:pt x="121" y="2682"/>
                    <a:pt x="79" y="2785"/>
                    <a:pt x="85" y="2904"/>
                  </a:cubicBezTo>
                  <a:cubicBezTo>
                    <a:pt x="118" y="3466"/>
                    <a:pt x="137" y="4041"/>
                    <a:pt x="524" y="4513"/>
                  </a:cubicBezTo>
                  <a:cubicBezTo>
                    <a:pt x="576" y="4576"/>
                    <a:pt x="571" y="4687"/>
                    <a:pt x="591" y="4771"/>
                  </a:cubicBezTo>
                  <a:cubicBezTo>
                    <a:pt x="1012" y="4770"/>
                    <a:pt x="1023" y="4764"/>
                    <a:pt x="1211" y="4435"/>
                  </a:cubicBezTo>
                  <a:cubicBezTo>
                    <a:pt x="1232" y="4396"/>
                    <a:pt x="1274" y="4330"/>
                    <a:pt x="1292" y="4330"/>
                  </a:cubicBezTo>
                  <a:cubicBezTo>
                    <a:pt x="1292" y="4330"/>
                    <a:pt x="1293" y="4330"/>
                    <a:pt x="1294" y="4330"/>
                  </a:cubicBezTo>
                  <a:cubicBezTo>
                    <a:pt x="1331" y="4341"/>
                    <a:pt x="1362" y="4345"/>
                    <a:pt x="1389" y="4345"/>
                  </a:cubicBezTo>
                  <a:cubicBezTo>
                    <a:pt x="1550" y="4345"/>
                    <a:pt x="1537" y="4175"/>
                    <a:pt x="1566" y="4054"/>
                  </a:cubicBezTo>
                  <a:cubicBezTo>
                    <a:pt x="1665" y="3644"/>
                    <a:pt x="1680" y="3189"/>
                    <a:pt x="1876" y="2832"/>
                  </a:cubicBezTo>
                  <a:cubicBezTo>
                    <a:pt x="2054" y="2508"/>
                    <a:pt x="1998" y="2233"/>
                    <a:pt x="1975" y="1924"/>
                  </a:cubicBezTo>
                  <a:cubicBezTo>
                    <a:pt x="1966" y="1804"/>
                    <a:pt x="1978" y="1679"/>
                    <a:pt x="1999" y="1559"/>
                  </a:cubicBezTo>
                  <a:cubicBezTo>
                    <a:pt x="2040" y="1319"/>
                    <a:pt x="2131" y="1057"/>
                    <a:pt x="1934" y="866"/>
                  </a:cubicBezTo>
                  <a:cubicBezTo>
                    <a:pt x="1735" y="671"/>
                    <a:pt x="1659" y="414"/>
                    <a:pt x="1501" y="204"/>
                  </a:cubicBezTo>
                  <a:cubicBezTo>
                    <a:pt x="1451" y="139"/>
                    <a:pt x="1398" y="77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1963262" y="823265"/>
              <a:ext cx="151969" cy="119773"/>
            </a:xfrm>
            <a:custGeom>
              <a:avLst/>
              <a:gdLst/>
              <a:ahLst/>
              <a:cxnLst/>
              <a:rect l="l" t="t" r="r" b="b"/>
              <a:pathLst>
                <a:path w="3592" h="2831" extrusionOk="0">
                  <a:moveTo>
                    <a:pt x="2683" y="1768"/>
                  </a:moveTo>
                  <a:cubicBezTo>
                    <a:pt x="2855" y="1785"/>
                    <a:pt x="3027" y="1800"/>
                    <a:pt x="3198" y="1817"/>
                  </a:cubicBezTo>
                  <a:cubicBezTo>
                    <a:pt x="3194" y="1856"/>
                    <a:pt x="3189" y="1894"/>
                    <a:pt x="3186" y="1934"/>
                  </a:cubicBezTo>
                  <a:cubicBezTo>
                    <a:pt x="3015" y="1913"/>
                    <a:pt x="2843" y="1893"/>
                    <a:pt x="2673" y="1872"/>
                  </a:cubicBezTo>
                  <a:cubicBezTo>
                    <a:pt x="2677" y="1837"/>
                    <a:pt x="2679" y="1803"/>
                    <a:pt x="2683" y="1768"/>
                  </a:cubicBezTo>
                  <a:close/>
                  <a:moveTo>
                    <a:pt x="402" y="0"/>
                  </a:moveTo>
                  <a:cubicBezTo>
                    <a:pt x="273" y="0"/>
                    <a:pt x="159" y="50"/>
                    <a:pt x="47" y="141"/>
                  </a:cubicBezTo>
                  <a:cubicBezTo>
                    <a:pt x="36" y="403"/>
                    <a:pt x="0" y="659"/>
                    <a:pt x="23" y="910"/>
                  </a:cubicBezTo>
                  <a:cubicBezTo>
                    <a:pt x="57" y="1301"/>
                    <a:pt x="33" y="1690"/>
                    <a:pt x="406" y="2009"/>
                  </a:cubicBezTo>
                  <a:cubicBezTo>
                    <a:pt x="833" y="2372"/>
                    <a:pt x="1352" y="2518"/>
                    <a:pt x="1816" y="2788"/>
                  </a:cubicBezTo>
                  <a:cubicBezTo>
                    <a:pt x="1865" y="2816"/>
                    <a:pt x="1942" y="2831"/>
                    <a:pt x="2018" y="2831"/>
                  </a:cubicBezTo>
                  <a:cubicBezTo>
                    <a:pt x="2102" y="2831"/>
                    <a:pt x="2185" y="2812"/>
                    <a:pt x="2219" y="2773"/>
                  </a:cubicBezTo>
                  <a:cubicBezTo>
                    <a:pt x="2384" y="2587"/>
                    <a:pt x="2553" y="2544"/>
                    <a:pt x="2792" y="2530"/>
                  </a:cubicBezTo>
                  <a:cubicBezTo>
                    <a:pt x="3061" y="2514"/>
                    <a:pt x="3323" y="2396"/>
                    <a:pt x="3592" y="2323"/>
                  </a:cubicBezTo>
                  <a:cubicBezTo>
                    <a:pt x="3527" y="2221"/>
                    <a:pt x="3431" y="2136"/>
                    <a:pt x="3430" y="2051"/>
                  </a:cubicBezTo>
                  <a:cubicBezTo>
                    <a:pt x="3426" y="1562"/>
                    <a:pt x="3431" y="1555"/>
                    <a:pt x="3009" y="1414"/>
                  </a:cubicBezTo>
                  <a:cubicBezTo>
                    <a:pt x="2922" y="1385"/>
                    <a:pt x="2829" y="1374"/>
                    <a:pt x="2702" y="1348"/>
                  </a:cubicBezTo>
                  <a:cubicBezTo>
                    <a:pt x="2764" y="1218"/>
                    <a:pt x="2812" y="1118"/>
                    <a:pt x="2874" y="990"/>
                  </a:cubicBezTo>
                  <a:cubicBezTo>
                    <a:pt x="2947" y="1097"/>
                    <a:pt x="2990" y="1161"/>
                    <a:pt x="3003" y="1177"/>
                  </a:cubicBezTo>
                  <a:cubicBezTo>
                    <a:pt x="3173" y="1103"/>
                    <a:pt x="3332" y="1034"/>
                    <a:pt x="3529" y="948"/>
                  </a:cubicBezTo>
                  <a:cubicBezTo>
                    <a:pt x="3474" y="833"/>
                    <a:pt x="3405" y="789"/>
                    <a:pt x="3327" y="789"/>
                  </a:cubicBezTo>
                  <a:cubicBezTo>
                    <a:pt x="3262" y="789"/>
                    <a:pt x="3191" y="820"/>
                    <a:pt x="3117" y="865"/>
                  </a:cubicBezTo>
                  <a:cubicBezTo>
                    <a:pt x="2863" y="589"/>
                    <a:pt x="2506" y="561"/>
                    <a:pt x="2176" y="466"/>
                  </a:cubicBezTo>
                  <a:cubicBezTo>
                    <a:pt x="2109" y="446"/>
                    <a:pt x="2070" y="337"/>
                    <a:pt x="2018" y="270"/>
                  </a:cubicBezTo>
                  <a:cubicBezTo>
                    <a:pt x="1930" y="338"/>
                    <a:pt x="1854" y="371"/>
                    <a:pt x="1789" y="371"/>
                  </a:cubicBezTo>
                  <a:cubicBezTo>
                    <a:pt x="1683" y="371"/>
                    <a:pt x="1605" y="286"/>
                    <a:pt x="1549" y="122"/>
                  </a:cubicBezTo>
                  <a:cubicBezTo>
                    <a:pt x="1543" y="104"/>
                    <a:pt x="1489" y="87"/>
                    <a:pt x="1449" y="87"/>
                  </a:cubicBezTo>
                  <a:cubicBezTo>
                    <a:pt x="1436" y="87"/>
                    <a:pt x="1424" y="89"/>
                    <a:pt x="1416" y="93"/>
                  </a:cubicBezTo>
                  <a:cubicBezTo>
                    <a:pt x="1319" y="139"/>
                    <a:pt x="1223" y="156"/>
                    <a:pt x="1129" y="156"/>
                  </a:cubicBezTo>
                  <a:cubicBezTo>
                    <a:pt x="941" y="156"/>
                    <a:pt x="759" y="85"/>
                    <a:pt x="578" y="29"/>
                  </a:cubicBezTo>
                  <a:cubicBezTo>
                    <a:pt x="516" y="10"/>
                    <a:pt x="458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1938638" y="1382967"/>
              <a:ext cx="95234" cy="175576"/>
            </a:xfrm>
            <a:custGeom>
              <a:avLst/>
              <a:gdLst/>
              <a:ahLst/>
              <a:cxnLst/>
              <a:rect l="l" t="t" r="r" b="b"/>
              <a:pathLst>
                <a:path w="2251" h="4150" extrusionOk="0">
                  <a:moveTo>
                    <a:pt x="1088" y="0"/>
                  </a:moveTo>
                  <a:cubicBezTo>
                    <a:pt x="1047" y="0"/>
                    <a:pt x="1010" y="11"/>
                    <a:pt x="981" y="42"/>
                  </a:cubicBezTo>
                  <a:cubicBezTo>
                    <a:pt x="895" y="134"/>
                    <a:pt x="809" y="159"/>
                    <a:pt x="721" y="159"/>
                  </a:cubicBezTo>
                  <a:cubicBezTo>
                    <a:pt x="623" y="159"/>
                    <a:pt x="523" y="127"/>
                    <a:pt x="421" y="127"/>
                  </a:cubicBezTo>
                  <a:cubicBezTo>
                    <a:pt x="395" y="127"/>
                    <a:pt x="369" y="129"/>
                    <a:pt x="342" y="135"/>
                  </a:cubicBezTo>
                  <a:cubicBezTo>
                    <a:pt x="1" y="714"/>
                    <a:pt x="58" y="1356"/>
                    <a:pt x="50" y="1996"/>
                  </a:cubicBezTo>
                  <a:cubicBezTo>
                    <a:pt x="41" y="2621"/>
                    <a:pt x="332" y="3175"/>
                    <a:pt x="428" y="3823"/>
                  </a:cubicBezTo>
                  <a:cubicBezTo>
                    <a:pt x="488" y="3797"/>
                    <a:pt x="536" y="3786"/>
                    <a:pt x="576" y="3786"/>
                  </a:cubicBezTo>
                  <a:cubicBezTo>
                    <a:pt x="732" y="3786"/>
                    <a:pt x="742" y="3969"/>
                    <a:pt x="764" y="4149"/>
                  </a:cubicBezTo>
                  <a:cubicBezTo>
                    <a:pt x="920" y="3809"/>
                    <a:pt x="1518" y="3875"/>
                    <a:pt x="1411" y="3360"/>
                  </a:cubicBezTo>
                  <a:cubicBezTo>
                    <a:pt x="1534" y="3282"/>
                    <a:pt x="1659" y="3212"/>
                    <a:pt x="1776" y="3128"/>
                  </a:cubicBezTo>
                  <a:cubicBezTo>
                    <a:pt x="1984" y="2979"/>
                    <a:pt x="2117" y="2812"/>
                    <a:pt x="2098" y="2511"/>
                  </a:cubicBezTo>
                  <a:cubicBezTo>
                    <a:pt x="2081" y="2237"/>
                    <a:pt x="2187" y="1958"/>
                    <a:pt x="2250" y="1609"/>
                  </a:cubicBezTo>
                  <a:cubicBezTo>
                    <a:pt x="2228" y="1555"/>
                    <a:pt x="2099" y="1390"/>
                    <a:pt x="2139" y="1296"/>
                  </a:cubicBezTo>
                  <a:cubicBezTo>
                    <a:pt x="2249" y="1029"/>
                    <a:pt x="2050" y="885"/>
                    <a:pt x="1973" y="693"/>
                  </a:cubicBezTo>
                  <a:cubicBezTo>
                    <a:pt x="1882" y="465"/>
                    <a:pt x="1546" y="370"/>
                    <a:pt x="1627" y="48"/>
                  </a:cubicBezTo>
                  <a:cubicBezTo>
                    <a:pt x="1628" y="42"/>
                    <a:pt x="1574" y="7"/>
                    <a:pt x="1555" y="7"/>
                  </a:cubicBezTo>
                  <a:cubicBezTo>
                    <a:pt x="1553" y="7"/>
                    <a:pt x="1552" y="7"/>
                    <a:pt x="1551" y="8"/>
                  </a:cubicBezTo>
                  <a:cubicBezTo>
                    <a:pt x="1505" y="40"/>
                    <a:pt x="1455" y="51"/>
                    <a:pt x="1404" y="51"/>
                  </a:cubicBezTo>
                  <a:cubicBezTo>
                    <a:pt x="1294" y="51"/>
                    <a:pt x="1179" y="0"/>
                    <a:pt x="1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2079738" y="1629457"/>
              <a:ext cx="165507" cy="120746"/>
            </a:xfrm>
            <a:custGeom>
              <a:avLst/>
              <a:gdLst/>
              <a:ahLst/>
              <a:cxnLst/>
              <a:rect l="l" t="t" r="r" b="b"/>
              <a:pathLst>
                <a:path w="3912" h="2854" extrusionOk="0">
                  <a:moveTo>
                    <a:pt x="1203" y="0"/>
                  </a:moveTo>
                  <a:cubicBezTo>
                    <a:pt x="1064" y="0"/>
                    <a:pt x="922" y="10"/>
                    <a:pt x="776" y="31"/>
                  </a:cubicBezTo>
                  <a:cubicBezTo>
                    <a:pt x="700" y="428"/>
                    <a:pt x="344" y="826"/>
                    <a:pt x="684" y="1326"/>
                  </a:cubicBezTo>
                  <a:cubicBezTo>
                    <a:pt x="528" y="1245"/>
                    <a:pt x="372" y="1163"/>
                    <a:pt x="203" y="1076"/>
                  </a:cubicBezTo>
                  <a:lnTo>
                    <a:pt x="203" y="1076"/>
                  </a:lnTo>
                  <a:cubicBezTo>
                    <a:pt x="1" y="1343"/>
                    <a:pt x="178" y="1475"/>
                    <a:pt x="350" y="1592"/>
                  </a:cubicBezTo>
                  <a:cubicBezTo>
                    <a:pt x="705" y="1829"/>
                    <a:pt x="1053" y="2088"/>
                    <a:pt x="1434" y="2277"/>
                  </a:cubicBezTo>
                  <a:cubicBezTo>
                    <a:pt x="1916" y="2518"/>
                    <a:pt x="2384" y="2854"/>
                    <a:pt x="2939" y="2854"/>
                  </a:cubicBezTo>
                  <a:cubicBezTo>
                    <a:pt x="3105" y="2854"/>
                    <a:pt x="3280" y="2824"/>
                    <a:pt x="3464" y="2752"/>
                  </a:cubicBezTo>
                  <a:cubicBezTo>
                    <a:pt x="3405" y="2632"/>
                    <a:pt x="3345" y="2510"/>
                    <a:pt x="3278" y="2369"/>
                  </a:cubicBezTo>
                  <a:cubicBezTo>
                    <a:pt x="3405" y="2323"/>
                    <a:pt x="3505" y="2288"/>
                    <a:pt x="3609" y="2251"/>
                  </a:cubicBezTo>
                  <a:cubicBezTo>
                    <a:pt x="3482" y="2098"/>
                    <a:pt x="3406" y="1969"/>
                    <a:pt x="3502" y="1771"/>
                  </a:cubicBezTo>
                  <a:cubicBezTo>
                    <a:pt x="3538" y="1695"/>
                    <a:pt x="3581" y="1672"/>
                    <a:pt x="3627" y="1672"/>
                  </a:cubicBezTo>
                  <a:cubicBezTo>
                    <a:pt x="3695" y="1672"/>
                    <a:pt x="3769" y="1723"/>
                    <a:pt x="3835" y="1723"/>
                  </a:cubicBezTo>
                  <a:cubicBezTo>
                    <a:pt x="3862" y="1723"/>
                    <a:pt x="3888" y="1714"/>
                    <a:pt x="3911" y="1691"/>
                  </a:cubicBezTo>
                  <a:cubicBezTo>
                    <a:pt x="3796" y="1284"/>
                    <a:pt x="3391" y="1173"/>
                    <a:pt x="3106" y="936"/>
                  </a:cubicBezTo>
                  <a:cubicBezTo>
                    <a:pt x="3184" y="853"/>
                    <a:pt x="3244" y="791"/>
                    <a:pt x="3303" y="725"/>
                  </a:cubicBezTo>
                  <a:cubicBezTo>
                    <a:pt x="3307" y="721"/>
                    <a:pt x="3300" y="708"/>
                    <a:pt x="3298" y="708"/>
                  </a:cubicBezTo>
                  <a:lnTo>
                    <a:pt x="3298" y="708"/>
                  </a:lnTo>
                  <a:cubicBezTo>
                    <a:pt x="3297" y="708"/>
                    <a:pt x="3297" y="710"/>
                    <a:pt x="3299" y="713"/>
                  </a:cubicBezTo>
                  <a:cubicBezTo>
                    <a:pt x="2642" y="304"/>
                    <a:pt x="1972" y="0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2661059" y="1088540"/>
              <a:ext cx="127557" cy="152053"/>
            </a:xfrm>
            <a:custGeom>
              <a:avLst/>
              <a:gdLst/>
              <a:ahLst/>
              <a:cxnLst/>
              <a:rect l="l" t="t" r="r" b="b"/>
              <a:pathLst>
                <a:path w="3015" h="3594" extrusionOk="0">
                  <a:moveTo>
                    <a:pt x="2459" y="0"/>
                  </a:moveTo>
                  <a:cubicBezTo>
                    <a:pt x="2016" y="20"/>
                    <a:pt x="1643" y="100"/>
                    <a:pt x="1405" y="492"/>
                  </a:cubicBezTo>
                  <a:cubicBezTo>
                    <a:pt x="1343" y="595"/>
                    <a:pt x="1207" y="652"/>
                    <a:pt x="1113" y="737"/>
                  </a:cubicBezTo>
                  <a:cubicBezTo>
                    <a:pt x="834" y="981"/>
                    <a:pt x="556" y="1223"/>
                    <a:pt x="289" y="1479"/>
                  </a:cubicBezTo>
                  <a:cubicBezTo>
                    <a:pt x="212" y="1552"/>
                    <a:pt x="154" y="1657"/>
                    <a:pt x="123" y="1760"/>
                  </a:cubicBezTo>
                  <a:cubicBezTo>
                    <a:pt x="69" y="1934"/>
                    <a:pt x="43" y="2116"/>
                    <a:pt x="1" y="2322"/>
                  </a:cubicBezTo>
                  <a:cubicBezTo>
                    <a:pt x="79" y="2316"/>
                    <a:pt x="163" y="2309"/>
                    <a:pt x="254" y="2304"/>
                  </a:cubicBezTo>
                  <a:lnTo>
                    <a:pt x="254" y="2304"/>
                  </a:lnTo>
                  <a:cubicBezTo>
                    <a:pt x="261" y="2472"/>
                    <a:pt x="207" y="2721"/>
                    <a:pt x="287" y="2778"/>
                  </a:cubicBezTo>
                  <a:cubicBezTo>
                    <a:pt x="474" y="2908"/>
                    <a:pt x="410" y="3095"/>
                    <a:pt x="487" y="3241"/>
                  </a:cubicBezTo>
                  <a:cubicBezTo>
                    <a:pt x="597" y="3449"/>
                    <a:pt x="897" y="3594"/>
                    <a:pt x="1158" y="3594"/>
                  </a:cubicBezTo>
                  <a:cubicBezTo>
                    <a:pt x="1279" y="3594"/>
                    <a:pt x="1392" y="3563"/>
                    <a:pt x="1474" y="3493"/>
                  </a:cubicBezTo>
                  <a:cubicBezTo>
                    <a:pt x="1751" y="3256"/>
                    <a:pt x="2026" y="2997"/>
                    <a:pt x="2230" y="2698"/>
                  </a:cubicBezTo>
                  <a:cubicBezTo>
                    <a:pt x="2470" y="2342"/>
                    <a:pt x="2635" y="1937"/>
                    <a:pt x="2829" y="1554"/>
                  </a:cubicBezTo>
                  <a:cubicBezTo>
                    <a:pt x="2842" y="1530"/>
                    <a:pt x="2833" y="1493"/>
                    <a:pt x="2833" y="1463"/>
                  </a:cubicBezTo>
                  <a:cubicBezTo>
                    <a:pt x="2767" y="1401"/>
                    <a:pt x="2703" y="1338"/>
                    <a:pt x="2640" y="1277"/>
                  </a:cubicBezTo>
                  <a:cubicBezTo>
                    <a:pt x="2641" y="1098"/>
                    <a:pt x="3014" y="962"/>
                    <a:pt x="2684" y="780"/>
                  </a:cubicBezTo>
                  <a:cubicBezTo>
                    <a:pt x="2722" y="588"/>
                    <a:pt x="2640" y="566"/>
                    <a:pt x="2539" y="566"/>
                  </a:cubicBezTo>
                  <a:cubicBezTo>
                    <a:pt x="2508" y="566"/>
                    <a:pt x="2476" y="568"/>
                    <a:pt x="2444" y="568"/>
                  </a:cubicBezTo>
                  <a:cubicBezTo>
                    <a:pt x="2368" y="568"/>
                    <a:pt x="2298" y="556"/>
                    <a:pt x="2275" y="472"/>
                  </a:cubicBezTo>
                  <a:cubicBezTo>
                    <a:pt x="2370" y="436"/>
                    <a:pt x="2467" y="400"/>
                    <a:pt x="2590" y="353"/>
                  </a:cubicBezTo>
                  <a:cubicBezTo>
                    <a:pt x="2542" y="223"/>
                    <a:pt x="2499" y="110"/>
                    <a:pt x="2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210683" y="1466780"/>
              <a:ext cx="144649" cy="108815"/>
            </a:xfrm>
            <a:custGeom>
              <a:avLst/>
              <a:gdLst/>
              <a:ahLst/>
              <a:cxnLst/>
              <a:rect l="l" t="t" r="r" b="b"/>
              <a:pathLst>
                <a:path w="3419" h="2572" extrusionOk="0">
                  <a:moveTo>
                    <a:pt x="781" y="0"/>
                  </a:moveTo>
                  <a:cubicBezTo>
                    <a:pt x="672" y="0"/>
                    <a:pt x="560" y="10"/>
                    <a:pt x="444" y="32"/>
                  </a:cubicBezTo>
                  <a:cubicBezTo>
                    <a:pt x="303" y="503"/>
                    <a:pt x="159" y="978"/>
                    <a:pt x="0" y="1506"/>
                  </a:cubicBezTo>
                  <a:cubicBezTo>
                    <a:pt x="272" y="1722"/>
                    <a:pt x="503" y="1983"/>
                    <a:pt x="792" y="2118"/>
                  </a:cubicBezTo>
                  <a:cubicBezTo>
                    <a:pt x="1487" y="2443"/>
                    <a:pt x="2258" y="2450"/>
                    <a:pt x="3079" y="2572"/>
                  </a:cubicBezTo>
                  <a:cubicBezTo>
                    <a:pt x="3069" y="2403"/>
                    <a:pt x="3061" y="2285"/>
                    <a:pt x="3058" y="2246"/>
                  </a:cubicBezTo>
                  <a:lnTo>
                    <a:pt x="3329" y="1976"/>
                  </a:lnTo>
                  <a:cubicBezTo>
                    <a:pt x="3180" y="1897"/>
                    <a:pt x="3086" y="1848"/>
                    <a:pt x="2966" y="1785"/>
                  </a:cubicBezTo>
                  <a:cubicBezTo>
                    <a:pt x="3136" y="1710"/>
                    <a:pt x="3274" y="1650"/>
                    <a:pt x="3419" y="1587"/>
                  </a:cubicBezTo>
                  <a:cubicBezTo>
                    <a:pt x="3381" y="1109"/>
                    <a:pt x="3159" y="764"/>
                    <a:pt x="2762" y="577"/>
                  </a:cubicBezTo>
                  <a:cubicBezTo>
                    <a:pt x="2461" y="438"/>
                    <a:pt x="2102" y="425"/>
                    <a:pt x="1808" y="277"/>
                  </a:cubicBezTo>
                  <a:cubicBezTo>
                    <a:pt x="1475" y="112"/>
                    <a:pt x="1143" y="0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133173" y="1222617"/>
              <a:ext cx="120323" cy="136357"/>
            </a:xfrm>
            <a:custGeom>
              <a:avLst/>
              <a:gdLst/>
              <a:ahLst/>
              <a:cxnLst/>
              <a:rect l="l" t="t" r="r" b="b"/>
              <a:pathLst>
                <a:path w="2844" h="3223" extrusionOk="0">
                  <a:moveTo>
                    <a:pt x="1107" y="1"/>
                  </a:moveTo>
                  <a:cubicBezTo>
                    <a:pt x="1035" y="1"/>
                    <a:pt x="960" y="14"/>
                    <a:pt x="879" y="41"/>
                  </a:cubicBezTo>
                  <a:cubicBezTo>
                    <a:pt x="762" y="81"/>
                    <a:pt x="645" y="122"/>
                    <a:pt x="523" y="122"/>
                  </a:cubicBezTo>
                  <a:cubicBezTo>
                    <a:pt x="440" y="122"/>
                    <a:pt x="354" y="103"/>
                    <a:pt x="264" y="52"/>
                  </a:cubicBezTo>
                  <a:lnTo>
                    <a:pt x="264" y="52"/>
                  </a:lnTo>
                  <a:cubicBezTo>
                    <a:pt x="311" y="175"/>
                    <a:pt x="358" y="297"/>
                    <a:pt x="418" y="456"/>
                  </a:cubicBezTo>
                  <a:cubicBezTo>
                    <a:pt x="293" y="436"/>
                    <a:pt x="194" y="421"/>
                    <a:pt x="23" y="394"/>
                  </a:cubicBezTo>
                  <a:lnTo>
                    <a:pt x="23" y="394"/>
                  </a:lnTo>
                  <a:cubicBezTo>
                    <a:pt x="122" y="713"/>
                    <a:pt x="207" y="986"/>
                    <a:pt x="290" y="1255"/>
                  </a:cubicBezTo>
                  <a:cubicBezTo>
                    <a:pt x="1" y="1453"/>
                    <a:pt x="1" y="1453"/>
                    <a:pt x="176" y="1860"/>
                  </a:cubicBezTo>
                  <a:cubicBezTo>
                    <a:pt x="160" y="1886"/>
                    <a:pt x="148" y="1915"/>
                    <a:pt x="129" y="1937"/>
                  </a:cubicBezTo>
                  <a:cubicBezTo>
                    <a:pt x="23" y="2055"/>
                    <a:pt x="23" y="2053"/>
                    <a:pt x="167" y="2146"/>
                  </a:cubicBezTo>
                  <a:cubicBezTo>
                    <a:pt x="188" y="2160"/>
                    <a:pt x="225" y="2174"/>
                    <a:pt x="226" y="2191"/>
                  </a:cubicBezTo>
                  <a:cubicBezTo>
                    <a:pt x="259" y="2573"/>
                    <a:pt x="580" y="2636"/>
                    <a:pt x="850" y="2745"/>
                  </a:cubicBezTo>
                  <a:cubicBezTo>
                    <a:pt x="1087" y="2842"/>
                    <a:pt x="1361" y="2875"/>
                    <a:pt x="1567" y="3015"/>
                  </a:cubicBezTo>
                  <a:cubicBezTo>
                    <a:pt x="1842" y="3203"/>
                    <a:pt x="2120" y="3190"/>
                    <a:pt x="2415" y="3222"/>
                  </a:cubicBezTo>
                  <a:cubicBezTo>
                    <a:pt x="2401" y="2922"/>
                    <a:pt x="2298" y="2708"/>
                    <a:pt x="2016" y="2573"/>
                  </a:cubicBezTo>
                  <a:cubicBezTo>
                    <a:pt x="2086" y="2550"/>
                    <a:pt x="2150" y="2539"/>
                    <a:pt x="2208" y="2539"/>
                  </a:cubicBezTo>
                  <a:cubicBezTo>
                    <a:pt x="2444" y="2539"/>
                    <a:pt x="2592" y="2705"/>
                    <a:pt x="2763" y="2803"/>
                  </a:cubicBezTo>
                  <a:cubicBezTo>
                    <a:pt x="2789" y="2775"/>
                    <a:pt x="2817" y="2748"/>
                    <a:pt x="2843" y="2721"/>
                  </a:cubicBezTo>
                  <a:cubicBezTo>
                    <a:pt x="2725" y="2630"/>
                    <a:pt x="2609" y="2539"/>
                    <a:pt x="2490" y="2448"/>
                  </a:cubicBezTo>
                  <a:cubicBezTo>
                    <a:pt x="2323" y="2322"/>
                    <a:pt x="2299" y="2156"/>
                    <a:pt x="2478" y="2023"/>
                  </a:cubicBezTo>
                  <a:cubicBezTo>
                    <a:pt x="2697" y="1860"/>
                    <a:pt x="2453" y="1778"/>
                    <a:pt x="2424" y="1669"/>
                  </a:cubicBezTo>
                  <a:cubicBezTo>
                    <a:pt x="2525" y="1666"/>
                    <a:pt x="2610" y="1665"/>
                    <a:pt x="2748" y="1661"/>
                  </a:cubicBezTo>
                  <a:cubicBezTo>
                    <a:pt x="2553" y="1316"/>
                    <a:pt x="2390" y="1020"/>
                    <a:pt x="2223" y="727"/>
                  </a:cubicBezTo>
                  <a:cubicBezTo>
                    <a:pt x="2138" y="575"/>
                    <a:pt x="2085" y="400"/>
                    <a:pt x="1856" y="400"/>
                  </a:cubicBezTo>
                  <a:cubicBezTo>
                    <a:pt x="1849" y="400"/>
                    <a:pt x="1842" y="401"/>
                    <a:pt x="1834" y="401"/>
                  </a:cubicBezTo>
                  <a:cubicBezTo>
                    <a:pt x="1833" y="401"/>
                    <a:pt x="1831" y="401"/>
                    <a:pt x="1829" y="401"/>
                  </a:cubicBezTo>
                  <a:cubicBezTo>
                    <a:pt x="1754" y="401"/>
                    <a:pt x="1661" y="318"/>
                    <a:pt x="1599" y="252"/>
                  </a:cubicBezTo>
                  <a:cubicBezTo>
                    <a:pt x="1440" y="85"/>
                    <a:pt x="1285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744484" y="1183312"/>
              <a:ext cx="133184" cy="128319"/>
            </a:xfrm>
            <a:custGeom>
              <a:avLst/>
              <a:gdLst/>
              <a:ahLst/>
              <a:cxnLst/>
              <a:rect l="l" t="t" r="r" b="b"/>
              <a:pathLst>
                <a:path w="3148" h="3033" extrusionOk="0">
                  <a:moveTo>
                    <a:pt x="2345" y="0"/>
                  </a:moveTo>
                  <a:cubicBezTo>
                    <a:pt x="2262" y="46"/>
                    <a:pt x="2179" y="132"/>
                    <a:pt x="2095" y="132"/>
                  </a:cubicBezTo>
                  <a:cubicBezTo>
                    <a:pt x="1820" y="134"/>
                    <a:pt x="1578" y="191"/>
                    <a:pt x="1348" y="354"/>
                  </a:cubicBezTo>
                  <a:cubicBezTo>
                    <a:pt x="1173" y="479"/>
                    <a:pt x="955" y="545"/>
                    <a:pt x="779" y="667"/>
                  </a:cubicBezTo>
                  <a:cubicBezTo>
                    <a:pt x="590" y="802"/>
                    <a:pt x="315" y="821"/>
                    <a:pt x="216" y="1084"/>
                  </a:cubicBezTo>
                  <a:cubicBezTo>
                    <a:pt x="144" y="1273"/>
                    <a:pt x="57" y="1457"/>
                    <a:pt x="1" y="1584"/>
                  </a:cubicBezTo>
                  <a:cubicBezTo>
                    <a:pt x="126" y="1871"/>
                    <a:pt x="305" y="2113"/>
                    <a:pt x="320" y="2365"/>
                  </a:cubicBezTo>
                  <a:cubicBezTo>
                    <a:pt x="335" y="2657"/>
                    <a:pt x="461" y="2780"/>
                    <a:pt x="689" y="2879"/>
                  </a:cubicBezTo>
                  <a:cubicBezTo>
                    <a:pt x="774" y="2917"/>
                    <a:pt x="851" y="2974"/>
                    <a:pt x="949" y="3032"/>
                  </a:cubicBezTo>
                  <a:cubicBezTo>
                    <a:pt x="1800" y="2715"/>
                    <a:pt x="2440" y="2082"/>
                    <a:pt x="3148" y="1400"/>
                  </a:cubicBezTo>
                  <a:cubicBezTo>
                    <a:pt x="2961" y="1293"/>
                    <a:pt x="2819" y="1213"/>
                    <a:pt x="2620" y="1101"/>
                  </a:cubicBezTo>
                  <a:cubicBezTo>
                    <a:pt x="2801" y="1037"/>
                    <a:pt x="2946" y="986"/>
                    <a:pt x="3131" y="920"/>
                  </a:cubicBezTo>
                  <a:cubicBezTo>
                    <a:pt x="2942" y="743"/>
                    <a:pt x="2836" y="494"/>
                    <a:pt x="2596" y="494"/>
                  </a:cubicBezTo>
                  <a:cubicBezTo>
                    <a:pt x="2527" y="494"/>
                    <a:pt x="2448" y="515"/>
                    <a:pt x="2352" y="564"/>
                  </a:cubicBezTo>
                  <a:cubicBezTo>
                    <a:pt x="2451" y="345"/>
                    <a:pt x="2596" y="156"/>
                    <a:pt x="2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830963" y="1652811"/>
              <a:ext cx="135342" cy="104034"/>
            </a:xfrm>
            <a:custGeom>
              <a:avLst/>
              <a:gdLst/>
              <a:ahLst/>
              <a:cxnLst/>
              <a:rect l="l" t="t" r="r" b="b"/>
              <a:pathLst>
                <a:path w="3199" h="2459" extrusionOk="0">
                  <a:moveTo>
                    <a:pt x="2553" y="396"/>
                  </a:moveTo>
                  <a:lnTo>
                    <a:pt x="2553" y="396"/>
                  </a:lnTo>
                  <a:cubicBezTo>
                    <a:pt x="2555" y="398"/>
                    <a:pt x="2557" y="400"/>
                    <a:pt x="2560" y="403"/>
                  </a:cubicBezTo>
                  <a:lnTo>
                    <a:pt x="2560" y="403"/>
                  </a:lnTo>
                  <a:cubicBezTo>
                    <a:pt x="2559" y="404"/>
                    <a:pt x="2557" y="404"/>
                    <a:pt x="2556" y="405"/>
                  </a:cubicBezTo>
                  <a:cubicBezTo>
                    <a:pt x="2584" y="494"/>
                    <a:pt x="2612" y="581"/>
                    <a:pt x="2641" y="670"/>
                  </a:cubicBezTo>
                  <a:cubicBezTo>
                    <a:pt x="2615" y="687"/>
                    <a:pt x="2588" y="703"/>
                    <a:pt x="2561" y="722"/>
                  </a:cubicBezTo>
                  <a:lnTo>
                    <a:pt x="2339" y="500"/>
                  </a:lnTo>
                  <a:cubicBezTo>
                    <a:pt x="2436" y="459"/>
                    <a:pt x="2497" y="432"/>
                    <a:pt x="2556" y="406"/>
                  </a:cubicBezTo>
                  <a:cubicBezTo>
                    <a:pt x="2554" y="402"/>
                    <a:pt x="2553" y="400"/>
                    <a:pt x="2553" y="396"/>
                  </a:cubicBezTo>
                  <a:close/>
                  <a:moveTo>
                    <a:pt x="1340" y="0"/>
                  </a:moveTo>
                  <a:cubicBezTo>
                    <a:pt x="1275" y="0"/>
                    <a:pt x="1203" y="13"/>
                    <a:pt x="1142" y="25"/>
                  </a:cubicBezTo>
                  <a:cubicBezTo>
                    <a:pt x="850" y="79"/>
                    <a:pt x="562" y="150"/>
                    <a:pt x="219" y="224"/>
                  </a:cubicBezTo>
                  <a:cubicBezTo>
                    <a:pt x="222" y="353"/>
                    <a:pt x="171" y="550"/>
                    <a:pt x="239" y="686"/>
                  </a:cubicBezTo>
                  <a:cubicBezTo>
                    <a:pt x="371" y="948"/>
                    <a:pt x="0" y="923"/>
                    <a:pt x="42" y="1108"/>
                  </a:cubicBezTo>
                  <a:cubicBezTo>
                    <a:pt x="56" y="1168"/>
                    <a:pt x="79" y="1227"/>
                    <a:pt x="97" y="1288"/>
                  </a:cubicBezTo>
                  <a:cubicBezTo>
                    <a:pt x="121" y="1380"/>
                    <a:pt x="178" y="1483"/>
                    <a:pt x="156" y="1562"/>
                  </a:cubicBezTo>
                  <a:cubicBezTo>
                    <a:pt x="78" y="1835"/>
                    <a:pt x="147" y="2042"/>
                    <a:pt x="395" y="2171"/>
                  </a:cubicBezTo>
                  <a:cubicBezTo>
                    <a:pt x="602" y="2280"/>
                    <a:pt x="816" y="2407"/>
                    <a:pt x="1040" y="2444"/>
                  </a:cubicBezTo>
                  <a:cubicBezTo>
                    <a:pt x="1101" y="2455"/>
                    <a:pt x="1163" y="2459"/>
                    <a:pt x="1226" y="2459"/>
                  </a:cubicBezTo>
                  <a:cubicBezTo>
                    <a:pt x="1396" y="2459"/>
                    <a:pt x="1571" y="2431"/>
                    <a:pt x="1743" y="2431"/>
                  </a:cubicBezTo>
                  <a:cubicBezTo>
                    <a:pt x="1763" y="2431"/>
                    <a:pt x="1782" y="2431"/>
                    <a:pt x="1802" y="2432"/>
                  </a:cubicBezTo>
                  <a:cubicBezTo>
                    <a:pt x="1811" y="2432"/>
                    <a:pt x="1821" y="2432"/>
                    <a:pt x="1830" y="2432"/>
                  </a:cubicBezTo>
                  <a:cubicBezTo>
                    <a:pt x="2033" y="2432"/>
                    <a:pt x="2151" y="2335"/>
                    <a:pt x="2277" y="2177"/>
                  </a:cubicBezTo>
                  <a:cubicBezTo>
                    <a:pt x="2452" y="1955"/>
                    <a:pt x="2672" y="1770"/>
                    <a:pt x="2880" y="1562"/>
                  </a:cubicBezTo>
                  <a:cubicBezTo>
                    <a:pt x="2849" y="1480"/>
                    <a:pt x="2797" y="1344"/>
                    <a:pt x="2730" y="1167"/>
                  </a:cubicBezTo>
                  <a:lnTo>
                    <a:pt x="2730" y="1167"/>
                  </a:lnTo>
                  <a:cubicBezTo>
                    <a:pt x="2902" y="1171"/>
                    <a:pt x="2995" y="1172"/>
                    <a:pt x="3199" y="1177"/>
                  </a:cubicBezTo>
                  <a:cubicBezTo>
                    <a:pt x="2970" y="1078"/>
                    <a:pt x="2855" y="1027"/>
                    <a:pt x="2679" y="952"/>
                  </a:cubicBezTo>
                  <a:cubicBezTo>
                    <a:pt x="2869" y="716"/>
                    <a:pt x="2746" y="552"/>
                    <a:pt x="2563" y="404"/>
                  </a:cubicBezTo>
                  <a:lnTo>
                    <a:pt x="2563" y="404"/>
                  </a:lnTo>
                  <a:cubicBezTo>
                    <a:pt x="2563" y="404"/>
                    <a:pt x="2563" y="403"/>
                    <a:pt x="2563" y="402"/>
                  </a:cubicBezTo>
                  <a:cubicBezTo>
                    <a:pt x="2600" y="413"/>
                    <a:pt x="2639" y="425"/>
                    <a:pt x="2678" y="437"/>
                  </a:cubicBezTo>
                  <a:lnTo>
                    <a:pt x="2686" y="446"/>
                  </a:lnTo>
                  <a:cubicBezTo>
                    <a:pt x="2687" y="441"/>
                    <a:pt x="2687" y="436"/>
                    <a:pt x="2688" y="430"/>
                  </a:cubicBezTo>
                  <a:lnTo>
                    <a:pt x="2688" y="430"/>
                  </a:lnTo>
                  <a:cubicBezTo>
                    <a:pt x="2686" y="431"/>
                    <a:pt x="2682" y="432"/>
                    <a:pt x="2679" y="433"/>
                  </a:cubicBezTo>
                  <a:cubicBezTo>
                    <a:pt x="2560" y="184"/>
                    <a:pt x="2353" y="26"/>
                    <a:pt x="2111" y="26"/>
                  </a:cubicBezTo>
                  <a:cubicBezTo>
                    <a:pt x="2073" y="26"/>
                    <a:pt x="2035" y="30"/>
                    <a:pt x="1995" y="38"/>
                  </a:cubicBezTo>
                  <a:cubicBezTo>
                    <a:pt x="1884" y="61"/>
                    <a:pt x="1789" y="91"/>
                    <a:pt x="1693" y="91"/>
                  </a:cubicBezTo>
                  <a:cubicBezTo>
                    <a:pt x="1623" y="91"/>
                    <a:pt x="1552" y="75"/>
                    <a:pt x="1473" y="29"/>
                  </a:cubicBezTo>
                  <a:cubicBezTo>
                    <a:pt x="1437" y="8"/>
                    <a:pt x="1391" y="0"/>
                    <a:pt x="1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970877" y="1059855"/>
              <a:ext cx="140249" cy="101115"/>
            </a:xfrm>
            <a:custGeom>
              <a:avLst/>
              <a:gdLst/>
              <a:ahLst/>
              <a:cxnLst/>
              <a:rect l="l" t="t" r="r" b="b"/>
              <a:pathLst>
                <a:path w="3315" h="2390" extrusionOk="0">
                  <a:moveTo>
                    <a:pt x="2243" y="1"/>
                  </a:moveTo>
                  <a:cubicBezTo>
                    <a:pt x="2173" y="1"/>
                    <a:pt x="2102" y="6"/>
                    <a:pt x="2030" y="15"/>
                  </a:cubicBezTo>
                  <a:cubicBezTo>
                    <a:pt x="1865" y="34"/>
                    <a:pt x="1697" y="83"/>
                    <a:pt x="1533" y="83"/>
                  </a:cubicBezTo>
                  <a:cubicBezTo>
                    <a:pt x="1508" y="83"/>
                    <a:pt x="1484" y="82"/>
                    <a:pt x="1460" y="79"/>
                  </a:cubicBezTo>
                  <a:cubicBezTo>
                    <a:pt x="1434" y="77"/>
                    <a:pt x="1408" y="75"/>
                    <a:pt x="1383" y="75"/>
                  </a:cubicBezTo>
                  <a:cubicBezTo>
                    <a:pt x="1049" y="75"/>
                    <a:pt x="806" y="291"/>
                    <a:pt x="537" y="433"/>
                  </a:cubicBezTo>
                  <a:cubicBezTo>
                    <a:pt x="449" y="480"/>
                    <a:pt x="392" y="643"/>
                    <a:pt x="381" y="757"/>
                  </a:cubicBezTo>
                  <a:cubicBezTo>
                    <a:pt x="355" y="1021"/>
                    <a:pt x="366" y="1288"/>
                    <a:pt x="362" y="1567"/>
                  </a:cubicBezTo>
                  <a:cubicBezTo>
                    <a:pt x="251" y="1609"/>
                    <a:pt x="156" y="1645"/>
                    <a:pt x="0" y="1705"/>
                  </a:cubicBezTo>
                  <a:cubicBezTo>
                    <a:pt x="74" y="1831"/>
                    <a:pt x="164" y="2021"/>
                    <a:pt x="188" y="2021"/>
                  </a:cubicBezTo>
                  <a:cubicBezTo>
                    <a:pt x="188" y="2021"/>
                    <a:pt x="189" y="2021"/>
                    <a:pt x="189" y="2021"/>
                  </a:cubicBezTo>
                  <a:cubicBezTo>
                    <a:pt x="232" y="2006"/>
                    <a:pt x="270" y="2000"/>
                    <a:pt x="305" y="2000"/>
                  </a:cubicBezTo>
                  <a:cubicBezTo>
                    <a:pt x="528" y="2000"/>
                    <a:pt x="603" y="2265"/>
                    <a:pt x="782" y="2326"/>
                  </a:cubicBezTo>
                  <a:cubicBezTo>
                    <a:pt x="887" y="2362"/>
                    <a:pt x="1004" y="2390"/>
                    <a:pt x="1115" y="2390"/>
                  </a:cubicBezTo>
                  <a:cubicBezTo>
                    <a:pt x="1138" y="2390"/>
                    <a:pt x="1161" y="2389"/>
                    <a:pt x="1184" y="2386"/>
                  </a:cubicBezTo>
                  <a:cubicBezTo>
                    <a:pt x="1638" y="2329"/>
                    <a:pt x="2090" y="2250"/>
                    <a:pt x="2544" y="2174"/>
                  </a:cubicBezTo>
                  <a:cubicBezTo>
                    <a:pt x="2744" y="2142"/>
                    <a:pt x="3215" y="1703"/>
                    <a:pt x="3143" y="1579"/>
                  </a:cubicBezTo>
                  <a:cubicBezTo>
                    <a:pt x="2991" y="1318"/>
                    <a:pt x="3220" y="1246"/>
                    <a:pt x="3315" y="1072"/>
                  </a:cubicBezTo>
                  <a:cubicBezTo>
                    <a:pt x="2911" y="1068"/>
                    <a:pt x="2930" y="630"/>
                    <a:pt x="2629" y="484"/>
                  </a:cubicBezTo>
                  <a:cubicBezTo>
                    <a:pt x="2749" y="396"/>
                    <a:pt x="2835" y="333"/>
                    <a:pt x="2928" y="266"/>
                  </a:cubicBezTo>
                  <a:cubicBezTo>
                    <a:pt x="2721" y="64"/>
                    <a:pt x="2489" y="1"/>
                    <a:pt x="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365617" y="1672189"/>
              <a:ext cx="102215" cy="152222"/>
            </a:xfrm>
            <a:custGeom>
              <a:avLst/>
              <a:gdLst/>
              <a:ahLst/>
              <a:cxnLst/>
              <a:rect l="l" t="t" r="r" b="b"/>
              <a:pathLst>
                <a:path w="2416" h="3598" extrusionOk="0">
                  <a:moveTo>
                    <a:pt x="1913" y="0"/>
                  </a:moveTo>
                  <a:cubicBezTo>
                    <a:pt x="1760" y="0"/>
                    <a:pt x="1610" y="9"/>
                    <a:pt x="1468" y="50"/>
                  </a:cubicBezTo>
                  <a:cubicBezTo>
                    <a:pt x="1243" y="115"/>
                    <a:pt x="1041" y="312"/>
                    <a:pt x="862" y="485"/>
                  </a:cubicBezTo>
                  <a:cubicBezTo>
                    <a:pt x="680" y="662"/>
                    <a:pt x="563" y="910"/>
                    <a:pt x="373" y="1075"/>
                  </a:cubicBezTo>
                  <a:cubicBezTo>
                    <a:pt x="162" y="1259"/>
                    <a:pt x="335" y="1486"/>
                    <a:pt x="222" y="1705"/>
                  </a:cubicBezTo>
                  <a:cubicBezTo>
                    <a:pt x="1" y="2133"/>
                    <a:pt x="89" y="2417"/>
                    <a:pt x="305" y="2742"/>
                  </a:cubicBezTo>
                  <a:cubicBezTo>
                    <a:pt x="398" y="2881"/>
                    <a:pt x="436" y="3075"/>
                    <a:pt x="558" y="3174"/>
                  </a:cubicBezTo>
                  <a:cubicBezTo>
                    <a:pt x="769" y="3346"/>
                    <a:pt x="1020" y="3470"/>
                    <a:pt x="1264" y="3595"/>
                  </a:cubicBezTo>
                  <a:cubicBezTo>
                    <a:pt x="1266" y="3596"/>
                    <a:pt x="1269" y="3597"/>
                    <a:pt x="1273" y="3597"/>
                  </a:cubicBezTo>
                  <a:cubicBezTo>
                    <a:pt x="1313" y="3597"/>
                    <a:pt x="1415" y="3521"/>
                    <a:pt x="1440" y="3465"/>
                  </a:cubicBezTo>
                  <a:cubicBezTo>
                    <a:pt x="1723" y="2840"/>
                    <a:pt x="2009" y="2214"/>
                    <a:pt x="2267" y="1578"/>
                  </a:cubicBezTo>
                  <a:cubicBezTo>
                    <a:pt x="2319" y="1448"/>
                    <a:pt x="2249" y="1273"/>
                    <a:pt x="2262" y="1121"/>
                  </a:cubicBezTo>
                  <a:cubicBezTo>
                    <a:pt x="2269" y="1031"/>
                    <a:pt x="2326" y="944"/>
                    <a:pt x="2374" y="818"/>
                  </a:cubicBezTo>
                  <a:cubicBezTo>
                    <a:pt x="1998" y="605"/>
                    <a:pt x="2416" y="303"/>
                    <a:pt x="2358" y="4"/>
                  </a:cubicBezTo>
                  <a:lnTo>
                    <a:pt x="2358" y="4"/>
                  </a:lnTo>
                  <a:cubicBezTo>
                    <a:pt x="2323" y="5"/>
                    <a:pt x="2288" y="5"/>
                    <a:pt x="2253" y="5"/>
                  </a:cubicBezTo>
                  <a:cubicBezTo>
                    <a:pt x="2141" y="5"/>
                    <a:pt x="2026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2657463" y="1410509"/>
              <a:ext cx="93119" cy="163053"/>
            </a:xfrm>
            <a:custGeom>
              <a:avLst/>
              <a:gdLst/>
              <a:ahLst/>
              <a:cxnLst/>
              <a:rect l="l" t="t" r="r" b="b"/>
              <a:pathLst>
                <a:path w="2201" h="3854" extrusionOk="0">
                  <a:moveTo>
                    <a:pt x="996" y="1"/>
                  </a:moveTo>
                  <a:cubicBezTo>
                    <a:pt x="828" y="333"/>
                    <a:pt x="677" y="630"/>
                    <a:pt x="527" y="927"/>
                  </a:cubicBezTo>
                  <a:cubicBezTo>
                    <a:pt x="420" y="1137"/>
                    <a:pt x="336" y="1361"/>
                    <a:pt x="206" y="1555"/>
                  </a:cubicBezTo>
                  <a:cubicBezTo>
                    <a:pt x="53" y="1786"/>
                    <a:pt x="21" y="2028"/>
                    <a:pt x="0" y="2304"/>
                  </a:cubicBezTo>
                  <a:cubicBezTo>
                    <a:pt x="84" y="2273"/>
                    <a:pt x="126" y="2256"/>
                    <a:pt x="194" y="2231"/>
                  </a:cubicBezTo>
                  <a:lnTo>
                    <a:pt x="194" y="2231"/>
                  </a:lnTo>
                  <a:cubicBezTo>
                    <a:pt x="199" y="2424"/>
                    <a:pt x="142" y="2642"/>
                    <a:pt x="221" y="2727"/>
                  </a:cubicBezTo>
                  <a:cubicBezTo>
                    <a:pt x="382" y="2896"/>
                    <a:pt x="394" y="3094"/>
                    <a:pt x="460" y="3284"/>
                  </a:cubicBezTo>
                  <a:cubicBezTo>
                    <a:pt x="486" y="3360"/>
                    <a:pt x="521" y="3433"/>
                    <a:pt x="561" y="3501"/>
                  </a:cubicBezTo>
                  <a:cubicBezTo>
                    <a:pt x="696" y="3735"/>
                    <a:pt x="864" y="3854"/>
                    <a:pt x="1030" y="3854"/>
                  </a:cubicBezTo>
                  <a:cubicBezTo>
                    <a:pt x="1189" y="3854"/>
                    <a:pt x="1348" y="3745"/>
                    <a:pt x="1475" y="3524"/>
                  </a:cubicBezTo>
                  <a:cubicBezTo>
                    <a:pt x="1570" y="3361"/>
                    <a:pt x="1635" y="3177"/>
                    <a:pt x="1693" y="2995"/>
                  </a:cubicBezTo>
                  <a:cubicBezTo>
                    <a:pt x="1782" y="2703"/>
                    <a:pt x="1845" y="2404"/>
                    <a:pt x="1937" y="2115"/>
                  </a:cubicBezTo>
                  <a:cubicBezTo>
                    <a:pt x="2049" y="1760"/>
                    <a:pt x="2201" y="1414"/>
                    <a:pt x="1998" y="1042"/>
                  </a:cubicBezTo>
                  <a:cubicBezTo>
                    <a:pt x="1971" y="990"/>
                    <a:pt x="1963" y="916"/>
                    <a:pt x="1974" y="856"/>
                  </a:cubicBezTo>
                  <a:cubicBezTo>
                    <a:pt x="2018" y="625"/>
                    <a:pt x="1855" y="552"/>
                    <a:pt x="1672" y="475"/>
                  </a:cubicBezTo>
                  <a:cubicBezTo>
                    <a:pt x="1709" y="346"/>
                    <a:pt x="1746" y="230"/>
                    <a:pt x="1788" y="85"/>
                  </a:cubicBezTo>
                  <a:cubicBezTo>
                    <a:pt x="1506" y="55"/>
                    <a:pt x="1252" y="28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2449008" y="1170788"/>
              <a:ext cx="104288" cy="157638"/>
            </a:xfrm>
            <a:custGeom>
              <a:avLst/>
              <a:gdLst/>
              <a:ahLst/>
              <a:cxnLst/>
              <a:rect l="l" t="t" r="r" b="b"/>
              <a:pathLst>
                <a:path w="2465" h="3726" extrusionOk="0">
                  <a:moveTo>
                    <a:pt x="625" y="3218"/>
                  </a:moveTo>
                  <a:lnTo>
                    <a:pt x="625" y="3218"/>
                  </a:lnTo>
                  <a:cubicBezTo>
                    <a:pt x="842" y="3247"/>
                    <a:pt x="959" y="3265"/>
                    <a:pt x="1130" y="3288"/>
                  </a:cubicBezTo>
                  <a:cubicBezTo>
                    <a:pt x="1052" y="3379"/>
                    <a:pt x="1003" y="3441"/>
                    <a:pt x="951" y="3500"/>
                  </a:cubicBezTo>
                  <a:cubicBezTo>
                    <a:pt x="865" y="3426"/>
                    <a:pt x="779" y="3350"/>
                    <a:pt x="625" y="3218"/>
                  </a:cubicBezTo>
                  <a:close/>
                  <a:moveTo>
                    <a:pt x="1635" y="0"/>
                  </a:moveTo>
                  <a:cubicBezTo>
                    <a:pt x="1535" y="142"/>
                    <a:pt x="1423" y="185"/>
                    <a:pt x="1306" y="185"/>
                  </a:cubicBezTo>
                  <a:cubicBezTo>
                    <a:pt x="1197" y="185"/>
                    <a:pt x="1084" y="147"/>
                    <a:pt x="973" y="119"/>
                  </a:cubicBezTo>
                  <a:lnTo>
                    <a:pt x="973" y="119"/>
                  </a:lnTo>
                  <a:cubicBezTo>
                    <a:pt x="1014" y="537"/>
                    <a:pt x="594" y="662"/>
                    <a:pt x="491" y="988"/>
                  </a:cubicBezTo>
                  <a:cubicBezTo>
                    <a:pt x="384" y="1332"/>
                    <a:pt x="175" y="1642"/>
                    <a:pt x="0" y="1986"/>
                  </a:cubicBezTo>
                  <a:cubicBezTo>
                    <a:pt x="224" y="2127"/>
                    <a:pt x="345" y="2259"/>
                    <a:pt x="223" y="2506"/>
                  </a:cubicBezTo>
                  <a:cubicBezTo>
                    <a:pt x="178" y="2596"/>
                    <a:pt x="258" y="2749"/>
                    <a:pt x="288" y="2871"/>
                  </a:cubicBezTo>
                  <a:cubicBezTo>
                    <a:pt x="292" y="2887"/>
                    <a:pt x="335" y="2895"/>
                    <a:pt x="385" y="2917"/>
                  </a:cubicBezTo>
                  <a:cubicBezTo>
                    <a:pt x="426" y="2819"/>
                    <a:pt x="468" y="2721"/>
                    <a:pt x="505" y="2634"/>
                  </a:cubicBezTo>
                  <a:cubicBezTo>
                    <a:pt x="563" y="2722"/>
                    <a:pt x="624" y="2816"/>
                    <a:pt x="687" y="2909"/>
                  </a:cubicBezTo>
                  <a:cubicBezTo>
                    <a:pt x="370" y="3020"/>
                    <a:pt x="343" y="3276"/>
                    <a:pt x="328" y="3600"/>
                  </a:cubicBezTo>
                  <a:cubicBezTo>
                    <a:pt x="590" y="3645"/>
                    <a:pt x="838" y="3687"/>
                    <a:pt x="1071" y="3725"/>
                  </a:cubicBezTo>
                  <a:cubicBezTo>
                    <a:pt x="1179" y="3573"/>
                    <a:pt x="1326" y="3454"/>
                    <a:pt x="1349" y="3312"/>
                  </a:cubicBezTo>
                  <a:cubicBezTo>
                    <a:pt x="1452" y="2740"/>
                    <a:pt x="1833" y="2332"/>
                    <a:pt x="2114" y="1860"/>
                  </a:cubicBezTo>
                  <a:cubicBezTo>
                    <a:pt x="2324" y="1510"/>
                    <a:pt x="2464" y="1098"/>
                    <a:pt x="2363" y="665"/>
                  </a:cubicBezTo>
                  <a:cubicBezTo>
                    <a:pt x="2192" y="662"/>
                    <a:pt x="2049" y="661"/>
                    <a:pt x="1905" y="659"/>
                  </a:cubicBezTo>
                  <a:cubicBezTo>
                    <a:pt x="1903" y="633"/>
                    <a:pt x="1902" y="605"/>
                    <a:pt x="1900" y="579"/>
                  </a:cubicBezTo>
                  <a:cubicBezTo>
                    <a:pt x="1995" y="544"/>
                    <a:pt x="2093" y="510"/>
                    <a:pt x="2276" y="445"/>
                  </a:cubicBezTo>
                  <a:cubicBezTo>
                    <a:pt x="2035" y="278"/>
                    <a:pt x="1859" y="156"/>
                    <a:pt x="1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2429419" y="1411863"/>
              <a:ext cx="118926" cy="106953"/>
            </a:xfrm>
            <a:custGeom>
              <a:avLst/>
              <a:gdLst/>
              <a:ahLst/>
              <a:cxnLst/>
              <a:rect l="l" t="t" r="r" b="b"/>
              <a:pathLst>
                <a:path w="2811" h="2528" extrusionOk="0">
                  <a:moveTo>
                    <a:pt x="456" y="449"/>
                  </a:moveTo>
                  <a:lnTo>
                    <a:pt x="456" y="449"/>
                  </a:lnTo>
                  <a:cubicBezTo>
                    <a:pt x="441" y="552"/>
                    <a:pt x="430" y="637"/>
                    <a:pt x="415" y="742"/>
                  </a:cubicBezTo>
                  <a:cubicBezTo>
                    <a:pt x="202" y="615"/>
                    <a:pt x="247" y="531"/>
                    <a:pt x="456" y="449"/>
                  </a:cubicBezTo>
                  <a:close/>
                  <a:moveTo>
                    <a:pt x="337" y="0"/>
                  </a:moveTo>
                  <a:cubicBezTo>
                    <a:pt x="232" y="0"/>
                    <a:pt x="140" y="60"/>
                    <a:pt x="108" y="177"/>
                  </a:cubicBezTo>
                  <a:cubicBezTo>
                    <a:pt x="47" y="398"/>
                    <a:pt x="77" y="643"/>
                    <a:pt x="56" y="876"/>
                  </a:cubicBezTo>
                  <a:cubicBezTo>
                    <a:pt x="36" y="1095"/>
                    <a:pt x="209" y="1122"/>
                    <a:pt x="344" y="1196"/>
                  </a:cubicBezTo>
                  <a:cubicBezTo>
                    <a:pt x="375" y="1212"/>
                    <a:pt x="379" y="1276"/>
                    <a:pt x="414" y="1370"/>
                  </a:cubicBezTo>
                  <a:cubicBezTo>
                    <a:pt x="270" y="1325"/>
                    <a:pt x="165" y="1294"/>
                    <a:pt x="61" y="1263"/>
                  </a:cubicBezTo>
                  <a:cubicBezTo>
                    <a:pt x="41" y="1292"/>
                    <a:pt x="20" y="1320"/>
                    <a:pt x="0" y="1349"/>
                  </a:cubicBezTo>
                  <a:cubicBezTo>
                    <a:pt x="107" y="1450"/>
                    <a:pt x="195" y="1589"/>
                    <a:pt x="321" y="1648"/>
                  </a:cubicBezTo>
                  <a:cubicBezTo>
                    <a:pt x="765" y="1860"/>
                    <a:pt x="1217" y="2051"/>
                    <a:pt x="1673" y="2235"/>
                  </a:cubicBezTo>
                  <a:cubicBezTo>
                    <a:pt x="1873" y="2315"/>
                    <a:pt x="2105" y="2322"/>
                    <a:pt x="2249" y="2520"/>
                  </a:cubicBezTo>
                  <a:cubicBezTo>
                    <a:pt x="2253" y="2526"/>
                    <a:pt x="2262" y="2528"/>
                    <a:pt x="2275" y="2528"/>
                  </a:cubicBezTo>
                  <a:cubicBezTo>
                    <a:pt x="2296" y="2528"/>
                    <a:pt x="2327" y="2522"/>
                    <a:pt x="2360" y="2522"/>
                  </a:cubicBezTo>
                  <a:cubicBezTo>
                    <a:pt x="2394" y="2447"/>
                    <a:pt x="2427" y="2364"/>
                    <a:pt x="2463" y="2283"/>
                  </a:cubicBezTo>
                  <a:cubicBezTo>
                    <a:pt x="2569" y="2281"/>
                    <a:pt x="2673" y="2278"/>
                    <a:pt x="2771" y="2276"/>
                  </a:cubicBezTo>
                  <a:cubicBezTo>
                    <a:pt x="2775" y="2105"/>
                    <a:pt x="2811" y="1948"/>
                    <a:pt x="2599" y="1948"/>
                  </a:cubicBezTo>
                  <a:cubicBezTo>
                    <a:pt x="2594" y="1948"/>
                    <a:pt x="2588" y="1948"/>
                    <a:pt x="2582" y="1948"/>
                  </a:cubicBezTo>
                  <a:cubicBezTo>
                    <a:pt x="2579" y="1948"/>
                    <a:pt x="2576" y="1948"/>
                    <a:pt x="2573" y="1948"/>
                  </a:cubicBezTo>
                  <a:cubicBezTo>
                    <a:pt x="2387" y="1948"/>
                    <a:pt x="2400" y="1765"/>
                    <a:pt x="2401" y="1671"/>
                  </a:cubicBezTo>
                  <a:cubicBezTo>
                    <a:pt x="2402" y="1584"/>
                    <a:pt x="2520" y="1499"/>
                    <a:pt x="2593" y="1403"/>
                  </a:cubicBezTo>
                  <a:cubicBezTo>
                    <a:pt x="2567" y="1370"/>
                    <a:pt x="2491" y="1319"/>
                    <a:pt x="2495" y="1273"/>
                  </a:cubicBezTo>
                  <a:cubicBezTo>
                    <a:pt x="2527" y="849"/>
                    <a:pt x="2313" y="661"/>
                    <a:pt x="1913" y="621"/>
                  </a:cubicBezTo>
                  <a:cubicBezTo>
                    <a:pt x="1839" y="613"/>
                    <a:pt x="1775" y="542"/>
                    <a:pt x="1699" y="517"/>
                  </a:cubicBezTo>
                  <a:cubicBezTo>
                    <a:pt x="1451" y="434"/>
                    <a:pt x="1199" y="354"/>
                    <a:pt x="944" y="288"/>
                  </a:cubicBezTo>
                  <a:cubicBezTo>
                    <a:pt x="943" y="288"/>
                    <a:pt x="941" y="288"/>
                    <a:pt x="939" y="288"/>
                  </a:cubicBezTo>
                  <a:cubicBezTo>
                    <a:pt x="907" y="288"/>
                    <a:pt x="861" y="346"/>
                    <a:pt x="818" y="385"/>
                  </a:cubicBezTo>
                  <a:cubicBezTo>
                    <a:pt x="820" y="386"/>
                    <a:pt x="822" y="388"/>
                    <a:pt x="823" y="391"/>
                  </a:cubicBezTo>
                  <a:cubicBezTo>
                    <a:pt x="818" y="397"/>
                    <a:pt x="815" y="402"/>
                    <a:pt x="811" y="408"/>
                  </a:cubicBezTo>
                  <a:cubicBezTo>
                    <a:pt x="878" y="474"/>
                    <a:pt x="947" y="542"/>
                    <a:pt x="1084" y="675"/>
                  </a:cubicBezTo>
                  <a:cubicBezTo>
                    <a:pt x="874" y="672"/>
                    <a:pt x="776" y="669"/>
                    <a:pt x="655" y="667"/>
                  </a:cubicBezTo>
                  <a:cubicBezTo>
                    <a:pt x="718" y="558"/>
                    <a:pt x="765" y="482"/>
                    <a:pt x="810" y="408"/>
                  </a:cubicBezTo>
                  <a:cubicBezTo>
                    <a:pt x="807" y="404"/>
                    <a:pt x="803" y="402"/>
                    <a:pt x="801" y="400"/>
                  </a:cubicBezTo>
                  <a:cubicBezTo>
                    <a:pt x="806" y="396"/>
                    <a:pt x="811" y="391"/>
                    <a:pt x="816" y="385"/>
                  </a:cubicBezTo>
                  <a:cubicBezTo>
                    <a:pt x="727" y="280"/>
                    <a:pt x="649" y="157"/>
                    <a:pt x="540" y="74"/>
                  </a:cubicBezTo>
                  <a:cubicBezTo>
                    <a:pt x="476" y="25"/>
                    <a:pt x="404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2527913" y="1161354"/>
              <a:ext cx="11085" cy="9477"/>
            </a:xfrm>
            <a:custGeom>
              <a:avLst/>
              <a:gdLst/>
              <a:ahLst/>
              <a:cxnLst/>
              <a:rect l="l" t="t" r="r" b="b"/>
              <a:pathLst>
                <a:path w="262" h="224" extrusionOk="0">
                  <a:moveTo>
                    <a:pt x="142" y="0"/>
                  </a:moveTo>
                  <a:cubicBezTo>
                    <a:pt x="98" y="0"/>
                    <a:pt x="29" y="33"/>
                    <a:pt x="15" y="65"/>
                  </a:cubicBezTo>
                  <a:cubicBezTo>
                    <a:pt x="0" y="102"/>
                    <a:pt x="38" y="182"/>
                    <a:pt x="77" y="215"/>
                  </a:cubicBezTo>
                  <a:cubicBezTo>
                    <a:pt x="85" y="221"/>
                    <a:pt x="95" y="223"/>
                    <a:pt x="109" y="223"/>
                  </a:cubicBezTo>
                  <a:cubicBezTo>
                    <a:pt x="144" y="223"/>
                    <a:pt x="197" y="207"/>
                    <a:pt x="262" y="201"/>
                  </a:cubicBezTo>
                  <a:cubicBezTo>
                    <a:pt x="217" y="102"/>
                    <a:pt x="203" y="20"/>
                    <a:pt x="163" y="4"/>
                  </a:cubicBezTo>
                  <a:cubicBezTo>
                    <a:pt x="157" y="1"/>
                    <a:pt x="150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944688" y="1660977"/>
              <a:ext cx="11338" cy="9985"/>
            </a:xfrm>
            <a:custGeom>
              <a:avLst/>
              <a:gdLst/>
              <a:ahLst/>
              <a:cxnLst/>
              <a:rect l="l" t="t" r="r" b="b"/>
              <a:pathLst>
                <a:path w="268" h="236" extrusionOk="0">
                  <a:moveTo>
                    <a:pt x="41" y="1"/>
                  </a:moveTo>
                  <a:cubicBezTo>
                    <a:pt x="26" y="79"/>
                    <a:pt x="14" y="157"/>
                    <a:pt x="0" y="235"/>
                  </a:cubicBezTo>
                  <a:cubicBezTo>
                    <a:pt x="88" y="204"/>
                    <a:pt x="176" y="175"/>
                    <a:pt x="265" y="146"/>
                  </a:cubicBezTo>
                  <a:cubicBezTo>
                    <a:pt x="266" y="121"/>
                    <a:pt x="266" y="97"/>
                    <a:pt x="267" y="71"/>
                  </a:cubicBezTo>
                  <a:cubicBezTo>
                    <a:pt x="192" y="47"/>
                    <a:pt x="116" y="25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92;p48"/>
          <p:cNvGrpSpPr/>
          <p:nvPr/>
        </p:nvGrpSpPr>
        <p:grpSpPr>
          <a:xfrm rot="-1293640">
            <a:off x="-758464" y="3442880"/>
            <a:ext cx="3225033" cy="2501767"/>
            <a:chOff x="2764377" y="5208773"/>
            <a:chExt cx="1397919" cy="1084412"/>
          </a:xfrm>
        </p:grpSpPr>
        <p:sp>
          <p:nvSpPr>
            <p:cNvPr id="1293" name="Google Shape;1293;p48"/>
            <p:cNvSpPr/>
            <p:nvPr/>
          </p:nvSpPr>
          <p:spPr>
            <a:xfrm>
              <a:off x="3020683" y="5208773"/>
              <a:ext cx="108180" cy="80003"/>
            </a:xfrm>
            <a:custGeom>
              <a:avLst/>
              <a:gdLst/>
              <a:ahLst/>
              <a:cxnLst/>
              <a:rect l="l" t="t" r="r" b="b"/>
              <a:pathLst>
                <a:path w="2557" h="1891" extrusionOk="0">
                  <a:moveTo>
                    <a:pt x="536" y="1462"/>
                  </a:moveTo>
                  <a:cubicBezTo>
                    <a:pt x="438" y="1467"/>
                    <a:pt x="273" y="1343"/>
                    <a:pt x="243" y="1224"/>
                  </a:cubicBezTo>
                  <a:cubicBezTo>
                    <a:pt x="224" y="1144"/>
                    <a:pt x="208" y="1083"/>
                    <a:pt x="122" y="1032"/>
                  </a:cubicBezTo>
                  <a:cubicBezTo>
                    <a:pt x="62" y="997"/>
                    <a:pt x="43" y="892"/>
                    <a:pt x="6" y="817"/>
                  </a:cubicBezTo>
                  <a:cubicBezTo>
                    <a:pt x="1" y="806"/>
                    <a:pt x="1" y="783"/>
                    <a:pt x="7" y="779"/>
                  </a:cubicBezTo>
                  <a:cubicBezTo>
                    <a:pt x="120" y="692"/>
                    <a:pt x="132" y="513"/>
                    <a:pt x="245" y="457"/>
                  </a:cubicBezTo>
                  <a:cubicBezTo>
                    <a:pt x="365" y="397"/>
                    <a:pt x="485" y="278"/>
                    <a:pt x="653" y="340"/>
                  </a:cubicBezTo>
                  <a:cubicBezTo>
                    <a:pt x="673" y="293"/>
                    <a:pt x="691" y="250"/>
                    <a:pt x="717" y="183"/>
                  </a:cubicBezTo>
                  <a:cubicBezTo>
                    <a:pt x="793" y="275"/>
                    <a:pt x="881" y="307"/>
                    <a:pt x="989" y="318"/>
                  </a:cubicBezTo>
                  <a:cubicBezTo>
                    <a:pt x="1023" y="184"/>
                    <a:pt x="906" y="116"/>
                    <a:pt x="841" y="1"/>
                  </a:cubicBezTo>
                  <a:cubicBezTo>
                    <a:pt x="998" y="100"/>
                    <a:pt x="1130" y="182"/>
                    <a:pt x="1272" y="271"/>
                  </a:cubicBezTo>
                  <a:cubicBezTo>
                    <a:pt x="1316" y="228"/>
                    <a:pt x="1358" y="188"/>
                    <a:pt x="1375" y="172"/>
                  </a:cubicBezTo>
                  <a:cubicBezTo>
                    <a:pt x="1550" y="160"/>
                    <a:pt x="1701" y="150"/>
                    <a:pt x="1884" y="136"/>
                  </a:cubicBezTo>
                  <a:lnTo>
                    <a:pt x="1991" y="244"/>
                  </a:lnTo>
                  <a:cubicBezTo>
                    <a:pt x="2079" y="108"/>
                    <a:pt x="2079" y="108"/>
                    <a:pt x="2175" y="208"/>
                  </a:cubicBezTo>
                  <a:cubicBezTo>
                    <a:pt x="2146" y="244"/>
                    <a:pt x="2115" y="277"/>
                    <a:pt x="2075" y="323"/>
                  </a:cubicBezTo>
                  <a:cubicBezTo>
                    <a:pt x="2247" y="363"/>
                    <a:pt x="2355" y="460"/>
                    <a:pt x="2462" y="620"/>
                  </a:cubicBezTo>
                  <a:cubicBezTo>
                    <a:pt x="2373" y="609"/>
                    <a:pt x="2321" y="603"/>
                    <a:pt x="2257" y="596"/>
                  </a:cubicBezTo>
                  <a:cubicBezTo>
                    <a:pt x="2225" y="673"/>
                    <a:pt x="2194" y="751"/>
                    <a:pt x="2161" y="828"/>
                  </a:cubicBezTo>
                  <a:cubicBezTo>
                    <a:pt x="2244" y="781"/>
                    <a:pt x="2295" y="647"/>
                    <a:pt x="2419" y="781"/>
                  </a:cubicBezTo>
                  <a:cubicBezTo>
                    <a:pt x="2404" y="817"/>
                    <a:pt x="2385" y="854"/>
                    <a:pt x="2367" y="893"/>
                  </a:cubicBezTo>
                  <a:cubicBezTo>
                    <a:pt x="2433" y="914"/>
                    <a:pt x="2551" y="820"/>
                    <a:pt x="2545" y="994"/>
                  </a:cubicBezTo>
                  <a:cubicBezTo>
                    <a:pt x="2472" y="991"/>
                    <a:pt x="2407" y="990"/>
                    <a:pt x="2317" y="989"/>
                  </a:cubicBezTo>
                  <a:cubicBezTo>
                    <a:pt x="2399" y="1079"/>
                    <a:pt x="2469" y="1155"/>
                    <a:pt x="2557" y="1251"/>
                  </a:cubicBezTo>
                  <a:cubicBezTo>
                    <a:pt x="2442" y="1249"/>
                    <a:pt x="2358" y="1245"/>
                    <a:pt x="2272" y="1244"/>
                  </a:cubicBezTo>
                  <a:cubicBezTo>
                    <a:pt x="2259" y="1251"/>
                    <a:pt x="2244" y="1257"/>
                    <a:pt x="2232" y="1266"/>
                  </a:cubicBezTo>
                  <a:cubicBezTo>
                    <a:pt x="2273" y="1292"/>
                    <a:pt x="2315" y="1319"/>
                    <a:pt x="2357" y="1345"/>
                  </a:cubicBezTo>
                  <a:lnTo>
                    <a:pt x="2314" y="1376"/>
                  </a:lnTo>
                  <a:cubicBezTo>
                    <a:pt x="2247" y="1433"/>
                    <a:pt x="2181" y="1491"/>
                    <a:pt x="2106" y="1556"/>
                  </a:cubicBezTo>
                  <a:cubicBezTo>
                    <a:pt x="2069" y="1523"/>
                    <a:pt x="2036" y="1496"/>
                    <a:pt x="2001" y="1465"/>
                  </a:cubicBezTo>
                  <a:cubicBezTo>
                    <a:pt x="1996" y="1478"/>
                    <a:pt x="1984" y="1492"/>
                    <a:pt x="1984" y="1510"/>
                  </a:cubicBezTo>
                  <a:cubicBezTo>
                    <a:pt x="1976" y="1684"/>
                    <a:pt x="1914" y="1745"/>
                    <a:pt x="1752" y="1730"/>
                  </a:cubicBezTo>
                  <a:cubicBezTo>
                    <a:pt x="1707" y="1726"/>
                    <a:pt x="1663" y="1718"/>
                    <a:pt x="1617" y="1713"/>
                  </a:cubicBezTo>
                  <a:cubicBezTo>
                    <a:pt x="1592" y="1710"/>
                    <a:pt x="1550" y="1697"/>
                    <a:pt x="1547" y="1705"/>
                  </a:cubicBezTo>
                  <a:cubicBezTo>
                    <a:pt x="1446" y="1891"/>
                    <a:pt x="1402" y="1694"/>
                    <a:pt x="1301" y="1667"/>
                  </a:cubicBezTo>
                  <a:cubicBezTo>
                    <a:pt x="1258" y="1700"/>
                    <a:pt x="1209" y="1739"/>
                    <a:pt x="1168" y="1770"/>
                  </a:cubicBezTo>
                  <a:cubicBezTo>
                    <a:pt x="1118" y="1729"/>
                    <a:pt x="1060" y="1679"/>
                    <a:pt x="988" y="1619"/>
                  </a:cubicBezTo>
                  <a:cubicBezTo>
                    <a:pt x="929" y="1695"/>
                    <a:pt x="883" y="1755"/>
                    <a:pt x="830" y="1823"/>
                  </a:cubicBezTo>
                  <a:cubicBezTo>
                    <a:pt x="804" y="1793"/>
                    <a:pt x="777" y="1760"/>
                    <a:pt x="746" y="1723"/>
                  </a:cubicBezTo>
                  <a:cubicBezTo>
                    <a:pt x="777" y="1695"/>
                    <a:pt x="804" y="1671"/>
                    <a:pt x="830" y="1647"/>
                  </a:cubicBezTo>
                  <a:cubicBezTo>
                    <a:pt x="764" y="1456"/>
                    <a:pt x="753" y="1449"/>
                    <a:pt x="536" y="1462"/>
                  </a:cubicBezTo>
                  <a:close/>
                  <a:moveTo>
                    <a:pt x="2105" y="677"/>
                  </a:moveTo>
                  <a:cubicBezTo>
                    <a:pt x="2210" y="638"/>
                    <a:pt x="2168" y="586"/>
                    <a:pt x="2160" y="539"/>
                  </a:cubicBezTo>
                  <a:cubicBezTo>
                    <a:pt x="2142" y="536"/>
                    <a:pt x="2125" y="534"/>
                    <a:pt x="2108" y="531"/>
                  </a:cubicBezTo>
                  <a:cubicBezTo>
                    <a:pt x="2107" y="576"/>
                    <a:pt x="2106" y="620"/>
                    <a:pt x="2105" y="677"/>
                  </a:cubicBezTo>
                  <a:close/>
                  <a:moveTo>
                    <a:pt x="1805" y="1454"/>
                  </a:moveTo>
                  <a:cubicBezTo>
                    <a:pt x="1826" y="1500"/>
                    <a:pt x="1850" y="1546"/>
                    <a:pt x="1872" y="1592"/>
                  </a:cubicBezTo>
                  <a:cubicBezTo>
                    <a:pt x="1888" y="1584"/>
                    <a:pt x="1905" y="1576"/>
                    <a:pt x="1922" y="1567"/>
                  </a:cubicBezTo>
                  <a:cubicBezTo>
                    <a:pt x="1893" y="1522"/>
                    <a:pt x="1866" y="1479"/>
                    <a:pt x="1839" y="1436"/>
                  </a:cubicBezTo>
                  <a:cubicBezTo>
                    <a:pt x="1826" y="1442"/>
                    <a:pt x="1815" y="1448"/>
                    <a:pt x="1805" y="1454"/>
                  </a:cubicBezTo>
                  <a:close/>
                  <a:moveTo>
                    <a:pt x="524" y="1342"/>
                  </a:moveTo>
                  <a:cubicBezTo>
                    <a:pt x="482" y="1295"/>
                    <a:pt x="475" y="1177"/>
                    <a:pt x="334" y="1253"/>
                  </a:cubicBezTo>
                  <a:cubicBezTo>
                    <a:pt x="418" y="1292"/>
                    <a:pt x="471" y="1317"/>
                    <a:pt x="524" y="1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382887" y="6066624"/>
              <a:ext cx="103992" cy="78734"/>
            </a:xfrm>
            <a:custGeom>
              <a:avLst/>
              <a:gdLst/>
              <a:ahLst/>
              <a:cxnLst/>
              <a:rect l="l" t="t" r="r" b="b"/>
              <a:pathLst>
                <a:path w="2458" h="1861" extrusionOk="0">
                  <a:moveTo>
                    <a:pt x="2457" y="534"/>
                  </a:moveTo>
                  <a:cubicBezTo>
                    <a:pt x="2424" y="581"/>
                    <a:pt x="2421" y="661"/>
                    <a:pt x="2358" y="645"/>
                  </a:cubicBezTo>
                  <a:cubicBezTo>
                    <a:pt x="2216" y="605"/>
                    <a:pt x="2193" y="745"/>
                    <a:pt x="2073" y="785"/>
                  </a:cubicBezTo>
                  <a:cubicBezTo>
                    <a:pt x="2263" y="875"/>
                    <a:pt x="2146" y="1001"/>
                    <a:pt x="2157" y="1123"/>
                  </a:cubicBezTo>
                  <a:cubicBezTo>
                    <a:pt x="2183" y="1140"/>
                    <a:pt x="2218" y="1163"/>
                    <a:pt x="2263" y="1193"/>
                  </a:cubicBezTo>
                  <a:cubicBezTo>
                    <a:pt x="2166" y="1260"/>
                    <a:pt x="2087" y="1218"/>
                    <a:pt x="1997" y="1194"/>
                  </a:cubicBezTo>
                  <a:cubicBezTo>
                    <a:pt x="1965" y="1335"/>
                    <a:pt x="2119" y="1371"/>
                    <a:pt x="2148" y="1472"/>
                  </a:cubicBezTo>
                  <a:cubicBezTo>
                    <a:pt x="2047" y="1553"/>
                    <a:pt x="1933" y="1337"/>
                    <a:pt x="1833" y="1486"/>
                  </a:cubicBezTo>
                  <a:cubicBezTo>
                    <a:pt x="1848" y="1545"/>
                    <a:pt x="1931" y="1595"/>
                    <a:pt x="1853" y="1680"/>
                  </a:cubicBezTo>
                  <a:cubicBezTo>
                    <a:pt x="1825" y="1658"/>
                    <a:pt x="1802" y="1640"/>
                    <a:pt x="1781" y="1619"/>
                  </a:cubicBezTo>
                  <a:cubicBezTo>
                    <a:pt x="1760" y="1598"/>
                    <a:pt x="1741" y="1573"/>
                    <a:pt x="1694" y="1518"/>
                  </a:cubicBezTo>
                  <a:cubicBezTo>
                    <a:pt x="1668" y="1607"/>
                    <a:pt x="1652" y="1662"/>
                    <a:pt x="1632" y="1725"/>
                  </a:cubicBezTo>
                  <a:cubicBezTo>
                    <a:pt x="1561" y="1687"/>
                    <a:pt x="1431" y="1789"/>
                    <a:pt x="1419" y="1616"/>
                  </a:cubicBezTo>
                  <a:cubicBezTo>
                    <a:pt x="1291" y="1659"/>
                    <a:pt x="1338" y="1778"/>
                    <a:pt x="1282" y="1861"/>
                  </a:cubicBezTo>
                  <a:cubicBezTo>
                    <a:pt x="1256" y="1854"/>
                    <a:pt x="1215" y="1856"/>
                    <a:pt x="1199" y="1836"/>
                  </a:cubicBezTo>
                  <a:cubicBezTo>
                    <a:pt x="1148" y="1781"/>
                    <a:pt x="1104" y="1778"/>
                    <a:pt x="1030" y="1797"/>
                  </a:cubicBezTo>
                  <a:cubicBezTo>
                    <a:pt x="885" y="1833"/>
                    <a:pt x="832" y="1799"/>
                    <a:pt x="723" y="1671"/>
                  </a:cubicBezTo>
                  <a:cubicBezTo>
                    <a:pt x="731" y="1652"/>
                    <a:pt x="744" y="1633"/>
                    <a:pt x="754" y="1611"/>
                  </a:cubicBezTo>
                  <a:cubicBezTo>
                    <a:pt x="766" y="1577"/>
                    <a:pt x="793" y="1523"/>
                    <a:pt x="782" y="1512"/>
                  </a:cubicBezTo>
                  <a:cubicBezTo>
                    <a:pt x="756" y="1485"/>
                    <a:pt x="709" y="1471"/>
                    <a:pt x="670" y="1465"/>
                  </a:cubicBezTo>
                  <a:cubicBezTo>
                    <a:pt x="620" y="1459"/>
                    <a:pt x="568" y="1464"/>
                    <a:pt x="517" y="1466"/>
                  </a:cubicBezTo>
                  <a:cubicBezTo>
                    <a:pt x="386" y="1470"/>
                    <a:pt x="347" y="1431"/>
                    <a:pt x="358" y="1303"/>
                  </a:cubicBezTo>
                  <a:cubicBezTo>
                    <a:pt x="361" y="1260"/>
                    <a:pt x="361" y="1214"/>
                    <a:pt x="365" y="1148"/>
                  </a:cubicBezTo>
                  <a:cubicBezTo>
                    <a:pt x="312" y="1166"/>
                    <a:pt x="272" y="1179"/>
                    <a:pt x="233" y="1189"/>
                  </a:cubicBezTo>
                  <a:cubicBezTo>
                    <a:pt x="196" y="1197"/>
                    <a:pt x="157" y="1197"/>
                    <a:pt x="120" y="1200"/>
                  </a:cubicBezTo>
                  <a:cubicBezTo>
                    <a:pt x="78" y="1115"/>
                    <a:pt x="37" y="1037"/>
                    <a:pt x="0" y="965"/>
                  </a:cubicBezTo>
                  <a:cubicBezTo>
                    <a:pt x="54" y="932"/>
                    <a:pt x="126" y="913"/>
                    <a:pt x="156" y="865"/>
                  </a:cubicBezTo>
                  <a:cubicBezTo>
                    <a:pt x="186" y="817"/>
                    <a:pt x="171" y="742"/>
                    <a:pt x="179" y="656"/>
                  </a:cubicBezTo>
                  <a:cubicBezTo>
                    <a:pt x="248" y="679"/>
                    <a:pt x="312" y="702"/>
                    <a:pt x="384" y="726"/>
                  </a:cubicBezTo>
                  <a:cubicBezTo>
                    <a:pt x="417" y="667"/>
                    <a:pt x="390" y="580"/>
                    <a:pt x="351" y="583"/>
                  </a:cubicBezTo>
                  <a:cubicBezTo>
                    <a:pt x="214" y="593"/>
                    <a:pt x="224" y="459"/>
                    <a:pt x="156" y="390"/>
                  </a:cubicBezTo>
                  <a:cubicBezTo>
                    <a:pt x="193" y="397"/>
                    <a:pt x="231" y="405"/>
                    <a:pt x="251" y="408"/>
                  </a:cubicBezTo>
                  <a:cubicBezTo>
                    <a:pt x="334" y="356"/>
                    <a:pt x="406" y="311"/>
                    <a:pt x="504" y="250"/>
                  </a:cubicBezTo>
                  <a:cubicBezTo>
                    <a:pt x="483" y="228"/>
                    <a:pt x="452" y="195"/>
                    <a:pt x="408" y="150"/>
                  </a:cubicBezTo>
                  <a:cubicBezTo>
                    <a:pt x="567" y="110"/>
                    <a:pt x="650" y="192"/>
                    <a:pt x="770" y="261"/>
                  </a:cubicBezTo>
                  <a:cubicBezTo>
                    <a:pt x="744" y="181"/>
                    <a:pt x="728" y="122"/>
                    <a:pt x="707" y="58"/>
                  </a:cubicBezTo>
                  <a:cubicBezTo>
                    <a:pt x="806" y="101"/>
                    <a:pt x="933" y="67"/>
                    <a:pt x="988" y="208"/>
                  </a:cubicBezTo>
                  <a:cubicBezTo>
                    <a:pt x="1002" y="167"/>
                    <a:pt x="1015" y="125"/>
                    <a:pt x="1036" y="62"/>
                  </a:cubicBezTo>
                  <a:cubicBezTo>
                    <a:pt x="1104" y="89"/>
                    <a:pt x="1178" y="120"/>
                    <a:pt x="1255" y="151"/>
                  </a:cubicBezTo>
                  <a:cubicBezTo>
                    <a:pt x="1346" y="1"/>
                    <a:pt x="1509" y="37"/>
                    <a:pt x="1669" y="9"/>
                  </a:cubicBezTo>
                  <a:cubicBezTo>
                    <a:pt x="1643" y="95"/>
                    <a:pt x="1625" y="152"/>
                    <a:pt x="1723" y="148"/>
                  </a:cubicBezTo>
                  <a:cubicBezTo>
                    <a:pt x="1730" y="120"/>
                    <a:pt x="1738" y="90"/>
                    <a:pt x="1755" y="32"/>
                  </a:cubicBezTo>
                  <a:cubicBezTo>
                    <a:pt x="1861" y="105"/>
                    <a:pt x="1958" y="172"/>
                    <a:pt x="2065" y="244"/>
                  </a:cubicBezTo>
                  <a:cubicBezTo>
                    <a:pt x="2131" y="189"/>
                    <a:pt x="2200" y="98"/>
                    <a:pt x="2314" y="203"/>
                  </a:cubicBezTo>
                  <a:cubicBezTo>
                    <a:pt x="2257" y="255"/>
                    <a:pt x="2200" y="307"/>
                    <a:pt x="2145" y="358"/>
                  </a:cubicBezTo>
                  <a:cubicBezTo>
                    <a:pt x="2261" y="521"/>
                    <a:pt x="2261" y="521"/>
                    <a:pt x="2457" y="534"/>
                  </a:cubicBezTo>
                  <a:close/>
                  <a:moveTo>
                    <a:pt x="457" y="496"/>
                  </a:moveTo>
                  <a:cubicBezTo>
                    <a:pt x="486" y="516"/>
                    <a:pt x="515" y="536"/>
                    <a:pt x="545" y="553"/>
                  </a:cubicBezTo>
                  <a:cubicBezTo>
                    <a:pt x="547" y="555"/>
                    <a:pt x="577" y="516"/>
                    <a:pt x="574" y="515"/>
                  </a:cubicBezTo>
                  <a:cubicBezTo>
                    <a:pt x="547" y="490"/>
                    <a:pt x="519" y="468"/>
                    <a:pt x="490" y="446"/>
                  </a:cubicBezTo>
                  <a:cubicBezTo>
                    <a:pt x="480" y="462"/>
                    <a:pt x="468" y="479"/>
                    <a:pt x="457" y="496"/>
                  </a:cubicBezTo>
                  <a:close/>
                  <a:moveTo>
                    <a:pt x="579" y="1088"/>
                  </a:moveTo>
                  <a:cubicBezTo>
                    <a:pt x="527" y="1115"/>
                    <a:pt x="489" y="1136"/>
                    <a:pt x="438" y="1162"/>
                  </a:cubicBezTo>
                  <a:cubicBezTo>
                    <a:pt x="537" y="1173"/>
                    <a:pt x="537" y="1173"/>
                    <a:pt x="579" y="1088"/>
                  </a:cubicBezTo>
                  <a:close/>
                  <a:moveTo>
                    <a:pt x="1139" y="1363"/>
                  </a:moveTo>
                  <a:cubicBezTo>
                    <a:pt x="894" y="1354"/>
                    <a:pt x="887" y="1359"/>
                    <a:pt x="926" y="1505"/>
                  </a:cubicBezTo>
                  <a:cubicBezTo>
                    <a:pt x="1007" y="1469"/>
                    <a:pt x="1118" y="1490"/>
                    <a:pt x="1139" y="1363"/>
                  </a:cubicBezTo>
                  <a:close/>
                  <a:moveTo>
                    <a:pt x="1257" y="1328"/>
                  </a:moveTo>
                  <a:cubicBezTo>
                    <a:pt x="1260" y="1217"/>
                    <a:pt x="1202" y="1223"/>
                    <a:pt x="1153" y="1222"/>
                  </a:cubicBezTo>
                  <a:cubicBezTo>
                    <a:pt x="1148" y="1222"/>
                    <a:pt x="1141" y="1241"/>
                    <a:pt x="1131" y="1259"/>
                  </a:cubicBezTo>
                  <a:cubicBezTo>
                    <a:pt x="1166" y="1277"/>
                    <a:pt x="1202" y="1297"/>
                    <a:pt x="1257" y="1328"/>
                  </a:cubicBezTo>
                  <a:close/>
                  <a:moveTo>
                    <a:pt x="1577" y="287"/>
                  </a:moveTo>
                  <a:cubicBezTo>
                    <a:pt x="1547" y="274"/>
                    <a:pt x="1518" y="266"/>
                    <a:pt x="1497" y="249"/>
                  </a:cubicBezTo>
                  <a:cubicBezTo>
                    <a:pt x="1474" y="230"/>
                    <a:pt x="1456" y="203"/>
                    <a:pt x="1419" y="159"/>
                  </a:cubicBezTo>
                  <a:cubicBezTo>
                    <a:pt x="1372" y="237"/>
                    <a:pt x="1306" y="302"/>
                    <a:pt x="1378" y="358"/>
                  </a:cubicBezTo>
                  <a:cubicBezTo>
                    <a:pt x="1439" y="406"/>
                    <a:pt x="1521" y="380"/>
                    <a:pt x="1577" y="287"/>
                  </a:cubicBezTo>
                  <a:close/>
                  <a:moveTo>
                    <a:pt x="1798" y="480"/>
                  </a:moveTo>
                  <a:cubicBezTo>
                    <a:pt x="1791" y="446"/>
                    <a:pt x="1776" y="412"/>
                    <a:pt x="1762" y="379"/>
                  </a:cubicBezTo>
                  <a:cubicBezTo>
                    <a:pt x="1742" y="388"/>
                    <a:pt x="1721" y="399"/>
                    <a:pt x="1700" y="407"/>
                  </a:cubicBezTo>
                  <a:cubicBezTo>
                    <a:pt x="1719" y="441"/>
                    <a:pt x="1735" y="473"/>
                    <a:pt x="1755" y="504"/>
                  </a:cubicBezTo>
                  <a:cubicBezTo>
                    <a:pt x="1756" y="505"/>
                    <a:pt x="1799" y="485"/>
                    <a:pt x="1798" y="480"/>
                  </a:cubicBezTo>
                  <a:close/>
                  <a:moveTo>
                    <a:pt x="1990" y="618"/>
                  </a:moveTo>
                  <a:cubicBezTo>
                    <a:pt x="1974" y="607"/>
                    <a:pt x="1959" y="598"/>
                    <a:pt x="1944" y="587"/>
                  </a:cubicBezTo>
                  <a:cubicBezTo>
                    <a:pt x="1895" y="661"/>
                    <a:pt x="1846" y="735"/>
                    <a:pt x="1797" y="810"/>
                  </a:cubicBezTo>
                  <a:cubicBezTo>
                    <a:pt x="1809" y="819"/>
                    <a:pt x="1821" y="827"/>
                    <a:pt x="1834" y="837"/>
                  </a:cubicBezTo>
                  <a:cubicBezTo>
                    <a:pt x="1886" y="761"/>
                    <a:pt x="1938" y="689"/>
                    <a:pt x="1990" y="618"/>
                  </a:cubicBezTo>
                  <a:close/>
                  <a:moveTo>
                    <a:pt x="1932" y="922"/>
                  </a:moveTo>
                  <a:cubicBezTo>
                    <a:pt x="1965" y="1026"/>
                    <a:pt x="2005" y="1064"/>
                    <a:pt x="2110" y="1015"/>
                  </a:cubicBezTo>
                  <a:cubicBezTo>
                    <a:pt x="2047" y="980"/>
                    <a:pt x="1999" y="956"/>
                    <a:pt x="1932" y="9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3761338" y="5848226"/>
              <a:ext cx="101792" cy="77084"/>
            </a:xfrm>
            <a:custGeom>
              <a:avLst/>
              <a:gdLst/>
              <a:ahLst/>
              <a:cxnLst/>
              <a:rect l="l" t="t" r="r" b="b"/>
              <a:pathLst>
                <a:path w="2406" h="1822" extrusionOk="0">
                  <a:moveTo>
                    <a:pt x="1636" y="1337"/>
                  </a:moveTo>
                  <a:cubicBezTo>
                    <a:pt x="1636" y="1435"/>
                    <a:pt x="1637" y="1520"/>
                    <a:pt x="1637" y="1605"/>
                  </a:cubicBezTo>
                  <a:cubicBezTo>
                    <a:pt x="1548" y="1635"/>
                    <a:pt x="1459" y="1665"/>
                    <a:pt x="1356" y="1701"/>
                  </a:cubicBezTo>
                  <a:cubicBezTo>
                    <a:pt x="1345" y="1677"/>
                    <a:pt x="1333" y="1649"/>
                    <a:pt x="1319" y="1620"/>
                  </a:cubicBezTo>
                  <a:cubicBezTo>
                    <a:pt x="1247" y="1646"/>
                    <a:pt x="1155" y="1652"/>
                    <a:pt x="1207" y="1758"/>
                  </a:cubicBezTo>
                  <a:cubicBezTo>
                    <a:pt x="1120" y="1780"/>
                    <a:pt x="1042" y="1800"/>
                    <a:pt x="952" y="1821"/>
                  </a:cubicBezTo>
                  <a:cubicBezTo>
                    <a:pt x="865" y="1746"/>
                    <a:pt x="767" y="1662"/>
                    <a:pt x="653" y="1563"/>
                  </a:cubicBezTo>
                  <a:cubicBezTo>
                    <a:pt x="694" y="1484"/>
                    <a:pt x="738" y="1401"/>
                    <a:pt x="798" y="1286"/>
                  </a:cubicBezTo>
                  <a:cubicBezTo>
                    <a:pt x="717" y="1301"/>
                    <a:pt x="682" y="1308"/>
                    <a:pt x="646" y="1315"/>
                  </a:cubicBezTo>
                  <a:cubicBezTo>
                    <a:pt x="656" y="1357"/>
                    <a:pt x="663" y="1390"/>
                    <a:pt x="673" y="1430"/>
                  </a:cubicBezTo>
                  <a:cubicBezTo>
                    <a:pt x="554" y="1411"/>
                    <a:pt x="554" y="1411"/>
                    <a:pt x="491" y="1305"/>
                  </a:cubicBezTo>
                  <a:cubicBezTo>
                    <a:pt x="387" y="1396"/>
                    <a:pt x="292" y="1323"/>
                    <a:pt x="182" y="1289"/>
                  </a:cubicBezTo>
                  <a:cubicBezTo>
                    <a:pt x="188" y="1243"/>
                    <a:pt x="194" y="1201"/>
                    <a:pt x="202" y="1164"/>
                  </a:cubicBezTo>
                  <a:cubicBezTo>
                    <a:pt x="142" y="1101"/>
                    <a:pt x="84" y="1038"/>
                    <a:pt x="0" y="950"/>
                  </a:cubicBezTo>
                  <a:cubicBezTo>
                    <a:pt x="194" y="962"/>
                    <a:pt x="251" y="1175"/>
                    <a:pt x="431" y="1118"/>
                  </a:cubicBezTo>
                  <a:cubicBezTo>
                    <a:pt x="429" y="1061"/>
                    <a:pt x="437" y="1010"/>
                    <a:pt x="343" y="1019"/>
                  </a:cubicBezTo>
                  <a:cubicBezTo>
                    <a:pt x="189" y="1032"/>
                    <a:pt x="52" y="879"/>
                    <a:pt x="78" y="736"/>
                  </a:cubicBezTo>
                  <a:cubicBezTo>
                    <a:pt x="84" y="697"/>
                    <a:pt x="94" y="660"/>
                    <a:pt x="106" y="621"/>
                  </a:cubicBezTo>
                  <a:cubicBezTo>
                    <a:pt x="149" y="473"/>
                    <a:pt x="160" y="465"/>
                    <a:pt x="325" y="458"/>
                  </a:cubicBezTo>
                  <a:cubicBezTo>
                    <a:pt x="350" y="456"/>
                    <a:pt x="375" y="452"/>
                    <a:pt x="427" y="447"/>
                  </a:cubicBezTo>
                  <a:cubicBezTo>
                    <a:pt x="373" y="365"/>
                    <a:pt x="332" y="300"/>
                    <a:pt x="288" y="236"/>
                  </a:cubicBezTo>
                  <a:cubicBezTo>
                    <a:pt x="295" y="228"/>
                    <a:pt x="301" y="220"/>
                    <a:pt x="307" y="213"/>
                  </a:cubicBezTo>
                  <a:cubicBezTo>
                    <a:pt x="379" y="249"/>
                    <a:pt x="449" y="286"/>
                    <a:pt x="536" y="331"/>
                  </a:cubicBezTo>
                  <a:cubicBezTo>
                    <a:pt x="551" y="282"/>
                    <a:pt x="563" y="239"/>
                    <a:pt x="577" y="193"/>
                  </a:cubicBezTo>
                  <a:cubicBezTo>
                    <a:pt x="605" y="202"/>
                    <a:pt x="635" y="210"/>
                    <a:pt x="665" y="221"/>
                  </a:cubicBezTo>
                  <a:cubicBezTo>
                    <a:pt x="683" y="192"/>
                    <a:pt x="704" y="167"/>
                    <a:pt x="718" y="139"/>
                  </a:cubicBezTo>
                  <a:cubicBezTo>
                    <a:pt x="759" y="51"/>
                    <a:pt x="823" y="46"/>
                    <a:pt x="891" y="97"/>
                  </a:cubicBezTo>
                  <a:cubicBezTo>
                    <a:pt x="949" y="139"/>
                    <a:pt x="991" y="176"/>
                    <a:pt x="1078" y="152"/>
                  </a:cubicBezTo>
                  <a:cubicBezTo>
                    <a:pt x="1183" y="124"/>
                    <a:pt x="1181" y="258"/>
                    <a:pt x="1264" y="305"/>
                  </a:cubicBezTo>
                  <a:cubicBezTo>
                    <a:pt x="1254" y="219"/>
                    <a:pt x="1241" y="133"/>
                    <a:pt x="1225" y="0"/>
                  </a:cubicBezTo>
                  <a:cubicBezTo>
                    <a:pt x="1325" y="86"/>
                    <a:pt x="1396" y="144"/>
                    <a:pt x="1468" y="203"/>
                  </a:cubicBezTo>
                  <a:cubicBezTo>
                    <a:pt x="1525" y="42"/>
                    <a:pt x="1543" y="30"/>
                    <a:pt x="1683" y="81"/>
                  </a:cubicBezTo>
                  <a:cubicBezTo>
                    <a:pt x="1733" y="98"/>
                    <a:pt x="1780" y="120"/>
                    <a:pt x="1827" y="140"/>
                  </a:cubicBezTo>
                  <a:cubicBezTo>
                    <a:pt x="1881" y="280"/>
                    <a:pt x="1733" y="447"/>
                    <a:pt x="1890" y="598"/>
                  </a:cubicBezTo>
                  <a:cubicBezTo>
                    <a:pt x="1943" y="502"/>
                    <a:pt x="1924" y="375"/>
                    <a:pt x="2064" y="349"/>
                  </a:cubicBezTo>
                  <a:cubicBezTo>
                    <a:pt x="2082" y="395"/>
                    <a:pt x="2101" y="442"/>
                    <a:pt x="2122" y="490"/>
                  </a:cubicBezTo>
                  <a:cubicBezTo>
                    <a:pt x="2207" y="417"/>
                    <a:pt x="2207" y="417"/>
                    <a:pt x="2126" y="268"/>
                  </a:cubicBezTo>
                  <a:cubicBezTo>
                    <a:pt x="2187" y="265"/>
                    <a:pt x="2187" y="265"/>
                    <a:pt x="2405" y="524"/>
                  </a:cubicBezTo>
                  <a:cubicBezTo>
                    <a:pt x="2313" y="549"/>
                    <a:pt x="2245" y="567"/>
                    <a:pt x="2152" y="593"/>
                  </a:cubicBezTo>
                  <a:cubicBezTo>
                    <a:pt x="2148" y="603"/>
                    <a:pt x="2131" y="644"/>
                    <a:pt x="2111" y="691"/>
                  </a:cubicBezTo>
                  <a:cubicBezTo>
                    <a:pt x="2174" y="711"/>
                    <a:pt x="2228" y="727"/>
                    <a:pt x="2246" y="733"/>
                  </a:cubicBezTo>
                  <a:cubicBezTo>
                    <a:pt x="2297" y="836"/>
                    <a:pt x="2334" y="909"/>
                    <a:pt x="2369" y="976"/>
                  </a:cubicBezTo>
                  <a:cubicBezTo>
                    <a:pt x="2291" y="966"/>
                    <a:pt x="2207" y="953"/>
                    <a:pt x="2122" y="943"/>
                  </a:cubicBezTo>
                  <a:lnTo>
                    <a:pt x="2115" y="978"/>
                  </a:lnTo>
                  <a:cubicBezTo>
                    <a:pt x="2158" y="1002"/>
                    <a:pt x="2203" y="1024"/>
                    <a:pt x="2271" y="1060"/>
                  </a:cubicBezTo>
                  <a:cubicBezTo>
                    <a:pt x="2251" y="1108"/>
                    <a:pt x="2245" y="1181"/>
                    <a:pt x="2209" y="1200"/>
                  </a:cubicBezTo>
                  <a:cubicBezTo>
                    <a:pt x="2115" y="1254"/>
                    <a:pt x="2173" y="1307"/>
                    <a:pt x="2194" y="1365"/>
                  </a:cubicBezTo>
                  <a:cubicBezTo>
                    <a:pt x="2131" y="1343"/>
                    <a:pt x="2067" y="1296"/>
                    <a:pt x="2016" y="1310"/>
                  </a:cubicBezTo>
                  <a:cubicBezTo>
                    <a:pt x="1970" y="1321"/>
                    <a:pt x="1940" y="1398"/>
                    <a:pt x="1893" y="1459"/>
                  </a:cubicBezTo>
                  <a:cubicBezTo>
                    <a:pt x="1794" y="1484"/>
                    <a:pt x="1723" y="1419"/>
                    <a:pt x="1636" y="1337"/>
                  </a:cubicBezTo>
                  <a:close/>
                  <a:moveTo>
                    <a:pt x="1413" y="531"/>
                  </a:moveTo>
                  <a:cubicBezTo>
                    <a:pt x="1406" y="494"/>
                    <a:pt x="1398" y="458"/>
                    <a:pt x="1391" y="420"/>
                  </a:cubicBezTo>
                  <a:cubicBezTo>
                    <a:pt x="1379" y="422"/>
                    <a:pt x="1366" y="425"/>
                    <a:pt x="1354" y="427"/>
                  </a:cubicBezTo>
                  <a:cubicBezTo>
                    <a:pt x="1359" y="466"/>
                    <a:pt x="1365" y="502"/>
                    <a:pt x="1372" y="540"/>
                  </a:cubicBezTo>
                  <a:cubicBezTo>
                    <a:pt x="1385" y="537"/>
                    <a:pt x="1400" y="535"/>
                    <a:pt x="1413" y="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3083172" y="5652929"/>
              <a:ext cx="93796" cy="75604"/>
            </a:xfrm>
            <a:custGeom>
              <a:avLst/>
              <a:gdLst/>
              <a:ahLst/>
              <a:cxnLst/>
              <a:rect l="l" t="t" r="r" b="b"/>
              <a:pathLst>
                <a:path w="2217" h="1787" extrusionOk="0">
                  <a:moveTo>
                    <a:pt x="2217" y="567"/>
                  </a:moveTo>
                  <a:cubicBezTo>
                    <a:pt x="2145" y="613"/>
                    <a:pt x="2067" y="664"/>
                    <a:pt x="1978" y="719"/>
                  </a:cubicBezTo>
                  <a:cubicBezTo>
                    <a:pt x="2022" y="760"/>
                    <a:pt x="2058" y="791"/>
                    <a:pt x="2103" y="832"/>
                  </a:cubicBezTo>
                  <a:cubicBezTo>
                    <a:pt x="2073" y="873"/>
                    <a:pt x="2048" y="907"/>
                    <a:pt x="2013" y="956"/>
                  </a:cubicBezTo>
                  <a:cubicBezTo>
                    <a:pt x="2063" y="984"/>
                    <a:pt x="2112" y="1011"/>
                    <a:pt x="2161" y="1040"/>
                  </a:cubicBezTo>
                  <a:cubicBezTo>
                    <a:pt x="2120" y="1107"/>
                    <a:pt x="2078" y="1172"/>
                    <a:pt x="2027" y="1254"/>
                  </a:cubicBezTo>
                  <a:cubicBezTo>
                    <a:pt x="1908" y="1203"/>
                    <a:pt x="1860" y="1305"/>
                    <a:pt x="1811" y="1397"/>
                  </a:cubicBezTo>
                  <a:cubicBezTo>
                    <a:pt x="1760" y="1380"/>
                    <a:pt x="1717" y="1365"/>
                    <a:pt x="1665" y="1348"/>
                  </a:cubicBezTo>
                  <a:cubicBezTo>
                    <a:pt x="1676" y="1388"/>
                    <a:pt x="1683" y="1422"/>
                    <a:pt x="1697" y="1472"/>
                  </a:cubicBezTo>
                  <a:cubicBezTo>
                    <a:pt x="1625" y="1490"/>
                    <a:pt x="1558" y="1509"/>
                    <a:pt x="1490" y="1526"/>
                  </a:cubicBezTo>
                  <a:cubicBezTo>
                    <a:pt x="1483" y="1560"/>
                    <a:pt x="1481" y="1619"/>
                    <a:pt x="1467" y="1623"/>
                  </a:cubicBezTo>
                  <a:cubicBezTo>
                    <a:pt x="1281" y="1661"/>
                    <a:pt x="1103" y="1786"/>
                    <a:pt x="900" y="1685"/>
                  </a:cubicBezTo>
                  <a:cubicBezTo>
                    <a:pt x="869" y="1671"/>
                    <a:pt x="821" y="1696"/>
                    <a:pt x="791" y="1681"/>
                  </a:cubicBezTo>
                  <a:cubicBezTo>
                    <a:pt x="736" y="1656"/>
                    <a:pt x="673" y="1619"/>
                    <a:pt x="792" y="1540"/>
                  </a:cubicBezTo>
                  <a:cubicBezTo>
                    <a:pt x="637" y="1563"/>
                    <a:pt x="642" y="1419"/>
                    <a:pt x="561" y="1384"/>
                  </a:cubicBezTo>
                  <a:cubicBezTo>
                    <a:pt x="478" y="1348"/>
                    <a:pt x="373" y="1337"/>
                    <a:pt x="406" y="1202"/>
                  </a:cubicBezTo>
                  <a:cubicBezTo>
                    <a:pt x="240" y="1251"/>
                    <a:pt x="113" y="1185"/>
                    <a:pt x="84" y="1045"/>
                  </a:cubicBezTo>
                  <a:cubicBezTo>
                    <a:pt x="51" y="885"/>
                    <a:pt x="0" y="722"/>
                    <a:pt x="114" y="567"/>
                  </a:cubicBezTo>
                  <a:cubicBezTo>
                    <a:pt x="134" y="540"/>
                    <a:pt x="125" y="492"/>
                    <a:pt x="132" y="448"/>
                  </a:cubicBezTo>
                  <a:cubicBezTo>
                    <a:pt x="192" y="430"/>
                    <a:pt x="251" y="409"/>
                    <a:pt x="318" y="385"/>
                  </a:cubicBezTo>
                  <a:cubicBezTo>
                    <a:pt x="324" y="342"/>
                    <a:pt x="333" y="300"/>
                    <a:pt x="343" y="232"/>
                  </a:cubicBezTo>
                  <a:cubicBezTo>
                    <a:pt x="432" y="260"/>
                    <a:pt x="507" y="285"/>
                    <a:pt x="584" y="310"/>
                  </a:cubicBezTo>
                  <a:cubicBezTo>
                    <a:pt x="566" y="244"/>
                    <a:pt x="546" y="171"/>
                    <a:pt x="516" y="67"/>
                  </a:cubicBezTo>
                  <a:cubicBezTo>
                    <a:pt x="729" y="139"/>
                    <a:pt x="876" y="258"/>
                    <a:pt x="1040" y="358"/>
                  </a:cubicBezTo>
                  <a:cubicBezTo>
                    <a:pt x="1005" y="258"/>
                    <a:pt x="968" y="159"/>
                    <a:pt x="927" y="39"/>
                  </a:cubicBezTo>
                  <a:cubicBezTo>
                    <a:pt x="1015" y="57"/>
                    <a:pt x="1079" y="62"/>
                    <a:pt x="1103" y="151"/>
                  </a:cubicBezTo>
                  <a:cubicBezTo>
                    <a:pt x="1121" y="226"/>
                    <a:pt x="1202" y="242"/>
                    <a:pt x="1239" y="196"/>
                  </a:cubicBezTo>
                  <a:cubicBezTo>
                    <a:pt x="1403" y="0"/>
                    <a:pt x="1535" y="162"/>
                    <a:pt x="1678" y="193"/>
                  </a:cubicBezTo>
                  <a:lnTo>
                    <a:pt x="1678" y="264"/>
                  </a:lnTo>
                  <a:cubicBezTo>
                    <a:pt x="1618" y="270"/>
                    <a:pt x="1557" y="279"/>
                    <a:pt x="1478" y="287"/>
                  </a:cubicBezTo>
                  <a:cubicBezTo>
                    <a:pt x="1505" y="315"/>
                    <a:pt x="1528" y="355"/>
                    <a:pt x="1551" y="355"/>
                  </a:cubicBezTo>
                  <a:cubicBezTo>
                    <a:pt x="1650" y="357"/>
                    <a:pt x="1740" y="446"/>
                    <a:pt x="1848" y="375"/>
                  </a:cubicBezTo>
                  <a:cubicBezTo>
                    <a:pt x="1868" y="363"/>
                    <a:pt x="1920" y="389"/>
                    <a:pt x="1950" y="406"/>
                  </a:cubicBezTo>
                  <a:cubicBezTo>
                    <a:pt x="2039" y="457"/>
                    <a:pt x="2125" y="511"/>
                    <a:pt x="2217" y="567"/>
                  </a:cubicBezTo>
                  <a:close/>
                  <a:moveTo>
                    <a:pt x="630" y="1162"/>
                  </a:moveTo>
                  <a:cubicBezTo>
                    <a:pt x="613" y="1204"/>
                    <a:pt x="599" y="1235"/>
                    <a:pt x="587" y="1266"/>
                  </a:cubicBezTo>
                  <a:cubicBezTo>
                    <a:pt x="691" y="1266"/>
                    <a:pt x="701" y="1232"/>
                    <a:pt x="630" y="1162"/>
                  </a:cubicBezTo>
                  <a:close/>
                  <a:moveTo>
                    <a:pt x="1750" y="657"/>
                  </a:moveTo>
                  <a:cubicBezTo>
                    <a:pt x="1745" y="641"/>
                    <a:pt x="1738" y="625"/>
                    <a:pt x="1733" y="610"/>
                  </a:cubicBezTo>
                  <a:cubicBezTo>
                    <a:pt x="1709" y="624"/>
                    <a:pt x="1685" y="639"/>
                    <a:pt x="1661" y="652"/>
                  </a:cubicBezTo>
                  <a:lnTo>
                    <a:pt x="1651" y="652"/>
                  </a:lnTo>
                  <a:cubicBezTo>
                    <a:pt x="1650" y="654"/>
                    <a:pt x="1650" y="656"/>
                    <a:pt x="1649" y="657"/>
                  </a:cubicBezTo>
                  <a:cubicBezTo>
                    <a:pt x="1540" y="666"/>
                    <a:pt x="1540" y="667"/>
                    <a:pt x="1602" y="759"/>
                  </a:cubicBezTo>
                  <a:cubicBezTo>
                    <a:pt x="1618" y="721"/>
                    <a:pt x="1634" y="688"/>
                    <a:pt x="1649" y="657"/>
                  </a:cubicBezTo>
                  <a:lnTo>
                    <a:pt x="1654" y="657"/>
                  </a:lnTo>
                  <a:lnTo>
                    <a:pt x="1661" y="654"/>
                  </a:lnTo>
                  <a:cubicBezTo>
                    <a:pt x="1690" y="655"/>
                    <a:pt x="1720" y="656"/>
                    <a:pt x="1750" y="657"/>
                  </a:cubicBezTo>
                  <a:close/>
                  <a:moveTo>
                    <a:pt x="1985" y="592"/>
                  </a:moveTo>
                  <a:cubicBezTo>
                    <a:pt x="1983" y="575"/>
                    <a:pt x="1980" y="542"/>
                    <a:pt x="1978" y="542"/>
                  </a:cubicBezTo>
                  <a:cubicBezTo>
                    <a:pt x="1944" y="544"/>
                    <a:pt x="1911" y="549"/>
                    <a:pt x="1878" y="555"/>
                  </a:cubicBezTo>
                  <a:cubicBezTo>
                    <a:pt x="1879" y="568"/>
                    <a:pt x="1881" y="583"/>
                    <a:pt x="1882" y="597"/>
                  </a:cubicBezTo>
                  <a:cubicBezTo>
                    <a:pt x="1918" y="594"/>
                    <a:pt x="1952" y="593"/>
                    <a:pt x="1985" y="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2764377" y="5441513"/>
              <a:ext cx="93288" cy="72261"/>
            </a:xfrm>
            <a:custGeom>
              <a:avLst/>
              <a:gdLst/>
              <a:ahLst/>
              <a:cxnLst/>
              <a:rect l="l" t="t" r="r" b="b"/>
              <a:pathLst>
                <a:path w="2205" h="1708" extrusionOk="0">
                  <a:moveTo>
                    <a:pt x="2094" y="813"/>
                  </a:moveTo>
                  <a:cubicBezTo>
                    <a:pt x="2131" y="874"/>
                    <a:pt x="2167" y="936"/>
                    <a:pt x="2205" y="998"/>
                  </a:cubicBezTo>
                  <a:cubicBezTo>
                    <a:pt x="2198" y="1009"/>
                    <a:pt x="2190" y="1017"/>
                    <a:pt x="2183" y="1026"/>
                  </a:cubicBezTo>
                  <a:cubicBezTo>
                    <a:pt x="2100" y="993"/>
                    <a:pt x="2017" y="959"/>
                    <a:pt x="1934" y="925"/>
                  </a:cubicBezTo>
                  <a:cubicBezTo>
                    <a:pt x="1929" y="934"/>
                    <a:pt x="1924" y="942"/>
                    <a:pt x="1918" y="951"/>
                  </a:cubicBezTo>
                  <a:cubicBezTo>
                    <a:pt x="1984" y="1007"/>
                    <a:pt x="2049" y="1064"/>
                    <a:pt x="2115" y="1121"/>
                  </a:cubicBezTo>
                  <a:cubicBezTo>
                    <a:pt x="2054" y="1153"/>
                    <a:pt x="2002" y="1181"/>
                    <a:pt x="1950" y="1208"/>
                  </a:cubicBezTo>
                  <a:cubicBezTo>
                    <a:pt x="1990" y="1257"/>
                    <a:pt x="2032" y="1307"/>
                    <a:pt x="2085" y="1370"/>
                  </a:cubicBezTo>
                  <a:cubicBezTo>
                    <a:pt x="1968" y="1347"/>
                    <a:pt x="1938" y="1490"/>
                    <a:pt x="1830" y="1483"/>
                  </a:cubicBezTo>
                  <a:cubicBezTo>
                    <a:pt x="1830" y="1481"/>
                    <a:pt x="1830" y="1481"/>
                    <a:pt x="1831" y="1480"/>
                  </a:cubicBezTo>
                  <a:cubicBezTo>
                    <a:pt x="1830" y="1479"/>
                    <a:pt x="1829" y="1479"/>
                    <a:pt x="1829" y="1479"/>
                  </a:cubicBezTo>
                  <a:cubicBezTo>
                    <a:pt x="1852" y="1437"/>
                    <a:pt x="1877" y="1395"/>
                    <a:pt x="1901" y="1354"/>
                  </a:cubicBezTo>
                  <a:cubicBezTo>
                    <a:pt x="1736" y="1276"/>
                    <a:pt x="1736" y="1276"/>
                    <a:pt x="1664" y="1389"/>
                  </a:cubicBezTo>
                  <a:lnTo>
                    <a:pt x="1829" y="1479"/>
                  </a:lnTo>
                  <a:cubicBezTo>
                    <a:pt x="1828" y="1480"/>
                    <a:pt x="1828" y="1481"/>
                    <a:pt x="1826" y="1483"/>
                  </a:cubicBezTo>
                  <a:cubicBezTo>
                    <a:pt x="1828" y="1483"/>
                    <a:pt x="1829" y="1481"/>
                    <a:pt x="1831" y="1483"/>
                  </a:cubicBezTo>
                  <a:cubicBezTo>
                    <a:pt x="1808" y="1605"/>
                    <a:pt x="1705" y="1558"/>
                    <a:pt x="1626" y="1589"/>
                  </a:cubicBezTo>
                  <a:cubicBezTo>
                    <a:pt x="1607" y="1536"/>
                    <a:pt x="1594" y="1495"/>
                    <a:pt x="1579" y="1450"/>
                  </a:cubicBezTo>
                  <a:cubicBezTo>
                    <a:pt x="1534" y="1453"/>
                    <a:pt x="1485" y="1455"/>
                    <a:pt x="1422" y="1459"/>
                  </a:cubicBezTo>
                  <a:cubicBezTo>
                    <a:pt x="1428" y="1494"/>
                    <a:pt x="1433" y="1522"/>
                    <a:pt x="1438" y="1552"/>
                  </a:cubicBezTo>
                  <a:cubicBezTo>
                    <a:pt x="1335" y="1594"/>
                    <a:pt x="1232" y="1636"/>
                    <a:pt x="1127" y="1679"/>
                  </a:cubicBezTo>
                  <a:cubicBezTo>
                    <a:pt x="1087" y="1708"/>
                    <a:pt x="1052" y="1594"/>
                    <a:pt x="991" y="1686"/>
                  </a:cubicBezTo>
                  <a:cubicBezTo>
                    <a:pt x="982" y="1699"/>
                    <a:pt x="923" y="1699"/>
                    <a:pt x="917" y="1688"/>
                  </a:cubicBezTo>
                  <a:cubicBezTo>
                    <a:pt x="865" y="1592"/>
                    <a:pt x="795" y="1645"/>
                    <a:pt x="726" y="1666"/>
                  </a:cubicBezTo>
                  <a:cubicBezTo>
                    <a:pt x="685" y="1627"/>
                    <a:pt x="643" y="1588"/>
                    <a:pt x="608" y="1554"/>
                  </a:cubicBezTo>
                  <a:cubicBezTo>
                    <a:pt x="585" y="1403"/>
                    <a:pt x="738" y="1410"/>
                    <a:pt x="797" y="1333"/>
                  </a:cubicBezTo>
                  <a:cubicBezTo>
                    <a:pt x="670" y="1261"/>
                    <a:pt x="602" y="1337"/>
                    <a:pt x="538" y="1429"/>
                  </a:cubicBezTo>
                  <a:cubicBezTo>
                    <a:pt x="488" y="1415"/>
                    <a:pt x="442" y="1401"/>
                    <a:pt x="366" y="1377"/>
                  </a:cubicBezTo>
                  <a:cubicBezTo>
                    <a:pt x="426" y="1343"/>
                    <a:pt x="460" y="1323"/>
                    <a:pt x="500" y="1301"/>
                  </a:cubicBezTo>
                  <a:cubicBezTo>
                    <a:pt x="452" y="1235"/>
                    <a:pt x="403" y="1171"/>
                    <a:pt x="346" y="1093"/>
                  </a:cubicBezTo>
                  <a:cubicBezTo>
                    <a:pt x="342" y="1093"/>
                    <a:pt x="307" y="1083"/>
                    <a:pt x="281" y="1093"/>
                  </a:cubicBezTo>
                  <a:cubicBezTo>
                    <a:pt x="118" y="1156"/>
                    <a:pt x="120" y="1157"/>
                    <a:pt x="52" y="996"/>
                  </a:cubicBezTo>
                  <a:cubicBezTo>
                    <a:pt x="0" y="873"/>
                    <a:pt x="52" y="710"/>
                    <a:pt x="157" y="625"/>
                  </a:cubicBezTo>
                  <a:cubicBezTo>
                    <a:pt x="203" y="589"/>
                    <a:pt x="231" y="531"/>
                    <a:pt x="274" y="472"/>
                  </a:cubicBezTo>
                  <a:cubicBezTo>
                    <a:pt x="314" y="488"/>
                    <a:pt x="357" y="506"/>
                    <a:pt x="416" y="529"/>
                  </a:cubicBezTo>
                  <a:cubicBezTo>
                    <a:pt x="422" y="507"/>
                    <a:pt x="432" y="485"/>
                    <a:pt x="437" y="463"/>
                  </a:cubicBezTo>
                  <a:cubicBezTo>
                    <a:pt x="448" y="386"/>
                    <a:pt x="402" y="280"/>
                    <a:pt x="525" y="255"/>
                  </a:cubicBezTo>
                  <a:cubicBezTo>
                    <a:pt x="601" y="240"/>
                    <a:pt x="595" y="84"/>
                    <a:pt x="721" y="147"/>
                  </a:cubicBezTo>
                  <a:cubicBezTo>
                    <a:pt x="746" y="161"/>
                    <a:pt x="823" y="87"/>
                    <a:pt x="839" y="99"/>
                  </a:cubicBezTo>
                  <a:cubicBezTo>
                    <a:pt x="914" y="161"/>
                    <a:pt x="1005" y="17"/>
                    <a:pt x="1069" y="124"/>
                  </a:cubicBezTo>
                  <a:cubicBezTo>
                    <a:pt x="1109" y="187"/>
                    <a:pt x="1156" y="244"/>
                    <a:pt x="1204" y="311"/>
                  </a:cubicBezTo>
                  <a:cubicBezTo>
                    <a:pt x="1237" y="213"/>
                    <a:pt x="1237" y="213"/>
                    <a:pt x="1161" y="61"/>
                  </a:cubicBezTo>
                  <a:cubicBezTo>
                    <a:pt x="1265" y="52"/>
                    <a:pt x="1268" y="165"/>
                    <a:pt x="1348" y="202"/>
                  </a:cubicBezTo>
                  <a:cubicBezTo>
                    <a:pt x="1437" y="147"/>
                    <a:pt x="1505" y="0"/>
                    <a:pt x="1652" y="92"/>
                  </a:cubicBezTo>
                  <a:cubicBezTo>
                    <a:pt x="1605" y="175"/>
                    <a:pt x="1584" y="270"/>
                    <a:pt x="1631" y="358"/>
                  </a:cubicBezTo>
                  <a:cubicBezTo>
                    <a:pt x="1657" y="408"/>
                    <a:pt x="1713" y="510"/>
                    <a:pt x="1772" y="370"/>
                  </a:cubicBezTo>
                  <a:lnTo>
                    <a:pt x="2075" y="370"/>
                  </a:lnTo>
                  <a:cubicBezTo>
                    <a:pt x="2060" y="464"/>
                    <a:pt x="1967" y="517"/>
                    <a:pt x="2038" y="594"/>
                  </a:cubicBezTo>
                  <a:cubicBezTo>
                    <a:pt x="2082" y="642"/>
                    <a:pt x="2120" y="697"/>
                    <a:pt x="2168" y="759"/>
                  </a:cubicBezTo>
                  <a:cubicBezTo>
                    <a:pt x="2145" y="775"/>
                    <a:pt x="2120" y="793"/>
                    <a:pt x="2094" y="813"/>
                  </a:cubicBezTo>
                  <a:close/>
                  <a:moveTo>
                    <a:pt x="1098" y="253"/>
                  </a:moveTo>
                  <a:cubicBezTo>
                    <a:pt x="1022" y="292"/>
                    <a:pt x="989" y="311"/>
                    <a:pt x="942" y="335"/>
                  </a:cubicBezTo>
                  <a:cubicBezTo>
                    <a:pt x="978" y="370"/>
                    <a:pt x="1001" y="392"/>
                    <a:pt x="1042" y="431"/>
                  </a:cubicBezTo>
                  <a:cubicBezTo>
                    <a:pt x="1060" y="371"/>
                    <a:pt x="1073" y="333"/>
                    <a:pt x="1098" y="2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3037902" y="5420528"/>
              <a:ext cx="101326" cy="69765"/>
            </a:xfrm>
            <a:custGeom>
              <a:avLst/>
              <a:gdLst/>
              <a:ahLst/>
              <a:cxnLst/>
              <a:rect l="l" t="t" r="r" b="b"/>
              <a:pathLst>
                <a:path w="2395" h="1649" extrusionOk="0">
                  <a:moveTo>
                    <a:pt x="1085" y="1649"/>
                  </a:moveTo>
                  <a:cubicBezTo>
                    <a:pt x="945" y="1558"/>
                    <a:pt x="798" y="1461"/>
                    <a:pt x="640" y="1357"/>
                  </a:cubicBezTo>
                  <a:cubicBezTo>
                    <a:pt x="667" y="1308"/>
                    <a:pt x="697" y="1253"/>
                    <a:pt x="734" y="1187"/>
                  </a:cubicBezTo>
                  <a:cubicBezTo>
                    <a:pt x="581" y="1096"/>
                    <a:pt x="417" y="1065"/>
                    <a:pt x="217" y="1083"/>
                  </a:cubicBezTo>
                  <a:cubicBezTo>
                    <a:pt x="255" y="1038"/>
                    <a:pt x="281" y="1008"/>
                    <a:pt x="305" y="977"/>
                  </a:cubicBezTo>
                  <a:cubicBezTo>
                    <a:pt x="308" y="979"/>
                    <a:pt x="310" y="980"/>
                    <a:pt x="311" y="981"/>
                  </a:cubicBezTo>
                  <a:cubicBezTo>
                    <a:pt x="310" y="978"/>
                    <a:pt x="310" y="977"/>
                    <a:pt x="309" y="974"/>
                  </a:cubicBezTo>
                  <a:cubicBezTo>
                    <a:pt x="431" y="988"/>
                    <a:pt x="464" y="928"/>
                    <a:pt x="444" y="816"/>
                  </a:cubicBezTo>
                  <a:cubicBezTo>
                    <a:pt x="269" y="794"/>
                    <a:pt x="257" y="808"/>
                    <a:pt x="309" y="974"/>
                  </a:cubicBezTo>
                  <a:lnTo>
                    <a:pt x="307" y="974"/>
                  </a:lnTo>
                  <a:lnTo>
                    <a:pt x="303" y="977"/>
                  </a:lnTo>
                  <a:cubicBezTo>
                    <a:pt x="228" y="939"/>
                    <a:pt x="153" y="902"/>
                    <a:pt x="72" y="860"/>
                  </a:cubicBezTo>
                  <a:cubicBezTo>
                    <a:pt x="79" y="839"/>
                    <a:pt x="94" y="806"/>
                    <a:pt x="115" y="754"/>
                  </a:cubicBezTo>
                  <a:cubicBezTo>
                    <a:pt x="70" y="756"/>
                    <a:pt x="39" y="757"/>
                    <a:pt x="0" y="757"/>
                  </a:cubicBezTo>
                  <a:cubicBezTo>
                    <a:pt x="33" y="659"/>
                    <a:pt x="112" y="695"/>
                    <a:pt x="187" y="689"/>
                  </a:cubicBezTo>
                  <a:cubicBezTo>
                    <a:pt x="194" y="611"/>
                    <a:pt x="202" y="532"/>
                    <a:pt x="211" y="437"/>
                  </a:cubicBezTo>
                  <a:cubicBezTo>
                    <a:pt x="263" y="443"/>
                    <a:pt x="318" y="449"/>
                    <a:pt x="385" y="458"/>
                  </a:cubicBezTo>
                  <a:cubicBezTo>
                    <a:pt x="423" y="252"/>
                    <a:pt x="578" y="230"/>
                    <a:pt x="741" y="230"/>
                  </a:cubicBezTo>
                  <a:cubicBezTo>
                    <a:pt x="745" y="185"/>
                    <a:pt x="749" y="142"/>
                    <a:pt x="753" y="90"/>
                  </a:cubicBezTo>
                  <a:cubicBezTo>
                    <a:pt x="844" y="126"/>
                    <a:pt x="922" y="159"/>
                    <a:pt x="1009" y="194"/>
                  </a:cubicBezTo>
                  <a:cubicBezTo>
                    <a:pt x="1014" y="135"/>
                    <a:pt x="1018" y="91"/>
                    <a:pt x="1022" y="41"/>
                  </a:cubicBezTo>
                  <a:cubicBezTo>
                    <a:pt x="1176" y="25"/>
                    <a:pt x="1261" y="135"/>
                    <a:pt x="1381" y="252"/>
                  </a:cubicBezTo>
                  <a:cubicBezTo>
                    <a:pt x="1394" y="145"/>
                    <a:pt x="1403" y="80"/>
                    <a:pt x="1412" y="10"/>
                  </a:cubicBezTo>
                  <a:cubicBezTo>
                    <a:pt x="1525" y="25"/>
                    <a:pt x="1631" y="163"/>
                    <a:pt x="1742" y="0"/>
                  </a:cubicBezTo>
                  <a:cubicBezTo>
                    <a:pt x="1779" y="70"/>
                    <a:pt x="1805" y="119"/>
                    <a:pt x="1837" y="179"/>
                  </a:cubicBezTo>
                  <a:cubicBezTo>
                    <a:pt x="1758" y="222"/>
                    <a:pt x="1679" y="268"/>
                    <a:pt x="1675" y="372"/>
                  </a:cubicBezTo>
                  <a:cubicBezTo>
                    <a:pt x="1594" y="360"/>
                    <a:pt x="1513" y="346"/>
                    <a:pt x="1419" y="331"/>
                  </a:cubicBezTo>
                  <a:cubicBezTo>
                    <a:pt x="1431" y="394"/>
                    <a:pt x="1440" y="445"/>
                    <a:pt x="1454" y="518"/>
                  </a:cubicBezTo>
                  <a:cubicBezTo>
                    <a:pt x="1560" y="449"/>
                    <a:pt x="1617" y="413"/>
                    <a:pt x="1676" y="376"/>
                  </a:cubicBezTo>
                  <a:cubicBezTo>
                    <a:pt x="1712" y="377"/>
                    <a:pt x="1751" y="386"/>
                    <a:pt x="1785" y="381"/>
                  </a:cubicBezTo>
                  <a:cubicBezTo>
                    <a:pt x="1840" y="372"/>
                    <a:pt x="1893" y="357"/>
                    <a:pt x="1950" y="345"/>
                  </a:cubicBezTo>
                  <a:cubicBezTo>
                    <a:pt x="1964" y="398"/>
                    <a:pt x="1972" y="433"/>
                    <a:pt x="1988" y="497"/>
                  </a:cubicBezTo>
                  <a:cubicBezTo>
                    <a:pt x="2065" y="345"/>
                    <a:pt x="2139" y="224"/>
                    <a:pt x="2325" y="354"/>
                  </a:cubicBezTo>
                  <a:cubicBezTo>
                    <a:pt x="2282" y="360"/>
                    <a:pt x="2253" y="363"/>
                    <a:pt x="2223" y="366"/>
                  </a:cubicBezTo>
                  <a:cubicBezTo>
                    <a:pt x="2222" y="378"/>
                    <a:pt x="2220" y="392"/>
                    <a:pt x="2218" y="405"/>
                  </a:cubicBezTo>
                  <a:cubicBezTo>
                    <a:pt x="2256" y="424"/>
                    <a:pt x="2294" y="444"/>
                    <a:pt x="2340" y="467"/>
                  </a:cubicBezTo>
                  <a:cubicBezTo>
                    <a:pt x="2340" y="469"/>
                    <a:pt x="2337" y="486"/>
                    <a:pt x="2331" y="501"/>
                  </a:cubicBezTo>
                  <a:cubicBezTo>
                    <a:pt x="2319" y="535"/>
                    <a:pt x="2287" y="594"/>
                    <a:pt x="2294" y="597"/>
                  </a:cubicBezTo>
                  <a:cubicBezTo>
                    <a:pt x="2395" y="668"/>
                    <a:pt x="2336" y="751"/>
                    <a:pt x="2322" y="834"/>
                  </a:cubicBezTo>
                  <a:cubicBezTo>
                    <a:pt x="2313" y="884"/>
                    <a:pt x="2315" y="936"/>
                    <a:pt x="2311" y="997"/>
                  </a:cubicBezTo>
                  <a:cubicBezTo>
                    <a:pt x="2259" y="1018"/>
                    <a:pt x="2165" y="980"/>
                    <a:pt x="2154" y="1079"/>
                  </a:cubicBezTo>
                  <a:lnTo>
                    <a:pt x="2152" y="1079"/>
                  </a:lnTo>
                  <a:lnTo>
                    <a:pt x="2150" y="1079"/>
                  </a:lnTo>
                  <a:cubicBezTo>
                    <a:pt x="2136" y="1054"/>
                    <a:pt x="2075" y="1049"/>
                    <a:pt x="2118" y="995"/>
                  </a:cubicBezTo>
                  <a:cubicBezTo>
                    <a:pt x="2134" y="974"/>
                    <a:pt x="2123" y="931"/>
                    <a:pt x="2127" y="863"/>
                  </a:cubicBezTo>
                  <a:cubicBezTo>
                    <a:pt x="2056" y="969"/>
                    <a:pt x="2012" y="1037"/>
                    <a:pt x="1952" y="1128"/>
                  </a:cubicBezTo>
                  <a:cubicBezTo>
                    <a:pt x="2016" y="1117"/>
                    <a:pt x="2053" y="1115"/>
                    <a:pt x="2086" y="1106"/>
                  </a:cubicBezTo>
                  <a:cubicBezTo>
                    <a:pt x="2108" y="1101"/>
                    <a:pt x="2128" y="1087"/>
                    <a:pt x="2149" y="1077"/>
                  </a:cubicBezTo>
                  <a:cubicBezTo>
                    <a:pt x="2150" y="1079"/>
                    <a:pt x="2152" y="1080"/>
                    <a:pt x="2152" y="1082"/>
                  </a:cubicBezTo>
                  <a:cubicBezTo>
                    <a:pt x="2152" y="1081"/>
                    <a:pt x="2153" y="1080"/>
                    <a:pt x="2153" y="1077"/>
                  </a:cubicBezTo>
                  <a:cubicBezTo>
                    <a:pt x="2185" y="1081"/>
                    <a:pt x="2220" y="1085"/>
                    <a:pt x="2272" y="1091"/>
                  </a:cubicBezTo>
                  <a:cubicBezTo>
                    <a:pt x="2210" y="1165"/>
                    <a:pt x="2163" y="1220"/>
                    <a:pt x="2118" y="1277"/>
                  </a:cubicBezTo>
                  <a:cubicBezTo>
                    <a:pt x="2019" y="1399"/>
                    <a:pt x="2019" y="1399"/>
                    <a:pt x="1874" y="1314"/>
                  </a:cubicBezTo>
                  <a:cubicBezTo>
                    <a:pt x="1739" y="1387"/>
                    <a:pt x="1601" y="1461"/>
                    <a:pt x="1460" y="1538"/>
                  </a:cubicBezTo>
                  <a:cubicBezTo>
                    <a:pt x="1429" y="1488"/>
                    <a:pt x="1405" y="1451"/>
                    <a:pt x="1384" y="1417"/>
                  </a:cubicBezTo>
                  <a:cubicBezTo>
                    <a:pt x="1363" y="1422"/>
                    <a:pt x="1341" y="1424"/>
                    <a:pt x="1341" y="1428"/>
                  </a:cubicBezTo>
                  <a:cubicBezTo>
                    <a:pt x="1329" y="1519"/>
                    <a:pt x="1298" y="1580"/>
                    <a:pt x="1183" y="1564"/>
                  </a:cubicBezTo>
                  <a:cubicBezTo>
                    <a:pt x="1158" y="1564"/>
                    <a:pt x="1120" y="1619"/>
                    <a:pt x="1085" y="1649"/>
                  </a:cubicBezTo>
                  <a:close/>
                  <a:moveTo>
                    <a:pt x="2033" y="572"/>
                  </a:moveTo>
                  <a:cubicBezTo>
                    <a:pt x="2089" y="594"/>
                    <a:pt x="2144" y="617"/>
                    <a:pt x="2231" y="652"/>
                  </a:cubicBezTo>
                  <a:cubicBezTo>
                    <a:pt x="2166" y="513"/>
                    <a:pt x="2122" y="501"/>
                    <a:pt x="2033" y="572"/>
                  </a:cubicBezTo>
                  <a:close/>
                  <a:moveTo>
                    <a:pt x="1927" y="1260"/>
                  </a:moveTo>
                  <a:cubicBezTo>
                    <a:pt x="1970" y="1247"/>
                    <a:pt x="2008" y="1236"/>
                    <a:pt x="2070" y="1219"/>
                  </a:cubicBezTo>
                  <a:cubicBezTo>
                    <a:pt x="1987" y="1171"/>
                    <a:pt x="1945" y="1178"/>
                    <a:pt x="1927" y="1260"/>
                  </a:cubicBezTo>
                  <a:close/>
                  <a:moveTo>
                    <a:pt x="1731" y="1261"/>
                  </a:moveTo>
                  <a:cubicBezTo>
                    <a:pt x="1760" y="1192"/>
                    <a:pt x="1784" y="1131"/>
                    <a:pt x="1810" y="1065"/>
                  </a:cubicBezTo>
                  <a:cubicBezTo>
                    <a:pt x="1652" y="1088"/>
                    <a:pt x="1640" y="1114"/>
                    <a:pt x="1731" y="1261"/>
                  </a:cubicBezTo>
                  <a:close/>
                  <a:moveTo>
                    <a:pt x="1033" y="1057"/>
                  </a:moveTo>
                  <a:cubicBezTo>
                    <a:pt x="1025" y="1040"/>
                    <a:pt x="1018" y="1025"/>
                    <a:pt x="1011" y="1010"/>
                  </a:cubicBezTo>
                  <a:cubicBezTo>
                    <a:pt x="984" y="1025"/>
                    <a:pt x="955" y="1040"/>
                    <a:pt x="930" y="1059"/>
                  </a:cubicBezTo>
                  <a:cubicBezTo>
                    <a:pt x="928" y="1060"/>
                    <a:pt x="945" y="1089"/>
                    <a:pt x="955" y="1105"/>
                  </a:cubicBezTo>
                  <a:cubicBezTo>
                    <a:pt x="981" y="1089"/>
                    <a:pt x="1007" y="1073"/>
                    <a:pt x="1033" y="1057"/>
                  </a:cubicBezTo>
                  <a:close/>
                  <a:moveTo>
                    <a:pt x="1117" y="960"/>
                  </a:moveTo>
                  <a:cubicBezTo>
                    <a:pt x="1121" y="961"/>
                    <a:pt x="1127" y="961"/>
                    <a:pt x="1137" y="964"/>
                  </a:cubicBezTo>
                  <a:cubicBezTo>
                    <a:pt x="1172" y="936"/>
                    <a:pt x="1211" y="908"/>
                    <a:pt x="1250" y="878"/>
                  </a:cubicBezTo>
                  <a:cubicBezTo>
                    <a:pt x="1236" y="863"/>
                    <a:pt x="1225" y="850"/>
                    <a:pt x="1211" y="836"/>
                  </a:cubicBezTo>
                  <a:cubicBezTo>
                    <a:pt x="1182" y="880"/>
                    <a:pt x="1149" y="919"/>
                    <a:pt x="1117" y="960"/>
                  </a:cubicBezTo>
                  <a:close/>
                  <a:moveTo>
                    <a:pt x="1130" y="1512"/>
                  </a:moveTo>
                  <a:cubicBezTo>
                    <a:pt x="1178" y="1475"/>
                    <a:pt x="1230" y="1455"/>
                    <a:pt x="1232" y="1430"/>
                  </a:cubicBezTo>
                  <a:cubicBezTo>
                    <a:pt x="1239" y="1350"/>
                    <a:pt x="1185" y="1322"/>
                    <a:pt x="1109" y="1330"/>
                  </a:cubicBezTo>
                  <a:cubicBezTo>
                    <a:pt x="1115" y="1381"/>
                    <a:pt x="1120" y="1430"/>
                    <a:pt x="1130" y="15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3735361" y="5641675"/>
              <a:ext cx="254" cy="338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3" y="1"/>
                  </a:moveTo>
                  <a:cubicBezTo>
                    <a:pt x="3" y="3"/>
                    <a:pt x="3" y="4"/>
                    <a:pt x="1" y="6"/>
                  </a:cubicBezTo>
                  <a:cubicBezTo>
                    <a:pt x="3" y="6"/>
                    <a:pt x="5" y="6"/>
                    <a:pt x="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662590" y="5632537"/>
              <a:ext cx="94388" cy="63588"/>
            </a:xfrm>
            <a:custGeom>
              <a:avLst/>
              <a:gdLst/>
              <a:ahLst/>
              <a:cxnLst/>
              <a:rect l="l" t="t" r="r" b="b"/>
              <a:pathLst>
                <a:path w="2231" h="1503" extrusionOk="0">
                  <a:moveTo>
                    <a:pt x="2018" y="605"/>
                  </a:moveTo>
                  <a:cubicBezTo>
                    <a:pt x="2077" y="746"/>
                    <a:pt x="2228" y="824"/>
                    <a:pt x="2230" y="996"/>
                  </a:cubicBezTo>
                  <a:cubicBezTo>
                    <a:pt x="2145" y="977"/>
                    <a:pt x="2065" y="961"/>
                    <a:pt x="1974" y="943"/>
                  </a:cubicBezTo>
                  <a:cubicBezTo>
                    <a:pt x="1882" y="1013"/>
                    <a:pt x="1975" y="1095"/>
                    <a:pt x="1994" y="1179"/>
                  </a:cubicBezTo>
                  <a:cubicBezTo>
                    <a:pt x="1959" y="1188"/>
                    <a:pt x="1932" y="1194"/>
                    <a:pt x="1893" y="1203"/>
                  </a:cubicBezTo>
                  <a:cubicBezTo>
                    <a:pt x="1908" y="1236"/>
                    <a:pt x="1923" y="1263"/>
                    <a:pt x="1937" y="1291"/>
                  </a:cubicBezTo>
                  <a:cubicBezTo>
                    <a:pt x="1900" y="1296"/>
                    <a:pt x="1861" y="1300"/>
                    <a:pt x="1806" y="1309"/>
                  </a:cubicBezTo>
                  <a:cubicBezTo>
                    <a:pt x="1819" y="1358"/>
                    <a:pt x="1830" y="1399"/>
                    <a:pt x="1853" y="1480"/>
                  </a:cubicBezTo>
                  <a:cubicBezTo>
                    <a:pt x="1785" y="1435"/>
                    <a:pt x="1749" y="1413"/>
                    <a:pt x="1713" y="1388"/>
                  </a:cubicBezTo>
                  <a:cubicBezTo>
                    <a:pt x="1682" y="1366"/>
                    <a:pt x="1652" y="1342"/>
                    <a:pt x="1610" y="1313"/>
                  </a:cubicBezTo>
                  <a:cubicBezTo>
                    <a:pt x="1594" y="1347"/>
                    <a:pt x="1580" y="1374"/>
                    <a:pt x="1563" y="1413"/>
                  </a:cubicBezTo>
                  <a:cubicBezTo>
                    <a:pt x="1613" y="1433"/>
                    <a:pt x="1651" y="1448"/>
                    <a:pt x="1690" y="1464"/>
                  </a:cubicBezTo>
                  <a:cubicBezTo>
                    <a:pt x="1686" y="1476"/>
                    <a:pt x="1682" y="1488"/>
                    <a:pt x="1678" y="1501"/>
                  </a:cubicBezTo>
                  <a:cubicBezTo>
                    <a:pt x="1569" y="1467"/>
                    <a:pt x="1460" y="1434"/>
                    <a:pt x="1337" y="1395"/>
                  </a:cubicBezTo>
                  <a:cubicBezTo>
                    <a:pt x="1329" y="1421"/>
                    <a:pt x="1314" y="1467"/>
                    <a:pt x="1304" y="1502"/>
                  </a:cubicBezTo>
                  <a:cubicBezTo>
                    <a:pt x="1120" y="1482"/>
                    <a:pt x="937" y="1462"/>
                    <a:pt x="733" y="1440"/>
                  </a:cubicBezTo>
                  <a:cubicBezTo>
                    <a:pt x="678" y="1361"/>
                    <a:pt x="674" y="1240"/>
                    <a:pt x="687" y="1131"/>
                  </a:cubicBezTo>
                  <a:cubicBezTo>
                    <a:pt x="698" y="1044"/>
                    <a:pt x="651" y="1052"/>
                    <a:pt x="594" y="1028"/>
                  </a:cubicBezTo>
                  <a:cubicBezTo>
                    <a:pt x="577" y="1095"/>
                    <a:pt x="558" y="1159"/>
                    <a:pt x="536" y="1237"/>
                  </a:cubicBezTo>
                  <a:cubicBezTo>
                    <a:pt x="436" y="1196"/>
                    <a:pt x="345" y="1159"/>
                    <a:pt x="244" y="1118"/>
                  </a:cubicBezTo>
                  <a:cubicBezTo>
                    <a:pt x="255" y="1075"/>
                    <a:pt x="265" y="1035"/>
                    <a:pt x="271" y="1006"/>
                  </a:cubicBezTo>
                  <a:cubicBezTo>
                    <a:pt x="220" y="951"/>
                    <a:pt x="174" y="904"/>
                    <a:pt x="131" y="853"/>
                  </a:cubicBezTo>
                  <a:cubicBezTo>
                    <a:pt x="85" y="799"/>
                    <a:pt x="42" y="742"/>
                    <a:pt x="1" y="689"/>
                  </a:cubicBezTo>
                  <a:cubicBezTo>
                    <a:pt x="47" y="549"/>
                    <a:pt x="75" y="405"/>
                    <a:pt x="144" y="285"/>
                  </a:cubicBezTo>
                  <a:cubicBezTo>
                    <a:pt x="179" y="223"/>
                    <a:pt x="288" y="205"/>
                    <a:pt x="391" y="153"/>
                  </a:cubicBezTo>
                  <a:cubicBezTo>
                    <a:pt x="334" y="262"/>
                    <a:pt x="334" y="262"/>
                    <a:pt x="365" y="376"/>
                  </a:cubicBezTo>
                  <a:cubicBezTo>
                    <a:pt x="408" y="237"/>
                    <a:pt x="551" y="168"/>
                    <a:pt x="509" y="1"/>
                  </a:cubicBezTo>
                  <a:cubicBezTo>
                    <a:pt x="573" y="71"/>
                    <a:pt x="637" y="142"/>
                    <a:pt x="684" y="194"/>
                  </a:cubicBezTo>
                  <a:cubicBezTo>
                    <a:pt x="760" y="170"/>
                    <a:pt x="817" y="152"/>
                    <a:pt x="881" y="132"/>
                  </a:cubicBezTo>
                  <a:cubicBezTo>
                    <a:pt x="865" y="100"/>
                    <a:pt x="849" y="66"/>
                    <a:pt x="824" y="13"/>
                  </a:cubicBezTo>
                  <a:cubicBezTo>
                    <a:pt x="881" y="50"/>
                    <a:pt x="922" y="82"/>
                    <a:pt x="967" y="102"/>
                  </a:cubicBezTo>
                  <a:cubicBezTo>
                    <a:pt x="999" y="117"/>
                    <a:pt x="1051" y="131"/>
                    <a:pt x="1073" y="116"/>
                  </a:cubicBezTo>
                  <a:cubicBezTo>
                    <a:pt x="1165" y="49"/>
                    <a:pt x="1229" y="85"/>
                    <a:pt x="1278" y="170"/>
                  </a:cubicBezTo>
                  <a:cubicBezTo>
                    <a:pt x="1392" y="41"/>
                    <a:pt x="1392" y="41"/>
                    <a:pt x="1562" y="121"/>
                  </a:cubicBezTo>
                  <a:cubicBezTo>
                    <a:pt x="1559" y="147"/>
                    <a:pt x="1557" y="173"/>
                    <a:pt x="1554" y="197"/>
                  </a:cubicBezTo>
                  <a:cubicBezTo>
                    <a:pt x="1611" y="205"/>
                    <a:pt x="1669" y="215"/>
                    <a:pt x="1726" y="222"/>
                  </a:cubicBezTo>
                  <a:cubicBezTo>
                    <a:pt x="1710" y="309"/>
                    <a:pt x="1725" y="376"/>
                    <a:pt x="1849" y="371"/>
                  </a:cubicBezTo>
                  <a:cubicBezTo>
                    <a:pt x="1897" y="299"/>
                    <a:pt x="1950" y="222"/>
                    <a:pt x="2032" y="102"/>
                  </a:cubicBezTo>
                  <a:cubicBezTo>
                    <a:pt x="2067" y="248"/>
                    <a:pt x="2091" y="357"/>
                    <a:pt x="2120" y="483"/>
                  </a:cubicBezTo>
                  <a:cubicBezTo>
                    <a:pt x="2098" y="503"/>
                    <a:pt x="2056" y="557"/>
                    <a:pt x="2018" y="605"/>
                  </a:cubicBezTo>
                  <a:close/>
                  <a:moveTo>
                    <a:pt x="653" y="303"/>
                  </a:moveTo>
                  <a:cubicBezTo>
                    <a:pt x="652" y="293"/>
                    <a:pt x="652" y="283"/>
                    <a:pt x="651" y="273"/>
                  </a:cubicBezTo>
                  <a:cubicBezTo>
                    <a:pt x="613" y="272"/>
                    <a:pt x="575" y="272"/>
                    <a:pt x="537" y="271"/>
                  </a:cubicBezTo>
                  <a:cubicBezTo>
                    <a:pt x="538" y="289"/>
                    <a:pt x="541" y="307"/>
                    <a:pt x="542" y="325"/>
                  </a:cubicBezTo>
                  <a:cubicBezTo>
                    <a:pt x="579" y="318"/>
                    <a:pt x="616" y="309"/>
                    <a:pt x="653" y="303"/>
                  </a:cubicBezTo>
                  <a:close/>
                  <a:moveTo>
                    <a:pt x="1124" y="425"/>
                  </a:moveTo>
                  <a:cubicBezTo>
                    <a:pt x="1021" y="365"/>
                    <a:pt x="1021" y="365"/>
                    <a:pt x="968" y="456"/>
                  </a:cubicBezTo>
                  <a:cubicBezTo>
                    <a:pt x="1022" y="445"/>
                    <a:pt x="1063" y="438"/>
                    <a:pt x="1124" y="425"/>
                  </a:cubicBezTo>
                  <a:close/>
                  <a:moveTo>
                    <a:pt x="1536" y="736"/>
                  </a:moveTo>
                  <a:cubicBezTo>
                    <a:pt x="1604" y="714"/>
                    <a:pt x="1647" y="700"/>
                    <a:pt x="1690" y="685"/>
                  </a:cubicBezTo>
                  <a:lnTo>
                    <a:pt x="1678" y="647"/>
                  </a:lnTo>
                  <a:cubicBezTo>
                    <a:pt x="1634" y="663"/>
                    <a:pt x="1562" y="568"/>
                    <a:pt x="1536" y="736"/>
                  </a:cubicBezTo>
                  <a:close/>
                  <a:moveTo>
                    <a:pt x="1716" y="1258"/>
                  </a:moveTo>
                  <a:cubicBezTo>
                    <a:pt x="1715" y="1177"/>
                    <a:pt x="1713" y="1112"/>
                    <a:pt x="1712" y="1032"/>
                  </a:cubicBezTo>
                  <a:cubicBezTo>
                    <a:pt x="1668" y="1047"/>
                    <a:pt x="1640" y="1055"/>
                    <a:pt x="1556" y="1084"/>
                  </a:cubicBezTo>
                  <a:cubicBezTo>
                    <a:pt x="1637" y="1142"/>
                    <a:pt x="1610" y="1238"/>
                    <a:pt x="1716" y="1258"/>
                  </a:cubicBezTo>
                  <a:close/>
                  <a:moveTo>
                    <a:pt x="1841" y="927"/>
                  </a:moveTo>
                  <a:cubicBezTo>
                    <a:pt x="1787" y="875"/>
                    <a:pt x="1760" y="849"/>
                    <a:pt x="1719" y="809"/>
                  </a:cubicBezTo>
                  <a:cubicBezTo>
                    <a:pt x="1700" y="877"/>
                    <a:pt x="1690" y="922"/>
                    <a:pt x="1672" y="992"/>
                  </a:cubicBezTo>
                  <a:cubicBezTo>
                    <a:pt x="1735" y="967"/>
                    <a:pt x="1773" y="953"/>
                    <a:pt x="1841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249572" y="5489787"/>
              <a:ext cx="91469" cy="68327"/>
            </a:xfrm>
            <a:custGeom>
              <a:avLst/>
              <a:gdLst/>
              <a:ahLst/>
              <a:cxnLst/>
              <a:rect l="l" t="t" r="r" b="b"/>
              <a:pathLst>
                <a:path w="2162" h="1615" extrusionOk="0">
                  <a:moveTo>
                    <a:pt x="1563" y="1548"/>
                  </a:moveTo>
                  <a:cubicBezTo>
                    <a:pt x="1519" y="1552"/>
                    <a:pt x="1457" y="1573"/>
                    <a:pt x="1432" y="1553"/>
                  </a:cubicBezTo>
                  <a:cubicBezTo>
                    <a:pt x="1375" y="1505"/>
                    <a:pt x="1350" y="1499"/>
                    <a:pt x="1292" y="1558"/>
                  </a:cubicBezTo>
                  <a:cubicBezTo>
                    <a:pt x="1235" y="1614"/>
                    <a:pt x="1197" y="1583"/>
                    <a:pt x="1146" y="1442"/>
                  </a:cubicBezTo>
                  <a:cubicBezTo>
                    <a:pt x="1081" y="1481"/>
                    <a:pt x="1017" y="1517"/>
                    <a:pt x="952" y="1556"/>
                  </a:cubicBezTo>
                  <a:cubicBezTo>
                    <a:pt x="901" y="1533"/>
                    <a:pt x="852" y="1498"/>
                    <a:pt x="798" y="1494"/>
                  </a:cubicBezTo>
                  <a:cubicBezTo>
                    <a:pt x="750" y="1491"/>
                    <a:pt x="693" y="1559"/>
                    <a:pt x="652" y="1458"/>
                  </a:cubicBezTo>
                  <a:cubicBezTo>
                    <a:pt x="714" y="1403"/>
                    <a:pt x="780" y="1344"/>
                    <a:pt x="854" y="1279"/>
                  </a:cubicBezTo>
                  <a:cubicBezTo>
                    <a:pt x="725" y="1220"/>
                    <a:pt x="522" y="1274"/>
                    <a:pt x="508" y="1055"/>
                  </a:cubicBezTo>
                  <a:cubicBezTo>
                    <a:pt x="430" y="1043"/>
                    <a:pt x="333" y="1095"/>
                    <a:pt x="285" y="985"/>
                  </a:cubicBezTo>
                  <a:cubicBezTo>
                    <a:pt x="279" y="969"/>
                    <a:pt x="225" y="976"/>
                    <a:pt x="196" y="966"/>
                  </a:cubicBezTo>
                  <a:cubicBezTo>
                    <a:pt x="88" y="933"/>
                    <a:pt x="1" y="771"/>
                    <a:pt x="68" y="703"/>
                  </a:cubicBezTo>
                  <a:cubicBezTo>
                    <a:pt x="186" y="585"/>
                    <a:pt x="187" y="439"/>
                    <a:pt x="207" y="261"/>
                  </a:cubicBezTo>
                  <a:cubicBezTo>
                    <a:pt x="290" y="318"/>
                    <a:pt x="355" y="362"/>
                    <a:pt x="431" y="414"/>
                  </a:cubicBezTo>
                  <a:cubicBezTo>
                    <a:pt x="488" y="350"/>
                    <a:pt x="509" y="282"/>
                    <a:pt x="438" y="220"/>
                  </a:cubicBezTo>
                  <a:cubicBezTo>
                    <a:pt x="541" y="172"/>
                    <a:pt x="647" y="124"/>
                    <a:pt x="759" y="72"/>
                  </a:cubicBezTo>
                  <a:cubicBezTo>
                    <a:pt x="834" y="114"/>
                    <a:pt x="827" y="289"/>
                    <a:pt x="994" y="219"/>
                  </a:cubicBezTo>
                  <a:cubicBezTo>
                    <a:pt x="967" y="177"/>
                    <a:pt x="942" y="138"/>
                    <a:pt x="911" y="93"/>
                  </a:cubicBezTo>
                  <a:cubicBezTo>
                    <a:pt x="944" y="63"/>
                    <a:pt x="975" y="32"/>
                    <a:pt x="1011" y="0"/>
                  </a:cubicBezTo>
                  <a:cubicBezTo>
                    <a:pt x="1073" y="52"/>
                    <a:pt x="1126" y="98"/>
                    <a:pt x="1203" y="163"/>
                  </a:cubicBezTo>
                  <a:cubicBezTo>
                    <a:pt x="1207" y="108"/>
                    <a:pt x="1209" y="77"/>
                    <a:pt x="1213" y="15"/>
                  </a:cubicBezTo>
                  <a:cubicBezTo>
                    <a:pt x="1284" y="58"/>
                    <a:pt x="1345" y="98"/>
                    <a:pt x="1412" y="142"/>
                  </a:cubicBezTo>
                  <a:cubicBezTo>
                    <a:pt x="1494" y="89"/>
                    <a:pt x="1579" y="31"/>
                    <a:pt x="1687" y="86"/>
                  </a:cubicBezTo>
                  <a:cubicBezTo>
                    <a:pt x="1633" y="167"/>
                    <a:pt x="1633" y="167"/>
                    <a:pt x="1515" y="161"/>
                  </a:cubicBezTo>
                  <a:cubicBezTo>
                    <a:pt x="1530" y="249"/>
                    <a:pt x="1563" y="303"/>
                    <a:pt x="1662" y="297"/>
                  </a:cubicBezTo>
                  <a:cubicBezTo>
                    <a:pt x="1727" y="293"/>
                    <a:pt x="1792" y="287"/>
                    <a:pt x="1857" y="293"/>
                  </a:cubicBezTo>
                  <a:cubicBezTo>
                    <a:pt x="1900" y="298"/>
                    <a:pt x="1942" y="325"/>
                    <a:pt x="1975" y="370"/>
                  </a:cubicBezTo>
                  <a:cubicBezTo>
                    <a:pt x="1951" y="370"/>
                    <a:pt x="1927" y="371"/>
                    <a:pt x="1886" y="372"/>
                  </a:cubicBezTo>
                  <a:cubicBezTo>
                    <a:pt x="2032" y="434"/>
                    <a:pt x="1952" y="559"/>
                    <a:pt x="2012" y="642"/>
                  </a:cubicBezTo>
                  <a:cubicBezTo>
                    <a:pt x="2000" y="649"/>
                    <a:pt x="1990" y="653"/>
                    <a:pt x="1978" y="661"/>
                  </a:cubicBezTo>
                  <a:cubicBezTo>
                    <a:pt x="1922" y="633"/>
                    <a:pt x="1865" y="605"/>
                    <a:pt x="1781" y="566"/>
                  </a:cubicBezTo>
                  <a:cubicBezTo>
                    <a:pt x="1847" y="708"/>
                    <a:pt x="1975" y="722"/>
                    <a:pt x="2076" y="796"/>
                  </a:cubicBezTo>
                  <a:cubicBezTo>
                    <a:pt x="2061" y="818"/>
                    <a:pt x="2046" y="840"/>
                    <a:pt x="2030" y="861"/>
                  </a:cubicBezTo>
                  <a:cubicBezTo>
                    <a:pt x="2162" y="918"/>
                    <a:pt x="2067" y="1058"/>
                    <a:pt x="2129" y="1142"/>
                  </a:cubicBezTo>
                  <a:cubicBezTo>
                    <a:pt x="2030" y="1093"/>
                    <a:pt x="1930" y="1043"/>
                    <a:pt x="1798" y="977"/>
                  </a:cubicBezTo>
                  <a:cubicBezTo>
                    <a:pt x="1880" y="1104"/>
                    <a:pt x="1941" y="1196"/>
                    <a:pt x="2014" y="1308"/>
                  </a:cubicBezTo>
                  <a:cubicBezTo>
                    <a:pt x="1907" y="1317"/>
                    <a:pt x="1834" y="1322"/>
                    <a:pt x="1760" y="1329"/>
                  </a:cubicBezTo>
                  <a:cubicBezTo>
                    <a:pt x="1735" y="1353"/>
                    <a:pt x="1712" y="1375"/>
                    <a:pt x="1688" y="1399"/>
                  </a:cubicBezTo>
                  <a:cubicBezTo>
                    <a:pt x="1676" y="1385"/>
                    <a:pt x="1652" y="1363"/>
                    <a:pt x="1654" y="1359"/>
                  </a:cubicBezTo>
                  <a:cubicBezTo>
                    <a:pt x="1676" y="1329"/>
                    <a:pt x="1703" y="1303"/>
                    <a:pt x="1729" y="1274"/>
                  </a:cubicBezTo>
                  <a:cubicBezTo>
                    <a:pt x="1676" y="1281"/>
                    <a:pt x="1623" y="1290"/>
                    <a:pt x="1571" y="1292"/>
                  </a:cubicBezTo>
                  <a:cubicBezTo>
                    <a:pt x="1548" y="1293"/>
                    <a:pt x="1514" y="1288"/>
                    <a:pt x="1508" y="1275"/>
                  </a:cubicBezTo>
                  <a:cubicBezTo>
                    <a:pt x="1482" y="1213"/>
                    <a:pt x="1442" y="1220"/>
                    <a:pt x="1404" y="1251"/>
                  </a:cubicBezTo>
                  <a:cubicBezTo>
                    <a:pt x="1390" y="1264"/>
                    <a:pt x="1384" y="1301"/>
                    <a:pt x="1390" y="1322"/>
                  </a:cubicBezTo>
                  <a:cubicBezTo>
                    <a:pt x="1409" y="1400"/>
                    <a:pt x="1459" y="1339"/>
                    <a:pt x="1496" y="1343"/>
                  </a:cubicBezTo>
                  <a:cubicBezTo>
                    <a:pt x="1508" y="1344"/>
                    <a:pt x="1519" y="1355"/>
                    <a:pt x="1542" y="1369"/>
                  </a:cubicBezTo>
                  <a:cubicBezTo>
                    <a:pt x="1524" y="1406"/>
                    <a:pt x="1504" y="1442"/>
                    <a:pt x="1484" y="1481"/>
                  </a:cubicBezTo>
                  <a:cubicBezTo>
                    <a:pt x="1510" y="1491"/>
                    <a:pt x="1536" y="1502"/>
                    <a:pt x="1561" y="1512"/>
                  </a:cubicBezTo>
                  <a:cubicBezTo>
                    <a:pt x="1563" y="1527"/>
                    <a:pt x="1563" y="1537"/>
                    <a:pt x="1563" y="1548"/>
                  </a:cubicBezTo>
                  <a:close/>
                  <a:moveTo>
                    <a:pt x="914" y="339"/>
                  </a:moveTo>
                  <a:cubicBezTo>
                    <a:pt x="837" y="328"/>
                    <a:pt x="781" y="321"/>
                    <a:pt x="697" y="307"/>
                  </a:cubicBezTo>
                  <a:cubicBezTo>
                    <a:pt x="769" y="397"/>
                    <a:pt x="822" y="420"/>
                    <a:pt x="914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289681" y="5555577"/>
              <a:ext cx="212" cy="8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2"/>
                  </a:moveTo>
                  <a:cubicBezTo>
                    <a:pt x="4" y="2"/>
                    <a:pt x="4" y="1"/>
                    <a:pt x="3" y="1"/>
                  </a:cubicBezTo>
                  <a:cubicBezTo>
                    <a:pt x="3" y="1"/>
                    <a:pt x="1" y="1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911069" y="6203196"/>
              <a:ext cx="91215" cy="63123"/>
            </a:xfrm>
            <a:custGeom>
              <a:avLst/>
              <a:gdLst/>
              <a:ahLst/>
              <a:cxnLst/>
              <a:rect l="l" t="t" r="r" b="b"/>
              <a:pathLst>
                <a:path w="2156" h="1492" extrusionOk="0">
                  <a:moveTo>
                    <a:pt x="2140" y="950"/>
                  </a:moveTo>
                  <a:cubicBezTo>
                    <a:pt x="2141" y="991"/>
                    <a:pt x="2156" y="1036"/>
                    <a:pt x="2143" y="1048"/>
                  </a:cubicBezTo>
                  <a:cubicBezTo>
                    <a:pt x="2045" y="1130"/>
                    <a:pt x="1931" y="1122"/>
                    <a:pt x="1815" y="1024"/>
                  </a:cubicBezTo>
                  <a:cubicBezTo>
                    <a:pt x="1780" y="1065"/>
                    <a:pt x="1744" y="1106"/>
                    <a:pt x="1700" y="1157"/>
                  </a:cubicBezTo>
                  <a:cubicBezTo>
                    <a:pt x="1790" y="1172"/>
                    <a:pt x="1886" y="1123"/>
                    <a:pt x="1942" y="1241"/>
                  </a:cubicBezTo>
                  <a:cubicBezTo>
                    <a:pt x="1764" y="1289"/>
                    <a:pt x="1598" y="1350"/>
                    <a:pt x="1414" y="1324"/>
                  </a:cubicBezTo>
                  <a:cubicBezTo>
                    <a:pt x="1419" y="1279"/>
                    <a:pt x="1422" y="1248"/>
                    <a:pt x="1426" y="1219"/>
                  </a:cubicBezTo>
                  <a:cubicBezTo>
                    <a:pt x="1419" y="1216"/>
                    <a:pt x="1411" y="1214"/>
                    <a:pt x="1403" y="1209"/>
                  </a:cubicBezTo>
                  <a:cubicBezTo>
                    <a:pt x="1367" y="1298"/>
                    <a:pt x="1329" y="1388"/>
                    <a:pt x="1289" y="1492"/>
                  </a:cubicBezTo>
                  <a:cubicBezTo>
                    <a:pt x="1245" y="1475"/>
                    <a:pt x="1191" y="1469"/>
                    <a:pt x="1167" y="1439"/>
                  </a:cubicBezTo>
                  <a:cubicBezTo>
                    <a:pt x="1126" y="1389"/>
                    <a:pt x="1094" y="1401"/>
                    <a:pt x="1048" y="1419"/>
                  </a:cubicBezTo>
                  <a:cubicBezTo>
                    <a:pt x="1019" y="1430"/>
                    <a:pt x="986" y="1436"/>
                    <a:pt x="953" y="1441"/>
                  </a:cubicBezTo>
                  <a:cubicBezTo>
                    <a:pt x="769" y="1466"/>
                    <a:pt x="725" y="1441"/>
                    <a:pt x="641" y="1269"/>
                  </a:cubicBezTo>
                  <a:cubicBezTo>
                    <a:pt x="676" y="1243"/>
                    <a:pt x="713" y="1219"/>
                    <a:pt x="748" y="1193"/>
                  </a:cubicBezTo>
                  <a:cubicBezTo>
                    <a:pt x="750" y="1193"/>
                    <a:pt x="754" y="1194"/>
                    <a:pt x="756" y="1194"/>
                  </a:cubicBezTo>
                  <a:cubicBezTo>
                    <a:pt x="759" y="1193"/>
                    <a:pt x="760" y="1193"/>
                    <a:pt x="764" y="1191"/>
                  </a:cubicBezTo>
                  <a:cubicBezTo>
                    <a:pt x="833" y="1229"/>
                    <a:pt x="892" y="1215"/>
                    <a:pt x="930" y="1121"/>
                  </a:cubicBezTo>
                  <a:cubicBezTo>
                    <a:pt x="874" y="1144"/>
                    <a:pt x="818" y="1168"/>
                    <a:pt x="764" y="1191"/>
                  </a:cubicBezTo>
                  <a:cubicBezTo>
                    <a:pt x="760" y="1190"/>
                    <a:pt x="758" y="1190"/>
                    <a:pt x="754" y="1188"/>
                  </a:cubicBezTo>
                  <a:cubicBezTo>
                    <a:pt x="751" y="1189"/>
                    <a:pt x="749" y="1191"/>
                    <a:pt x="748" y="1193"/>
                  </a:cubicBezTo>
                  <a:cubicBezTo>
                    <a:pt x="671" y="1183"/>
                    <a:pt x="600" y="1148"/>
                    <a:pt x="511" y="1191"/>
                  </a:cubicBezTo>
                  <a:cubicBezTo>
                    <a:pt x="454" y="1219"/>
                    <a:pt x="365" y="1175"/>
                    <a:pt x="284" y="1164"/>
                  </a:cubicBezTo>
                  <a:cubicBezTo>
                    <a:pt x="353" y="1003"/>
                    <a:pt x="504" y="1085"/>
                    <a:pt x="604" y="1014"/>
                  </a:cubicBezTo>
                  <a:cubicBezTo>
                    <a:pt x="600" y="945"/>
                    <a:pt x="588" y="892"/>
                    <a:pt x="495" y="901"/>
                  </a:cubicBezTo>
                  <a:cubicBezTo>
                    <a:pt x="439" y="905"/>
                    <a:pt x="381" y="908"/>
                    <a:pt x="326" y="908"/>
                  </a:cubicBezTo>
                  <a:cubicBezTo>
                    <a:pt x="251" y="908"/>
                    <a:pt x="177" y="905"/>
                    <a:pt x="82" y="904"/>
                  </a:cubicBezTo>
                  <a:cubicBezTo>
                    <a:pt x="114" y="782"/>
                    <a:pt x="146" y="694"/>
                    <a:pt x="64" y="595"/>
                  </a:cubicBezTo>
                  <a:cubicBezTo>
                    <a:pt x="1" y="519"/>
                    <a:pt x="64" y="418"/>
                    <a:pt x="219" y="305"/>
                  </a:cubicBezTo>
                  <a:cubicBezTo>
                    <a:pt x="201" y="277"/>
                    <a:pt x="178" y="240"/>
                    <a:pt x="151" y="196"/>
                  </a:cubicBezTo>
                  <a:cubicBezTo>
                    <a:pt x="245" y="189"/>
                    <a:pt x="349" y="183"/>
                    <a:pt x="453" y="177"/>
                  </a:cubicBezTo>
                  <a:lnTo>
                    <a:pt x="453" y="146"/>
                  </a:lnTo>
                  <a:cubicBezTo>
                    <a:pt x="407" y="138"/>
                    <a:pt x="360" y="132"/>
                    <a:pt x="316" y="127"/>
                  </a:cubicBezTo>
                  <a:cubicBezTo>
                    <a:pt x="317" y="111"/>
                    <a:pt x="318" y="97"/>
                    <a:pt x="318" y="83"/>
                  </a:cubicBezTo>
                  <a:cubicBezTo>
                    <a:pt x="453" y="89"/>
                    <a:pt x="590" y="95"/>
                    <a:pt x="740" y="102"/>
                  </a:cubicBezTo>
                  <a:cubicBezTo>
                    <a:pt x="749" y="86"/>
                    <a:pt x="770" y="45"/>
                    <a:pt x="793" y="1"/>
                  </a:cubicBezTo>
                  <a:cubicBezTo>
                    <a:pt x="817" y="10"/>
                    <a:pt x="840" y="12"/>
                    <a:pt x="852" y="26"/>
                  </a:cubicBezTo>
                  <a:cubicBezTo>
                    <a:pt x="931" y="120"/>
                    <a:pt x="1019" y="120"/>
                    <a:pt x="1129" y="78"/>
                  </a:cubicBezTo>
                  <a:cubicBezTo>
                    <a:pt x="1207" y="48"/>
                    <a:pt x="1301" y="57"/>
                    <a:pt x="1397" y="48"/>
                  </a:cubicBezTo>
                  <a:cubicBezTo>
                    <a:pt x="1483" y="149"/>
                    <a:pt x="1593" y="219"/>
                    <a:pt x="1750" y="200"/>
                  </a:cubicBezTo>
                  <a:cubicBezTo>
                    <a:pt x="1883" y="184"/>
                    <a:pt x="1921" y="240"/>
                    <a:pt x="1876" y="367"/>
                  </a:cubicBezTo>
                  <a:cubicBezTo>
                    <a:pt x="1938" y="402"/>
                    <a:pt x="2000" y="438"/>
                    <a:pt x="2092" y="491"/>
                  </a:cubicBezTo>
                  <a:cubicBezTo>
                    <a:pt x="1986" y="548"/>
                    <a:pt x="1921" y="547"/>
                    <a:pt x="1849" y="498"/>
                  </a:cubicBezTo>
                  <a:cubicBezTo>
                    <a:pt x="1776" y="450"/>
                    <a:pt x="1697" y="399"/>
                    <a:pt x="1610" y="506"/>
                  </a:cubicBezTo>
                  <a:cubicBezTo>
                    <a:pt x="1707" y="516"/>
                    <a:pt x="1791" y="524"/>
                    <a:pt x="1876" y="533"/>
                  </a:cubicBezTo>
                  <a:cubicBezTo>
                    <a:pt x="1878" y="545"/>
                    <a:pt x="1880" y="555"/>
                    <a:pt x="1880" y="568"/>
                  </a:cubicBezTo>
                  <a:cubicBezTo>
                    <a:pt x="1860" y="574"/>
                    <a:pt x="1839" y="580"/>
                    <a:pt x="1810" y="589"/>
                  </a:cubicBezTo>
                  <a:cubicBezTo>
                    <a:pt x="1862" y="736"/>
                    <a:pt x="2009" y="628"/>
                    <a:pt x="2096" y="706"/>
                  </a:cubicBezTo>
                  <a:cubicBezTo>
                    <a:pt x="1938" y="768"/>
                    <a:pt x="1983" y="911"/>
                    <a:pt x="1933" y="1074"/>
                  </a:cubicBezTo>
                  <a:cubicBezTo>
                    <a:pt x="2021" y="1022"/>
                    <a:pt x="2071" y="992"/>
                    <a:pt x="2140" y="950"/>
                  </a:cubicBezTo>
                  <a:close/>
                  <a:moveTo>
                    <a:pt x="1528" y="342"/>
                  </a:moveTo>
                  <a:cubicBezTo>
                    <a:pt x="1427" y="360"/>
                    <a:pt x="1398" y="388"/>
                    <a:pt x="1457" y="474"/>
                  </a:cubicBezTo>
                  <a:cubicBezTo>
                    <a:pt x="1476" y="439"/>
                    <a:pt x="1495" y="403"/>
                    <a:pt x="1528" y="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38425" y="6028715"/>
              <a:ext cx="90877" cy="61727"/>
            </a:xfrm>
            <a:custGeom>
              <a:avLst/>
              <a:gdLst/>
              <a:ahLst/>
              <a:cxnLst/>
              <a:rect l="l" t="t" r="r" b="b"/>
              <a:pathLst>
                <a:path w="2148" h="1459" extrusionOk="0">
                  <a:moveTo>
                    <a:pt x="1805" y="1208"/>
                  </a:moveTo>
                  <a:cubicBezTo>
                    <a:pt x="1736" y="1187"/>
                    <a:pt x="1664" y="1166"/>
                    <a:pt x="1617" y="1151"/>
                  </a:cubicBezTo>
                  <a:cubicBezTo>
                    <a:pt x="1571" y="1196"/>
                    <a:pt x="1547" y="1224"/>
                    <a:pt x="1517" y="1248"/>
                  </a:cubicBezTo>
                  <a:cubicBezTo>
                    <a:pt x="1503" y="1258"/>
                    <a:pt x="1466" y="1255"/>
                    <a:pt x="1465" y="1264"/>
                  </a:cubicBezTo>
                  <a:cubicBezTo>
                    <a:pt x="1441" y="1416"/>
                    <a:pt x="1271" y="1349"/>
                    <a:pt x="1205" y="1439"/>
                  </a:cubicBezTo>
                  <a:cubicBezTo>
                    <a:pt x="1196" y="1451"/>
                    <a:pt x="1165" y="1458"/>
                    <a:pt x="1152" y="1452"/>
                  </a:cubicBezTo>
                  <a:cubicBezTo>
                    <a:pt x="1101" y="1430"/>
                    <a:pt x="1049" y="1406"/>
                    <a:pt x="1005" y="1373"/>
                  </a:cubicBezTo>
                  <a:cubicBezTo>
                    <a:pt x="995" y="1365"/>
                    <a:pt x="1011" y="1291"/>
                    <a:pt x="1021" y="1291"/>
                  </a:cubicBezTo>
                  <a:cubicBezTo>
                    <a:pt x="1074" y="1286"/>
                    <a:pt x="1133" y="1279"/>
                    <a:pt x="1179" y="1300"/>
                  </a:cubicBezTo>
                  <a:cubicBezTo>
                    <a:pt x="1226" y="1321"/>
                    <a:pt x="1261" y="1370"/>
                    <a:pt x="1319" y="1303"/>
                  </a:cubicBezTo>
                  <a:cubicBezTo>
                    <a:pt x="1258" y="1181"/>
                    <a:pt x="1157" y="1183"/>
                    <a:pt x="1034" y="1176"/>
                  </a:cubicBezTo>
                  <a:cubicBezTo>
                    <a:pt x="873" y="1165"/>
                    <a:pt x="880" y="1296"/>
                    <a:pt x="822" y="1369"/>
                  </a:cubicBezTo>
                  <a:cubicBezTo>
                    <a:pt x="743" y="1337"/>
                    <a:pt x="670" y="1308"/>
                    <a:pt x="597" y="1276"/>
                  </a:cubicBezTo>
                  <a:cubicBezTo>
                    <a:pt x="507" y="1238"/>
                    <a:pt x="435" y="1196"/>
                    <a:pt x="517" y="1077"/>
                  </a:cubicBezTo>
                  <a:cubicBezTo>
                    <a:pt x="537" y="1046"/>
                    <a:pt x="507" y="979"/>
                    <a:pt x="501" y="932"/>
                  </a:cubicBezTo>
                  <a:cubicBezTo>
                    <a:pt x="259" y="886"/>
                    <a:pt x="259" y="886"/>
                    <a:pt x="164" y="1046"/>
                  </a:cubicBezTo>
                  <a:cubicBezTo>
                    <a:pt x="76" y="1022"/>
                    <a:pt x="54" y="973"/>
                    <a:pt x="107" y="897"/>
                  </a:cubicBezTo>
                  <a:cubicBezTo>
                    <a:pt x="149" y="837"/>
                    <a:pt x="197" y="782"/>
                    <a:pt x="246" y="722"/>
                  </a:cubicBezTo>
                  <a:cubicBezTo>
                    <a:pt x="164" y="682"/>
                    <a:pt x="97" y="650"/>
                    <a:pt x="28" y="618"/>
                  </a:cubicBezTo>
                  <a:cubicBezTo>
                    <a:pt x="109" y="473"/>
                    <a:pt x="39" y="345"/>
                    <a:pt x="1" y="202"/>
                  </a:cubicBezTo>
                  <a:cubicBezTo>
                    <a:pt x="27" y="223"/>
                    <a:pt x="57" y="238"/>
                    <a:pt x="77" y="263"/>
                  </a:cubicBezTo>
                  <a:cubicBezTo>
                    <a:pt x="152" y="354"/>
                    <a:pt x="157" y="353"/>
                    <a:pt x="246" y="261"/>
                  </a:cubicBezTo>
                  <a:cubicBezTo>
                    <a:pt x="319" y="186"/>
                    <a:pt x="378" y="74"/>
                    <a:pt x="513" y="124"/>
                  </a:cubicBezTo>
                  <a:cubicBezTo>
                    <a:pt x="549" y="136"/>
                    <a:pt x="575" y="170"/>
                    <a:pt x="611" y="198"/>
                  </a:cubicBezTo>
                  <a:cubicBezTo>
                    <a:pt x="622" y="160"/>
                    <a:pt x="635" y="113"/>
                    <a:pt x="655" y="40"/>
                  </a:cubicBezTo>
                  <a:cubicBezTo>
                    <a:pt x="725" y="56"/>
                    <a:pt x="800" y="74"/>
                    <a:pt x="898" y="97"/>
                  </a:cubicBezTo>
                  <a:cubicBezTo>
                    <a:pt x="940" y="76"/>
                    <a:pt x="1004" y="35"/>
                    <a:pt x="1076" y="13"/>
                  </a:cubicBezTo>
                  <a:cubicBezTo>
                    <a:pt x="1100" y="5"/>
                    <a:pt x="1137" y="41"/>
                    <a:pt x="1169" y="57"/>
                  </a:cubicBezTo>
                  <a:lnTo>
                    <a:pt x="1169" y="58"/>
                  </a:lnTo>
                  <a:cubicBezTo>
                    <a:pt x="1168" y="58"/>
                    <a:pt x="1165" y="58"/>
                    <a:pt x="1164" y="60"/>
                  </a:cubicBezTo>
                  <a:cubicBezTo>
                    <a:pt x="1167" y="61"/>
                    <a:pt x="1168" y="61"/>
                    <a:pt x="1169" y="62"/>
                  </a:cubicBezTo>
                  <a:cubicBezTo>
                    <a:pt x="1170" y="88"/>
                    <a:pt x="1171" y="113"/>
                    <a:pt x="1173" y="144"/>
                  </a:cubicBezTo>
                  <a:cubicBezTo>
                    <a:pt x="1234" y="98"/>
                    <a:pt x="1234" y="95"/>
                    <a:pt x="1169" y="62"/>
                  </a:cubicBezTo>
                  <a:lnTo>
                    <a:pt x="1169" y="58"/>
                  </a:lnTo>
                  <a:cubicBezTo>
                    <a:pt x="1376" y="9"/>
                    <a:pt x="1581" y="1"/>
                    <a:pt x="1793" y="47"/>
                  </a:cubicBezTo>
                  <a:cubicBezTo>
                    <a:pt x="1793" y="113"/>
                    <a:pt x="1794" y="156"/>
                    <a:pt x="1794" y="197"/>
                  </a:cubicBezTo>
                  <a:lnTo>
                    <a:pt x="1794" y="197"/>
                  </a:lnTo>
                  <a:lnTo>
                    <a:pt x="1793" y="197"/>
                  </a:lnTo>
                  <a:cubicBezTo>
                    <a:pt x="1752" y="141"/>
                    <a:pt x="1710" y="99"/>
                    <a:pt x="1634" y="139"/>
                  </a:cubicBezTo>
                  <a:cubicBezTo>
                    <a:pt x="1562" y="177"/>
                    <a:pt x="1488" y="211"/>
                    <a:pt x="1408" y="249"/>
                  </a:cubicBezTo>
                  <a:cubicBezTo>
                    <a:pt x="1402" y="284"/>
                    <a:pt x="1393" y="331"/>
                    <a:pt x="1377" y="410"/>
                  </a:cubicBezTo>
                  <a:cubicBezTo>
                    <a:pt x="1531" y="333"/>
                    <a:pt x="1632" y="197"/>
                    <a:pt x="1793" y="196"/>
                  </a:cubicBezTo>
                  <a:lnTo>
                    <a:pt x="1794" y="197"/>
                  </a:lnTo>
                  <a:lnTo>
                    <a:pt x="1794" y="196"/>
                  </a:lnTo>
                  <a:cubicBezTo>
                    <a:pt x="1868" y="209"/>
                    <a:pt x="1942" y="224"/>
                    <a:pt x="2023" y="240"/>
                  </a:cubicBezTo>
                  <a:cubicBezTo>
                    <a:pt x="1992" y="306"/>
                    <a:pt x="1970" y="354"/>
                    <a:pt x="1945" y="405"/>
                  </a:cubicBezTo>
                  <a:cubicBezTo>
                    <a:pt x="1886" y="359"/>
                    <a:pt x="1835" y="321"/>
                    <a:pt x="1755" y="260"/>
                  </a:cubicBezTo>
                  <a:cubicBezTo>
                    <a:pt x="1778" y="363"/>
                    <a:pt x="1793" y="427"/>
                    <a:pt x="1811" y="508"/>
                  </a:cubicBezTo>
                  <a:cubicBezTo>
                    <a:pt x="1769" y="484"/>
                    <a:pt x="1738" y="464"/>
                    <a:pt x="1677" y="428"/>
                  </a:cubicBezTo>
                  <a:cubicBezTo>
                    <a:pt x="1760" y="670"/>
                    <a:pt x="1980" y="642"/>
                    <a:pt x="2147" y="750"/>
                  </a:cubicBezTo>
                  <a:cubicBezTo>
                    <a:pt x="1983" y="779"/>
                    <a:pt x="2042" y="904"/>
                    <a:pt x="2014" y="985"/>
                  </a:cubicBezTo>
                  <a:cubicBezTo>
                    <a:pt x="1813" y="1067"/>
                    <a:pt x="1813" y="1067"/>
                    <a:pt x="1805" y="1208"/>
                  </a:cubicBezTo>
                  <a:close/>
                  <a:moveTo>
                    <a:pt x="776" y="1090"/>
                  </a:moveTo>
                  <a:cubicBezTo>
                    <a:pt x="715" y="1021"/>
                    <a:pt x="674" y="974"/>
                    <a:pt x="633" y="928"/>
                  </a:cubicBezTo>
                  <a:cubicBezTo>
                    <a:pt x="618" y="944"/>
                    <a:pt x="601" y="959"/>
                    <a:pt x="584" y="974"/>
                  </a:cubicBezTo>
                  <a:cubicBezTo>
                    <a:pt x="595" y="1051"/>
                    <a:pt x="651" y="1082"/>
                    <a:pt x="776" y="1090"/>
                  </a:cubicBezTo>
                  <a:close/>
                  <a:moveTo>
                    <a:pt x="1669" y="704"/>
                  </a:moveTo>
                  <a:cubicBezTo>
                    <a:pt x="1607" y="680"/>
                    <a:pt x="1575" y="667"/>
                    <a:pt x="1511" y="640"/>
                  </a:cubicBezTo>
                  <a:cubicBezTo>
                    <a:pt x="1538" y="696"/>
                    <a:pt x="1545" y="737"/>
                    <a:pt x="1568" y="748"/>
                  </a:cubicBezTo>
                  <a:cubicBezTo>
                    <a:pt x="1586" y="758"/>
                    <a:pt x="1621" y="727"/>
                    <a:pt x="1669" y="7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96014" y="6030661"/>
              <a:ext cx="212" cy="381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1" y="1"/>
                  </a:move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9"/>
                    <a:pt x="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13892" y="5991864"/>
              <a:ext cx="85123" cy="66804"/>
            </a:xfrm>
            <a:custGeom>
              <a:avLst/>
              <a:gdLst/>
              <a:ahLst/>
              <a:cxnLst/>
              <a:rect l="l" t="t" r="r" b="b"/>
              <a:pathLst>
                <a:path w="2012" h="1579" extrusionOk="0">
                  <a:moveTo>
                    <a:pt x="1069" y="1570"/>
                  </a:moveTo>
                  <a:cubicBezTo>
                    <a:pt x="942" y="1578"/>
                    <a:pt x="1020" y="1494"/>
                    <a:pt x="1007" y="1453"/>
                  </a:cubicBezTo>
                  <a:cubicBezTo>
                    <a:pt x="905" y="1380"/>
                    <a:pt x="884" y="1542"/>
                    <a:pt x="780" y="1526"/>
                  </a:cubicBezTo>
                  <a:cubicBezTo>
                    <a:pt x="813" y="1449"/>
                    <a:pt x="826" y="1372"/>
                    <a:pt x="771" y="1313"/>
                  </a:cubicBezTo>
                  <a:cubicBezTo>
                    <a:pt x="718" y="1251"/>
                    <a:pt x="656" y="1198"/>
                    <a:pt x="577" y="1122"/>
                  </a:cubicBezTo>
                  <a:cubicBezTo>
                    <a:pt x="657" y="1108"/>
                    <a:pt x="748" y="1176"/>
                    <a:pt x="761" y="1048"/>
                  </a:cubicBezTo>
                  <a:cubicBezTo>
                    <a:pt x="634" y="1012"/>
                    <a:pt x="510" y="995"/>
                    <a:pt x="402" y="1098"/>
                  </a:cubicBezTo>
                  <a:cubicBezTo>
                    <a:pt x="318" y="1064"/>
                    <a:pt x="236" y="1029"/>
                    <a:pt x="124" y="984"/>
                  </a:cubicBezTo>
                  <a:cubicBezTo>
                    <a:pt x="180" y="958"/>
                    <a:pt x="210" y="945"/>
                    <a:pt x="246" y="927"/>
                  </a:cubicBezTo>
                  <a:cubicBezTo>
                    <a:pt x="238" y="912"/>
                    <a:pt x="230" y="893"/>
                    <a:pt x="218" y="886"/>
                  </a:cubicBezTo>
                  <a:cubicBezTo>
                    <a:pt x="135" y="837"/>
                    <a:pt x="42" y="797"/>
                    <a:pt x="21" y="686"/>
                  </a:cubicBezTo>
                  <a:cubicBezTo>
                    <a:pt x="17" y="661"/>
                    <a:pt x="0" y="627"/>
                    <a:pt x="11" y="611"/>
                  </a:cubicBezTo>
                  <a:cubicBezTo>
                    <a:pt x="77" y="510"/>
                    <a:pt x="130" y="382"/>
                    <a:pt x="225" y="324"/>
                  </a:cubicBezTo>
                  <a:cubicBezTo>
                    <a:pt x="305" y="276"/>
                    <a:pt x="307" y="224"/>
                    <a:pt x="324" y="153"/>
                  </a:cubicBezTo>
                  <a:cubicBezTo>
                    <a:pt x="376" y="158"/>
                    <a:pt x="427" y="164"/>
                    <a:pt x="493" y="172"/>
                  </a:cubicBezTo>
                  <a:cubicBezTo>
                    <a:pt x="494" y="120"/>
                    <a:pt x="495" y="70"/>
                    <a:pt x="496" y="3"/>
                  </a:cubicBezTo>
                  <a:cubicBezTo>
                    <a:pt x="597" y="91"/>
                    <a:pt x="762" y="55"/>
                    <a:pt x="826" y="205"/>
                  </a:cubicBezTo>
                  <a:cubicBezTo>
                    <a:pt x="835" y="226"/>
                    <a:pt x="853" y="252"/>
                    <a:pt x="870" y="260"/>
                  </a:cubicBezTo>
                  <a:cubicBezTo>
                    <a:pt x="891" y="270"/>
                    <a:pt x="920" y="260"/>
                    <a:pt x="951" y="257"/>
                  </a:cubicBezTo>
                  <a:cubicBezTo>
                    <a:pt x="934" y="185"/>
                    <a:pt x="823" y="140"/>
                    <a:pt x="915" y="41"/>
                  </a:cubicBezTo>
                  <a:cubicBezTo>
                    <a:pt x="944" y="64"/>
                    <a:pt x="968" y="96"/>
                    <a:pt x="999" y="106"/>
                  </a:cubicBezTo>
                  <a:cubicBezTo>
                    <a:pt x="1047" y="123"/>
                    <a:pt x="1106" y="146"/>
                    <a:pt x="1151" y="131"/>
                  </a:cubicBezTo>
                  <a:cubicBezTo>
                    <a:pt x="1243" y="101"/>
                    <a:pt x="1329" y="49"/>
                    <a:pt x="1428" y="1"/>
                  </a:cubicBezTo>
                  <a:cubicBezTo>
                    <a:pt x="1468" y="36"/>
                    <a:pt x="1510" y="74"/>
                    <a:pt x="1557" y="114"/>
                  </a:cubicBezTo>
                  <a:cubicBezTo>
                    <a:pt x="1605" y="86"/>
                    <a:pt x="1646" y="63"/>
                    <a:pt x="1693" y="37"/>
                  </a:cubicBezTo>
                  <a:cubicBezTo>
                    <a:pt x="1711" y="178"/>
                    <a:pt x="1711" y="178"/>
                    <a:pt x="1537" y="190"/>
                  </a:cubicBezTo>
                  <a:cubicBezTo>
                    <a:pt x="1540" y="236"/>
                    <a:pt x="1542" y="281"/>
                    <a:pt x="1545" y="330"/>
                  </a:cubicBezTo>
                  <a:cubicBezTo>
                    <a:pt x="1630" y="333"/>
                    <a:pt x="1714" y="334"/>
                    <a:pt x="1804" y="336"/>
                  </a:cubicBezTo>
                  <a:cubicBezTo>
                    <a:pt x="1854" y="291"/>
                    <a:pt x="1874" y="184"/>
                    <a:pt x="2004" y="237"/>
                  </a:cubicBezTo>
                  <a:cubicBezTo>
                    <a:pt x="2006" y="324"/>
                    <a:pt x="2009" y="418"/>
                    <a:pt x="2011" y="523"/>
                  </a:cubicBezTo>
                  <a:cubicBezTo>
                    <a:pt x="1832" y="528"/>
                    <a:pt x="1677" y="559"/>
                    <a:pt x="1528" y="455"/>
                  </a:cubicBezTo>
                  <a:cubicBezTo>
                    <a:pt x="1558" y="559"/>
                    <a:pt x="1614" y="607"/>
                    <a:pt x="1709" y="597"/>
                  </a:cubicBezTo>
                  <a:cubicBezTo>
                    <a:pt x="1833" y="584"/>
                    <a:pt x="1883" y="658"/>
                    <a:pt x="1932" y="779"/>
                  </a:cubicBezTo>
                  <a:cubicBezTo>
                    <a:pt x="1864" y="798"/>
                    <a:pt x="1806" y="813"/>
                    <a:pt x="1720" y="835"/>
                  </a:cubicBezTo>
                  <a:cubicBezTo>
                    <a:pt x="1804" y="870"/>
                    <a:pt x="1870" y="897"/>
                    <a:pt x="1936" y="923"/>
                  </a:cubicBezTo>
                  <a:cubicBezTo>
                    <a:pt x="1924" y="975"/>
                    <a:pt x="1912" y="1026"/>
                    <a:pt x="1901" y="1078"/>
                  </a:cubicBezTo>
                  <a:cubicBezTo>
                    <a:pt x="1745" y="1058"/>
                    <a:pt x="1745" y="1058"/>
                    <a:pt x="1668" y="951"/>
                  </a:cubicBezTo>
                  <a:cubicBezTo>
                    <a:pt x="1578" y="1106"/>
                    <a:pt x="1766" y="1081"/>
                    <a:pt x="1818" y="1178"/>
                  </a:cubicBezTo>
                  <a:cubicBezTo>
                    <a:pt x="1597" y="1167"/>
                    <a:pt x="1448" y="1281"/>
                    <a:pt x="1306" y="1406"/>
                  </a:cubicBezTo>
                  <a:cubicBezTo>
                    <a:pt x="1291" y="1418"/>
                    <a:pt x="1270" y="1441"/>
                    <a:pt x="1260" y="1438"/>
                  </a:cubicBezTo>
                  <a:cubicBezTo>
                    <a:pt x="1139" y="1396"/>
                    <a:pt x="1119" y="1511"/>
                    <a:pt x="1069" y="1570"/>
                  </a:cubicBezTo>
                  <a:close/>
                  <a:moveTo>
                    <a:pt x="303" y="754"/>
                  </a:moveTo>
                  <a:cubicBezTo>
                    <a:pt x="259" y="739"/>
                    <a:pt x="212" y="724"/>
                    <a:pt x="166" y="709"/>
                  </a:cubicBezTo>
                  <a:cubicBezTo>
                    <a:pt x="163" y="723"/>
                    <a:pt x="161" y="736"/>
                    <a:pt x="158" y="750"/>
                  </a:cubicBezTo>
                  <a:cubicBezTo>
                    <a:pt x="203" y="760"/>
                    <a:pt x="250" y="771"/>
                    <a:pt x="296" y="781"/>
                  </a:cubicBezTo>
                  <a:cubicBezTo>
                    <a:pt x="300" y="772"/>
                    <a:pt x="302" y="762"/>
                    <a:pt x="303" y="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484893" y="5599620"/>
              <a:ext cx="89269" cy="70654"/>
            </a:xfrm>
            <a:custGeom>
              <a:avLst/>
              <a:gdLst/>
              <a:ahLst/>
              <a:cxnLst/>
              <a:rect l="l" t="t" r="r" b="b"/>
              <a:pathLst>
                <a:path w="2110" h="1670" extrusionOk="0">
                  <a:moveTo>
                    <a:pt x="1902" y="1056"/>
                  </a:moveTo>
                  <a:cubicBezTo>
                    <a:pt x="1860" y="1128"/>
                    <a:pt x="1820" y="1198"/>
                    <a:pt x="1776" y="1275"/>
                  </a:cubicBezTo>
                  <a:cubicBezTo>
                    <a:pt x="1732" y="1261"/>
                    <a:pt x="1680" y="1248"/>
                    <a:pt x="1620" y="1231"/>
                  </a:cubicBezTo>
                  <a:cubicBezTo>
                    <a:pt x="1626" y="1301"/>
                    <a:pt x="1631" y="1362"/>
                    <a:pt x="1637" y="1421"/>
                  </a:cubicBezTo>
                  <a:cubicBezTo>
                    <a:pt x="1476" y="1366"/>
                    <a:pt x="1324" y="1486"/>
                    <a:pt x="1132" y="1424"/>
                  </a:cubicBezTo>
                  <a:cubicBezTo>
                    <a:pt x="1175" y="1505"/>
                    <a:pt x="1198" y="1550"/>
                    <a:pt x="1221" y="1594"/>
                  </a:cubicBezTo>
                  <a:cubicBezTo>
                    <a:pt x="1122" y="1620"/>
                    <a:pt x="1029" y="1644"/>
                    <a:pt x="925" y="1670"/>
                  </a:cubicBezTo>
                  <a:cubicBezTo>
                    <a:pt x="912" y="1609"/>
                    <a:pt x="902" y="1554"/>
                    <a:pt x="882" y="1466"/>
                  </a:cubicBezTo>
                  <a:cubicBezTo>
                    <a:pt x="828" y="1527"/>
                    <a:pt x="789" y="1571"/>
                    <a:pt x="735" y="1634"/>
                  </a:cubicBezTo>
                  <a:cubicBezTo>
                    <a:pt x="740" y="1457"/>
                    <a:pt x="611" y="1401"/>
                    <a:pt x="482" y="1344"/>
                  </a:cubicBezTo>
                  <a:cubicBezTo>
                    <a:pt x="554" y="1249"/>
                    <a:pt x="709" y="1375"/>
                    <a:pt x="726" y="1207"/>
                  </a:cubicBezTo>
                  <a:cubicBezTo>
                    <a:pt x="584" y="1174"/>
                    <a:pt x="450" y="1156"/>
                    <a:pt x="309" y="1242"/>
                  </a:cubicBezTo>
                  <a:cubicBezTo>
                    <a:pt x="344" y="1196"/>
                    <a:pt x="380" y="1150"/>
                    <a:pt x="416" y="1103"/>
                  </a:cubicBezTo>
                  <a:cubicBezTo>
                    <a:pt x="370" y="969"/>
                    <a:pt x="370" y="969"/>
                    <a:pt x="278" y="934"/>
                  </a:cubicBezTo>
                  <a:cubicBezTo>
                    <a:pt x="268" y="991"/>
                    <a:pt x="272" y="1054"/>
                    <a:pt x="246" y="1102"/>
                  </a:cubicBezTo>
                  <a:cubicBezTo>
                    <a:pt x="234" y="1127"/>
                    <a:pt x="168" y="1124"/>
                    <a:pt x="109" y="1138"/>
                  </a:cubicBezTo>
                  <a:cubicBezTo>
                    <a:pt x="128" y="999"/>
                    <a:pt x="154" y="871"/>
                    <a:pt x="1" y="817"/>
                  </a:cubicBezTo>
                  <a:cubicBezTo>
                    <a:pt x="15" y="655"/>
                    <a:pt x="121" y="555"/>
                    <a:pt x="221" y="462"/>
                  </a:cubicBezTo>
                  <a:cubicBezTo>
                    <a:pt x="318" y="373"/>
                    <a:pt x="400" y="242"/>
                    <a:pt x="582" y="274"/>
                  </a:cubicBezTo>
                  <a:cubicBezTo>
                    <a:pt x="560" y="213"/>
                    <a:pt x="543" y="167"/>
                    <a:pt x="526" y="115"/>
                  </a:cubicBezTo>
                  <a:cubicBezTo>
                    <a:pt x="634" y="45"/>
                    <a:pt x="670" y="225"/>
                    <a:pt x="768" y="180"/>
                  </a:cubicBezTo>
                  <a:cubicBezTo>
                    <a:pt x="842" y="138"/>
                    <a:pt x="892" y="1"/>
                    <a:pt x="1028" y="111"/>
                  </a:cubicBezTo>
                  <a:cubicBezTo>
                    <a:pt x="998" y="133"/>
                    <a:pt x="972" y="153"/>
                    <a:pt x="936" y="179"/>
                  </a:cubicBezTo>
                  <a:cubicBezTo>
                    <a:pt x="1034" y="217"/>
                    <a:pt x="1126" y="255"/>
                    <a:pt x="1216" y="293"/>
                  </a:cubicBezTo>
                  <a:cubicBezTo>
                    <a:pt x="1236" y="281"/>
                    <a:pt x="1254" y="269"/>
                    <a:pt x="1274" y="258"/>
                  </a:cubicBezTo>
                  <a:cubicBezTo>
                    <a:pt x="1241" y="213"/>
                    <a:pt x="1210" y="169"/>
                    <a:pt x="1178" y="126"/>
                  </a:cubicBezTo>
                  <a:cubicBezTo>
                    <a:pt x="1356" y="68"/>
                    <a:pt x="1383" y="86"/>
                    <a:pt x="1383" y="266"/>
                  </a:cubicBezTo>
                  <a:lnTo>
                    <a:pt x="1385" y="266"/>
                  </a:lnTo>
                  <a:cubicBezTo>
                    <a:pt x="1383" y="266"/>
                    <a:pt x="1383" y="268"/>
                    <a:pt x="1383" y="268"/>
                  </a:cubicBezTo>
                  <a:cubicBezTo>
                    <a:pt x="1383" y="268"/>
                    <a:pt x="1381" y="264"/>
                    <a:pt x="1381" y="265"/>
                  </a:cubicBezTo>
                  <a:lnTo>
                    <a:pt x="1381" y="265"/>
                  </a:lnTo>
                  <a:lnTo>
                    <a:pt x="1379" y="264"/>
                  </a:lnTo>
                  <a:cubicBezTo>
                    <a:pt x="1402" y="336"/>
                    <a:pt x="1424" y="407"/>
                    <a:pt x="1452" y="496"/>
                  </a:cubicBezTo>
                  <a:cubicBezTo>
                    <a:pt x="1502" y="469"/>
                    <a:pt x="1543" y="448"/>
                    <a:pt x="1598" y="416"/>
                  </a:cubicBezTo>
                  <a:cubicBezTo>
                    <a:pt x="1597" y="472"/>
                    <a:pt x="1596" y="515"/>
                    <a:pt x="1594" y="562"/>
                  </a:cubicBezTo>
                  <a:cubicBezTo>
                    <a:pt x="1736" y="562"/>
                    <a:pt x="1741" y="557"/>
                    <a:pt x="1710" y="360"/>
                  </a:cubicBezTo>
                  <a:cubicBezTo>
                    <a:pt x="1829" y="381"/>
                    <a:pt x="1953" y="338"/>
                    <a:pt x="2049" y="428"/>
                  </a:cubicBezTo>
                  <a:cubicBezTo>
                    <a:pt x="2109" y="536"/>
                    <a:pt x="1924" y="618"/>
                    <a:pt x="2062" y="742"/>
                  </a:cubicBezTo>
                  <a:cubicBezTo>
                    <a:pt x="1991" y="727"/>
                    <a:pt x="1951" y="719"/>
                    <a:pt x="1897" y="706"/>
                  </a:cubicBezTo>
                  <a:cubicBezTo>
                    <a:pt x="1886" y="832"/>
                    <a:pt x="1730" y="948"/>
                    <a:pt x="1902" y="1056"/>
                  </a:cubicBezTo>
                  <a:close/>
                  <a:moveTo>
                    <a:pt x="617" y="547"/>
                  </a:moveTo>
                  <a:cubicBezTo>
                    <a:pt x="637" y="583"/>
                    <a:pt x="653" y="613"/>
                    <a:pt x="683" y="670"/>
                  </a:cubicBezTo>
                  <a:cubicBezTo>
                    <a:pt x="745" y="555"/>
                    <a:pt x="715" y="531"/>
                    <a:pt x="617" y="547"/>
                  </a:cubicBezTo>
                  <a:close/>
                  <a:moveTo>
                    <a:pt x="1093" y="383"/>
                  </a:moveTo>
                  <a:cubicBezTo>
                    <a:pt x="1042" y="342"/>
                    <a:pt x="990" y="301"/>
                    <a:pt x="928" y="252"/>
                  </a:cubicBezTo>
                  <a:cubicBezTo>
                    <a:pt x="909" y="316"/>
                    <a:pt x="901" y="353"/>
                    <a:pt x="888" y="392"/>
                  </a:cubicBezTo>
                  <a:cubicBezTo>
                    <a:pt x="963" y="404"/>
                    <a:pt x="1018" y="411"/>
                    <a:pt x="1074" y="419"/>
                  </a:cubicBezTo>
                  <a:cubicBezTo>
                    <a:pt x="1080" y="408"/>
                    <a:pt x="1086" y="396"/>
                    <a:pt x="1093" y="383"/>
                  </a:cubicBezTo>
                  <a:close/>
                  <a:moveTo>
                    <a:pt x="1391" y="1271"/>
                  </a:moveTo>
                  <a:cubicBezTo>
                    <a:pt x="1385" y="1252"/>
                    <a:pt x="1378" y="1232"/>
                    <a:pt x="1372" y="1213"/>
                  </a:cubicBezTo>
                  <a:cubicBezTo>
                    <a:pt x="1310" y="1237"/>
                    <a:pt x="1250" y="1260"/>
                    <a:pt x="1179" y="1288"/>
                  </a:cubicBezTo>
                  <a:cubicBezTo>
                    <a:pt x="1286" y="1387"/>
                    <a:pt x="1325" y="1275"/>
                    <a:pt x="1391" y="1271"/>
                  </a:cubicBezTo>
                  <a:close/>
                  <a:moveTo>
                    <a:pt x="1594" y="804"/>
                  </a:moveTo>
                  <a:cubicBezTo>
                    <a:pt x="1581" y="790"/>
                    <a:pt x="1570" y="778"/>
                    <a:pt x="1559" y="764"/>
                  </a:cubicBezTo>
                  <a:cubicBezTo>
                    <a:pt x="1542" y="711"/>
                    <a:pt x="1524" y="659"/>
                    <a:pt x="1498" y="583"/>
                  </a:cubicBezTo>
                  <a:cubicBezTo>
                    <a:pt x="1446" y="685"/>
                    <a:pt x="1334" y="734"/>
                    <a:pt x="1355" y="887"/>
                  </a:cubicBezTo>
                  <a:cubicBezTo>
                    <a:pt x="1446" y="854"/>
                    <a:pt x="1519" y="830"/>
                    <a:pt x="1594" y="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433319" y="5788613"/>
              <a:ext cx="91384" cy="67861"/>
            </a:xfrm>
            <a:custGeom>
              <a:avLst/>
              <a:gdLst/>
              <a:ahLst/>
              <a:cxnLst/>
              <a:rect l="l" t="t" r="r" b="b"/>
              <a:pathLst>
                <a:path w="2160" h="1604" extrusionOk="0">
                  <a:moveTo>
                    <a:pt x="2078" y="989"/>
                  </a:moveTo>
                  <a:cubicBezTo>
                    <a:pt x="2109" y="1041"/>
                    <a:pt x="2131" y="1079"/>
                    <a:pt x="2159" y="1127"/>
                  </a:cubicBezTo>
                  <a:cubicBezTo>
                    <a:pt x="1997" y="1199"/>
                    <a:pt x="1892" y="1032"/>
                    <a:pt x="1740" y="1074"/>
                  </a:cubicBezTo>
                  <a:cubicBezTo>
                    <a:pt x="1783" y="1172"/>
                    <a:pt x="1928" y="1200"/>
                    <a:pt x="1911" y="1349"/>
                  </a:cubicBezTo>
                  <a:cubicBezTo>
                    <a:pt x="1844" y="1335"/>
                    <a:pt x="1772" y="1319"/>
                    <a:pt x="1684" y="1303"/>
                  </a:cubicBezTo>
                  <a:cubicBezTo>
                    <a:pt x="1672" y="1351"/>
                    <a:pt x="1657" y="1401"/>
                    <a:pt x="1644" y="1448"/>
                  </a:cubicBezTo>
                  <a:cubicBezTo>
                    <a:pt x="1487" y="1464"/>
                    <a:pt x="1657" y="1319"/>
                    <a:pt x="1557" y="1305"/>
                  </a:cubicBezTo>
                  <a:cubicBezTo>
                    <a:pt x="1455" y="1468"/>
                    <a:pt x="1328" y="1278"/>
                    <a:pt x="1185" y="1317"/>
                  </a:cubicBezTo>
                  <a:cubicBezTo>
                    <a:pt x="1178" y="1375"/>
                    <a:pt x="1169" y="1434"/>
                    <a:pt x="1162" y="1490"/>
                  </a:cubicBezTo>
                  <a:cubicBezTo>
                    <a:pt x="1288" y="1541"/>
                    <a:pt x="1286" y="1403"/>
                    <a:pt x="1382" y="1380"/>
                  </a:cubicBezTo>
                  <a:cubicBezTo>
                    <a:pt x="1420" y="1440"/>
                    <a:pt x="1461" y="1507"/>
                    <a:pt x="1511" y="1589"/>
                  </a:cubicBezTo>
                  <a:cubicBezTo>
                    <a:pt x="1383" y="1594"/>
                    <a:pt x="1283" y="1595"/>
                    <a:pt x="1182" y="1597"/>
                  </a:cubicBezTo>
                  <a:cubicBezTo>
                    <a:pt x="1162" y="1597"/>
                    <a:pt x="1131" y="1604"/>
                    <a:pt x="1127" y="1597"/>
                  </a:cubicBezTo>
                  <a:cubicBezTo>
                    <a:pt x="1058" y="1460"/>
                    <a:pt x="892" y="1578"/>
                    <a:pt x="818" y="1480"/>
                  </a:cubicBezTo>
                  <a:cubicBezTo>
                    <a:pt x="773" y="1420"/>
                    <a:pt x="737" y="1347"/>
                    <a:pt x="718" y="1276"/>
                  </a:cubicBezTo>
                  <a:cubicBezTo>
                    <a:pt x="671" y="1101"/>
                    <a:pt x="649" y="1091"/>
                    <a:pt x="494" y="1200"/>
                  </a:cubicBezTo>
                  <a:cubicBezTo>
                    <a:pt x="468" y="1218"/>
                    <a:pt x="439" y="1231"/>
                    <a:pt x="421" y="1241"/>
                  </a:cubicBezTo>
                  <a:cubicBezTo>
                    <a:pt x="356" y="1183"/>
                    <a:pt x="303" y="1130"/>
                    <a:pt x="242" y="1086"/>
                  </a:cubicBezTo>
                  <a:cubicBezTo>
                    <a:pt x="185" y="1044"/>
                    <a:pt x="205" y="1000"/>
                    <a:pt x="219" y="953"/>
                  </a:cubicBezTo>
                  <a:lnTo>
                    <a:pt x="221" y="953"/>
                  </a:lnTo>
                  <a:lnTo>
                    <a:pt x="227" y="953"/>
                  </a:lnTo>
                  <a:cubicBezTo>
                    <a:pt x="286" y="1000"/>
                    <a:pt x="344" y="1044"/>
                    <a:pt x="402" y="1091"/>
                  </a:cubicBezTo>
                  <a:cubicBezTo>
                    <a:pt x="410" y="1079"/>
                    <a:pt x="418" y="1065"/>
                    <a:pt x="428" y="1053"/>
                  </a:cubicBezTo>
                  <a:cubicBezTo>
                    <a:pt x="393" y="963"/>
                    <a:pt x="314" y="950"/>
                    <a:pt x="227" y="951"/>
                  </a:cubicBezTo>
                  <a:cubicBezTo>
                    <a:pt x="224" y="949"/>
                    <a:pt x="221" y="948"/>
                    <a:pt x="220" y="945"/>
                  </a:cubicBezTo>
                  <a:cubicBezTo>
                    <a:pt x="220" y="948"/>
                    <a:pt x="219" y="949"/>
                    <a:pt x="219" y="951"/>
                  </a:cubicBezTo>
                  <a:cubicBezTo>
                    <a:pt x="38" y="911"/>
                    <a:pt x="6" y="882"/>
                    <a:pt x="3" y="760"/>
                  </a:cubicBezTo>
                  <a:cubicBezTo>
                    <a:pt x="3" y="746"/>
                    <a:pt x="0" y="732"/>
                    <a:pt x="4" y="720"/>
                  </a:cubicBezTo>
                  <a:cubicBezTo>
                    <a:pt x="16" y="690"/>
                    <a:pt x="25" y="645"/>
                    <a:pt x="47" y="636"/>
                  </a:cubicBezTo>
                  <a:cubicBezTo>
                    <a:pt x="178" y="583"/>
                    <a:pt x="158" y="397"/>
                    <a:pt x="282" y="357"/>
                  </a:cubicBezTo>
                  <a:cubicBezTo>
                    <a:pt x="384" y="323"/>
                    <a:pt x="403" y="255"/>
                    <a:pt x="427" y="158"/>
                  </a:cubicBezTo>
                  <a:cubicBezTo>
                    <a:pt x="477" y="187"/>
                    <a:pt x="526" y="211"/>
                    <a:pt x="572" y="237"/>
                  </a:cubicBezTo>
                  <a:cubicBezTo>
                    <a:pt x="691" y="0"/>
                    <a:pt x="834" y="220"/>
                    <a:pt x="978" y="226"/>
                  </a:cubicBezTo>
                  <a:cubicBezTo>
                    <a:pt x="987" y="182"/>
                    <a:pt x="995" y="142"/>
                    <a:pt x="1008" y="81"/>
                  </a:cubicBezTo>
                  <a:cubicBezTo>
                    <a:pt x="1060" y="85"/>
                    <a:pt x="1116" y="85"/>
                    <a:pt x="1169" y="96"/>
                  </a:cubicBezTo>
                  <a:cubicBezTo>
                    <a:pt x="1189" y="100"/>
                    <a:pt x="1204" y="133"/>
                    <a:pt x="1220" y="151"/>
                  </a:cubicBezTo>
                  <a:cubicBezTo>
                    <a:pt x="1111" y="240"/>
                    <a:pt x="1261" y="292"/>
                    <a:pt x="1252" y="366"/>
                  </a:cubicBezTo>
                  <a:cubicBezTo>
                    <a:pt x="1251" y="370"/>
                    <a:pt x="1248" y="374"/>
                    <a:pt x="1247" y="378"/>
                  </a:cubicBezTo>
                  <a:lnTo>
                    <a:pt x="1252" y="378"/>
                  </a:lnTo>
                  <a:cubicBezTo>
                    <a:pt x="1280" y="536"/>
                    <a:pt x="1189" y="367"/>
                    <a:pt x="1165" y="417"/>
                  </a:cubicBezTo>
                  <a:cubicBezTo>
                    <a:pt x="1174" y="470"/>
                    <a:pt x="1183" y="536"/>
                    <a:pt x="1197" y="632"/>
                  </a:cubicBezTo>
                  <a:cubicBezTo>
                    <a:pt x="1264" y="559"/>
                    <a:pt x="1314" y="507"/>
                    <a:pt x="1361" y="458"/>
                  </a:cubicBezTo>
                  <a:cubicBezTo>
                    <a:pt x="1348" y="390"/>
                    <a:pt x="1308" y="371"/>
                    <a:pt x="1252" y="378"/>
                  </a:cubicBezTo>
                  <a:lnTo>
                    <a:pt x="1252" y="375"/>
                  </a:lnTo>
                  <a:cubicBezTo>
                    <a:pt x="1253" y="371"/>
                    <a:pt x="1252" y="369"/>
                    <a:pt x="1252" y="366"/>
                  </a:cubicBezTo>
                  <a:cubicBezTo>
                    <a:pt x="1283" y="298"/>
                    <a:pt x="1314" y="230"/>
                    <a:pt x="1361" y="128"/>
                  </a:cubicBezTo>
                  <a:cubicBezTo>
                    <a:pt x="1414" y="122"/>
                    <a:pt x="1507" y="115"/>
                    <a:pt x="1595" y="106"/>
                  </a:cubicBezTo>
                  <a:cubicBezTo>
                    <a:pt x="1694" y="293"/>
                    <a:pt x="1694" y="293"/>
                    <a:pt x="1518" y="433"/>
                  </a:cubicBezTo>
                  <a:cubicBezTo>
                    <a:pt x="1524" y="443"/>
                    <a:pt x="1532" y="464"/>
                    <a:pt x="1538" y="464"/>
                  </a:cubicBezTo>
                  <a:cubicBezTo>
                    <a:pt x="1746" y="458"/>
                    <a:pt x="1803" y="522"/>
                    <a:pt x="1764" y="718"/>
                  </a:cubicBezTo>
                  <a:cubicBezTo>
                    <a:pt x="1753" y="779"/>
                    <a:pt x="1749" y="843"/>
                    <a:pt x="1746" y="877"/>
                  </a:cubicBezTo>
                  <a:cubicBezTo>
                    <a:pt x="1855" y="955"/>
                    <a:pt x="1941" y="1016"/>
                    <a:pt x="2028" y="1079"/>
                  </a:cubicBezTo>
                  <a:cubicBezTo>
                    <a:pt x="2036" y="1060"/>
                    <a:pt x="2050" y="1036"/>
                    <a:pt x="2078" y="989"/>
                  </a:cubicBezTo>
                  <a:close/>
                  <a:moveTo>
                    <a:pt x="464" y="812"/>
                  </a:moveTo>
                  <a:cubicBezTo>
                    <a:pt x="430" y="791"/>
                    <a:pt x="395" y="768"/>
                    <a:pt x="361" y="747"/>
                  </a:cubicBezTo>
                  <a:cubicBezTo>
                    <a:pt x="355" y="760"/>
                    <a:pt x="349" y="770"/>
                    <a:pt x="343" y="782"/>
                  </a:cubicBezTo>
                  <a:cubicBezTo>
                    <a:pt x="380" y="800"/>
                    <a:pt x="414" y="818"/>
                    <a:pt x="451" y="835"/>
                  </a:cubicBezTo>
                  <a:cubicBezTo>
                    <a:pt x="455" y="828"/>
                    <a:pt x="459" y="819"/>
                    <a:pt x="464" y="812"/>
                  </a:cubicBezTo>
                  <a:close/>
                  <a:moveTo>
                    <a:pt x="708" y="632"/>
                  </a:moveTo>
                  <a:cubicBezTo>
                    <a:pt x="693" y="581"/>
                    <a:pt x="679" y="532"/>
                    <a:pt x="664" y="481"/>
                  </a:cubicBezTo>
                  <a:lnTo>
                    <a:pt x="626" y="492"/>
                  </a:lnTo>
                  <a:cubicBezTo>
                    <a:pt x="641" y="542"/>
                    <a:pt x="657" y="591"/>
                    <a:pt x="672" y="642"/>
                  </a:cubicBezTo>
                  <a:cubicBezTo>
                    <a:pt x="684" y="638"/>
                    <a:pt x="695" y="635"/>
                    <a:pt x="708" y="632"/>
                  </a:cubicBezTo>
                  <a:close/>
                  <a:moveTo>
                    <a:pt x="740" y="411"/>
                  </a:moveTo>
                  <a:cubicBezTo>
                    <a:pt x="716" y="362"/>
                    <a:pt x="694" y="314"/>
                    <a:pt x="671" y="267"/>
                  </a:cubicBezTo>
                  <a:cubicBezTo>
                    <a:pt x="575" y="385"/>
                    <a:pt x="697" y="371"/>
                    <a:pt x="740" y="411"/>
                  </a:cubicBezTo>
                  <a:close/>
                  <a:moveTo>
                    <a:pt x="976" y="647"/>
                  </a:moveTo>
                  <a:cubicBezTo>
                    <a:pt x="959" y="625"/>
                    <a:pt x="945" y="596"/>
                    <a:pt x="939" y="598"/>
                  </a:cubicBezTo>
                  <a:cubicBezTo>
                    <a:pt x="918" y="602"/>
                    <a:pt x="899" y="616"/>
                    <a:pt x="882" y="631"/>
                  </a:cubicBezTo>
                  <a:cubicBezTo>
                    <a:pt x="880" y="633"/>
                    <a:pt x="897" y="669"/>
                    <a:pt x="904" y="669"/>
                  </a:cubicBezTo>
                  <a:cubicBezTo>
                    <a:pt x="925" y="669"/>
                    <a:pt x="945" y="658"/>
                    <a:pt x="976" y="647"/>
                  </a:cubicBezTo>
                  <a:close/>
                  <a:moveTo>
                    <a:pt x="1180" y="812"/>
                  </a:moveTo>
                  <a:cubicBezTo>
                    <a:pt x="1137" y="885"/>
                    <a:pt x="1111" y="929"/>
                    <a:pt x="1085" y="975"/>
                  </a:cubicBezTo>
                  <a:cubicBezTo>
                    <a:pt x="1158" y="958"/>
                    <a:pt x="1203" y="924"/>
                    <a:pt x="1180" y="812"/>
                  </a:cubicBezTo>
                  <a:close/>
                  <a:moveTo>
                    <a:pt x="1476" y="820"/>
                  </a:moveTo>
                  <a:cubicBezTo>
                    <a:pt x="1471" y="791"/>
                    <a:pt x="1466" y="760"/>
                    <a:pt x="1463" y="730"/>
                  </a:cubicBezTo>
                  <a:cubicBezTo>
                    <a:pt x="1451" y="731"/>
                    <a:pt x="1438" y="731"/>
                    <a:pt x="1427" y="732"/>
                  </a:cubicBezTo>
                  <a:cubicBezTo>
                    <a:pt x="1432" y="761"/>
                    <a:pt x="1434" y="791"/>
                    <a:pt x="1442" y="819"/>
                  </a:cubicBezTo>
                  <a:cubicBezTo>
                    <a:pt x="1442" y="824"/>
                    <a:pt x="1464" y="820"/>
                    <a:pt x="1476" y="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425915" y="5441344"/>
              <a:ext cx="93923" cy="64984"/>
            </a:xfrm>
            <a:custGeom>
              <a:avLst/>
              <a:gdLst/>
              <a:ahLst/>
              <a:cxnLst/>
              <a:rect l="l" t="t" r="r" b="b"/>
              <a:pathLst>
                <a:path w="2220" h="1536" extrusionOk="0">
                  <a:moveTo>
                    <a:pt x="0" y="844"/>
                  </a:moveTo>
                  <a:cubicBezTo>
                    <a:pt x="13" y="786"/>
                    <a:pt x="44" y="727"/>
                    <a:pt x="32" y="680"/>
                  </a:cubicBezTo>
                  <a:cubicBezTo>
                    <a:pt x="2" y="562"/>
                    <a:pt x="63" y="526"/>
                    <a:pt x="157" y="505"/>
                  </a:cubicBezTo>
                  <a:cubicBezTo>
                    <a:pt x="213" y="493"/>
                    <a:pt x="268" y="476"/>
                    <a:pt x="328" y="458"/>
                  </a:cubicBezTo>
                  <a:cubicBezTo>
                    <a:pt x="318" y="380"/>
                    <a:pt x="310" y="312"/>
                    <a:pt x="299" y="218"/>
                  </a:cubicBezTo>
                  <a:cubicBezTo>
                    <a:pt x="402" y="271"/>
                    <a:pt x="485" y="314"/>
                    <a:pt x="570" y="358"/>
                  </a:cubicBezTo>
                  <a:cubicBezTo>
                    <a:pt x="631" y="233"/>
                    <a:pt x="577" y="166"/>
                    <a:pt x="485" y="103"/>
                  </a:cubicBezTo>
                  <a:cubicBezTo>
                    <a:pt x="609" y="38"/>
                    <a:pt x="675" y="171"/>
                    <a:pt x="769" y="155"/>
                  </a:cubicBezTo>
                  <a:cubicBezTo>
                    <a:pt x="769" y="155"/>
                    <a:pt x="766" y="147"/>
                    <a:pt x="765" y="147"/>
                  </a:cubicBezTo>
                  <a:cubicBezTo>
                    <a:pt x="766" y="147"/>
                    <a:pt x="768" y="149"/>
                    <a:pt x="769" y="149"/>
                  </a:cubicBezTo>
                  <a:lnTo>
                    <a:pt x="769" y="154"/>
                  </a:lnTo>
                  <a:cubicBezTo>
                    <a:pt x="800" y="207"/>
                    <a:pt x="831" y="259"/>
                    <a:pt x="865" y="322"/>
                  </a:cubicBezTo>
                  <a:cubicBezTo>
                    <a:pt x="941" y="270"/>
                    <a:pt x="993" y="223"/>
                    <a:pt x="1027" y="137"/>
                  </a:cubicBezTo>
                  <a:cubicBezTo>
                    <a:pt x="1079" y="0"/>
                    <a:pt x="1182" y="0"/>
                    <a:pt x="1287" y="124"/>
                  </a:cubicBezTo>
                  <a:cubicBezTo>
                    <a:pt x="1264" y="149"/>
                    <a:pt x="1239" y="175"/>
                    <a:pt x="1213" y="202"/>
                  </a:cubicBezTo>
                  <a:cubicBezTo>
                    <a:pt x="1233" y="214"/>
                    <a:pt x="1249" y="228"/>
                    <a:pt x="1254" y="225"/>
                  </a:cubicBezTo>
                  <a:cubicBezTo>
                    <a:pt x="1298" y="199"/>
                    <a:pt x="1352" y="178"/>
                    <a:pt x="1381" y="140"/>
                  </a:cubicBezTo>
                  <a:cubicBezTo>
                    <a:pt x="1470" y="22"/>
                    <a:pt x="1587" y="6"/>
                    <a:pt x="1719" y="19"/>
                  </a:cubicBezTo>
                  <a:cubicBezTo>
                    <a:pt x="1722" y="135"/>
                    <a:pt x="1680" y="177"/>
                    <a:pt x="1541" y="194"/>
                  </a:cubicBezTo>
                  <a:cubicBezTo>
                    <a:pt x="1592" y="327"/>
                    <a:pt x="1727" y="217"/>
                    <a:pt x="1793" y="279"/>
                  </a:cubicBezTo>
                  <a:cubicBezTo>
                    <a:pt x="1897" y="375"/>
                    <a:pt x="1964" y="203"/>
                    <a:pt x="2072" y="282"/>
                  </a:cubicBezTo>
                  <a:cubicBezTo>
                    <a:pt x="2048" y="163"/>
                    <a:pt x="2053" y="87"/>
                    <a:pt x="2196" y="126"/>
                  </a:cubicBezTo>
                  <a:cubicBezTo>
                    <a:pt x="2183" y="219"/>
                    <a:pt x="2220" y="314"/>
                    <a:pt x="2142" y="395"/>
                  </a:cubicBezTo>
                  <a:cubicBezTo>
                    <a:pt x="2078" y="462"/>
                    <a:pt x="1978" y="418"/>
                    <a:pt x="1915" y="473"/>
                  </a:cubicBezTo>
                  <a:cubicBezTo>
                    <a:pt x="1926" y="532"/>
                    <a:pt x="1936" y="592"/>
                    <a:pt x="1952" y="681"/>
                  </a:cubicBezTo>
                  <a:cubicBezTo>
                    <a:pt x="1993" y="635"/>
                    <a:pt x="2021" y="602"/>
                    <a:pt x="2057" y="561"/>
                  </a:cubicBezTo>
                  <a:cubicBezTo>
                    <a:pt x="2130" y="660"/>
                    <a:pt x="2120" y="755"/>
                    <a:pt x="2055" y="871"/>
                  </a:cubicBezTo>
                  <a:cubicBezTo>
                    <a:pt x="2001" y="866"/>
                    <a:pt x="1940" y="860"/>
                    <a:pt x="1879" y="853"/>
                  </a:cubicBezTo>
                  <a:cubicBezTo>
                    <a:pt x="1880" y="853"/>
                    <a:pt x="1880" y="852"/>
                    <a:pt x="1881" y="852"/>
                  </a:cubicBezTo>
                  <a:lnTo>
                    <a:pt x="1881" y="852"/>
                  </a:lnTo>
                  <a:cubicBezTo>
                    <a:pt x="1962" y="838"/>
                    <a:pt x="2041" y="822"/>
                    <a:pt x="1994" y="682"/>
                  </a:cubicBezTo>
                  <a:cubicBezTo>
                    <a:pt x="1938" y="707"/>
                    <a:pt x="1881" y="719"/>
                    <a:pt x="1847" y="754"/>
                  </a:cubicBezTo>
                  <a:cubicBezTo>
                    <a:pt x="1813" y="786"/>
                    <a:pt x="1813" y="839"/>
                    <a:pt x="1881" y="852"/>
                  </a:cubicBezTo>
                  <a:cubicBezTo>
                    <a:pt x="1879" y="852"/>
                    <a:pt x="1878" y="853"/>
                    <a:pt x="1875" y="853"/>
                  </a:cubicBezTo>
                  <a:lnTo>
                    <a:pt x="1879" y="853"/>
                  </a:lnTo>
                  <a:cubicBezTo>
                    <a:pt x="1857" y="866"/>
                    <a:pt x="1818" y="886"/>
                    <a:pt x="1819" y="891"/>
                  </a:cubicBezTo>
                  <a:cubicBezTo>
                    <a:pt x="1843" y="959"/>
                    <a:pt x="1811" y="1021"/>
                    <a:pt x="1760" y="1037"/>
                  </a:cubicBezTo>
                  <a:cubicBezTo>
                    <a:pt x="1713" y="1050"/>
                    <a:pt x="1654" y="1012"/>
                    <a:pt x="1599" y="995"/>
                  </a:cubicBezTo>
                  <a:cubicBezTo>
                    <a:pt x="1576" y="989"/>
                    <a:pt x="1555" y="977"/>
                    <a:pt x="1493" y="952"/>
                  </a:cubicBezTo>
                  <a:cubicBezTo>
                    <a:pt x="1515" y="1019"/>
                    <a:pt x="1516" y="1064"/>
                    <a:pt x="1540" y="1085"/>
                  </a:cubicBezTo>
                  <a:cubicBezTo>
                    <a:pt x="1573" y="1114"/>
                    <a:pt x="1624" y="1120"/>
                    <a:pt x="1662" y="1144"/>
                  </a:cubicBezTo>
                  <a:cubicBezTo>
                    <a:pt x="1713" y="1173"/>
                    <a:pt x="1760" y="1210"/>
                    <a:pt x="1808" y="1244"/>
                  </a:cubicBezTo>
                  <a:cubicBezTo>
                    <a:pt x="1801" y="1261"/>
                    <a:pt x="1793" y="1276"/>
                    <a:pt x="1785" y="1293"/>
                  </a:cubicBezTo>
                  <a:cubicBezTo>
                    <a:pt x="1729" y="1275"/>
                    <a:pt x="1661" y="1270"/>
                    <a:pt x="1621" y="1234"/>
                  </a:cubicBezTo>
                  <a:cubicBezTo>
                    <a:pt x="1527" y="1149"/>
                    <a:pt x="1415" y="1175"/>
                    <a:pt x="1310" y="1160"/>
                  </a:cubicBezTo>
                  <a:cubicBezTo>
                    <a:pt x="1298" y="1158"/>
                    <a:pt x="1281" y="1196"/>
                    <a:pt x="1264" y="1218"/>
                  </a:cubicBezTo>
                  <a:cubicBezTo>
                    <a:pt x="1343" y="1286"/>
                    <a:pt x="1504" y="1241"/>
                    <a:pt x="1505" y="1433"/>
                  </a:cubicBezTo>
                  <a:cubicBezTo>
                    <a:pt x="1422" y="1418"/>
                    <a:pt x="1352" y="1407"/>
                    <a:pt x="1269" y="1392"/>
                  </a:cubicBezTo>
                  <a:cubicBezTo>
                    <a:pt x="1250" y="1432"/>
                    <a:pt x="1228" y="1474"/>
                    <a:pt x="1197" y="1536"/>
                  </a:cubicBezTo>
                  <a:cubicBezTo>
                    <a:pt x="1129" y="1496"/>
                    <a:pt x="1068" y="1447"/>
                    <a:pt x="1001" y="1429"/>
                  </a:cubicBezTo>
                  <a:cubicBezTo>
                    <a:pt x="928" y="1410"/>
                    <a:pt x="842" y="1437"/>
                    <a:pt x="769" y="1415"/>
                  </a:cubicBezTo>
                  <a:cubicBezTo>
                    <a:pt x="693" y="1392"/>
                    <a:pt x="628" y="1337"/>
                    <a:pt x="546" y="1291"/>
                  </a:cubicBezTo>
                  <a:cubicBezTo>
                    <a:pt x="615" y="1253"/>
                    <a:pt x="683" y="1215"/>
                    <a:pt x="756" y="1175"/>
                  </a:cubicBezTo>
                  <a:cubicBezTo>
                    <a:pt x="634" y="1057"/>
                    <a:pt x="489" y="1071"/>
                    <a:pt x="315" y="1056"/>
                  </a:cubicBezTo>
                  <a:cubicBezTo>
                    <a:pt x="383" y="1097"/>
                    <a:pt x="421" y="1120"/>
                    <a:pt x="461" y="1144"/>
                  </a:cubicBezTo>
                  <a:cubicBezTo>
                    <a:pt x="381" y="1219"/>
                    <a:pt x="381" y="1219"/>
                    <a:pt x="209" y="1173"/>
                  </a:cubicBezTo>
                  <a:cubicBezTo>
                    <a:pt x="155" y="1009"/>
                    <a:pt x="155" y="1009"/>
                    <a:pt x="315" y="985"/>
                  </a:cubicBezTo>
                  <a:cubicBezTo>
                    <a:pt x="358" y="978"/>
                    <a:pt x="401" y="972"/>
                    <a:pt x="448" y="964"/>
                  </a:cubicBezTo>
                  <a:cubicBezTo>
                    <a:pt x="463" y="829"/>
                    <a:pt x="336" y="866"/>
                    <a:pt x="305" y="814"/>
                  </a:cubicBezTo>
                  <a:cubicBezTo>
                    <a:pt x="235" y="816"/>
                    <a:pt x="306" y="902"/>
                    <a:pt x="209" y="899"/>
                  </a:cubicBezTo>
                  <a:cubicBezTo>
                    <a:pt x="79" y="895"/>
                    <a:pt x="78" y="919"/>
                    <a:pt x="0" y="844"/>
                  </a:cubicBezTo>
                  <a:close/>
                  <a:moveTo>
                    <a:pt x="1583" y="669"/>
                  </a:moveTo>
                  <a:cubicBezTo>
                    <a:pt x="1595" y="674"/>
                    <a:pt x="1607" y="678"/>
                    <a:pt x="1617" y="685"/>
                  </a:cubicBezTo>
                  <a:cubicBezTo>
                    <a:pt x="1659" y="610"/>
                    <a:pt x="1795" y="563"/>
                    <a:pt x="1685" y="420"/>
                  </a:cubicBezTo>
                  <a:cubicBezTo>
                    <a:pt x="1646" y="516"/>
                    <a:pt x="1614" y="592"/>
                    <a:pt x="1583" y="669"/>
                  </a:cubicBezTo>
                  <a:close/>
                  <a:moveTo>
                    <a:pt x="1490" y="721"/>
                  </a:moveTo>
                  <a:cubicBezTo>
                    <a:pt x="1475" y="630"/>
                    <a:pt x="1463" y="573"/>
                    <a:pt x="1383" y="563"/>
                  </a:cubicBezTo>
                  <a:cubicBezTo>
                    <a:pt x="1359" y="671"/>
                    <a:pt x="1359" y="671"/>
                    <a:pt x="1490" y="721"/>
                  </a:cubicBezTo>
                  <a:close/>
                  <a:moveTo>
                    <a:pt x="1370" y="359"/>
                  </a:moveTo>
                  <a:cubicBezTo>
                    <a:pt x="1422" y="408"/>
                    <a:pt x="1457" y="442"/>
                    <a:pt x="1493" y="476"/>
                  </a:cubicBezTo>
                  <a:cubicBezTo>
                    <a:pt x="1577" y="408"/>
                    <a:pt x="1510" y="363"/>
                    <a:pt x="1472" y="322"/>
                  </a:cubicBezTo>
                  <a:cubicBezTo>
                    <a:pt x="1463" y="315"/>
                    <a:pt x="1415" y="343"/>
                    <a:pt x="1370" y="359"/>
                  </a:cubicBezTo>
                  <a:close/>
                  <a:moveTo>
                    <a:pt x="1363" y="885"/>
                  </a:moveTo>
                  <a:cubicBezTo>
                    <a:pt x="1344" y="860"/>
                    <a:pt x="1323" y="838"/>
                    <a:pt x="1309" y="812"/>
                  </a:cubicBezTo>
                  <a:cubicBezTo>
                    <a:pt x="1294" y="780"/>
                    <a:pt x="1286" y="745"/>
                    <a:pt x="1271" y="700"/>
                  </a:cubicBezTo>
                  <a:cubicBezTo>
                    <a:pt x="1201" y="837"/>
                    <a:pt x="1201" y="837"/>
                    <a:pt x="1363" y="885"/>
                  </a:cubicBezTo>
                  <a:close/>
                  <a:moveTo>
                    <a:pt x="1087" y="1067"/>
                  </a:moveTo>
                  <a:cubicBezTo>
                    <a:pt x="1156" y="1136"/>
                    <a:pt x="1217" y="1190"/>
                    <a:pt x="1292" y="1051"/>
                  </a:cubicBezTo>
                  <a:cubicBezTo>
                    <a:pt x="1211" y="1058"/>
                    <a:pt x="1152" y="1063"/>
                    <a:pt x="1087" y="1067"/>
                  </a:cubicBezTo>
                  <a:close/>
                  <a:moveTo>
                    <a:pt x="608" y="447"/>
                  </a:moveTo>
                  <a:cubicBezTo>
                    <a:pt x="638" y="544"/>
                    <a:pt x="708" y="557"/>
                    <a:pt x="787" y="526"/>
                  </a:cubicBezTo>
                  <a:cubicBezTo>
                    <a:pt x="758" y="466"/>
                    <a:pt x="734" y="416"/>
                    <a:pt x="703" y="352"/>
                  </a:cubicBezTo>
                  <a:cubicBezTo>
                    <a:pt x="633" y="344"/>
                    <a:pt x="584" y="372"/>
                    <a:pt x="608" y="447"/>
                  </a:cubicBezTo>
                  <a:close/>
                  <a:moveTo>
                    <a:pt x="519" y="852"/>
                  </a:moveTo>
                  <a:cubicBezTo>
                    <a:pt x="549" y="799"/>
                    <a:pt x="581" y="745"/>
                    <a:pt x="609" y="692"/>
                  </a:cubicBezTo>
                  <a:cubicBezTo>
                    <a:pt x="577" y="650"/>
                    <a:pt x="551" y="614"/>
                    <a:pt x="521" y="580"/>
                  </a:cubicBezTo>
                  <a:cubicBezTo>
                    <a:pt x="515" y="572"/>
                    <a:pt x="498" y="573"/>
                    <a:pt x="485" y="570"/>
                  </a:cubicBezTo>
                  <a:cubicBezTo>
                    <a:pt x="395" y="721"/>
                    <a:pt x="395" y="721"/>
                    <a:pt x="519" y="8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312909" y="5637952"/>
              <a:ext cx="81061" cy="69850"/>
            </a:xfrm>
            <a:custGeom>
              <a:avLst/>
              <a:gdLst/>
              <a:ahLst/>
              <a:cxnLst/>
              <a:rect l="l" t="t" r="r" b="b"/>
              <a:pathLst>
                <a:path w="1916" h="1651" extrusionOk="0">
                  <a:moveTo>
                    <a:pt x="1553" y="1227"/>
                  </a:moveTo>
                  <a:cubicBezTo>
                    <a:pt x="1510" y="1218"/>
                    <a:pt x="1468" y="1198"/>
                    <a:pt x="1411" y="1180"/>
                  </a:cubicBezTo>
                  <a:cubicBezTo>
                    <a:pt x="1450" y="1252"/>
                    <a:pt x="1484" y="1312"/>
                    <a:pt x="1528" y="1395"/>
                  </a:cubicBezTo>
                  <a:cubicBezTo>
                    <a:pt x="1351" y="1352"/>
                    <a:pt x="1351" y="1352"/>
                    <a:pt x="1180" y="1469"/>
                  </a:cubicBezTo>
                  <a:cubicBezTo>
                    <a:pt x="1191" y="1494"/>
                    <a:pt x="1202" y="1518"/>
                    <a:pt x="1215" y="1542"/>
                  </a:cubicBezTo>
                  <a:cubicBezTo>
                    <a:pt x="1206" y="1549"/>
                    <a:pt x="1200" y="1556"/>
                    <a:pt x="1192" y="1562"/>
                  </a:cubicBezTo>
                  <a:cubicBezTo>
                    <a:pt x="1145" y="1520"/>
                    <a:pt x="1100" y="1478"/>
                    <a:pt x="1038" y="1421"/>
                  </a:cubicBezTo>
                  <a:cubicBezTo>
                    <a:pt x="1017" y="1505"/>
                    <a:pt x="999" y="1570"/>
                    <a:pt x="980" y="1650"/>
                  </a:cubicBezTo>
                  <a:cubicBezTo>
                    <a:pt x="869" y="1631"/>
                    <a:pt x="764" y="1612"/>
                    <a:pt x="658" y="1592"/>
                  </a:cubicBezTo>
                  <a:cubicBezTo>
                    <a:pt x="670" y="1440"/>
                    <a:pt x="639" y="1302"/>
                    <a:pt x="723" y="1157"/>
                  </a:cubicBezTo>
                  <a:cubicBezTo>
                    <a:pt x="529" y="1174"/>
                    <a:pt x="366" y="1187"/>
                    <a:pt x="201" y="1201"/>
                  </a:cubicBezTo>
                  <a:cubicBezTo>
                    <a:pt x="199" y="1186"/>
                    <a:pt x="197" y="1170"/>
                    <a:pt x="195" y="1153"/>
                  </a:cubicBezTo>
                  <a:cubicBezTo>
                    <a:pt x="263" y="1135"/>
                    <a:pt x="332" y="1115"/>
                    <a:pt x="424" y="1091"/>
                  </a:cubicBezTo>
                  <a:cubicBezTo>
                    <a:pt x="392" y="1057"/>
                    <a:pt x="369" y="1018"/>
                    <a:pt x="335" y="1000"/>
                  </a:cubicBezTo>
                  <a:cubicBezTo>
                    <a:pt x="194" y="932"/>
                    <a:pt x="112" y="813"/>
                    <a:pt x="46" y="677"/>
                  </a:cubicBezTo>
                  <a:cubicBezTo>
                    <a:pt x="7" y="598"/>
                    <a:pt x="1" y="502"/>
                    <a:pt x="72" y="466"/>
                  </a:cubicBezTo>
                  <a:cubicBezTo>
                    <a:pt x="171" y="416"/>
                    <a:pt x="180" y="328"/>
                    <a:pt x="210" y="252"/>
                  </a:cubicBezTo>
                  <a:cubicBezTo>
                    <a:pt x="398" y="261"/>
                    <a:pt x="402" y="264"/>
                    <a:pt x="447" y="441"/>
                  </a:cubicBezTo>
                  <a:cubicBezTo>
                    <a:pt x="481" y="390"/>
                    <a:pt x="513" y="343"/>
                    <a:pt x="550" y="286"/>
                  </a:cubicBezTo>
                  <a:cubicBezTo>
                    <a:pt x="515" y="245"/>
                    <a:pt x="478" y="202"/>
                    <a:pt x="424" y="139"/>
                  </a:cubicBezTo>
                  <a:cubicBezTo>
                    <a:pt x="577" y="159"/>
                    <a:pt x="710" y="159"/>
                    <a:pt x="772" y="20"/>
                  </a:cubicBezTo>
                  <a:cubicBezTo>
                    <a:pt x="898" y="19"/>
                    <a:pt x="864" y="118"/>
                    <a:pt x="879" y="164"/>
                  </a:cubicBezTo>
                  <a:cubicBezTo>
                    <a:pt x="968" y="195"/>
                    <a:pt x="1044" y="221"/>
                    <a:pt x="1129" y="249"/>
                  </a:cubicBezTo>
                  <a:cubicBezTo>
                    <a:pt x="1093" y="197"/>
                    <a:pt x="1062" y="151"/>
                    <a:pt x="1029" y="107"/>
                  </a:cubicBezTo>
                  <a:cubicBezTo>
                    <a:pt x="1088" y="23"/>
                    <a:pt x="1155" y="52"/>
                    <a:pt x="1222" y="75"/>
                  </a:cubicBezTo>
                  <a:lnTo>
                    <a:pt x="1218" y="78"/>
                  </a:lnTo>
                  <a:cubicBezTo>
                    <a:pt x="1220" y="81"/>
                    <a:pt x="1221" y="82"/>
                    <a:pt x="1222" y="85"/>
                  </a:cubicBezTo>
                  <a:cubicBezTo>
                    <a:pt x="1196" y="171"/>
                    <a:pt x="1210" y="240"/>
                    <a:pt x="1346" y="279"/>
                  </a:cubicBezTo>
                  <a:cubicBezTo>
                    <a:pt x="1295" y="200"/>
                    <a:pt x="1259" y="143"/>
                    <a:pt x="1222" y="85"/>
                  </a:cubicBezTo>
                  <a:cubicBezTo>
                    <a:pt x="1223" y="82"/>
                    <a:pt x="1223" y="78"/>
                    <a:pt x="1225" y="76"/>
                  </a:cubicBezTo>
                  <a:cubicBezTo>
                    <a:pt x="1223" y="76"/>
                    <a:pt x="1222" y="75"/>
                    <a:pt x="1222" y="75"/>
                  </a:cubicBezTo>
                  <a:cubicBezTo>
                    <a:pt x="1249" y="50"/>
                    <a:pt x="1275" y="25"/>
                    <a:pt x="1303" y="0"/>
                  </a:cubicBezTo>
                  <a:cubicBezTo>
                    <a:pt x="1356" y="57"/>
                    <a:pt x="1409" y="114"/>
                    <a:pt x="1471" y="180"/>
                  </a:cubicBezTo>
                  <a:cubicBezTo>
                    <a:pt x="1462" y="218"/>
                    <a:pt x="1449" y="266"/>
                    <a:pt x="1434" y="330"/>
                  </a:cubicBezTo>
                  <a:cubicBezTo>
                    <a:pt x="1533" y="341"/>
                    <a:pt x="1619" y="349"/>
                    <a:pt x="1708" y="360"/>
                  </a:cubicBezTo>
                  <a:cubicBezTo>
                    <a:pt x="1711" y="370"/>
                    <a:pt x="1713" y="379"/>
                    <a:pt x="1716" y="390"/>
                  </a:cubicBezTo>
                  <a:cubicBezTo>
                    <a:pt x="1632" y="414"/>
                    <a:pt x="1546" y="437"/>
                    <a:pt x="1455" y="463"/>
                  </a:cubicBezTo>
                  <a:cubicBezTo>
                    <a:pt x="1598" y="521"/>
                    <a:pt x="1728" y="573"/>
                    <a:pt x="1859" y="627"/>
                  </a:cubicBezTo>
                  <a:cubicBezTo>
                    <a:pt x="1857" y="640"/>
                    <a:pt x="1852" y="654"/>
                    <a:pt x="1850" y="667"/>
                  </a:cubicBezTo>
                  <a:cubicBezTo>
                    <a:pt x="1811" y="671"/>
                    <a:pt x="1773" y="675"/>
                    <a:pt x="1744" y="677"/>
                  </a:cubicBezTo>
                  <a:cubicBezTo>
                    <a:pt x="1800" y="755"/>
                    <a:pt x="1858" y="837"/>
                    <a:pt x="1916" y="919"/>
                  </a:cubicBezTo>
                  <a:cubicBezTo>
                    <a:pt x="1910" y="926"/>
                    <a:pt x="1905" y="933"/>
                    <a:pt x="1898" y="941"/>
                  </a:cubicBezTo>
                  <a:cubicBezTo>
                    <a:pt x="1822" y="904"/>
                    <a:pt x="1747" y="868"/>
                    <a:pt x="1671" y="830"/>
                  </a:cubicBezTo>
                  <a:cubicBezTo>
                    <a:pt x="1664" y="839"/>
                    <a:pt x="1658" y="848"/>
                    <a:pt x="1649" y="858"/>
                  </a:cubicBezTo>
                  <a:cubicBezTo>
                    <a:pt x="1715" y="927"/>
                    <a:pt x="1780" y="999"/>
                    <a:pt x="1845" y="1070"/>
                  </a:cubicBezTo>
                  <a:cubicBezTo>
                    <a:pt x="1837" y="1081"/>
                    <a:pt x="1830" y="1091"/>
                    <a:pt x="1820" y="1101"/>
                  </a:cubicBezTo>
                  <a:cubicBezTo>
                    <a:pt x="1725" y="1062"/>
                    <a:pt x="1629" y="1024"/>
                    <a:pt x="1502" y="971"/>
                  </a:cubicBezTo>
                  <a:cubicBezTo>
                    <a:pt x="1587" y="1070"/>
                    <a:pt x="1652" y="1144"/>
                    <a:pt x="1739" y="1245"/>
                  </a:cubicBezTo>
                  <a:cubicBezTo>
                    <a:pt x="1653" y="1239"/>
                    <a:pt x="1602" y="1238"/>
                    <a:pt x="1553" y="1227"/>
                  </a:cubicBezTo>
                  <a:close/>
                  <a:moveTo>
                    <a:pt x="294" y="622"/>
                  </a:moveTo>
                  <a:cubicBezTo>
                    <a:pt x="236" y="598"/>
                    <a:pt x="197" y="583"/>
                    <a:pt x="158" y="567"/>
                  </a:cubicBezTo>
                  <a:cubicBezTo>
                    <a:pt x="175" y="640"/>
                    <a:pt x="206" y="687"/>
                    <a:pt x="294" y="622"/>
                  </a:cubicBezTo>
                  <a:close/>
                  <a:moveTo>
                    <a:pt x="852" y="1553"/>
                  </a:moveTo>
                  <a:cubicBezTo>
                    <a:pt x="864" y="1472"/>
                    <a:pt x="829" y="1456"/>
                    <a:pt x="747" y="1473"/>
                  </a:cubicBezTo>
                  <a:cubicBezTo>
                    <a:pt x="793" y="1506"/>
                    <a:pt x="822" y="1530"/>
                    <a:pt x="852" y="1553"/>
                  </a:cubicBezTo>
                  <a:close/>
                  <a:moveTo>
                    <a:pt x="890" y="325"/>
                  </a:moveTo>
                  <a:cubicBezTo>
                    <a:pt x="848" y="273"/>
                    <a:pt x="805" y="223"/>
                    <a:pt x="709" y="257"/>
                  </a:cubicBezTo>
                  <a:cubicBezTo>
                    <a:pt x="759" y="292"/>
                    <a:pt x="811" y="328"/>
                    <a:pt x="862" y="364"/>
                  </a:cubicBezTo>
                  <a:cubicBezTo>
                    <a:pt x="869" y="352"/>
                    <a:pt x="879" y="339"/>
                    <a:pt x="890" y="325"/>
                  </a:cubicBezTo>
                  <a:close/>
                  <a:moveTo>
                    <a:pt x="1477" y="703"/>
                  </a:moveTo>
                  <a:cubicBezTo>
                    <a:pt x="1452" y="692"/>
                    <a:pt x="1428" y="679"/>
                    <a:pt x="1404" y="667"/>
                  </a:cubicBezTo>
                  <a:lnTo>
                    <a:pt x="1397" y="679"/>
                  </a:lnTo>
                  <a:cubicBezTo>
                    <a:pt x="1418" y="696"/>
                    <a:pt x="1440" y="714"/>
                    <a:pt x="1461" y="731"/>
                  </a:cubicBezTo>
                  <a:cubicBezTo>
                    <a:pt x="1466" y="722"/>
                    <a:pt x="1471" y="713"/>
                    <a:pt x="1477" y="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7533" y="5670784"/>
              <a:ext cx="82500" cy="68580"/>
            </a:xfrm>
            <a:custGeom>
              <a:avLst/>
              <a:gdLst/>
              <a:ahLst/>
              <a:cxnLst/>
              <a:rect l="l" t="t" r="r" b="b"/>
              <a:pathLst>
                <a:path w="1950" h="1621" extrusionOk="0">
                  <a:moveTo>
                    <a:pt x="1835" y="1138"/>
                  </a:moveTo>
                  <a:cubicBezTo>
                    <a:pt x="1713" y="1166"/>
                    <a:pt x="1606" y="1191"/>
                    <a:pt x="1496" y="1216"/>
                  </a:cubicBezTo>
                  <a:cubicBezTo>
                    <a:pt x="1513" y="1363"/>
                    <a:pt x="1331" y="1311"/>
                    <a:pt x="1312" y="1458"/>
                  </a:cubicBezTo>
                  <a:cubicBezTo>
                    <a:pt x="1258" y="1365"/>
                    <a:pt x="1227" y="1315"/>
                    <a:pt x="1195" y="1258"/>
                  </a:cubicBezTo>
                  <a:cubicBezTo>
                    <a:pt x="1149" y="1331"/>
                    <a:pt x="1149" y="1331"/>
                    <a:pt x="1227" y="1515"/>
                  </a:cubicBezTo>
                  <a:cubicBezTo>
                    <a:pt x="1128" y="1541"/>
                    <a:pt x="1021" y="1621"/>
                    <a:pt x="965" y="1447"/>
                  </a:cubicBezTo>
                  <a:cubicBezTo>
                    <a:pt x="905" y="1485"/>
                    <a:pt x="852" y="1563"/>
                    <a:pt x="789" y="1464"/>
                  </a:cubicBezTo>
                  <a:cubicBezTo>
                    <a:pt x="777" y="1443"/>
                    <a:pt x="757" y="1425"/>
                    <a:pt x="737" y="1409"/>
                  </a:cubicBezTo>
                  <a:cubicBezTo>
                    <a:pt x="570" y="1289"/>
                    <a:pt x="577" y="1228"/>
                    <a:pt x="767" y="1138"/>
                  </a:cubicBezTo>
                  <a:cubicBezTo>
                    <a:pt x="783" y="1130"/>
                    <a:pt x="795" y="1119"/>
                    <a:pt x="814" y="1107"/>
                  </a:cubicBezTo>
                  <a:cubicBezTo>
                    <a:pt x="731" y="1071"/>
                    <a:pt x="731" y="1071"/>
                    <a:pt x="642" y="1138"/>
                  </a:cubicBezTo>
                  <a:cubicBezTo>
                    <a:pt x="579" y="1096"/>
                    <a:pt x="518" y="1057"/>
                    <a:pt x="464" y="1020"/>
                  </a:cubicBezTo>
                  <a:cubicBezTo>
                    <a:pt x="397" y="1076"/>
                    <a:pt x="340" y="1122"/>
                    <a:pt x="251" y="1195"/>
                  </a:cubicBezTo>
                  <a:cubicBezTo>
                    <a:pt x="266" y="1076"/>
                    <a:pt x="277" y="998"/>
                    <a:pt x="288" y="905"/>
                  </a:cubicBezTo>
                  <a:cubicBezTo>
                    <a:pt x="232" y="896"/>
                    <a:pt x="177" y="883"/>
                    <a:pt x="120" y="881"/>
                  </a:cubicBezTo>
                  <a:cubicBezTo>
                    <a:pt x="22" y="879"/>
                    <a:pt x="2" y="820"/>
                    <a:pt x="2" y="738"/>
                  </a:cubicBezTo>
                  <a:cubicBezTo>
                    <a:pt x="0" y="635"/>
                    <a:pt x="2" y="631"/>
                    <a:pt x="132" y="599"/>
                  </a:cubicBezTo>
                  <a:cubicBezTo>
                    <a:pt x="138" y="610"/>
                    <a:pt x="152" y="623"/>
                    <a:pt x="148" y="631"/>
                  </a:cubicBezTo>
                  <a:cubicBezTo>
                    <a:pt x="132" y="678"/>
                    <a:pt x="90" y="729"/>
                    <a:pt x="161" y="761"/>
                  </a:cubicBezTo>
                  <a:cubicBezTo>
                    <a:pt x="184" y="771"/>
                    <a:pt x="218" y="756"/>
                    <a:pt x="247" y="753"/>
                  </a:cubicBezTo>
                  <a:cubicBezTo>
                    <a:pt x="241" y="704"/>
                    <a:pt x="253" y="639"/>
                    <a:pt x="226" y="610"/>
                  </a:cubicBezTo>
                  <a:cubicBezTo>
                    <a:pt x="157" y="539"/>
                    <a:pt x="95" y="467"/>
                    <a:pt x="85" y="339"/>
                  </a:cubicBezTo>
                  <a:cubicBezTo>
                    <a:pt x="158" y="323"/>
                    <a:pt x="231" y="310"/>
                    <a:pt x="304" y="294"/>
                  </a:cubicBezTo>
                  <a:cubicBezTo>
                    <a:pt x="281" y="93"/>
                    <a:pt x="310" y="97"/>
                    <a:pt x="503" y="133"/>
                  </a:cubicBezTo>
                  <a:cubicBezTo>
                    <a:pt x="506" y="97"/>
                    <a:pt x="508" y="62"/>
                    <a:pt x="512" y="20"/>
                  </a:cubicBezTo>
                  <a:cubicBezTo>
                    <a:pt x="591" y="52"/>
                    <a:pt x="663" y="82"/>
                    <a:pt x="735" y="112"/>
                  </a:cubicBezTo>
                  <a:lnTo>
                    <a:pt x="732" y="104"/>
                  </a:lnTo>
                  <a:cubicBezTo>
                    <a:pt x="734" y="104"/>
                    <a:pt x="735" y="104"/>
                    <a:pt x="737" y="103"/>
                  </a:cubicBezTo>
                  <a:cubicBezTo>
                    <a:pt x="736" y="107"/>
                    <a:pt x="736" y="109"/>
                    <a:pt x="735" y="110"/>
                  </a:cubicBezTo>
                  <a:cubicBezTo>
                    <a:pt x="752" y="156"/>
                    <a:pt x="768" y="201"/>
                    <a:pt x="788" y="253"/>
                  </a:cubicBezTo>
                  <a:cubicBezTo>
                    <a:pt x="835" y="240"/>
                    <a:pt x="876" y="228"/>
                    <a:pt x="916" y="217"/>
                  </a:cubicBezTo>
                  <a:cubicBezTo>
                    <a:pt x="902" y="164"/>
                    <a:pt x="890" y="122"/>
                    <a:pt x="878" y="81"/>
                  </a:cubicBezTo>
                  <a:cubicBezTo>
                    <a:pt x="1017" y="54"/>
                    <a:pt x="1158" y="28"/>
                    <a:pt x="1305" y="0"/>
                  </a:cubicBezTo>
                  <a:cubicBezTo>
                    <a:pt x="1251" y="104"/>
                    <a:pt x="1200" y="202"/>
                    <a:pt x="1149" y="299"/>
                  </a:cubicBezTo>
                  <a:cubicBezTo>
                    <a:pt x="1159" y="307"/>
                    <a:pt x="1169" y="315"/>
                    <a:pt x="1179" y="321"/>
                  </a:cubicBezTo>
                  <a:cubicBezTo>
                    <a:pt x="1265" y="222"/>
                    <a:pt x="1351" y="122"/>
                    <a:pt x="1433" y="25"/>
                  </a:cubicBezTo>
                  <a:cubicBezTo>
                    <a:pt x="1523" y="40"/>
                    <a:pt x="1559" y="77"/>
                    <a:pt x="1528" y="161"/>
                  </a:cubicBezTo>
                  <a:cubicBezTo>
                    <a:pt x="1515" y="196"/>
                    <a:pt x="1508" y="234"/>
                    <a:pt x="1498" y="270"/>
                  </a:cubicBezTo>
                  <a:cubicBezTo>
                    <a:pt x="1477" y="273"/>
                    <a:pt x="1455" y="276"/>
                    <a:pt x="1434" y="280"/>
                  </a:cubicBezTo>
                  <a:cubicBezTo>
                    <a:pt x="1446" y="297"/>
                    <a:pt x="1455" y="329"/>
                    <a:pt x="1469" y="331"/>
                  </a:cubicBezTo>
                  <a:cubicBezTo>
                    <a:pt x="1505" y="336"/>
                    <a:pt x="1544" y="327"/>
                    <a:pt x="1581" y="325"/>
                  </a:cubicBezTo>
                  <a:cubicBezTo>
                    <a:pt x="1588" y="349"/>
                    <a:pt x="1595" y="374"/>
                    <a:pt x="1594" y="374"/>
                  </a:cubicBezTo>
                  <a:cubicBezTo>
                    <a:pt x="1713" y="407"/>
                    <a:pt x="1821" y="432"/>
                    <a:pt x="1925" y="468"/>
                  </a:cubicBezTo>
                  <a:cubicBezTo>
                    <a:pt x="1943" y="474"/>
                    <a:pt x="1941" y="532"/>
                    <a:pt x="1950" y="578"/>
                  </a:cubicBezTo>
                  <a:cubicBezTo>
                    <a:pt x="1810" y="513"/>
                    <a:pt x="1810" y="513"/>
                    <a:pt x="1696" y="604"/>
                  </a:cubicBezTo>
                  <a:cubicBezTo>
                    <a:pt x="1597" y="582"/>
                    <a:pt x="1498" y="558"/>
                    <a:pt x="1399" y="536"/>
                  </a:cubicBezTo>
                  <a:cubicBezTo>
                    <a:pt x="1396" y="550"/>
                    <a:pt x="1390" y="565"/>
                    <a:pt x="1386" y="578"/>
                  </a:cubicBezTo>
                  <a:cubicBezTo>
                    <a:pt x="1470" y="604"/>
                    <a:pt x="1553" y="631"/>
                    <a:pt x="1637" y="654"/>
                  </a:cubicBezTo>
                  <a:cubicBezTo>
                    <a:pt x="1719" y="674"/>
                    <a:pt x="1802" y="691"/>
                    <a:pt x="1891" y="711"/>
                  </a:cubicBezTo>
                  <a:cubicBezTo>
                    <a:pt x="1920" y="869"/>
                    <a:pt x="1784" y="985"/>
                    <a:pt x="1835" y="1138"/>
                  </a:cubicBezTo>
                  <a:close/>
                  <a:moveTo>
                    <a:pt x="646" y="727"/>
                  </a:moveTo>
                  <a:cubicBezTo>
                    <a:pt x="621" y="680"/>
                    <a:pt x="594" y="625"/>
                    <a:pt x="568" y="578"/>
                  </a:cubicBezTo>
                  <a:cubicBezTo>
                    <a:pt x="505" y="618"/>
                    <a:pt x="456" y="648"/>
                    <a:pt x="399" y="685"/>
                  </a:cubicBezTo>
                  <a:cubicBezTo>
                    <a:pt x="421" y="721"/>
                    <a:pt x="447" y="764"/>
                    <a:pt x="466" y="796"/>
                  </a:cubicBezTo>
                  <a:cubicBezTo>
                    <a:pt x="536" y="769"/>
                    <a:pt x="588" y="748"/>
                    <a:pt x="646" y="727"/>
                  </a:cubicBezTo>
                  <a:close/>
                  <a:moveTo>
                    <a:pt x="1518" y="737"/>
                  </a:moveTo>
                  <a:cubicBezTo>
                    <a:pt x="1424" y="732"/>
                    <a:pt x="1344" y="728"/>
                    <a:pt x="1251" y="722"/>
                  </a:cubicBezTo>
                  <a:cubicBezTo>
                    <a:pt x="1256" y="776"/>
                    <a:pt x="1260" y="811"/>
                    <a:pt x="1262" y="830"/>
                  </a:cubicBezTo>
                  <a:cubicBezTo>
                    <a:pt x="1351" y="835"/>
                    <a:pt x="1427" y="839"/>
                    <a:pt x="1505" y="843"/>
                  </a:cubicBezTo>
                  <a:cubicBezTo>
                    <a:pt x="1508" y="821"/>
                    <a:pt x="1512" y="785"/>
                    <a:pt x="1518" y="737"/>
                  </a:cubicBezTo>
                  <a:close/>
                  <a:moveTo>
                    <a:pt x="1657" y="769"/>
                  </a:moveTo>
                  <a:cubicBezTo>
                    <a:pt x="1571" y="868"/>
                    <a:pt x="1646" y="924"/>
                    <a:pt x="1701" y="990"/>
                  </a:cubicBezTo>
                  <a:cubicBezTo>
                    <a:pt x="1807" y="886"/>
                    <a:pt x="1807" y="884"/>
                    <a:pt x="1657" y="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904384" y="5674168"/>
              <a:ext cx="381" cy="127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9" y="2"/>
                  </a:moveTo>
                  <a:lnTo>
                    <a:pt x="9" y="1"/>
                  </a:lnTo>
                  <a:cubicBezTo>
                    <a:pt x="6" y="1"/>
                    <a:pt x="4" y="2"/>
                    <a:pt x="1" y="2"/>
                  </a:cubicBezTo>
                  <a:lnTo>
                    <a:pt x="1" y="3"/>
                  </a:lnTo>
                  <a:cubicBezTo>
                    <a:pt x="4" y="3"/>
                    <a:pt x="6" y="3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081784" y="6087017"/>
              <a:ext cx="80511" cy="64223"/>
            </a:xfrm>
            <a:custGeom>
              <a:avLst/>
              <a:gdLst/>
              <a:ahLst/>
              <a:cxnLst/>
              <a:rect l="l" t="t" r="r" b="b"/>
              <a:pathLst>
                <a:path w="1903" h="1518" extrusionOk="0">
                  <a:moveTo>
                    <a:pt x="1581" y="1003"/>
                  </a:moveTo>
                  <a:cubicBezTo>
                    <a:pt x="1575" y="1185"/>
                    <a:pt x="1832" y="1063"/>
                    <a:pt x="1838" y="1246"/>
                  </a:cubicBezTo>
                  <a:cubicBezTo>
                    <a:pt x="1651" y="1277"/>
                    <a:pt x="1503" y="1131"/>
                    <a:pt x="1309" y="1142"/>
                  </a:cubicBezTo>
                  <a:cubicBezTo>
                    <a:pt x="1345" y="1178"/>
                    <a:pt x="1383" y="1212"/>
                    <a:pt x="1412" y="1240"/>
                  </a:cubicBezTo>
                  <a:cubicBezTo>
                    <a:pt x="1355" y="1320"/>
                    <a:pt x="1299" y="1402"/>
                    <a:pt x="1235" y="1493"/>
                  </a:cubicBezTo>
                  <a:cubicBezTo>
                    <a:pt x="1119" y="1397"/>
                    <a:pt x="1007" y="1360"/>
                    <a:pt x="908" y="1517"/>
                  </a:cubicBezTo>
                  <a:cubicBezTo>
                    <a:pt x="863" y="1467"/>
                    <a:pt x="833" y="1433"/>
                    <a:pt x="799" y="1396"/>
                  </a:cubicBezTo>
                  <a:cubicBezTo>
                    <a:pt x="742" y="1429"/>
                    <a:pt x="693" y="1457"/>
                    <a:pt x="636" y="1491"/>
                  </a:cubicBezTo>
                  <a:cubicBezTo>
                    <a:pt x="600" y="1428"/>
                    <a:pt x="534" y="1386"/>
                    <a:pt x="620" y="1306"/>
                  </a:cubicBezTo>
                  <a:cubicBezTo>
                    <a:pt x="657" y="1272"/>
                    <a:pt x="646" y="1188"/>
                    <a:pt x="658" y="1123"/>
                  </a:cubicBezTo>
                  <a:cubicBezTo>
                    <a:pt x="553" y="1044"/>
                    <a:pt x="524" y="1181"/>
                    <a:pt x="482" y="1196"/>
                  </a:cubicBezTo>
                  <a:cubicBezTo>
                    <a:pt x="334" y="1170"/>
                    <a:pt x="211" y="1147"/>
                    <a:pt x="85" y="1126"/>
                  </a:cubicBezTo>
                  <a:cubicBezTo>
                    <a:pt x="81" y="1006"/>
                    <a:pt x="94" y="986"/>
                    <a:pt x="190" y="1006"/>
                  </a:cubicBezTo>
                  <a:cubicBezTo>
                    <a:pt x="271" y="1021"/>
                    <a:pt x="350" y="1047"/>
                    <a:pt x="433" y="1069"/>
                  </a:cubicBezTo>
                  <a:cubicBezTo>
                    <a:pt x="434" y="919"/>
                    <a:pt x="388" y="883"/>
                    <a:pt x="240" y="893"/>
                  </a:cubicBezTo>
                  <a:cubicBezTo>
                    <a:pt x="165" y="898"/>
                    <a:pt x="91" y="896"/>
                    <a:pt x="0" y="896"/>
                  </a:cubicBezTo>
                  <a:cubicBezTo>
                    <a:pt x="13" y="696"/>
                    <a:pt x="23" y="524"/>
                    <a:pt x="34" y="344"/>
                  </a:cubicBezTo>
                  <a:cubicBezTo>
                    <a:pt x="152" y="351"/>
                    <a:pt x="273" y="449"/>
                    <a:pt x="364" y="311"/>
                  </a:cubicBezTo>
                  <a:cubicBezTo>
                    <a:pt x="309" y="268"/>
                    <a:pt x="258" y="229"/>
                    <a:pt x="208" y="189"/>
                  </a:cubicBezTo>
                  <a:cubicBezTo>
                    <a:pt x="212" y="177"/>
                    <a:pt x="218" y="164"/>
                    <a:pt x="223" y="152"/>
                  </a:cubicBezTo>
                  <a:cubicBezTo>
                    <a:pt x="322" y="165"/>
                    <a:pt x="420" y="178"/>
                    <a:pt x="511" y="190"/>
                  </a:cubicBezTo>
                  <a:cubicBezTo>
                    <a:pt x="539" y="141"/>
                    <a:pt x="563" y="100"/>
                    <a:pt x="585" y="61"/>
                  </a:cubicBezTo>
                  <a:lnTo>
                    <a:pt x="735" y="211"/>
                  </a:lnTo>
                  <a:cubicBezTo>
                    <a:pt x="768" y="118"/>
                    <a:pt x="851" y="59"/>
                    <a:pt x="954" y="82"/>
                  </a:cubicBezTo>
                  <a:cubicBezTo>
                    <a:pt x="1034" y="100"/>
                    <a:pt x="1068" y="58"/>
                    <a:pt x="1108" y="0"/>
                  </a:cubicBezTo>
                  <a:cubicBezTo>
                    <a:pt x="1159" y="54"/>
                    <a:pt x="1195" y="95"/>
                    <a:pt x="1231" y="134"/>
                  </a:cubicBezTo>
                  <a:cubicBezTo>
                    <a:pt x="1289" y="97"/>
                    <a:pt x="1336" y="48"/>
                    <a:pt x="1388" y="43"/>
                  </a:cubicBezTo>
                  <a:cubicBezTo>
                    <a:pt x="1424" y="40"/>
                    <a:pt x="1465" y="99"/>
                    <a:pt x="1513" y="138"/>
                  </a:cubicBezTo>
                  <a:cubicBezTo>
                    <a:pt x="1456" y="195"/>
                    <a:pt x="1412" y="238"/>
                    <a:pt x="1366" y="283"/>
                  </a:cubicBezTo>
                  <a:cubicBezTo>
                    <a:pt x="1404" y="340"/>
                    <a:pt x="1439" y="393"/>
                    <a:pt x="1481" y="456"/>
                  </a:cubicBezTo>
                  <a:cubicBezTo>
                    <a:pt x="1444" y="502"/>
                    <a:pt x="1410" y="547"/>
                    <a:pt x="1370" y="600"/>
                  </a:cubicBezTo>
                  <a:cubicBezTo>
                    <a:pt x="1392" y="620"/>
                    <a:pt x="1424" y="662"/>
                    <a:pt x="1436" y="657"/>
                  </a:cubicBezTo>
                  <a:cubicBezTo>
                    <a:pt x="1565" y="611"/>
                    <a:pt x="1649" y="745"/>
                    <a:pt x="1766" y="735"/>
                  </a:cubicBezTo>
                  <a:cubicBezTo>
                    <a:pt x="1779" y="733"/>
                    <a:pt x="1810" y="766"/>
                    <a:pt x="1808" y="768"/>
                  </a:cubicBezTo>
                  <a:cubicBezTo>
                    <a:pt x="1746" y="879"/>
                    <a:pt x="1893" y="863"/>
                    <a:pt x="1903" y="962"/>
                  </a:cubicBezTo>
                  <a:cubicBezTo>
                    <a:pt x="1862" y="1037"/>
                    <a:pt x="1803" y="1087"/>
                    <a:pt x="1711" y="1007"/>
                  </a:cubicBezTo>
                  <a:cubicBezTo>
                    <a:pt x="1667" y="965"/>
                    <a:pt x="1627" y="961"/>
                    <a:pt x="1581" y="1003"/>
                  </a:cubicBezTo>
                  <a:close/>
                  <a:moveTo>
                    <a:pt x="532" y="772"/>
                  </a:moveTo>
                  <a:cubicBezTo>
                    <a:pt x="469" y="649"/>
                    <a:pt x="469" y="649"/>
                    <a:pt x="367" y="636"/>
                  </a:cubicBezTo>
                  <a:cubicBezTo>
                    <a:pt x="367" y="783"/>
                    <a:pt x="382" y="793"/>
                    <a:pt x="532" y="772"/>
                  </a:cubicBezTo>
                  <a:close/>
                  <a:moveTo>
                    <a:pt x="837" y="415"/>
                  </a:moveTo>
                  <a:cubicBezTo>
                    <a:pt x="833" y="401"/>
                    <a:pt x="828" y="387"/>
                    <a:pt x="821" y="371"/>
                  </a:cubicBezTo>
                  <a:cubicBezTo>
                    <a:pt x="777" y="377"/>
                    <a:pt x="724" y="373"/>
                    <a:pt x="688" y="396"/>
                  </a:cubicBezTo>
                  <a:cubicBezTo>
                    <a:pt x="668" y="408"/>
                    <a:pt x="679" y="466"/>
                    <a:pt x="672" y="543"/>
                  </a:cubicBezTo>
                  <a:cubicBezTo>
                    <a:pt x="752" y="482"/>
                    <a:pt x="794" y="449"/>
                    <a:pt x="837" y="415"/>
                  </a:cubicBezTo>
                  <a:close/>
                  <a:moveTo>
                    <a:pt x="1048" y="313"/>
                  </a:moveTo>
                  <a:cubicBezTo>
                    <a:pt x="976" y="225"/>
                    <a:pt x="933" y="214"/>
                    <a:pt x="886" y="262"/>
                  </a:cubicBezTo>
                  <a:cubicBezTo>
                    <a:pt x="878" y="269"/>
                    <a:pt x="888" y="313"/>
                    <a:pt x="892" y="313"/>
                  </a:cubicBezTo>
                  <a:cubicBezTo>
                    <a:pt x="932" y="315"/>
                    <a:pt x="970" y="313"/>
                    <a:pt x="1048" y="313"/>
                  </a:cubicBezTo>
                  <a:close/>
                  <a:moveTo>
                    <a:pt x="1462" y="944"/>
                  </a:moveTo>
                  <a:cubicBezTo>
                    <a:pt x="1445" y="918"/>
                    <a:pt x="1428" y="891"/>
                    <a:pt x="1410" y="865"/>
                  </a:cubicBezTo>
                  <a:cubicBezTo>
                    <a:pt x="1398" y="875"/>
                    <a:pt x="1371" y="892"/>
                    <a:pt x="1373" y="894"/>
                  </a:cubicBezTo>
                  <a:cubicBezTo>
                    <a:pt x="1386" y="922"/>
                    <a:pt x="1406" y="945"/>
                    <a:pt x="1423" y="970"/>
                  </a:cubicBezTo>
                  <a:cubicBezTo>
                    <a:pt x="1435" y="962"/>
                    <a:pt x="1449" y="954"/>
                    <a:pt x="1462" y="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871206" y="5648445"/>
              <a:ext cx="85207" cy="61980"/>
            </a:xfrm>
            <a:custGeom>
              <a:avLst/>
              <a:gdLst/>
              <a:ahLst/>
              <a:cxnLst/>
              <a:rect l="l" t="t" r="r" b="b"/>
              <a:pathLst>
                <a:path w="2014" h="1465" extrusionOk="0">
                  <a:moveTo>
                    <a:pt x="1873" y="556"/>
                  </a:moveTo>
                  <a:cubicBezTo>
                    <a:pt x="1876" y="590"/>
                    <a:pt x="1878" y="624"/>
                    <a:pt x="1881" y="674"/>
                  </a:cubicBezTo>
                  <a:cubicBezTo>
                    <a:pt x="1909" y="687"/>
                    <a:pt x="1951" y="708"/>
                    <a:pt x="2014" y="736"/>
                  </a:cubicBezTo>
                  <a:cubicBezTo>
                    <a:pt x="1968" y="773"/>
                    <a:pt x="1937" y="799"/>
                    <a:pt x="1899" y="830"/>
                  </a:cubicBezTo>
                  <a:cubicBezTo>
                    <a:pt x="1914" y="870"/>
                    <a:pt x="1931" y="916"/>
                    <a:pt x="1949" y="961"/>
                  </a:cubicBezTo>
                  <a:cubicBezTo>
                    <a:pt x="1789" y="1008"/>
                    <a:pt x="1789" y="1008"/>
                    <a:pt x="1793" y="1146"/>
                  </a:cubicBezTo>
                  <a:cubicBezTo>
                    <a:pt x="1565" y="1093"/>
                    <a:pt x="1565" y="1093"/>
                    <a:pt x="1330" y="1185"/>
                  </a:cubicBezTo>
                  <a:cubicBezTo>
                    <a:pt x="1360" y="1225"/>
                    <a:pt x="1392" y="1268"/>
                    <a:pt x="1423" y="1310"/>
                  </a:cubicBezTo>
                  <a:cubicBezTo>
                    <a:pt x="1415" y="1317"/>
                    <a:pt x="1405" y="1324"/>
                    <a:pt x="1397" y="1331"/>
                  </a:cubicBezTo>
                  <a:cubicBezTo>
                    <a:pt x="1350" y="1305"/>
                    <a:pt x="1304" y="1277"/>
                    <a:pt x="1256" y="1252"/>
                  </a:cubicBezTo>
                  <a:cubicBezTo>
                    <a:pt x="1252" y="1250"/>
                    <a:pt x="1244" y="1257"/>
                    <a:pt x="1221" y="1268"/>
                  </a:cubicBezTo>
                  <a:cubicBezTo>
                    <a:pt x="1246" y="1307"/>
                    <a:pt x="1270" y="1341"/>
                    <a:pt x="1294" y="1376"/>
                  </a:cubicBezTo>
                  <a:cubicBezTo>
                    <a:pt x="1283" y="1386"/>
                    <a:pt x="1272" y="1395"/>
                    <a:pt x="1261" y="1404"/>
                  </a:cubicBezTo>
                  <a:cubicBezTo>
                    <a:pt x="1206" y="1349"/>
                    <a:pt x="1150" y="1294"/>
                    <a:pt x="1090" y="1236"/>
                  </a:cubicBezTo>
                  <a:cubicBezTo>
                    <a:pt x="1033" y="1251"/>
                    <a:pt x="1041" y="1404"/>
                    <a:pt x="921" y="1293"/>
                  </a:cubicBezTo>
                  <a:cubicBezTo>
                    <a:pt x="923" y="1361"/>
                    <a:pt x="923" y="1396"/>
                    <a:pt x="924" y="1465"/>
                  </a:cubicBezTo>
                  <a:cubicBezTo>
                    <a:pt x="869" y="1443"/>
                    <a:pt x="827" y="1418"/>
                    <a:pt x="783" y="1411"/>
                  </a:cubicBezTo>
                  <a:cubicBezTo>
                    <a:pt x="735" y="1402"/>
                    <a:pt x="684" y="1417"/>
                    <a:pt x="636" y="1411"/>
                  </a:cubicBezTo>
                  <a:cubicBezTo>
                    <a:pt x="586" y="1402"/>
                    <a:pt x="539" y="1382"/>
                    <a:pt x="491" y="1366"/>
                  </a:cubicBezTo>
                  <a:cubicBezTo>
                    <a:pt x="575" y="1121"/>
                    <a:pt x="575" y="1121"/>
                    <a:pt x="826" y="1159"/>
                  </a:cubicBezTo>
                  <a:cubicBezTo>
                    <a:pt x="743" y="1075"/>
                    <a:pt x="668" y="1048"/>
                    <a:pt x="570" y="1069"/>
                  </a:cubicBezTo>
                  <a:cubicBezTo>
                    <a:pt x="488" y="1086"/>
                    <a:pt x="398" y="1008"/>
                    <a:pt x="310" y="1112"/>
                  </a:cubicBezTo>
                  <a:cubicBezTo>
                    <a:pt x="301" y="994"/>
                    <a:pt x="295" y="891"/>
                    <a:pt x="287" y="794"/>
                  </a:cubicBezTo>
                  <a:cubicBezTo>
                    <a:pt x="221" y="728"/>
                    <a:pt x="134" y="875"/>
                    <a:pt x="79" y="766"/>
                  </a:cubicBezTo>
                  <a:cubicBezTo>
                    <a:pt x="79" y="772"/>
                    <a:pt x="77" y="777"/>
                    <a:pt x="75" y="784"/>
                  </a:cubicBezTo>
                  <a:cubicBezTo>
                    <a:pt x="74" y="783"/>
                    <a:pt x="72" y="781"/>
                    <a:pt x="70" y="780"/>
                  </a:cubicBezTo>
                  <a:cubicBezTo>
                    <a:pt x="71" y="777"/>
                    <a:pt x="74" y="773"/>
                    <a:pt x="75" y="771"/>
                  </a:cubicBezTo>
                  <a:cubicBezTo>
                    <a:pt x="81" y="690"/>
                    <a:pt x="1" y="577"/>
                    <a:pt x="162" y="554"/>
                  </a:cubicBezTo>
                  <a:cubicBezTo>
                    <a:pt x="168" y="468"/>
                    <a:pt x="176" y="380"/>
                    <a:pt x="184" y="281"/>
                  </a:cubicBezTo>
                  <a:cubicBezTo>
                    <a:pt x="226" y="288"/>
                    <a:pt x="266" y="296"/>
                    <a:pt x="325" y="304"/>
                  </a:cubicBezTo>
                  <a:cubicBezTo>
                    <a:pt x="337" y="245"/>
                    <a:pt x="352" y="187"/>
                    <a:pt x="365" y="127"/>
                  </a:cubicBezTo>
                  <a:cubicBezTo>
                    <a:pt x="490" y="141"/>
                    <a:pt x="571" y="197"/>
                    <a:pt x="559" y="360"/>
                  </a:cubicBezTo>
                  <a:cubicBezTo>
                    <a:pt x="610" y="329"/>
                    <a:pt x="637" y="313"/>
                    <a:pt x="671" y="293"/>
                  </a:cubicBezTo>
                  <a:cubicBezTo>
                    <a:pt x="664" y="245"/>
                    <a:pt x="657" y="192"/>
                    <a:pt x="643" y="89"/>
                  </a:cubicBezTo>
                  <a:cubicBezTo>
                    <a:pt x="721" y="143"/>
                    <a:pt x="762" y="172"/>
                    <a:pt x="821" y="214"/>
                  </a:cubicBezTo>
                  <a:cubicBezTo>
                    <a:pt x="851" y="151"/>
                    <a:pt x="881" y="90"/>
                    <a:pt x="910" y="28"/>
                  </a:cubicBezTo>
                  <a:cubicBezTo>
                    <a:pt x="970" y="59"/>
                    <a:pt x="1048" y="103"/>
                    <a:pt x="1124" y="144"/>
                  </a:cubicBezTo>
                  <a:cubicBezTo>
                    <a:pt x="1102" y="178"/>
                    <a:pt x="1048" y="222"/>
                    <a:pt x="1048" y="267"/>
                  </a:cubicBezTo>
                  <a:cubicBezTo>
                    <a:pt x="1048" y="323"/>
                    <a:pt x="1092" y="380"/>
                    <a:pt x="1122" y="449"/>
                  </a:cubicBezTo>
                  <a:cubicBezTo>
                    <a:pt x="1154" y="403"/>
                    <a:pt x="1189" y="377"/>
                    <a:pt x="1189" y="350"/>
                  </a:cubicBezTo>
                  <a:cubicBezTo>
                    <a:pt x="1192" y="209"/>
                    <a:pt x="1299" y="183"/>
                    <a:pt x="1398" y="143"/>
                  </a:cubicBezTo>
                  <a:cubicBezTo>
                    <a:pt x="1437" y="127"/>
                    <a:pt x="1470" y="95"/>
                    <a:pt x="1507" y="73"/>
                  </a:cubicBezTo>
                  <a:cubicBezTo>
                    <a:pt x="1543" y="52"/>
                    <a:pt x="1580" y="33"/>
                    <a:pt x="1648" y="0"/>
                  </a:cubicBezTo>
                  <a:cubicBezTo>
                    <a:pt x="1638" y="68"/>
                    <a:pt x="1632" y="100"/>
                    <a:pt x="1626" y="143"/>
                  </a:cubicBezTo>
                  <a:cubicBezTo>
                    <a:pt x="1663" y="148"/>
                    <a:pt x="1697" y="153"/>
                    <a:pt x="1725" y="157"/>
                  </a:cubicBezTo>
                  <a:cubicBezTo>
                    <a:pt x="1722" y="248"/>
                    <a:pt x="1727" y="339"/>
                    <a:pt x="1716" y="425"/>
                  </a:cubicBezTo>
                  <a:cubicBezTo>
                    <a:pt x="1704" y="512"/>
                    <a:pt x="1676" y="596"/>
                    <a:pt x="1652" y="698"/>
                  </a:cubicBezTo>
                  <a:cubicBezTo>
                    <a:pt x="1779" y="694"/>
                    <a:pt x="1829" y="629"/>
                    <a:pt x="1873" y="556"/>
                  </a:cubicBezTo>
                  <a:close/>
                  <a:moveTo>
                    <a:pt x="485" y="438"/>
                  </a:moveTo>
                  <a:cubicBezTo>
                    <a:pt x="468" y="403"/>
                    <a:pt x="462" y="375"/>
                    <a:pt x="446" y="367"/>
                  </a:cubicBezTo>
                  <a:cubicBezTo>
                    <a:pt x="433" y="361"/>
                    <a:pt x="400" y="377"/>
                    <a:pt x="391" y="392"/>
                  </a:cubicBezTo>
                  <a:cubicBezTo>
                    <a:pt x="383" y="403"/>
                    <a:pt x="394" y="442"/>
                    <a:pt x="405" y="445"/>
                  </a:cubicBezTo>
                  <a:cubicBezTo>
                    <a:pt x="424" y="454"/>
                    <a:pt x="449" y="443"/>
                    <a:pt x="485" y="438"/>
                  </a:cubicBezTo>
                  <a:close/>
                  <a:moveTo>
                    <a:pt x="830" y="392"/>
                  </a:moveTo>
                  <a:cubicBezTo>
                    <a:pt x="816" y="380"/>
                    <a:pt x="791" y="358"/>
                    <a:pt x="788" y="360"/>
                  </a:cubicBezTo>
                  <a:cubicBezTo>
                    <a:pt x="762" y="381"/>
                    <a:pt x="741" y="407"/>
                    <a:pt x="717" y="433"/>
                  </a:cubicBezTo>
                  <a:cubicBezTo>
                    <a:pt x="728" y="445"/>
                    <a:pt x="738" y="458"/>
                    <a:pt x="751" y="470"/>
                  </a:cubicBezTo>
                  <a:cubicBezTo>
                    <a:pt x="777" y="444"/>
                    <a:pt x="803" y="418"/>
                    <a:pt x="830" y="392"/>
                  </a:cubicBezTo>
                  <a:close/>
                  <a:moveTo>
                    <a:pt x="1118" y="783"/>
                  </a:moveTo>
                  <a:cubicBezTo>
                    <a:pt x="1071" y="833"/>
                    <a:pt x="1023" y="883"/>
                    <a:pt x="977" y="932"/>
                  </a:cubicBezTo>
                  <a:cubicBezTo>
                    <a:pt x="938" y="886"/>
                    <a:pt x="913" y="854"/>
                    <a:pt x="887" y="824"/>
                  </a:cubicBezTo>
                  <a:cubicBezTo>
                    <a:pt x="874" y="828"/>
                    <a:pt x="862" y="833"/>
                    <a:pt x="850" y="836"/>
                  </a:cubicBezTo>
                  <a:cubicBezTo>
                    <a:pt x="856" y="909"/>
                    <a:pt x="862" y="981"/>
                    <a:pt x="869" y="1054"/>
                  </a:cubicBezTo>
                  <a:cubicBezTo>
                    <a:pt x="1067" y="981"/>
                    <a:pt x="1131" y="909"/>
                    <a:pt x="1118" y="783"/>
                  </a:cubicBezTo>
                  <a:close/>
                  <a:moveTo>
                    <a:pt x="1489" y="455"/>
                  </a:moveTo>
                  <a:cubicBezTo>
                    <a:pt x="1452" y="523"/>
                    <a:pt x="1426" y="600"/>
                    <a:pt x="1377" y="656"/>
                  </a:cubicBezTo>
                  <a:cubicBezTo>
                    <a:pt x="1320" y="723"/>
                    <a:pt x="1370" y="806"/>
                    <a:pt x="1327" y="871"/>
                  </a:cubicBezTo>
                  <a:cubicBezTo>
                    <a:pt x="1456" y="766"/>
                    <a:pt x="1460" y="605"/>
                    <a:pt x="1489" y="455"/>
                  </a:cubicBezTo>
                  <a:close/>
                  <a:moveTo>
                    <a:pt x="1720" y="966"/>
                  </a:moveTo>
                  <a:cubicBezTo>
                    <a:pt x="1680" y="897"/>
                    <a:pt x="1638" y="813"/>
                    <a:pt x="1508" y="880"/>
                  </a:cubicBezTo>
                  <a:cubicBezTo>
                    <a:pt x="1592" y="914"/>
                    <a:pt x="1655" y="940"/>
                    <a:pt x="1720" y="966"/>
                  </a:cubicBezTo>
                  <a:close/>
                  <a:moveTo>
                    <a:pt x="1795" y="752"/>
                  </a:moveTo>
                  <a:cubicBezTo>
                    <a:pt x="1775" y="760"/>
                    <a:pt x="1754" y="762"/>
                    <a:pt x="1739" y="773"/>
                  </a:cubicBezTo>
                  <a:cubicBezTo>
                    <a:pt x="1735" y="776"/>
                    <a:pt x="1743" y="810"/>
                    <a:pt x="1754" y="818"/>
                  </a:cubicBezTo>
                  <a:cubicBezTo>
                    <a:pt x="1764" y="824"/>
                    <a:pt x="1786" y="814"/>
                    <a:pt x="1806" y="810"/>
                  </a:cubicBezTo>
                  <a:cubicBezTo>
                    <a:pt x="1800" y="787"/>
                    <a:pt x="1798" y="770"/>
                    <a:pt x="1795" y="7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655059" y="6231416"/>
              <a:ext cx="84996" cy="61769"/>
            </a:xfrm>
            <a:custGeom>
              <a:avLst/>
              <a:gdLst/>
              <a:ahLst/>
              <a:cxnLst/>
              <a:rect l="l" t="t" r="r" b="b"/>
              <a:pathLst>
                <a:path w="2009" h="1460" extrusionOk="0">
                  <a:moveTo>
                    <a:pt x="1860" y="920"/>
                  </a:moveTo>
                  <a:cubicBezTo>
                    <a:pt x="1913" y="950"/>
                    <a:pt x="1960" y="977"/>
                    <a:pt x="2008" y="1003"/>
                  </a:cubicBezTo>
                  <a:cubicBezTo>
                    <a:pt x="2003" y="1015"/>
                    <a:pt x="1998" y="1028"/>
                    <a:pt x="1993" y="1039"/>
                  </a:cubicBezTo>
                  <a:cubicBezTo>
                    <a:pt x="1897" y="1001"/>
                    <a:pt x="1802" y="960"/>
                    <a:pt x="1704" y="925"/>
                  </a:cubicBezTo>
                  <a:cubicBezTo>
                    <a:pt x="1666" y="911"/>
                    <a:pt x="1624" y="908"/>
                    <a:pt x="1584" y="901"/>
                  </a:cubicBezTo>
                  <a:cubicBezTo>
                    <a:pt x="1583" y="899"/>
                    <a:pt x="1583" y="899"/>
                    <a:pt x="1583" y="898"/>
                  </a:cubicBezTo>
                  <a:cubicBezTo>
                    <a:pt x="1570" y="885"/>
                    <a:pt x="1555" y="878"/>
                    <a:pt x="1539" y="873"/>
                  </a:cubicBezTo>
                  <a:cubicBezTo>
                    <a:pt x="1501" y="846"/>
                    <a:pt x="1461" y="820"/>
                    <a:pt x="1423" y="793"/>
                  </a:cubicBezTo>
                  <a:cubicBezTo>
                    <a:pt x="1466" y="757"/>
                    <a:pt x="1511" y="722"/>
                    <a:pt x="1561" y="683"/>
                  </a:cubicBezTo>
                  <a:cubicBezTo>
                    <a:pt x="1431" y="632"/>
                    <a:pt x="1440" y="729"/>
                    <a:pt x="1423" y="793"/>
                  </a:cubicBezTo>
                  <a:cubicBezTo>
                    <a:pt x="1392" y="783"/>
                    <a:pt x="1362" y="773"/>
                    <a:pt x="1313" y="757"/>
                  </a:cubicBezTo>
                  <a:cubicBezTo>
                    <a:pt x="1362" y="881"/>
                    <a:pt x="1466" y="850"/>
                    <a:pt x="1541" y="873"/>
                  </a:cubicBezTo>
                  <a:cubicBezTo>
                    <a:pt x="1554" y="882"/>
                    <a:pt x="1565" y="889"/>
                    <a:pt x="1579" y="899"/>
                  </a:cubicBezTo>
                  <a:cubicBezTo>
                    <a:pt x="1581" y="899"/>
                    <a:pt x="1584" y="900"/>
                    <a:pt x="1585" y="900"/>
                  </a:cubicBezTo>
                  <a:cubicBezTo>
                    <a:pt x="1601" y="934"/>
                    <a:pt x="1611" y="976"/>
                    <a:pt x="1636" y="999"/>
                  </a:cubicBezTo>
                  <a:cubicBezTo>
                    <a:pt x="1685" y="1045"/>
                    <a:pt x="1746" y="1080"/>
                    <a:pt x="1808" y="1126"/>
                  </a:cubicBezTo>
                  <a:cubicBezTo>
                    <a:pt x="1737" y="1209"/>
                    <a:pt x="1683" y="1209"/>
                    <a:pt x="1628" y="1150"/>
                  </a:cubicBezTo>
                  <a:cubicBezTo>
                    <a:pt x="1577" y="1095"/>
                    <a:pt x="1525" y="1049"/>
                    <a:pt x="1456" y="1076"/>
                  </a:cubicBezTo>
                  <a:cubicBezTo>
                    <a:pt x="1464" y="1166"/>
                    <a:pt x="1472" y="1252"/>
                    <a:pt x="1480" y="1336"/>
                  </a:cubicBezTo>
                  <a:cubicBezTo>
                    <a:pt x="1336" y="1459"/>
                    <a:pt x="1308" y="1206"/>
                    <a:pt x="1179" y="1256"/>
                  </a:cubicBezTo>
                  <a:cubicBezTo>
                    <a:pt x="1190" y="1285"/>
                    <a:pt x="1201" y="1317"/>
                    <a:pt x="1214" y="1353"/>
                  </a:cubicBezTo>
                  <a:cubicBezTo>
                    <a:pt x="1086" y="1400"/>
                    <a:pt x="1014" y="1235"/>
                    <a:pt x="938" y="1261"/>
                  </a:cubicBezTo>
                  <a:cubicBezTo>
                    <a:pt x="820" y="1300"/>
                    <a:pt x="757" y="1225"/>
                    <a:pt x="673" y="1221"/>
                  </a:cubicBezTo>
                  <a:cubicBezTo>
                    <a:pt x="633" y="1084"/>
                    <a:pt x="742" y="1063"/>
                    <a:pt x="835" y="998"/>
                  </a:cubicBezTo>
                  <a:cubicBezTo>
                    <a:pt x="712" y="965"/>
                    <a:pt x="617" y="939"/>
                    <a:pt x="519" y="912"/>
                  </a:cubicBezTo>
                  <a:cubicBezTo>
                    <a:pt x="480" y="946"/>
                    <a:pt x="436" y="988"/>
                    <a:pt x="387" y="1022"/>
                  </a:cubicBezTo>
                  <a:cubicBezTo>
                    <a:pt x="377" y="1029"/>
                    <a:pt x="344" y="1006"/>
                    <a:pt x="321" y="998"/>
                  </a:cubicBezTo>
                  <a:cubicBezTo>
                    <a:pt x="330" y="980"/>
                    <a:pt x="339" y="962"/>
                    <a:pt x="345" y="945"/>
                  </a:cubicBezTo>
                  <a:cubicBezTo>
                    <a:pt x="370" y="883"/>
                    <a:pt x="394" y="822"/>
                    <a:pt x="425" y="748"/>
                  </a:cubicBezTo>
                  <a:cubicBezTo>
                    <a:pt x="360" y="721"/>
                    <a:pt x="289" y="691"/>
                    <a:pt x="219" y="663"/>
                  </a:cubicBezTo>
                  <a:cubicBezTo>
                    <a:pt x="143" y="753"/>
                    <a:pt x="120" y="756"/>
                    <a:pt x="80" y="669"/>
                  </a:cubicBezTo>
                  <a:cubicBezTo>
                    <a:pt x="0" y="503"/>
                    <a:pt x="58" y="342"/>
                    <a:pt x="320" y="305"/>
                  </a:cubicBezTo>
                  <a:cubicBezTo>
                    <a:pt x="323" y="268"/>
                    <a:pt x="325" y="231"/>
                    <a:pt x="330" y="179"/>
                  </a:cubicBezTo>
                  <a:cubicBezTo>
                    <a:pt x="394" y="183"/>
                    <a:pt x="457" y="185"/>
                    <a:pt x="527" y="189"/>
                  </a:cubicBezTo>
                  <a:cubicBezTo>
                    <a:pt x="522" y="144"/>
                    <a:pt x="519" y="102"/>
                    <a:pt x="515" y="44"/>
                  </a:cubicBezTo>
                  <a:cubicBezTo>
                    <a:pt x="589" y="48"/>
                    <a:pt x="658" y="49"/>
                    <a:pt x="726" y="50"/>
                  </a:cubicBezTo>
                  <a:cubicBezTo>
                    <a:pt x="727" y="101"/>
                    <a:pt x="727" y="147"/>
                    <a:pt x="728" y="193"/>
                  </a:cubicBezTo>
                  <a:lnTo>
                    <a:pt x="767" y="205"/>
                  </a:lnTo>
                  <a:cubicBezTo>
                    <a:pt x="814" y="157"/>
                    <a:pt x="861" y="108"/>
                    <a:pt x="915" y="51"/>
                  </a:cubicBezTo>
                  <a:cubicBezTo>
                    <a:pt x="1035" y="64"/>
                    <a:pt x="1163" y="77"/>
                    <a:pt x="1308" y="92"/>
                  </a:cubicBezTo>
                  <a:cubicBezTo>
                    <a:pt x="1311" y="79"/>
                    <a:pt x="1318" y="50"/>
                    <a:pt x="1326" y="18"/>
                  </a:cubicBezTo>
                  <a:cubicBezTo>
                    <a:pt x="1447" y="1"/>
                    <a:pt x="1435" y="116"/>
                    <a:pt x="1483" y="176"/>
                  </a:cubicBezTo>
                  <a:cubicBezTo>
                    <a:pt x="1429" y="273"/>
                    <a:pt x="1376" y="368"/>
                    <a:pt x="1323" y="461"/>
                  </a:cubicBezTo>
                  <a:cubicBezTo>
                    <a:pt x="1417" y="560"/>
                    <a:pt x="1415" y="403"/>
                    <a:pt x="1490" y="421"/>
                  </a:cubicBezTo>
                  <a:cubicBezTo>
                    <a:pt x="1490" y="446"/>
                    <a:pt x="1490" y="473"/>
                    <a:pt x="1488" y="502"/>
                  </a:cubicBezTo>
                  <a:cubicBezTo>
                    <a:pt x="1493" y="502"/>
                    <a:pt x="1507" y="503"/>
                    <a:pt x="1512" y="498"/>
                  </a:cubicBezTo>
                  <a:cubicBezTo>
                    <a:pt x="1591" y="407"/>
                    <a:pt x="1591" y="405"/>
                    <a:pt x="1589" y="285"/>
                  </a:cubicBezTo>
                  <a:cubicBezTo>
                    <a:pt x="1632" y="298"/>
                    <a:pt x="1671" y="308"/>
                    <a:pt x="1732" y="325"/>
                  </a:cubicBezTo>
                  <a:cubicBezTo>
                    <a:pt x="1590" y="450"/>
                    <a:pt x="1804" y="657"/>
                    <a:pt x="1564" y="764"/>
                  </a:cubicBezTo>
                  <a:cubicBezTo>
                    <a:pt x="1642" y="788"/>
                    <a:pt x="1688" y="803"/>
                    <a:pt x="1742" y="820"/>
                  </a:cubicBezTo>
                  <a:cubicBezTo>
                    <a:pt x="1790" y="671"/>
                    <a:pt x="1836" y="538"/>
                    <a:pt x="1782" y="392"/>
                  </a:cubicBezTo>
                  <a:cubicBezTo>
                    <a:pt x="1767" y="356"/>
                    <a:pt x="1779" y="352"/>
                    <a:pt x="1873" y="304"/>
                  </a:cubicBezTo>
                  <a:cubicBezTo>
                    <a:pt x="1958" y="512"/>
                    <a:pt x="1924" y="714"/>
                    <a:pt x="1860" y="920"/>
                  </a:cubicBezTo>
                  <a:close/>
                  <a:moveTo>
                    <a:pt x="610" y="617"/>
                  </a:moveTo>
                  <a:cubicBezTo>
                    <a:pt x="567" y="601"/>
                    <a:pt x="534" y="586"/>
                    <a:pt x="490" y="568"/>
                  </a:cubicBezTo>
                  <a:cubicBezTo>
                    <a:pt x="526" y="673"/>
                    <a:pt x="526" y="673"/>
                    <a:pt x="610" y="617"/>
                  </a:cubicBezTo>
                  <a:close/>
                  <a:moveTo>
                    <a:pt x="824" y="574"/>
                  </a:moveTo>
                  <a:cubicBezTo>
                    <a:pt x="767" y="538"/>
                    <a:pt x="731" y="516"/>
                    <a:pt x="695" y="495"/>
                  </a:cubicBezTo>
                  <a:cubicBezTo>
                    <a:pt x="693" y="591"/>
                    <a:pt x="729" y="621"/>
                    <a:pt x="824" y="574"/>
                  </a:cubicBezTo>
                  <a:close/>
                  <a:moveTo>
                    <a:pt x="947" y="132"/>
                  </a:moveTo>
                  <a:cubicBezTo>
                    <a:pt x="950" y="153"/>
                    <a:pt x="958" y="184"/>
                    <a:pt x="971" y="190"/>
                  </a:cubicBezTo>
                  <a:cubicBezTo>
                    <a:pt x="987" y="198"/>
                    <a:pt x="1012" y="178"/>
                    <a:pt x="1033" y="169"/>
                  </a:cubicBezTo>
                  <a:cubicBezTo>
                    <a:pt x="1021" y="151"/>
                    <a:pt x="1011" y="131"/>
                    <a:pt x="996" y="105"/>
                  </a:cubicBezTo>
                  <a:cubicBezTo>
                    <a:pt x="975" y="116"/>
                    <a:pt x="947" y="126"/>
                    <a:pt x="947" y="132"/>
                  </a:cubicBezTo>
                  <a:close/>
                  <a:moveTo>
                    <a:pt x="1064" y="883"/>
                  </a:moveTo>
                  <a:cubicBezTo>
                    <a:pt x="1038" y="854"/>
                    <a:pt x="1016" y="829"/>
                    <a:pt x="990" y="799"/>
                  </a:cubicBezTo>
                  <a:cubicBezTo>
                    <a:pt x="959" y="846"/>
                    <a:pt x="934" y="882"/>
                    <a:pt x="895" y="939"/>
                  </a:cubicBezTo>
                  <a:cubicBezTo>
                    <a:pt x="968" y="917"/>
                    <a:pt x="1010" y="902"/>
                    <a:pt x="1064" y="883"/>
                  </a:cubicBezTo>
                  <a:close/>
                  <a:moveTo>
                    <a:pt x="1317" y="312"/>
                  </a:moveTo>
                  <a:cubicBezTo>
                    <a:pt x="1335" y="309"/>
                    <a:pt x="1349" y="257"/>
                    <a:pt x="1371" y="213"/>
                  </a:cubicBezTo>
                  <a:cubicBezTo>
                    <a:pt x="1145" y="225"/>
                    <a:pt x="1145" y="225"/>
                    <a:pt x="1115" y="310"/>
                  </a:cubicBezTo>
                  <a:cubicBezTo>
                    <a:pt x="1182" y="313"/>
                    <a:pt x="1251" y="321"/>
                    <a:pt x="1317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612369" y="5777613"/>
              <a:ext cx="85673" cy="61007"/>
            </a:xfrm>
            <a:custGeom>
              <a:avLst/>
              <a:gdLst/>
              <a:ahLst/>
              <a:cxnLst/>
              <a:rect l="l" t="t" r="r" b="b"/>
              <a:pathLst>
                <a:path w="2025" h="1442" extrusionOk="0">
                  <a:moveTo>
                    <a:pt x="97" y="861"/>
                  </a:moveTo>
                  <a:cubicBezTo>
                    <a:pt x="16" y="763"/>
                    <a:pt x="1" y="690"/>
                    <a:pt x="73" y="606"/>
                  </a:cubicBezTo>
                  <a:cubicBezTo>
                    <a:pt x="128" y="543"/>
                    <a:pt x="177" y="475"/>
                    <a:pt x="237" y="398"/>
                  </a:cubicBezTo>
                  <a:cubicBezTo>
                    <a:pt x="261" y="406"/>
                    <a:pt x="297" y="418"/>
                    <a:pt x="344" y="432"/>
                  </a:cubicBezTo>
                  <a:cubicBezTo>
                    <a:pt x="348" y="375"/>
                    <a:pt x="352" y="322"/>
                    <a:pt x="355" y="267"/>
                  </a:cubicBezTo>
                  <a:cubicBezTo>
                    <a:pt x="437" y="235"/>
                    <a:pt x="520" y="355"/>
                    <a:pt x="595" y="250"/>
                  </a:cubicBezTo>
                  <a:cubicBezTo>
                    <a:pt x="569" y="200"/>
                    <a:pt x="543" y="148"/>
                    <a:pt x="515" y="96"/>
                  </a:cubicBezTo>
                  <a:cubicBezTo>
                    <a:pt x="527" y="87"/>
                    <a:pt x="537" y="78"/>
                    <a:pt x="549" y="69"/>
                  </a:cubicBezTo>
                  <a:cubicBezTo>
                    <a:pt x="589" y="93"/>
                    <a:pt x="630" y="117"/>
                    <a:pt x="681" y="147"/>
                  </a:cubicBezTo>
                  <a:cubicBezTo>
                    <a:pt x="701" y="100"/>
                    <a:pt x="718" y="57"/>
                    <a:pt x="741" y="1"/>
                  </a:cubicBezTo>
                  <a:cubicBezTo>
                    <a:pt x="819" y="46"/>
                    <a:pt x="906" y="95"/>
                    <a:pt x="994" y="145"/>
                  </a:cubicBezTo>
                  <a:cubicBezTo>
                    <a:pt x="1008" y="117"/>
                    <a:pt x="1026" y="65"/>
                    <a:pt x="1035" y="67"/>
                  </a:cubicBezTo>
                  <a:cubicBezTo>
                    <a:pt x="1090" y="74"/>
                    <a:pt x="1145" y="95"/>
                    <a:pt x="1133" y="171"/>
                  </a:cubicBezTo>
                  <a:cubicBezTo>
                    <a:pt x="1155" y="135"/>
                    <a:pt x="1177" y="100"/>
                    <a:pt x="1207" y="52"/>
                  </a:cubicBezTo>
                  <a:cubicBezTo>
                    <a:pt x="1290" y="193"/>
                    <a:pt x="1418" y="226"/>
                    <a:pt x="1565" y="178"/>
                  </a:cubicBezTo>
                  <a:cubicBezTo>
                    <a:pt x="1582" y="194"/>
                    <a:pt x="1598" y="202"/>
                    <a:pt x="1599" y="212"/>
                  </a:cubicBezTo>
                  <a:cubicBezTo>
                    <a:pt x="1636" y="428"/>
                    <a:pt x="1635" y="424"/>
                    <a:pt x="1847" y="345"/>
                  </a:cubicBezTo>
                  <a:cubicBezTo>
                    <a:pt x="1891" y="328"/>
                    <a:pt x="1947" y="345"/>
                    <a:pt x="2024" y="346"/>
                  </a:cubicBezTo>
                  <a:cubicBezTo>
                    <a:pt x="1928" y="442"/>
                    <a:pt x="1859" y="512"/>
                    <a:pt x="1777" y="594"/>
                  </a:cubicBezTo>
                  <a:cubicBezTo>
                    <a:pt x="1826" y="614"/>
                    <a:pt x="1874" y="632"/>
                    <a:pt x="1927" y="655"/>
                  </a:cubicBezTo>
                  <a:cubicBezTo>
                    <a:pt x="1922" y="721"/>
                    <a:pt x="1755" y="744"/>
                    <a:pt x="1861" y="858"/>
                  </a:cubicBezTo>
                  <a:cubicBezTo>
                    <a:pt x="1751" y="799"/>
                    <a:pt x="1641" y="742"/>
                    <a:pt x="1522" y="679"/>
                  </a:cubicBezTo>
                  <a:cubicBezTo>
                    <a:pt x="1526" y="822"/>
                    <a:pt x="1630" y="824"/>
                    <a:pt x="1704" y="869"/>
                  </a:cubicBezTo>
                  <a:cubicBezTo>
                    <a:pt x="1779" y="913"/>
                    <a:pt x="1839" y="981"/>
                    <a:pt x="1895" y="1060"/>
                  </a:cubicBezTo>
                  <a:cubicBezTo>
                    <a:pt x="1762" y="1006"/>
                    <a:pt x="1629" y="952"/>
                    <a:pt x="1496" y="897"/>
                  </a:cubicBezTo>
                  <a:cubicBezTo>
                    <a:pt x="1479" y="1028"/>
                    <a:pt x="1689" y="1046"/>
                    <a:pt x="1645" y="1236"/>
                  </a:cubicBezTo>
                  <a:cubicBezTo>
                    <a:pt x="1598" y="1162"/>
                    <a:pt x="1573" y="1121"/>
                    <a:pt x="1538" y="1067"/>
                  </a:cubicBezTo>
                  <a:cubicBezTo>
                    <a:pt x="1444" y="1101"/>
                    <a:pt x="1339" y="1141"/>
                    <a:pt x="1234" y="1179"/>
                  </a:cubicBezTo>
                  <a:cubicBezTo>
                    <a:pt x="1235" y="1179"/>
                    <a:pt x="1238" y="1181"/>
                    <a:pt x="1239" y="1181"/>
                  </a:cubicBezTo>
                  <a:cubicBezTo>
                    <a:pt x="1238" y="1181"/>
                    <a:pt x="1235" y="1179"/>
                    <a:pt x="1234" y="1179"/>
                  </a:cubicBezTo>
                  <a:cubicBezTo>
                    <a:pt x="1165" y="1278"/>
                    <a:pt x="1058" y="1325"/>
                    <a:pt x="954" y="1377"/>
                  </a:cubicBezTo>
                  <a:cubicBezTo>
                    <a:pt x="827" y="1442"/>
                    <a:pt x="743" y="1312"/>
                    <a:pt x="619" y="1335"/>
                  </a:cubicBezTo>
                  <a:cubicBezTo>
                    <a:pt x="633" y="1281"/>
                    <a:pt x="643" y="1240"/>
                    <a:pt x="656" y="1194"/>
                  </a:cubicBezTo>
                  <a:cubicBezTo>
                    <a:pt x="723" y="1176"/>
                    <a:pt x="795" y="1156"/>
                    <a:pt x="871" y="1136"/>
                  </a:cubicBezTo>
                  <a:cubicBezTo>
                    <a:pt x="811" y="1082"/>
                    <a:pt x="811" y="1082"/>
                    <a:pt x="501" y="1062"/>
                  </a:cubicBezTo>
                  <a:cubicBezTo>
                    <a:pt x="454" y="872"/>
                    <a:pt x="324" y="757"/>
                    <a:pt x="119" y="707"/>
                  </a:cubicBezTo>
                  <a:cubicBezTo>
                    <a:pt x="112" y="749"/>
                    <a:pt x="107" y="793"/>
                    <a:pt x="97" y="861"/>
                  </a:cubicBezTo>
                  <a:close/>
                  <a:moveTo>
                    <a:pt x="1444" y="311"/>
                  </a:moveTo>
                  <a:cubicBezTo>
                    <a:pt x="1469" y="329"/>
                    <a:pt x="1494" y="348"/>
                    <a:pt x="1519" y="367"/>
                  </a:cubicBezTo>
                  <a:cubicBezTo>
                    <a:pt x="1525" y="358"/>
                    <a:pt x="1531" y="349"/>
                    <a:pt x="1538" y="341"/>
                  </a:cubicBezTo>
                  <a:cubicBezTo>
                    <a:pt x="1514" y="322"/>
                    <a:pt x="1489" y="303"/>
                    <a:pt x="1464" y="283"/>
                  </a:cubicBezTo>
                  <a:close/>
                  <a:moveTo>
                    <a:pt x="698" y="427"/>
                  </a:moveTo>
                  <a:cubicBezTo>
                    <a:pt x="729" y="452"/>
                    <a:pt x="759" y="475"/>
                    <a:pt x="791" y="499"/>
                  </a:cubicBezTo>
                  <a:cubicBezTo>
                    <a:pt x="800" y="490"/>
                    <a:pt x="808" y="479"/>
                    <a:pt x="818" y="470"/>
                  </a:cubicBezTo>
                  <a:lnTo>
                    <a:pt x="720" y="396"/>
                  </a:lnTo>
                  <a:cubicBezTo>
                    <a:pt x="713" y="406"/>
                    <a:pt x="706" y="417"/>
                    <a:pt x="698" y="427"/>
                  </a:cubicBezTo>
                  <a:close/>
                  <a:moveTo>
                    <a:pt x="357" y="702"/>
                  </a:moveTo>
                  <a:cubicBezTo>
                    <a:pt x="420" y="731"/>
                    <a:pt x="475" y="761"/>
                    <a:pt x="546" y="794"/>
                  </a:cubicBezTo>
                  <a:cubicBezTo>
                    <a:pt x="551" y="745"/>
                    <a:pt x="556" y="709"/>
                    <a:pt x="560" y="674"/>
                  </a:cubicBezTo>
                  <a:cubicBezTo>
                    <a:pt x="604" y="663"/>
                    <a:pt x="646" y="652"/>
                    <a:pt x="692" y="641"/>
                  </a:cubicBezTo>
                  <a:cubicBezTo>
                    <a:pt x="579" y="506"/>
                    <a:pt x="573" y="507"/>
                    <a:pt x="482" y="622"/>
                  </a:cubicBezTo>
                  <a:cubicBezTo>
                    <a:pt x="456" y="656"/>
                    <a:pt x="405" y="672"/>
                    <a:pt x="357" y="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964335" y="5867308"/>
              <a:ext cx="75857" cy="58046"/>
            </a:xfrm>
            <a:custGeom>
              <a:avLst/>
              <a:gdLst/>
              <a:ahLst/>
              <a:cxnLst/>
              <a:rect l="l" t="t" r="r" b="b"/>
              <a:pathLst>
                <a:path w="1793" h="1372" extrusionOk="0">
                  <a:moveTo>
                    <a:pt x="1723" y="982"/>
                  </a:moveTo>
                  <a:cubicBezTo>
                    <a:pt x="1624" y="989"/>
                    <a:pt x="1544" y="994"/>
                    <a:pt x="1426" y="1003"/>
                  </a:cubicBezTo>
                  <a:cubicBezTo>
                    <a:pt x="1500" y="1063"/>
                    <a:pt x="1546" y="1099"/>
                    <a:pt x="1624" y="1161"/>
                  </a:cubicBezTo>
                  <a:cubicBezTo>
                    <a:pt x="1511" y="1151"/>
                    <a:pt x="1436" y="1142"/>
                    <a:pt x="1369" y="1136"/>
                  </a:cubicBezTo>
                  <a:cubicBezTo>
                    <a:pt x="1332" y="1169"/>
                    <a:pt x="1298" y="1201"/>
                    <a:pt x="1262" y="1232"/>
                  </a:cubicBezTo>
                  <a:cubicBezTo>
                    <a:pt x="1282" y="1247"/>
                    <a:pt x="1303" y="1263"/>
                    <a:pt x="1328" y="1283"/>
                  </a:cubicBezTo>
                  <a:cubicBezTo>
                    <a:pt x="1267" y="1296"/>
                    <a:pt x="1205" y="1303"/>
                    <a:pt x="1151" y="1320"/>
                  </a:cubicBezTo>
                  <a:cubicBezTo>
                    <a:pt x="997" y="1371"/>
                    <a:pt x="1024" y="1218"/>
                    <a:pt x="966" y="1156"/>
                  </a:cubicBezTo>
                  <a:cubicBezTo>
                    <a:pt x="886" y="1156"/>
                    <a:pt x="828" y="1297"/>
                    <a:pt x="732" y="1198"/>
                  </a:cubicBezTo>
                  <a:cubicBezTo>
                    <a:pt x="700" y="1242"/>
                    <a:pt x="666" y="1287"/>
                    <a:pt x="628" y="1339"/>
                  </a:cubicBezTo>
                  <a:cubicBezTo>
                    <a:pt x="610" y="1303"/>
                    <a:pt x="589" y="1264"/>
                    <a:pt x="563" y="1215"/>
                  </a:cubicBezTo>
                  <a:cubicBezTo>
                    <a:pt x="601" y="1175"/>
                    <a:pt x="638" y="1133"/>
                    <a:pt x="679" y="1090"/>
                  </a:cubicBezTo>
                  <a:cubicBezTo>
                    <a:pt x="586" y="991"/>
                    <a:pt x="515" y="1030"/>
                    <a:pt x="434" y="1116"/>
                  </a:cubicBezTo>
                  <a:cubicBezTo>
                    <a:pt x="392" y="990"/>
                    <a:pt x="141" y="1071"/>
                    <a:pt x="224" y="837"/>
                  </a:cubicBezTo>
                  <a:cubicBezTo>
                    <a:pt x="163" y="846"/>
                    <a:pt x="125" y="863"/>
                    <a:pt x="104" y="852"/>
                  </a:cubicBezTo>
                  <a:cubicBezTo>
                    <a:pt x="64" y="830"/>
                    <a:pt x="37" y="789"/>
                    <a:pt x="5" y="756"/>
                  </a:cubicBezTo>
                  <a:cubicBezTo>
                    <a:pt x="83" y="706"/>
                    <a:pt x="10" y="607"/>
                    <a:pt x="76" y="540"/>
                  </a:cubicBezTo>
                  <a:cubicBezTo>
                    <a:pt x="96" y="519"/>
                    <a:pt x="29" y="408"/>
                    <a:pt x="2" y="339"/>
                  </a:cubicBezTo>
                  <a:cubicBezTo>
                    <a:pt x="1" y="334"/>
                    <a:pt x="5" y="326"/>
                    <a:pt x="13" y="292"/>
                  </a:cubicBezTo>
                  <a:cubicBezTo>
                    <a:pt x="75" y="304"/>
                    <a:pt x="136" y="318"/>
                    <a:pt x="208" y="332"/>
                  </a:cubicBezTo>
                  <a:cubicBezTo>
                    <a:pt x="190" y="253"/>
                    <a:pt x="174" y="174"/>
                    <a:pt x="143" y="42"/>
                  </a:cubicBezTo>
                  <a:cubicBezTo>
                    <a:pt x="236" y="112"/>
                    <a:pt x="291" y="153"/>
                    <a:pt x="355" y="201"/>
                  </a:cubicBezTo>
                  <a:cubicBezTo>
                    <a:pt x="315" y="248"/>
                    <a:pt x="288" y="282"/>
                    <a:pt x="262" y="313"/>
                  </a:cubicBezTo>
                  <a:cubicBezTo>
                    <a:pt x="274" y="328"/>
                    <a:pt x="281" y="346"/>
                    <a:pt x="288" y="346"/>
                  </a:cubicBezTo>
                  <a:cubicBezTo>
                    <a:pt x="571" y="378"/>
                    <a:pt x="571" y="378"/>
                    <a:pt x="677" y="330"/>
                  </a:cubicBezTo>
                  <a:cubicBezTo>
                    <a:pt x="458" y="292"/>
                    <a:pt x="458" y="292"/>
                    <a:pt x="377" y="133"/>
                  </a:cubicBezTo>
                  <a:cubicBezTo>
                    <a:pt x="434" y="126"/>
                    <a:pt x="486" y="121"/>
                    <a:pt x="549" y="115"/>
                  </a:cubicBezTo>
                  <a:cubicBezTo>
                    <a:pt x="522" y="88"/>
                    <a:pt x="502" y="66"/>
                    <a:pt x="482" y="46"/>
                  </a:cubicBezTo>
                  <a:cubicBezTo>
                    <a:pt x="513" y="0"/>
                    <a:pt x="637" y="67"/>
                    <a:pt x="652" y="136"/>
                  </a:cubicBezTo>
                  <a:cubicBezTo>
                    <a:pt x="657" y="164"/>
                    <a:pt x="657" y="193"/>
                    <a:pt x="662" y="258"/>
                  </a:cubicBezTo>
                  <a:cubicBezTo>
                    <a:pt x="761" y="151"/>
                    <a:pt x="836" y="64"/>
                    <a:pt x="958" y="54"/>
                  </a:cubicBezTo>
                  <a:cubicBezTo>
                    <a:pt x="981" y="52"/>
                    <a:pt x="1022" y="38"/>
                    <a:pt x="1027" y="45"/>
                  </a:cubicBezTo>
                  <a:cubicBezTo>
                    <a:pt x="1101" y="167"/>
                    <a:pt x="1175" y="49"/>
                    <a:pt x="1206" y="48"/>
                  </a:cubicBezTo>
                  <a:cubicBezTo>
                    <a:pt x="1316" y="80"/>
                    <a:pt x="1387" y="103"/>
                    <a:pt x="1481" y="132"/>
                  </a:cubicBezTo>
                  <a:cubicBezTo>
                    <a:pt x="1413" y="174"/>
                    <a:pt x="1355" y="213"/>
                    <a:pt x="1274" y="262"/>
                  </a:cubicBezTo>
                  <a:cubicBezTo>
                    <a:pt x="1366" y="323"/>
                    <a:pt x="1441" y="375"/>
                    <a:pt x="1543" y="444"/>
                  </a:cubicBezTo>
                  <a:cubicBezTo>
                    <a:pt x="1486" y="462"/>
                    <a:pt x="1460" y="470"/>
                    <a:pt x="1429" y="481"/>
                  </a:cubicBezTo>
                  <a:cubicBezTo>
                    <a:pt x="1558" y="608"/>
                    <a:pt x="1657" y="361"/>
                    <a:pt x="1793" y="448"/>
                  </a:cubicBezTo>
                  <a:cubicBezTo>
                    <a:pt x="1691" y="608"/>
                    <a:pt x="1553" y="605"/>
                    <a:pt x="1397" y="555"/>
                  </a:cubicBezTo>
                  <a:cubicBezTo>
                    <a:pt x="1471" y="699"/>
                    <a:pt x="1635" y="616"/>
                    <a:pt x="1717" y="735"/>
                  </a:cubicBezTo>
                  <a:cubicBezTo>
                    <a:pt x="1679" y="753"/>
                    <a:pt x="1641" y="772"/>
                    <a:pt x="1591" y="795"/>
                  </a:cubicBezTo>
                  <a:cubicBezTo>
                    <a:pt x="1631" y="857"/>
                    <a:pt x="1672" y="912"/>
                    <a:pt x="1723" y="982"/>
                  </a:cubicBezTo>
                  <a:close/>
                  <a:moveTo>
                    <a:pt x="412" y="631"/>
                  </a:moveTo>
                  <a:cubicBezTo>
                    <a:pt x="406" y="746"/>
                    <a:pt x="401" y="849"/>
                    <a:pt x="395" y="955"/>
                  </a:cubicBezTo>
                  <a:cubicBezTo>
                    <a:pt x="511" y="986"/>
                    <a:pt x="497" y="883"/>
                    <a:pt x="517" y="829"/>
                  </a:cubicBezTo>
                  <a:cubicBezTo>
                    <a:pt x="554" y="731"/>
                    <a:pt x="497" y="678"/>
                    <a:pt x="412" y="631"/>
                  </a:cubicBezTo>
                  <a:close/>
                  <a:moveTo>
                    <a:pt x="1264" y="515"/>
                  </a:moveTo>
                  <a:cubicBezTo>
                    <a:pt x="1267" y="507"/>
                    <a:pt x="1242" y="489"/>
                    <a:pt x="1230" y="474"/>
                  </a:cubicBezTo>
                  <a:cubicBezTo>
                    <a:pt x="1212" y="501"/>
                    <a:pt x="1195" y="529"/>
                    <a:pt x="1178" y="555"/>
                  </a:cubicBezTo>
                  <a:cubicBezTo>
                    <a:pt x="1190" y="563"/>
                    <a:pt x="1204" y="570"/>
                    <a:pt x="1219" y="579"/>
                  </a:cubicBezTo>
                  <a:cubicBezTo>
                    <a:pt x="1234" y="558"/>
                    <a:pt x="1254" y="538"/>
                    <a:pt x="1264" y="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507402" y="5803633"/>
              <a:ext cx="15527" cy="22085"/>
            </a:xfrm>
            <a:custGeom>
              <a:avLst/>
              <a:gdLst/>
              <a:ahLst/>
              <a:cxnLst/>
              <a:rect l="l" t="t" r="r" b="b"/>
              <a:pathLst>
                <a:path w="367" h="522" extrusionOk="0">
                  <a:moveTo>
                    <a:pt x="360" y="1"/>
                  </a:moveTo>
                  <a:cubicBezTo>
                    <a:pt x="278" y="11"/>
                    <a:pt x="213" y="9"/>
                    <a:pt x="157" y="28"/>
                  </a:cubicBezTo>
                  <a:cubicBezTo>
                    <a:pt x="106" y="47"/>
                    <a:pt x="63" y="88"/>
                    <a:pt x="1" y="130"/>
                  </a:cubicBezTo>
                  <a:cubicBezTo>
                    <a:pt x="79" y="137"/>
                    <a:pt x="142" y="144"/>
                    <a:pt x="212" y="152"/>
                  </a:cubicBezTo>
                  <a:cubicBezTo>
                    <a:pt x="109" y="252"/>
                    <a:pt x="74" y="371"/>
                    <a:pt x="116" y="459"/>
                  </a:cubicBezTo>
                  <a:cubicBezTo>
                    <a:pt x="142" y="515"/>
                    <a:pt x="176" y="522"/>
                    <a:pt x="224" y="481"/>
                  </a:cubicBezTo>
                  <a:cubicBezTo>
                    <a:pt x="205" y="410"/>
                    <a:pt x="188" y="337"/>
                    <a:pt x="166" y="243"/>
                  </a:cubicBezTo>
                  <a:cubicBezTo>
                    <a:pt x="229" y="217"/>
                    <a:pt x="289" y="193"/>
                    <a:pt x="367" y="162"/>
                  </a:cubicBezTo>
                  <a:cubicBezTo>
                    <a:pt x="365" y="124"/>
                    <a:pt x="361" y="62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457985" y="5440117"/>
              <a:ext cx="8758" cy="10069"/>
            </a:xfrm>
            <a:custGeom>
              <a:avLst/>
              <a:gdLst/>
              <a:ahLst/>
              <a:cxnLst/>
              <a:rect l="l" t="t" r="r" b="b"/>
              <a:pathLst>
                <a:path w="207" h="238" extrusionOk="0">
                  <a:moveTo>
                    <a:pt x="138" y="1"/>
                  </a:moveTo>
                  <a:cubicBezTo>
                    <a:pt x="31" y="37"/>
                    <a:pt x="1" y="95"/>
                    <a:pt x="8" y="175"/>
                  </a:cubicBezTo>
                  <a:cubicBezTo>
                    <a:pt x="66" y="194"/>
                    <a:pt x="125" y="211"/>
                    <a:pt x="206" y="237"/>
                  </a:cubicBezTo>
                  <a:cubicBezTo>
                    <a:pt x="179" y="143"/>
                    <a:pt x="159" y="73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3336432" y="5508191"/>
              <a:ext cx="8335" cy="9731"/>
            </a:xfrm>
            <a:custGeom>
              <a:avLst/>
              <a:gdLst/>
              <a:ahLst/>
              <a:cxnLst/>
              <a:rect l="l" t="t" r="r" b="b"/>
              <a:pathLst>
                <a:path w="197" h="230" extrusionOk="0">
                  <a:moveTo>
                    <a:pt x="120" y="230"/>
                  </a:moveTo>
                  <a:cubicBezTo>
                    <a:pt x="144" y="186"/>
                    <a:pt x="167" y="143"/>
                    <a:pt x="196" y="90"/>
                  </a:cubicBezTo>
                  <a:cubicBezTo>
                    <a:pt x="145" y="59"/>
                    <a:pt x="98" y="30"/>
                    <a:pt x="47" y="1"/>
                  </a:cubicBezTo>
                  <a:cubicBezTo>
                    <a:pt x="0" y="178"/>
                    <a:pt x="0" y="178"/>
                    <a:pt x="12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48970" y="6103390"/>
              <a:ext cx="8673" cy="10873"/>
            </a:xfrm>
            <a:custGeom>
              <a:avLst/>
              <a:gdLst/>
              <a:ahLst/>
              <a:cxnLst/>
              <a:rect l="l" t="t" r="r" b="b"/>
              <a:pathLst>
                <a:path w="205" h="257" extrusionOk="0">
                  <a:moveTo>
                    <a:pt x="204" y="155"/>
                  </a:moveTo>
                  <a:cubicBezTo>
                    <a:pt x="175" y="73"/>
                    <a:pt x="143" y="1"/>
                    <a:pt x="43" y="31"/>
                  </a:cubicBezTo>
                  <a:cubicBezTo>
                    <a:pt x="22" y="37"/>
                    <a:pt x="0" y="110"/>
                    <a:pt x="12" y="140"/>
                  </a:cubicBezTo>
                  <a:cubicBezTo>
                    <a:pt x="56" y="256"/>
                    <a:pt x="127" y="203"/>
                    <a:pt x="204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257611" y="5537427"/>
              <a:ext cx="14596" cy="6812"/>
            </a:xfrm>
            <a:custGeom>
              <a:avLst/>
              <a:gdLst/>
              <a:ahLst/>
              <a:cxnLst/>
              <a:rect l="l" t="t" r="r" b="b"/>
              <a:pathLst>
                <a:path w="345" h="161" extrusionOk="0">
                  <a:moveTo>
                    <a:pt x="0" y="51"/>
                  </a:moveTo>
                  <a:cubicBezTo>
                    <a:pt x="133" y="93"/>
                    <a:pt x="224" y="122"/>
                    <a:pt x="344" y="161"/>
                  </a:cubicBezTo>
                  <a:cubicBezTo>
                    <a:pt x="221" y="10"/>
                    <a:pt x="193" y="0"/>
                    <a:pt x="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717930" y="6231585"/>
              <a:ext cx="15146" cy="5458"/>
            </a:xfrm>
            <a:custGeom>
              <a:avLst/>
              <a:gdLst/>
              <a:ahLst/>
              <a:cxnLst/>
              <a:rect l="l" t="t" r="r" b="b"/>
              <a:pathLst>
                <a:path w="358" h="129" extrusionOk="0">
                  <a:moveTo>
                    <a:pt x="0" y="105"/>
                  </a:moveTo>
                  <a:cubicBezTo>
                    <a:pt x="114" y="112"/>
                    <a:pt x="215" y="121"/>
                    <a:pt x="358" y="129"/>
                  </a:cubicBezTo>
                  <a:cubicBezTo>
                    <a:pt x="82" y="1"/>
                    <a:pt x="82" y="1"/>
                    <a:pt x="0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3326701" y="5494737"/>
              <a:ext cx="10788" cy="5585"/>
            </a:xfrm>
            <a:custGeom>
              <a:avLst/>
              <a:gdLst/>
              <a:ahLst/>
              <a:cxnLst/>
              <a:rect l="l" t="t" r="r" b="b"/>
              <a:pathLst>
                <a:path w="255" h="132" extrusionOk="0">
                  <a:moveTo>
                    <a:pt x="254" y="100"/>
                  </a:moveTo>
                  <a:cubicBezTo>
                    <a:pt x="173" y="66"/>
                    <a:pt x="93" y="33"/>
                    <a:pt x="10" y="1"/>
                  </a:cubicBezTo>
                  <a:cubicBezTo>
                    <a:pt x="6" y="13"/>
                    <a:pt x="4" y="25"/>
                    <a:pt x="0" y="38"/>
                  </a:cubicBezTo>
                  <a:cubicBezTo>
                    <a:pt x="223" y="131"/>
                    <a:pt x="223" y="131"/>
                    <a:pt x="254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2946177" y="5663210"/>
              <a:ext cx="10535" cy="8208"/>
            </a:xfrm>
            <a:custGeom>
              <a:avLst/>
              <a:gdLst/>
              <a:ahLst/>
              <a:cxnLst/>
              <a:rect l="l" t="t" r="r" b="b"/>
              <a:pathLst>
                <a:path w="249" h="194" extrusionOk="0">
                  <a:moveTo>
                    <a:pt x="40" y="0"/>
                  </a:moveTo>
                  <a:cubicBezTo>
                    <a:pt x="40" y="91"/>
                    <a:pt x="0" y="172"/>
                    <a:pt x="104" y="194"/>
                  </a:cubicBezTo>
                  <a:cubicBezTo>
                    <a:pt x="145" y="146"/>
                    <a:pt x="187" y="96"/>
                    <a:pt x="248" y="23"/>
                  </a:cubicBezTo>
                  <a:cubicBezTo>
                    <a:pt x="159" y="13"/>
                    <a:pt x="102" y="6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2950408" y="5671376"/>
              <a:ext cx="423" cy="635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0" y="5"/>
                  </a:moveTo>
                  <a:cubicBezTo>
                    <a:pt x="0" y="7"/>
                    <a:pt x="0" y="11"/>
                    <a:pt x="1" y="14"/>
                  </a:cubicBezTo>
                  <a:lnTo>
                    <a:pt x="9" y="2"/>
                  </a:lnTo>
                  <a:cubicBezTo>
                    <a:pt x="6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3285408" y="5555662"/>
              <a:ext cx="6262" cy="12523"/>
            </a:xfrm>
            <a:custGeom>
              <a:avLst/>
              <a:gdLst/>
              <a:ahLst/>
              <a:cxnLst/>
              <a:rect l="l" t="t" r="r" b="b"/>
              <a:pathLst>
                <a:path w="148" h="296" extrusionOk="0">
                  <a:moveTo>
                    <a:pt x="123" y="296"/>
                  </a:moveTo>
                  <a:cubicBezTo>
                    <a:pt x="135" y="218"/>
                    <a:pt x="148" y="177"/>
                    <a:pt x="144" y="139"/>
                  </a:cubicBezTo>
                  <a:cubicBezTo>
                    <a:pt x="138" y="92"/>
                    <a:pt x="117" y="47"/>
                    <a:pt x="104" y="1"/>
                  </a:cubicBezTo>
                  <a:cubicBezTo>
                    <a:pt x="71" y="21"/>
                    <a:pt x="39" y="40"/>
                    <a:pt x="1" y="63"/>
                  </a:cubicBezTo>
                  <a:cubicBezTo>
                    <a:pt x="38" y="134"/>
                    <a:pt x="70" y="195"/>
                    <a:pt x="123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3289766" y="5555619"/>
              <a:ext cx="127" cy="8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1"/>
                  </a:moveTo>
                  <a:lnTo>
                    <a:pt x="1" y="1"/>
                  </a:lnTo>
                  <a:lnTo>
                    <a:pt x="1" y="2"/>
                  </a:ln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2867737" y="5663676"/>
              <a:ext cx="8292" cy="10535"/>
            </a:xfrm>
            <a:custGeom>
              <a:avLst/>
              <a:gdLst/>
              <a:ahLst/>
              <a:cxnLst/>
              <a:rect l="l" t="t" r="r" b="b"/>
              <a:pathLst>
                <a:path w="196" h="249" extrusionOk="0">
                  <a:moveTo>
                    <a:pt x="114" y="1"/>
                  </a:moveTo>
                  <a:cubicBezTo>
                    <a:pt x="0" y="87"/>
                    <a:pt x="53" y="168"/>
                    <a:pt x="78" y="249"/>
                  </a:cubicBezTo>
                  <a:cubicBezTo>
                    <a:pt x="104" y="174"/>
                    <a:pt x="195" y="113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3117189" y="5419724"/>
              <a:ext cx="6515" cy="8927"/>
            </a:xfrm>
            <a:custGeom>
              <a:avLst/>
              <a:gdLst/>
              <a:ahLst/>
              <a:cxnLst/>
              <a:rect l="l" t="t" r="r" b="b"/>
              <a:pathLst>
                <a:path w="154" h="211" extrusionOk="0">
                  <a:moveTo>
                    <a:pt x="43" y="211"/>
                  </a:moveTo>
                  <a:cubicBezTo>
                    <a:pt x="154" y="180"/>
                    <a:pt x="139" y="103"/>
                    <a:pt x="126" y="0"/>
                  </a:cubicBezTo>
                  <a:cubicBezTo>
                    <a:pt x="1" y="45"/>
                    <a:pt x="42" y="136"/>
                    <a:pt x="43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3050933" y="5468337"/>
              <a:ext cx="7150" cy="5500"/>
            </a:xfrm>
            <a:custGeom>
              <a:avLst/>
              <a:gdLst/>
              <a:ahLst/>
              <a:cxnLst/>
              <a:rect l="l" t="t" r="r" b="b"/>
              <a:pathLst>
                <a:path w="169" h="130" extrusionOk="0">
                  <a:moveTo>
                    <a:pt x="1" y="52"/>
                  </a:moveTo>
                  <a:lnTo>
                    <a:pt x="36" y="130"/>
                  </a:lnTo>
                  <a:cubicBezTo>
                    <a:pt x="80" y="109"/>
                    <a:pt x="125" y="88"/>
                    <a:pt x="168" y="65"/>
                  </a:cubicBezTo>
                  <a:cubicBezTo>
                    <a:pt x="160" y="43"/>
                    <a:pt x="151" y="22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3995898" y="5922901"/>
              <a:ext cx="11465" cy="7531"/>
            </a:xfrm>
            <a:custGeom>
              <a:avLst/>
              <a:gdLst/>
              <a:ahLst/>
              <a:cxnLst/>
              <a:rect l="l" t="t" r="r" b="b"/>
              <a:pathLst>
                <a:path w="271" h="178" extrusionOk="0">
                  <a:moveTo>
                    <a:pt x="1" y="100"/>
                  </a:moveTo>
                  <a:cubicBezTo>
                    <a:pt x="58" y="99"/>
                    <a:pt x="107" y="87"/>
                    <a:pt x="141" y="100"/>
                  </a:cubicBezTo>
                  <a:cubicBezTo>
                    <a:pt x="183" y="118"/>
                    <a:pt x="209" y="177"/>
                    <a:pt x="270" y="137"/>
                  </a:cubicBezTo>
                  <a:cubicBezTo>
                    <a:pt x="159" y="11"/>
                    <a:pt x="102" y="0"/>
                    <a:pt x="1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3735445" y="5641633"/>
              <a:ext cx="296" cy="296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1"/>
                  </a:moveTo>
                  <a:cubicBezTo>
                    <a:pt x="1" y="2"/>
                    <a:pt x="6" y="7"/>
                    <a:pt x="6" y="7"/>
                  </a:cubicBezTo>
                  <a:cubicBezTo>
                    <a:pt x="3" y="6"/>
                    <a:pt x="2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3731807" y="5635244"/>
              <a:ext cx="11000" cy="6431"/>
            </a:xfrm>
            <a:custGeom>
              <a:avLst/>
              <a:gdLst/>
              <a:ahLst/>
              <a:cxnLst/>
              <a:rect l="l" t="t" r="r" b="b"/>
              <a:pathLst>
                <a:path w="260" h="152" extrusionOk="0">
                  <a:moveTo>
                    <a:pt x="0" y="1"/>
                  </a:moveTo>
                  <a:cubicBezTo>
                    <a:pt x="35" y="59"/>
                    <a:pt x="61" y="106"/>
                    <a:pt x="87" y="152"/>
                  </a:cubicBezTo>
                  <a:cubicBezTo>
                    <a:pt x="135" y="124"/>
                    <a:pt x="183" y="97"/>
                    <a:pt x="260" y="56"/>
                  </a:cubicBezTo>
                  <a:cubicBezTo>
                    <a:pt x="150" y="32"/>
                    <a:pt x="85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3969582" y="6260398"/>
              <a:ext cx="10069" cy="6431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1" y="151"/>
                  </a:moveTo>
                  <a:cubicBezTo>
                    <a:pt x="102" y="138"/>
                    <a:pt x="169" y="129"/>
                    <a:pt x="237" y="120"/>
                  </a:cubicBezTo>
                  <a:cubicBezTo>
                    <a:pt x="235" y="104"/>
                    <a:pt x="232" y="89"/>
                    <a:pt x="231" y="73"/>
                  </a:cubicBezTo>
                  <a:cubicBezTo>
                    <a:pt x="168" y="128"/>
                    <a:pt x="86" y="0"/>
                    <a:pt x="1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141355" y="6142314"/>
              <a:ext cx="7404" cy="6685"/>
            </a:xfrm>
            <a:custGeom>
              <a:avLst/>
              <a:gdLst/>
              <a:ahLst/>
              <a:cxnLst/>
              <a:rect l="l" t="t" r="r" b="b"/>
              <a:pathLst>
                <a:path w="175" h="158" extrusionOk="0">
                  <a:moveTo>
                    <a:pt x="1" y="1"/>
                  </a:moveTo>
                  <a:cubicBezTo>
                    <a:pt x="45" y="74"/>
                    <a:pt x="69" y="116"/>
                    <a:pt x="94" y="157"/>
                  </a:cubicBezTo>
                  <a:cubicBezTo>
                    <a:pt x="118" y="139"/>
                    <a:pt x="159" y="126"/>
                    <a:pt x="161" y="107"/>
                  </a:cubicBezTo>
                  <a:cubicBezTo>
                    <a:pt x="175" y="17"/>
                    <a:pt x="109" y="1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518359" y="5820853"/>
              <a:ext cx="6431" cy="8292"/>
            </a:xfrm>
            <a:custGeom>
              <a:avLst/>
              <a:gdLst/>
              <a:ahLst/>
              <a:cxnLst/>
              <a:rect l="l" t="t" r="r" b="b"/>
              <a:pathLst>
                <a:path w="152" h="196" extrusionOk="0">
                  <a:moveTo>
                    <a:pt x="12" y="73"/>
                  </a:moveTo>
                  <a:cubicBezTo>
                    <a:pt x="0" y="93"/>
                    <a:pt x="7" y="146"/>
                    <a:pt x="22" y="155"/>
                  </a:cubicBezTo>
                  <a:cubicBezTo>
                    <a:pt x="90" y="196"/>
                    <a:pt x="107" y="126"/>
                    <a:pt x="138" y="92"/>
                  </a:cubicBezTo>
                  <a:cubicBezTo>
                    <a:pt x="142" y="87"/>
                    <a:pt x="146" y="81"/>
                    <a:pt x="151" y="74"/>
                  </a:cubicBezTo>
                  <a:cubicBezTo>
                    <a:pt x="105" y="25"/>
                    <a:pt x="55" y="0"/>
                    <a:pt x="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664832" y="5827580"/>
              <a:ext cx="7912" cy="8335"/>
            </a:xfrm>
            <a:custGeom>
              <a:avLst/>
              <a:gdLst/>
              <a:ahLst/>
              <a:cxnLst/>
              <a:rect l="l" t="t" r="r" b="b"/>
              <a:pathLst>
                <a:path w="187" h="197" extrusionOk="0">
                  <a:moveTo>
                    <a:pt x="119" y="169"/>
                  </a:moveTo>
                  <a:cubicBezTo>
                    <a:pt x="129" y="181"/>
                    <a:pt x="151" y="184"/>
                    <a:pt x="183" y="196"/>
                  </a:cubicBezTo>
                  <a:cubicBezTo>
                    <a:pt x="185" y="139"/>
                    <a:pt x="185" y="92"/>
                    <a:pt x="186" y="29"/>
                  </a:cubicBezTo>
                  <a:cubicBezTo>
                    <a:pt x="119" y="18"/>
                    <a:pt x="60" y="9"/>
                    <a:pt x="1" y="0"/>
                  </a:cubicBezTo>
                  <a:cubicBezTo>
                    <a:pt x="100" y="13"/>
                    <a:pt x="79" y="113"/>
                    <a:pt x="119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543491" y="5605036"/>
              <a:ext cx="8250" cy="7446"/>
            </a:xfrm>
            <a:custGeom>
              <a:avLst/>
              <a:gdLst/>
              <a:ahLst/>
              <a:cxnLst/>
              <a:rect l="l" t="t" r="r" b="b"/>
              <a:pathLst>
                <a:path w="195" h="176" extrusionOk="0">
                  <a:moveTo>
                    <a:pt x="194" y="1"/>
                  </a:moveTo>
                  <a:cubicBezTo>
                    <a:pt x="149" y="16"/>
                    <a:pt x="118" y="21"/>
                    <a:pt x="99" y="36"/>
                  </a:cubicBezTo>
                  <a:cubicBezTo>
                    <a:pt x="63" y="66"/>
                    <a:pt x="33" y="104"/>
                    <a:pt x="0" y="137"/>
                  </a:cubicBezTo>
                  <a:cubicBezTo>
                    <a:pt x="54" y="151"/>
                    <a:pt x="108" y="162"/>
                    <a:pt x="161" y="176"/>
                  </a:cubicBezTo>
                  <a:cubicBezTo>
                    <a:pt x="173" y="116"/>
                    <a:pt x="180" y="70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3477574" y="6105209"/>
              <a:ext cx="7531" cy="6092"/>
            </a:xfrm>
            <a:custGeom>
              <a:avLst/>
              <a:gdLst/>
              <a:ahLst/>
              <a:cxnLst/>
              <a:rect l="l" t="t" r="r" b="b"/>
              <a:pathLst>
                <a:path w="178" h="144" extrusionOk="0">
                  <a:moveTo>
                    <a:pt x="14" y="35"/>
                  </a:moveTo>
                  <a:cubicBezTo>
                    <a:pt x="9" y="52"/>
                    <a:pt x="6" y="70"/>
                    <a:pt x="1" y="87"/>
                  </a:cubicBezTo>
                  <a:cubicBezTo>
                    <a:pt x="50" y="103"/>
                    <a:pt x="101" y="119"/>
                    <a:pt x="178" y="143"/>
                  </a:cubicBezTo>
                  <a:cubicBezTo>
                    <a:pt x="141" y="20"/>
                    <a:pt x="90" y="1"/>
                    <a:pt x="14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3939458" y="6194608"/>
              <a:ext cx="6769" cy="5204"/>
            </a:xfrm>
            <a:custGeom>
              <a:avLst/>
              <a:gdLst/>
              <a:ahLst/>
              <a:cxnLst/>
              <a:rect l="l" t="t" r="r" b="b"/>
              <a:pathLst>
                <a:path w="160" h="123" extrusionOk="0">
                  <a:moveTo>
                    <a:pt x="1" y="64"/>
                  </a:moveTo>
                  <a:cubicBezTo>
                    <a:pt x="47" y="84"/>
                    <a:pt x="94" y="104"/>
                    <a:pt x="140" y="123"/>
                  </a:cubicBezTo>
                  <a:cubicBezTo>
                    <a:pt x="145" y="106"/>
                    <a:pt x="159" y="76"/>
                    <a:pt x="155" y="74"/>
                  </a:cubicBezTo>
                  <a:cubicBezTo>
                    <a:pt x="118" y="46"/>
                    <a:pt x="76" y="24"/>
                    <a:pt x="35" y="1"/>
                  </a:cubicBezTo>
                  <a:cubicBezTo>
                    <a:pt x="24" y="23"/>
                    <a:pt x="13" y="43"/>
                    <a:pt x="1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3696056" y="6030704"/>
              <a:ext cx="296" cy="423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0" y="1"/>
                  </a:moveTo>
                  <a:lnTo>
                    <a:pt x="5" y="9"/>
                  </a:lnTo>
                  <a:cubicBezTo>
                    <a:pt x="6" y="8"/>
                    <a:pt x="6" y="6"/>
                    <a:pt x="7" y="5"/>
                  </a:cubicBezTo>
                  <a:cubicBezTo>
                    <a:pt x="5" y="3"/>
                    <a:pt x="1" y="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3696267" y="6026981"/>
              <a:ext cx="7192" cy="5712"/>
            </a:xfrm>
            <a:custGeom>
              <a:avLst/>
              <a:gdLst/>
              <a:ahLst/>
              <a:cxnLst/>
              <a:rect l="l" t="t" r="r" b="b"/>
              <a:pathLst>
                <a:path w="170" h="135" extrusionOk="0">
                  <a:moveTo>
                    <a:pt x="169" y="45"/>
                  </a:moveTo>
                  <a:cubicBezTo>
                    <a:pt x="90" y="0"/>
                    <a:pt x="36" y="15"/>
                    <a:pt x="1" y="92"/>
                  </a:cubicBezTo>
                  <a:cubicBezTo>
                    <a:pt x="70" y="135"/>
                    <a:pt x="117" y="93"/>
                    <a:pt x="169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3698002" y="5699130"/>
              <a:ext cx="7869" cy="4400"/>
            </a:xfrm>
            <a:custGeom>
              <a:avLst/>
              <a:gdLst/>
              <a:ahLst/>
              <a:cxnLst/>
              <a:rect l="l" t="t" r="r" b="b"/>
              <a:pathLst>
                <a:path w="186" h="104" extrusionOk="0">
                  <a:moveTo>
                    <a:pt x="186" y="78"/>
                  </a:moveTo>
                  <a:cubicBezTo>
                    <a:pt x="84" y="0"/>
                    <a:pt x="84" y="0"/>
                    <a:pt x="0" y="23"/>
                  </a:cubicBezTo>
                  <a:cubicBezTo>
                    <a:pt x="48" y="89"/>
                    <a:pt x="105" y="103"/>
                    <a:pt x="18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3621212" y="5819626"/>
              <a:ext cx="7912" cy="6685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0" y="46"/>
                  </a:moveTo>
                  <a:cubicBezTo>
                    <a:pt x="68" y="56"/>
                    <a:pt x="88" y="157"/>
                    <a:pt x="187" y="112"/>
                  </a:cubicBezTo>
                  <a:cubicBezTo>
                    <a:pt x="132" y="75"/>
                    <a:pt x="76" y="37"/>
                    <a:pt x="21" y="1"/>
                  </a:cubicBezTo>
                  <a:cubicBezTo>
                    <a:pt x="14" y="14"/>
                    <a:pt x="7" y="30"/>
                    <a:pt x="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2870148" y="5679372"/>
              <a:ext cx="4062" cy="4908"/>
            </a:xfrm>
            <a:custGeom>
              <a:avLst/>
              <a:gdLst/>
              <a:ahLst/>
              <a:cxnLst/>
              <a:rect l="l" t="t" r="r" b="b"/>
              <a:pathLst>
                <a:path w="96" h="116" extrusionOk="0">
                  <a:moveTo>
                    <a:pt x="1" y="27"/>
                  </a:moveTo>
                  <a:cubicBezTo>
                    <a:pt x="21" y="57"/>
                    <a:pt x="38" y="86"/>
                    <a:pt x="58" y="115"/>
                  </a:cubicBezTo>
                  <a:cubicBezTo>
                    <a:pt x="71" y="93"/>
                    <a:pt x="82" y="70"/>
                    <a:pt x="96" y="47"/>
                  </a:cubicBezTo>
                  <a:cubicBezTo>
                    <a:pt x="75" y="32"/>
                    <a:pt x="54" y="16"/>
                    <a:pt x="32" y="0"/>
                  </a:cubicBezTo>
                  <a:cubicBezTo>
                    <a:pt x="22" y="10"/>
                    <a:pt x="11" y="19"/>
                    <a:pt x="1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956881" y="5669345"/>
              <a:ext cx="3892" cy="4781"/>
            </a:xfrm>
            <a:custGeom>
              <a:avLst/>
              <a:gdLst/>
              <a:ahLst/>
              <a:cxnLst/>
              <a:rect l="l" t="t" r="r" b="b"/>
              <a:pathLst>
                <a:path w="92" h="113" extrusionOk="0">
                  <a:moveTo>
                    <a:pt x="0" y="32"/>
                  </a:moveTo>
                  <a:cubicBezTo>
                    <a:pt x="4" y="59"/>
                    <a:pt x="16" y="85"/>
                    <a:pt x="25" y="112"/>
                  </a:cubicBezTo>
                  <a:lnTo>
                    <a:pt x="92" y="90"/>
                  </a:lnTo>
                  <a:cubicBezTo>
                    <a:pt x="78" y="62"/>
                    <a:pt x="67" y="34"/>
                    <a:pt x="52" y="1"/>
                  </a:cubicBezTo>
                  <a:cubicBezTo>
                    <a:pt x="28" y="16"/>
                    <a:pt x="0" y="26"/>
                    <a:pt x="0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169482" y="5666764"/>
              <a:ext cx="6177" cy="2835"/>
            </a:xfrm>
            <a:custGeom>
              <a:avLst/>
              <a:gdLst/>
              <a:ahLst/>
              <a:cxnLst/>
              <a:rect l="l" t="t" r="r" b="b"/>
              <a:pathLst>
                <a:path w="146" h="67" extrusionOk="0">
                  <a:moveTo>
                    <a:pt x="143" y="0"/>
                  </a:moveTo>
                  <a:cubicBezTo>
                    <a:pt x="95" y="2"/>
                    <a:pt x="47" y="4"/>
                    <a:pt x="0" y="6"/>
                  </a:cubicBezTo>
                  <a:lnTo>
                    <a:pt x="0" y="58"/>
                  </a:lnTo>
                  <a:lnTo>
                    <a:pt x="145" y="66"/>
                  </a:lnTo>
                  <a:cubicBezTo>
                    <a:pt x="143" y="42"/>
                    <a:pt x="143" y="21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3436069" y="5834391"/>
              <a:ext cx="8081" cy="4992"/>
            </a:xfrm>
            <a:custGeom>
              <a:avLst/>
              <a:gdLst/>
              <a:ahLst/>
              <a:cxnLst/>
              <a:rect l="l" t="t" r="r" b="b"/>
              <a:pathLst>
                <a:path w="191" h="118" extrusionOk="0">
                  <a:moveTo>
                    <a:pt x="191" y="54"/>
                  </a:moveTo>
                  <a:cubicBezTo>
                    <a:pt x="112" y="32"/>
                    <a:pt x="70" y="20"/>
                    <a:pt x="0" y="1"/>
                  </a:cubicBezTo>
                  <a:cubicBezTo>
                    <a:pt x="34" y="110"/>
                    <a:pt x="78" y="118"/>
                    <a:pt x="191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3898841" y="5670530"/>
              <a:ext cx="5627" cy="4781"/>
            </a:xfrm>
            <a:custGeom>
              <a:avLst/>
              <a:gdLst/>
              <a:ahLst/>
              <a:cxnLst/>
              <a:rect l="l" t="t" r="r" b="b"/>
              <a:pathLst>
                <a:path w="133" h="113" extrusionOk="0">
                  <a:moveTo>
                    <a:pt x="114" y="20"/>
                  </a:moveTo>
                  <a:cubicBezTo>
                    <a:pt x="36" y="0"/>
                    <a:pt x="17" y="57"/>
                    <a:pt x="0" y="113"/>
                  </a:cubicBezTo>
                  <a:cubicBezTo>
                    <a:pt x="44" y="104"/>
                    <a:pt x="89" y="95"/>
                    <a:pt x="133" y="88"/>
                  </a:cubicBezTo>
                  <a:cubicBezTo>
                    <a:pt x="125" y="64"/>
                    <a:pt x="124" y="22"/>
                    <a:pt x="114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3462258" y="5505780"/>
              <a:ext cx="6642" cy="3850"/>
            </a:xfrm>
            <a:custGeom>
              <a:avLst/>
              <a:gdLst/>
              <a:ahLst/>
              <a:cxnLst/>
              <a:rect l="l" t="t" r="r" b="b"/>
              <a:pathLst>
                <a:path w="157" h="91" extrusionOk="0">
                  <a:moveTo>
                    <a:pt x="13" y="91"/>
                  </a:moveTo>
                  <a:cubicBezTo>
                    <a:pt x="61" y="78"/>
                    <a:pt x="108" y="66"/>
                    <a:pt x="156" y="53"/>
                  </a:cubicBezTo>
                  <a:cubicBezTo>
                    <a:pt x="151" y="35"/>
                    <a:pt x="145" y="18"/>
                    <a:pt x="140" y="0"/>
                  </a:cubicBezTo>
                  <a:cubicBezTo>
                    <a:pt x="94" y="18"/>
                    <a:pt x="47" y="37"/>
                    <a:pt x="1" y="56"/>
                  </a:cubicBezTo>
                  <a:cubicBezTo>
                    <a:pt x="4" y="68"/>
                    <a:pt x="9" y="81"/>
                    <a:pt x="13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3392153" y="5656356"/>
              <a:ext cx="4231" cy="6431"/>
            </a:xfrm>
            <a:custGeom>
              <a:avLst/>
              <a:gdLst/>
              <a:ahLst/>
              <a:cxnLst/>
              <a:rect l="l" t="t" r="r" b="b"/>
              <a:pathLst>
                <a:path w="100" h="152" extrusionOk="0">
                  <a:moveTo>
                    <a:pt x="99" y="12"/>
                  </a:moveTo>
                  <a:lnTo>
                    <a:pt x="48" y="1"/>
                  </a:lnTo>
                  <a:cubicBezTo>
                    <a:pt x="33" y="46"/>
                    <a:pt x="16" y="90"/>
                    <a:pt x="0" y="136"/>
                  </a:cubicBezTo>
                  <a:cubicBezTo>
                    <a:pt x="15" y="141"/>
                    <a:pt x="27" y="146"/>
                    <a:pt x="42" y="152"/>
                  </a:cubicBezTo>
                  <a:cubicBezTo>
                    <a:pt x="63" y="105"/>
                    <a:pt x="82" y="58"/>
                    <a:pt x="9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659755" y="5836380"/>
              <a:ext cx="4865" cy="2919"/>
            </a:xfrm>
            <a:custGeom>
              <a:avLst/>
              <a:gdLst/>
              <a:ahLst/>
              <a:cxnLst/>
              <a:rect l="l" t="t" r="r" b="b"/>
              <a:pathLst>
                <a:path w="115" h="69" extrusionOk="0">
                  <a:moveTo>
                    <a:pt x="1" y="50"/>
                  </a:moveTo>
                  <a:cubicBezTo>
                    <a:pt x="36" y="56"/>
                    <a:pt x="72" y="61"/>
                    <a:pt x="107" y="69"/>
                  </a:cubicBezTo>
                  <a:cubicBezTo>
                    <a:pt x="109" y="55"/>
                    <a:pt x="112" y="44"/>
                    <a:pt x="114" y="30"/>
                  </a:cubicBezTo>
                  <a:cubicBezTo>
                    <a:pt x="81" y="20"/>
                    <a:pt x="48" y="11"/>
                    <a:pt x="14" y="1"/>
                  </a:cubicBezTo>
                  <a:cubicBezTo>
                    <a:pt x="10" y="18"/>
                    <a:pt x="5" y="33"/>
                    <a:pt x="1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4116646" y="6154161"/>
              <a:ext cx="4781" cy="5204"/>
            </a:xfrm>
            <a:custGeom>
              <a:avLst/>
              <a:gdLst/>
              <a:ahLst/>
              <a:cxnLst/>
              <a:rect l="l" t="t" r="r" b="b"/>
              <a:pathLst>
                <a:path w="113" h="123" extrusionOk="0">
                  <a:moveTo>
                    <a:pt x="0" y="8"/>
                  </a:moveTo>
                  <a:cubicBezTo>
                    <a:pt x="12" y="70"/>
                    <a:pt x="21" y="122"/>
                    <a:pt x="113" y="107"/>
                  </a:cubicBezTo>
                  <a:cubicBezTo>
                    <a:pt x="113" y="33"/>
                    <a:pt x="84" y="0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043402" y="5280190"/>
              <a:ext cx="4062" cy="3935"/>
            </a:xfrm>
            <a:custGeom>
              <a:avLst/>
              <a:gdLst/>
              <a:ahLst/>
              <a:cxnLst/>
              <a:rect l="l" t="t" r="r" b="b"/>
              <a:pathLst>
                <a:path w="96" h="93" extrusionOk="0">
                  <a:moveTo>
                    <a:pt x="1" y="37"/>
                  </a:moveTo>
                  <a:cubicBezTo>
                    <a:pt x="21" y="56"/>
                    <a:pt x="43" y="74"/>
                    <a:pt x="64" y="92"/>
                  </a:cubicBezTo>
                  <a:cubicBezTo>
                    <a:pt x="75" y="79"/>
                    <a:pt x="95" y="55"/>
                    <a:pt x="94" y="53"/>
                  </a:cubicBezTo>
                  <a:cubicBezTo>
                    <a:pt x="76" y="34"/>
                    <a:pt x="53" y="18"/>
                    <a:pt x="32" y="1"/>
                  </a:cubicBezTo>
                  <a:cubicBezTo>
                    <a:pt x="21" y="14"/>
                    <a:pt x="11" y="26"/>
                    <a:pt x="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106485" y="5485133"/>
              <a:ext cx="5077" cy="2158"/>
            </a:xfrm>
            <a:custGeom>
              <a:avLst/>
              <a:gdLst/>
              <a:ahLst/>
              <a:cxnLst/>
              <a:rect l="l" t="t" r="r" b="b"/>
              <a:pathLst>
                <a:path w="120" h="51" extrusionOk="0">
                  <a:moveTo>
                    <a:pt x="5" y="51"/>
                  </a:moveTo>
                  <a:cubicBezTo>
                    <a:pt x="42" y="49"/>
                    <a:pt x="81" y="48"/>
                    <a:pt x="119" y="48"/>
                  </a:cubicBezTo>
                  <a:cubicBezTo>
                    <a:pt x="118" y="32"/>
                    <a:pt x="115" y="16"/>
                    <a:pt x="113" y="1"/>
                  </a:cubicBezTo>
                  <a:cubicBezTo>
                    <a:pt x="75" y="8"/>
                    <a:pt x="38" y="17"/>
                    <a:pt x="1" y="26"/>
                  </a:cubicBezTo>
                  <a:cubicBezTo>
                    <a:pt x="2" y="35"/>
                    <a:pt x="4" y="42"/>
                    <a:pt x="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42426" y="6238989"/>
              <a:ext cx="5500" cy="2877"/>
            </a:xfrm>
            <a:custGeom>
              <a:avLst/>
              <a:gdLst/>
              <a:ahLst/>
              <a:cxnLst/>
              <a:rect l="l" t="t" r="r" b="b"/>
              <a:pathLst>
                <a:path w="130" h="68" extrusionOk="0">
                  <a:moveTo>
                    <a:pt x="79" y="6"/>
                  </a:moveTo>
                  <a:cubicBezTo>
                    <a:pt x="57" y="1"/>
                    <a:pt x="31" y="5"/>
                    <a:pt x="8" y="6"/>
                  </a:cubicBezTo>
                  <a:cubicBezTo>
                    <a:pt x="5" y="20"/>
                    <a:pt x="4" y="31"/>
                    <a:pt x="0" y="43"/>
                  </a:cubicBezTo>
                  <a:cubicBezTo>
                    <a:pt x="44" y="51"/>
                    <a:pt x="87" y="59"/>
                    <a:pt x="130" y="68"/>
                  </a:cubicBezTo>
                  <a:cubicBezTo>
                    <a:pt x="119" y="29"/>
                    <a:pt x="102" y="11"/>
                    <a:pt x="79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773642" y="5496176"/>
              <a:ext cx="4231" cy="3342"/>
            </a:xfrm>
            <a:custGeom>
              <a:avLst/>
              <a:gdLst/>
              <a:ahLst/>
              <a:cxnLst/>
              <a:rect l="l" t="t" r="r" b="b"/>
              <a:pathLst>
                <a:path w="100" h="79" extrusionOk="0">
                  <a:moveTo>
                    <a:pt x="1" y="30"/>
                  </a:moveTo>
                  <a:cubicBezTo>
                    <a:pt x="27" y="47"/>
                    <a:pt x="54" y="63"/>
                    <a:pt x="80" y="78"/>
                  </a:cubicBezTo>
                  <a:cubicBezTo>
                    <a:pt x="87" y="62"/>
                    <a:pt x="94" y="46"/>
                    <a:pt x="100" y="29"/>
                  </a:cubicBezTo>
                  <a:cubicBezTo>
                    <a:pt x="72" y="20"/>
                    <a:pt x="44" y="11"/>
                    <a:pt x="16" y="0"/>
                  </a:cubicBezTo>
                  <a:cubicBezTo>
                    <a:pt x="10" y="11"/>
                    <a:pt x="5" y="21"/>
                    <a:pt x="1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472158" y="5858973"/>
              <a:ext cx="5373" cy="1946"/>
            </a:xfrm>
            <a:custGeom>
              <a:avLst/>
              <a:gdLst/>
              <a:ahLst/>
              <a:cxnLst/>
              <a:rect l="l" t="t" r="r" b="b"/>
              <a:pathLst>
                <a:path w="127" h="46" extrusionOk="0">
                  <a:moveTo>
                    <a:pt x="123" y="0"/>
                  </a:moveTo>
                  <a:cubicBezTo>
                    <a:pt x="83" y="7"/>
                    <a:pt x="42" y="15"/>
                    <a:pt x="0" y="21"/>
                  </a:cubicBezTo>
                  <a:cubicBezTo>
                    <a:pt x="1" y="29"/>
                    <a:pt x="1" y="37"/>
                    <a:pt x="4" y="45"/>
                  </a:cubicBezTo>
                  <a:cubicBezTo>
                    <a:pt x="45" y="43"/>
                    <a:pt x="85" y="42"/>
                    <a:pt x="126" y="40"/>
                  </a:cubicBezTo>
                  <a:cubicBezTo>
                    <a:pt x="126" y="27"/>
                    <a:pt x="124" y="15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463358" y="5858127"/>
              <a:ext cx="4019" cy="2412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4" y="1"/>
                  </a:moveTo>
                  <a:cubicBezTo>
                    <a:pt x="3" y="14"/>
                    <a:pt x="1" y="27"/>
                    <a:pt x="0" y="41"/>
                  </a:cubicBezTo>
                  <a:lnTo>
                    <a:pt x="82" y="57"/>
                  </a:lnTo>
                  <a:cubicBezTo>
                    <a:pt x="86" y="41"/>
                    <a:pt x="92" y="24"/>
                    <a:pt x="95" y="8"/>
                  </a:cubicBezTo>
                  <a:cubicBezTo>
                    <a:pt x="66" y="6"/>
                    <a:pt x="35" y="4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570822" y="5638121"/>
              <a:ext cx="3258" cy="4569"/>
            </a:xfrm>
            <a:custGeom>
              <a:avLst/>
              <a:gdLst/>
              <a:ahLst/>
              <a:cxnLst/>
              <a:rect l="l" t="t" r="r" b="b"/>
              <a:pathLst>
                <a:path w="77" h="108" extrusionOk="0">
                  <a:moveTo>
                    <a:pt x="0" y="87"/>
                  </a:moveTo>
                  <a:cubicBezTo>
                    <a:pt x="16" y="93"/>
                    <a:pt x="29" y="99"/>
                    <a:pt x="44" y="108"/>
                  </a:cubicBezTo>
                  <a:cubicBezTo>
                    <a:pt x="54" y="76"/>
                    <a:pt x="65" y="43"/>
                    <a:pt x="76" y="12"/>
                  </a:cubicBezTo>
                  <a:cubicBezTo>
                    <a:pt x="68" y="9"/>
                    <a:pt x="58" y="4"/>
                    <a:pt x="48" y="0"/>
                  </a:cubicBezTo>
                  <a:cubicBezTo>
                    <a:pt x="31" y="29"/>
                    <a:pt x="16" y="58"/>
                    <a:pt x="0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749915" y="5683265"/>
              <a:ext cx="2115" cy="6727"/>
            </a:xfrm>
            <a:custGeom>
              <a:avLst/>
              <a:gdLst/>
              <a:ahLst/>
              <a:cxnLst/>
              <a:rect l="l" t="t" r="r" b="b"/>
              <a:pathLst>
                <a:path w="50" h="159" extrusionOk="0">
                  <a:moveTo>
                    <a:pt x="1" y="10"/>
                  </a:moveTo>
                  <a:cubicBezTo>
                    <a:pt x="6" y="44"/>
                    <a:pt x="13" y="78"/>
                    <a:pt x="26" y="159"/>
                  </a:cubicBezTo>
                  <a:cubicBezTo>
                    <a:pt x="40" y="95"/>
                    <a:pt x="50" y="74"/>
                    <a:pt x="48" y="53"/>
                  </a:cubicBezTo>
                  <a:cubicBezTo>
                    <a:pt x="46" y="36"/>
                    <a:pt x="35" y="18"/>
                    <a:pt x="27" y="0"/>
                  </a:cubicBezTo>
                  <a:cubicBezTo>
                    <a:pt x="18" y="4"/>
                    <a:pt x="10" y="6"/>
                    <a:pt x="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4038460" y="5901112"/>
              <a:ext cx="3512" cy="4104"/>
            </a:xfrm>
            <a:custGeom>
              <a:avLst/>
              <a:gdLst/>
              <a:ahLst/>
              <a:cxnLst/>
              <a:rect l="l" t="t" r="r" b="b"/>
              <a:pathLst>
                <a:path w="83" h="97" extrusionOk="0">
                  <a:moveTo>
                    <a:pt x="0" y="23"/>
                  </a:moveTo>
                  <a:cubicBezTo>
                    <a:pt x="20" y="47"/>
                    <a:pt x="40" y="72"/>
                    <a:pt x="57" y="96"/>
                  </a:cubicBezTo>
                  <a:cubicBezTo>
                    <a:pt x="66" y="89"/>
                    <a:pt x="75" y="84"/>
                    <a:pt x="82" y="78"/>
                  </a:cubicBezTo>
                  <a:cubicBezTo>
                    <a:pt x="66" y="51"/>
                    <a:pt x="47" y="26"/>
                    <a:pt x="30" y="0"/>
                  </a:cubicBezTo>
                  <a:cubicBezTo>
                    <a:pt x="20" y="9"/>
                    <a:pt x="9" y="15"/>
                    <a:pt x="0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936750" y="5680769"/>
              <a:ext cx="5712" cy="3215"/>
            </a:xfrm>
            <a:custGeom>
              <a:avLst/>
              <a:gdLst/>
              <a:ahLst/>
              <a:cxnLst/>
              <a:rect l="l" t="t" r="r" b="b"/>
              <a:pathLst>
                <a:path w="135" h="76" extrusionOk="0">
                  <a:moveTo>
                    <a:pt x="135" y="39"/>
                  </a:moveTo>
                  <a:lnTo>
                    <a:pt x="10" y="1"/>
                  </a:lnTo>
                  <a:cubicBezTo>
                    <a:pt x="7" y="11"/>
                    <a:pt x="2" y="20"/>
                    <a:pt x="0" y="30"/>
                  </a:cubicBezTo>
                  <a:cubicBezTo>
                    <a:pt x="38" y="46"/>
                    <a:pt x="75" y="61"/>
                    <a:pt x="114" y="76"/>
                  </a:cubicBezTo>
                  <a:cubicBezTo>
                    <a:pt x="120" y="64"/>
                    <a:pt x="127" y="51"/>
                    <a:pt x="135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3896853" y="5665918"/>
              <a:ext cx="4400" cy="2200"/>
            </a:xfrm>
            <a:custGeom>
              <a:avLst/>
              <a:gdLst/>
              <a:ahLst/>
              <a:cxnLst/>
              <a:rect l="l" t="t" r="r" b="b"/>
              <a:pathLst>
                <a:path w="104" h="52" extrusionOk="0">
                  <a:moveTo>
                    <a:pt x="104" y="16"/>
                  </a:moveTo>
                  <a:cubicBezTo>
                    <a:pt x="72" y="11"/>
                    <a:pt x="39" y="6"/>
                    <a:pt x="8" y="1"/>
                  </a:cubicBezTo>
                  <a:cubicBezTo>
                    <a:pt x="6" y="14"/>
                    <a:pt x="2" y="29"/>
                    <a:pt x="0" y="41"/>
                  </a:cubicBezTo>
                  <a:cubicBezTo>
                    <a:pt x="33" y="44"/>
                    <a:pt x="67" y="48"/>
                    <a:pt x="99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ZoneTexte 100"/>
          <p:cNvSpPr txBox="1"/>
          <p:nvPr/>
        </p:nvSpPr>
        <p:spPr>
          <a:xfrm>
            <a:off x="857224" y="1214428"/>
            <a:ext cx="3582786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Complexité: MongoDB peut être complexe à apprendre et à utiliser, en particulier pour les développeurs qui sont habitués à SQL.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Support commercial: MongoDB est une base de données open source, il n'y a donc pas de support commercial officiel disponible.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Transactions: MongoDB ne prend pas en charge les transactions ACID, ce qui peut être un problème pour certaines applications.</a:t>
            </a:r>
            <a:endParaRPr lang="fr-FR" dirty="0"/>
          </a:p>
        </p:txBody>
      </p:sp>
      <p:sp>
        <p:nvSpPr>
          <p:cNvPr id="102" name="ZoneTexte 101"/>
          <p:cNvSpPr txBox="1"/>
          <p:nvPr/>
        </p:nvSpPr>
        <p:spPr>
          <a:xfrm>
            <a:off x="1428728" y="714362"/>
            <a:ext cx="221457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MongoDB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09" name="Organigramme : Processus 108"/>
          <p:cNvSpPr/>
          <p:nvPr/>
        </p:nvSpPr>
        <p:spPr>
          <a:xfrm>
            <a:off x="4643438" y="1000114"/>
            <a:ext cx="71438" cy="33575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5000628" y="1173182"/>
            <a:ext cx="307183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Rigidité: SQL nécessite un schéma fixe pour les données, ce qui peut être un problème pour les données non structurées ou en constante évolution.</a:t>
            </a:r>
          </a:p>
          <a:p>
            <a:pPr>
              <a:buFont typeface="Wingdings" pitchFamily="2" charset="2"/>
              <a:buChar char="Ø"/>
            </a:pPr>
            <a:r>
              <a:rPr lang="fr-FR" dirty="0" err="1" smtClean="0"/>
              <a:t>Scalabilité</a:t>
            </a:r>
            <a:r>
              <a:rPr lang="fr-FR" dirty="0" smtClean="0"/>
              <a:t>: SQL peut être difficile à escalader horizontalement, en particulier pour les grandes bases de données.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Performances: SQL peut être moins performant que MongoDB pour certaines applications.</a:t>
            </a:r>
          </a:p>
          <a:p>
            <a:endParaRPr lang="fr-FR" dirty="0" smtClean="0"/>
          </a:p>
          <a:p>
            <a:pPr algn="ctr">
              <a:buFont typeface="Wingdings" pitchFamily="2" charset="2"/>
              <a:buChar char="Ø"/>
            </a:pPr>
            <a:endParaRPr lang="fr-FR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>
              <a:buFont typeface="Wingdings" pitchFamily="2" charset="2"/>
              <a:buChar char="Ø"/>
            </a:pPr>
            <a:endParaRPr lang="fr-FR" dirty="0" smtClean="0"/>
          </a:p>
          <a:p>
            <a:pPr algn="ctr">
              <a:buFont typeface="Wingdings" pitchFamily="2" charset="2"/>
              <a:buChar char="Ø"/>
            </a:pPr>
            <a:endParaRPr lang="fr-FR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5143504" y="714362"/>
            <a:ext cx="221457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dk1"/>
                </a:solidFill>
              </a:rPr>
              <a:t>SQL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71802" y="0"/>
            <a:ext cx="3288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Inconvénients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14282" y="3857634"/>
            <a:ext cx="89297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Conclusion</a:t>
            </a:r>
          </a:p>
          <a:p>
            <a:r>
              <a:rPr lang="fr-FR" b="1" dirty="0" smtClean="0"/>
              <a:t>MongoDB et SQL sont des bases de données puissantes qui offrent des avantages et des inconvénients différents. MongoDB est une bonne option pour les applications qui nécessitent une flexibilité, une </a:t>
            </a:r>
            <a:r>
              <a:rPr lang="fr-FR" b="1" dirty="0" err="1" smtClean="0"/>
              <a:t>scalabilité</a:t>
            </a:r>
            <a:r>
              <a:rPr lang="fr-FR" b="1" dirty="0" smtClean="0"/>
              <a:t> et des performances élevées. SQL est une bonne option pour les applications qui nécessitent une simplicité, un support commercial et des transactions ACID.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ial Education Major for College: Learning Disabilities by Slidesgo">
  <a:themeElements>
    <a:clrScheme name="Simple Light">
      <a:dk1>
        <a:srgbClr val="543031"/>
      </a:dk1>
      <a:lt1>
        <a:srgbClr val="FFF5EC"/>
      </a:lt1>
      <a:dk2>
        <a:srgbClr val="FCDBCF"/>
      </a:dk2>
      <a:lt2>
        <a:srgbClr val="FCC781"/>
      </a:lt2>
      <a:accent1>
        <a:srgbClr val="8BBE9C"/>
      </a:accent1>
      <a:accent2>
        <a:srgbClr val="A58476"/>
      </a:accent2>
      <a:accent3>
        <a:srgbClr val="FEB89E"/>
      </a:accent3>
      <a:accent4>
        <a:srgbClr val="FFFFFF"/>
      </a:accent4>
      <a:accent5>
        <a:srgbClr val="FFFFFF"/>
      </a:accent5>
      <a:accent6>
        <a:srgbClr val="FFFFFF"/>
      </a:accent6>
      <a:hlink>
        <a:srgbClr val="5430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258</Words>
  <PresentationFormat>Affichage à l'écran (16:9)</PresentationFormat>
  <Paragraphs>52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Open Sans Medium</vt:lpstr>
      <vt:lpstr>Open Sans</vt:lpstr>
      <vt:lpstr>Fredoka Medium</vt:lpstr>
      <vt:lpstr>Wingdings</vt:lpstr>
      <vt:lpstr>Special Education Major for College: Learning Disabilities by Slidesgo</vt:lpstr>
      <vt:lpstr>Special Education Major for College: Learning Disabilities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Education Major for College: Learning Disabilities</dc:title>
  <dc:creator>GIS</dc:creator>
  <cp:lastModifiedBy>GIS</cp:lastModifiedBy>
  <cp:revision>16</cp:revision>
  <dcterms:modified xsi:type="dcterms:W3CDTF">2024-01-31T20:11:57Z</dcterms:modified>
</cp:coreProperties>
</file>