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7" r:id="rId4"/>
    <p:sldId id="263" r:id="rId5"/>
    <p:sldId id="265" r:id="rId6"/>
    <p:sldId id="264" r:id="rId7"/>
    <p:sldId id="282" r:id="rId8"/>
    <p:sldId id="286" r:id="rId9"/>
    <p:sldId id="287" r:id="rId10"/>
    <p:sldId id="288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66" r:id="rId21"/>
    <p:sldId id="268" r:id="rId22"/>
    <p:sldId id="26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AC7581-7077-4523-B80E-F13B5BA00996}">
          <p14:sldIdLst>
            <p14:sldId id="256"/>
            <p14:sldId id="258"/>
            <p14:sldId id="257"/>
          </p14:sldIdLst>
        </p14:section>
        <p14:section name="Untitled Section" id="{CCA72988-DFED-4012-8676-E760F4BB366E}">
          <p14:sldIdLst>
            <p14:sldId id="263"/>
            <p14:sldId id="265"/>
            <p14:sldId id="264"/>
            <p14:sldId id="282"/>
            <p14:sldId id="286"/>
            <p14:sldId id="287"/>
            <p14:sldId id="288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266"/>
            <p14:sldId id="268"/>
            <p14:sldId id="269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B6F"/>
    <a:srgbClr val="404040"/>
    <a:srgbClr val="499894"/>
    <a:srgbClr val="6A6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9CB3-B56F-4919-B8CC-CF047B918F4B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92B1-660E-45CA-91D6-4575697004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166450" y="1186769"/>
            <a:ext cx="1900156" cy="1900148"/>
          </a:xfrm>
          <a:custGeom>
            <a:avLst/>
            <a:gdLst>
              <a:gd name="connsiteX0" fmla="*/ 950078 w 1900156"/>
              <a:gd name="connsiteY0" fmla="*/ 0 h 1900148"/>
              <a:gd name="connsiteX1" fmla="*/ 1900156 w 1900156"/>
              <a:gd name="connsiteY1" fmla="*/ 950074 h 1900148"/>
              <a:gd name="connsiteX2" fmla="*/ 950078 w 1900156"/>
              <a:gd name="connsiteY2" fmla="*/ 1900148 h 1900148"/>
              <a:gd name="connsiteX3" fmla="*/ 0 w 1900156"/>
              <a:gd name="connsiteY3" fmla="*/ 950074 h 1900148"/>
              <a:gd name="connsiteX4" fmla="*/ 950078 w 1900156"/>
              <a:gd name="connsiteY4" fmla="*/ 0 h 19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156" h="1900148">
                <a:moveTo>
                  <a:pt x="950078" y="0"/>
                </a:moveTo>
                <a:cubicBezTo>
                  <a:pt x="1474792" y="0"/>
                  <a:pt x="1900156" y="425363"/>
                  <a:pt x="1900156" y="950074"/>
                </a:cubicBezTo>
                <a:cubicBezTo>
                  <a:pt x="1900156" y="1474785"/>
                  <a:pt x="1474792" y="1900148"/>
                  <a:pt x="950078" y="1900148"/>
                </a:cubicBezTo>
                <a:cubicBezTo>
                  <a:pt x="425364" y="1900148"/>
                  <a:pt x="0" y="1474785"/>
                  <a:pt x="0" y="950074"/>
                </a:cubicBezTo>
                <a:cubicBezTo>
                  <a:pt x="0" y="425363"/>
                  <a:pt x="425364" y="0"/>
                  <a:pt x="9500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8952190" y="1186769"/>
            <a:ext cx="1900156" cy="1900148"/>
          </a:xfrm>
          <a:custGeom>
            <a:avLst/>
            <a:gdLst>
              <a:gd name="connsiteX0" fmla="*/ 950078 w 1900156"/>
              <a:gd name="connsiteY0" fmla="*/ 0 h 1900148"/>
              <a:gd name="connsiteX1" fmla="*/ 1900156 w 1900156"/>
              <a:gd name="connsiteY1" fmla="*/ 950074 h 1900148"/>
              <a:gd name="connsiteX2" fmla="*/ 950078 w 1900156"/>
              <a:gd name="connsiteY2" fmla="*/ 1900148 h 1900148"/>
              <a:gd name="connsiteX3" fmla="*/ 0 w 1900156"/>
              <a:gd name="connsiteY3" fmla="*/ 950074 h 1900148"/>
              <a:gd name="connsiteX4" fmla="*/ 950078 w 1900156"/>
              <a:gd name="connsiteY4" fmla="*/ 0 h 19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156" h="1900148">
                <a:moveTo>
                  <a:pt x="950078" y="0"/>
                </a:moveTo>
                <a:cubicBezTo>
                  <a:pt x="1474792" y="0"/>
                  <a:pt x="1900156" y="425363"/>
                  <a:pt x="1900156" y="950074"/>
                </a:cubicBezTo>
                <a:cubicBezTo>
                  <a:pt x="1900156" y="1474785"/>
                  <a:pt x="1474792" y="1900148"/>
                  <a:pt x="950078" y="1900148"/>
                </a:cubicBezTo>
                <a:cubicBezTo>
                  <a:pt x="425364" y="1900148"/>
                  <a:pt x="0" y="1474785"/>
                  <a:pt x="0" y="950074"/>
                </a:cubicBezTo>
                <a:cubicBezTo>
                  <a:pt x="0" y="425363"/>
                  <a:pt x="425364" y="0"/>
                  <a:pt x="9500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1380709" y="1186769"/>
            <a:ext cx="1900156" cy="1900148"/>
          </a:xfrm>
          <a:custGeom>
            <a:avLst/>
            <a:gdLst>
              <a:gd name="connsiteX0" fmla="*/ 950078 w 1900156"/>
              <a:gd name="connsiteY0" fmla="*/ 0 h 1900148"/>
              <a:gd name="connsiteX1" fmla="*/ 1900156 w 1900156"/>
              <a:gd name="connsiteY1" fmla="*/ 950074 h 1900148"/>
              <a:gd name="connsiteX2" fmla="*/ 950078 w 1900156"/>
              <a:gd name="connsiteY2" fmla="*/ 1900148 h 1900148"/>
              <a:gd name="connsiteX3" fmla="*/ 0 w 1900156"/>
              <a:gd name="connsiteY3" fmla="*/ 950074 h 1900148"/>
              <a:gd name="connsiteX4" fmla="*/ 950078 w 1900156"/>
              <a:gd name="connsiteY4" fmla="*/ 0 h 19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156" h="1900148">
                <a:moveTo>
                  <a:pt x="950078" y="0"/>
                </a:moveTo>
                <a:cubicBezTo>
                  <a:pt x="1474792" y="0"/>
                  <a:pt x="1900156" y="425363"/>
                  <a:pt x="1900156" y="950074"/>
                </a:cubicBezTo>
                <a:cubicBezTo>
                  <a:pt x="1900156" y="1474785"/>
                  <a:pt x="1474792" y="1900148"/>
                  <a:pt x="950078" y="1900148"/>
                </a:cubicBezTo>
                <a:cubicBezTo>
                  <a:pt x="425364" y="1900148"/>
                  <a:pt x="0" y="1474785"/>
                  <a:pt x="0" y="950074"/>
                </a:cubicBezTo>
                <a:cubicBezTo>
                  <a:pt x="0" y="425363"/>
                  <a:pt x="425364" y="0"/>
                  <a:pt x="9500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368383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78441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23412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1133547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872499" y="2"/>
            <a:ext cx="5331224" cy="5426605"/>
          </a:xfrm>
          <a:custGeom>
            <a:avLst/>
            <a:gdLst>
              <a:gd name="connsiteX0" fmla="*/ 1261721 w 5331224"/>
              <a:gd name="connsiteY0" fmla="*/ 0 h 5426605"/>
              <a:gd name="connsiteX1" fmla="*/ 5331224 w 5331224"/>
              <a:gd name="connsiteY1" fmla="*/ 0 h 5426605"/>
              <a:gd name="connsiteX2" fmla="*/ 5331224 w 5331224"/>
              <a:gd name="connsiteY2" fmla="*/ 4260264 h 5426605"/>
              <a:gd name="connsiteX3" fmla="*/ 4762871 w 5331224"/>
              <a:gd name="connsiteY3" fmla="*/ 4828618 h 5426605"/>
              <a:gd name="connsiteX4" fmla="*/ 1875533 w 5331224"/>
              <a:gd name="connsiteY4" fmla="*/ 4828618 h 5426605"/>
              <a:gd name="connsiteX5" fmla="*/ 597987 w 5331224"/>
              <a:gd name="connsiteY5" fmla="*/ 3551072 h 5426605"/>
              <a:gd name="connsiteX6" fmla="*/ 597987 w 5331224"/>
              <a:gd name="connsiteY6" fmla="*/ 663734 h 542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1224" h="5426605">
                <a:moveTo>
                  <a:pt x="1261721" y="0"/>
                </a:moveTo>
                <a:lnTo>
                  <a:pt x="5331224" y="0"/>
                </a:lnTo>
                <a:lnTo>
                  <a:pt x="5331224" y="4260264"/>
                </a:lnTo>
                <a:lnTo>
                  <a:pt x="4762871" y="4828618"/>
                </a:lnTo>
                <a:cubicBezTo>
                  <a:pt x="3965555" y="5625934"/>
                  <a:pt x="2672849" y="5625934"/>
                  <a:pt x="1875533" y="4828618"/>
                </a:cubicBezTo>
                <a:lnTo>
                  <a:pt x="597987" y="3551072"/>
                </a:lnTo>
                <a:cubicBezTo>
                  <a:pt x="-199329" y="2753756"/>
                  <a:pt x="-199329" y="1461050"/>
                  <a:pt x="597987" y="6637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www.homeppt.com/ziti/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email"/>
          <a:srcRect/>
          <a:stretch>
            <a:fillRect/>
          </a:stretch>
        </p:blipFill>
        <p:spPr>
          <a:xfrm rot="16200000">
            <a:off x="2686626" y="-2686626"/>
            <a:ext cx="6858001" cy="12231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杯子, 饮料, 咖啡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40941" y="5135191"/>
            <a:ext cx="2538152" cy="1756290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7" name="图片 16" descr="图片包含 坚果, 水果, 室内&#10;&#10;已生成极高可信度的说明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21" name="图片 20" descr="图片包含 植物, 树叶&#10;&#10;已生成极高可信度的说明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665029" y="4812724"/>
            <a:ext cx="1215390" cy="1543050"/>
          </a:xfrm>
          <a:prstGeom prst="rect">
            <a:avLst/>
          </a:prstGeom>
        </p:spPr>
      </p:pic>
      <p:pic>
        <p:nvPicPr>
          <p:cNvPr id="23" name="图片 22" descr="图片包含 植物, 树叶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25" name="图片 24" descr="图片包含 盘子, 美食, 餐桌, 杯子&#10;&#10;已生成极高可信度的说明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flipV="1">
            <a:off x="2912877" y="4717903"/>
            <a:ext cx="3584267" cy="2119561"/>
          </a:xfrm>
          <a:prstGeom prst="rect">
            <a:avLst/>
          </a:prstGeom>
        </p:spPr>
      </p:pic>
      <p:pic>
        <p:nvPicPr>
          <p:cNvPr id="27" name="图片 26" descr="图片包含 就坐, 室内, 餐桌&#10;&#10;已生成高可信度的说明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8839512" y="-19025"/>
            <a:ext cx="2711699" cy="3274532"/>
          </a:xfrm>
          <a:prstGeom prst="rect">
            <a:avLst/>
          </a:prstGeom>
        </p:spPr>
      </p:pic>
      <p:pic>
        <p:nvPicPr>
          <p:cNvPr id="39" name="图片 38" descr="图片包含 绿色, 就坐&#10;&#10;已生成高可信度的说明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-62242" y="4836566"/>
            <a:ext cx="1605291" cy="21480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2149726" y="5852903"/>
            <a:ext cx="705909" cy="69655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6788066" y="-89240"/>
            <a:ext cx="736537" cy="794685"/>
          </a:xfrm>
          <a:prstGeom prst="rect">
            <a:avLst/>
          </a:prstGeom>
        </p:spPr>
      </p:pic>
      <p:pic>
        <p:nvPicPr>
          <p:cNvPr id="45" name="图片 44" descr="图片包含 蛋糕, 室内, 餐桌, 盘子&#10;&#10;已生成极高可信度的说明"/>
          <p:cNvPicPr>
            <a:picLocks noChangeAspect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47" name="图片 46" descr="图片包含 盘子, 杯子, 美食, 室内&#10;&#10;已生成极高可信度的说明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 rot="16200000">
            <a:off x="4944555" y="-559514"/>
            <a:ext cx="1409672" cy="2490651"/>
          </a:xfrm>
          <a:prstGeom prst="rect">
            <a:avLst/>
          </a:prstGeom>
        </p:spPr>
      </p:pic>
      <p:pic>
        <p:nvPicPr>
          <p:cNvPr id="49" name="图片 48" descr="图片包含 餐桌, 就坐, 杯子, 室内&#10;&#10;已生成极高可信度的说明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7" cstate="email"/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 rot="2544203">
            <a:off x="213342" y="4391391"/>
            <a:ext cx="712843" cy="653024"/>
          </a:xfrm>
          <a:prstGeom prst="rect">
            <a:avLst/>
          </a:prstGeom>
        </p:spPr>
      </p:pic>
      <p:pic>
        <p:nvPicPr>
          <p:cNvPr id="55" name="图片 54" descr="图片包含 植物&#10;&#10;已生成极高可信度的说明"/>
          <p:cNvPicPr>
            <a:picLocks noChangeAspect="1"/>
          </p:cNvPicPr>
          <p:nvPr/>
        </p:nvPicPr>
        <p:blipFill>
          <a:blip r:embed="rId19" cstate="email"/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0" cstate="email"/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5" name="图片 34" descr="图片包含 室内, 就坐, 深色, 黑色&#10;&#10;已生成高可信度的说明"/>
          <p:cNvPicPr>
            <a:picLocks noChangeAspect="1"/>
          </p:cNvPicPr>
          <p:nvPr/>
        </p:nvPicPr>
        <p:blipFill>
          <a:blip r:embed="rId21" cstate="email"/>
          <a:stretch>
            <a:fillRect/>
          </a:stretch>
        </p:blipFill>
        <p:spPr>
          <a:xfrm>
            <a:off x="248807" y="5181519"/>
            <a:ext cx="2358980" cy="1826905"/>
          </a:xfrm>
          <a:prstGeom prst="rect">
            <a:avLst/>
          </a:prstGeom>
        </p:spPr>
      </p:pic>
      <p:pic>
        <p:nvPicPr>
          <p:cNvPr id="37" name="图片 36" descr="图片包含 杯子, 咖啡, 餐桌, 美食&#10;&#10;已生成极高可信度的说明"/>
          <p:cNvPicPr>
            <a:picLocks noChangeAspect="1"/>
          </p:cNvPicPr>
          <p:nvPr/>
        </p:nvPicPr>
        <p:blipFill>
          <a:blip r:embed="rId22" cstate="email"/>
          <a:stretch>
            <a:fillRect/>
          </a:stretch>
        </p:blipFill>
        <p:spPr>
          <a:xfrm>
            <a:off x="-5447" y="4812724"/>
            <a:ext cx="985988" cy="1062380"/>
          </a:xfrm>
          <a:prstGeom prst="rect">
            <a:avLst/>
          </a:prstGeom>
        </p:spPr>
      </p:pic>
      <p:pic>
        <p:nvPicPr>
          <p:cNvPr id="33" name="图片 32" descr="图片包含 室内, 杯子&#10;&#10;已生成高可信度的说明"/>
          <p:cNvPicPr>
            <a:picLocks noChangeAspect="1"/>
          </p:cNvPicPr>
          <p:nvPr/>
        </p:nvPicPr>
        <p:blipFill>
          <a:blip r:embed="rId23" cstate="email"/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13" name="图片 12" descr="图片包含 柑橘, 橙色, 室内, 就坐&#10;&#10;已生成高可信度的说明"/>
          <p:cNvPicPr>
            <a:picLocks noChangeAspect="1"/>
          </p:cNvPicPr>
          <p:nvPr/>
        </p:nvPicPr>
        <p:blipFill>
          <a:blip r:embed="rId24" cstate="email"/>
          <a:stretch>
            <a:fillRect/>
          </a:stretch>
        </p:blipFill>
        <p:spPr>
          <a:xfrm>
            <a:off x="6924774" y="-19025"/>
            <a:ext cx="1323829" cy="945915"/>
          </a:xfrm>
          <a:prstGeom prst="rect">
            <a:avLst/>
          </a:prstGeom>
        </p:spPr>
      </p:pic>
      <p:pic>
        <p:nvPicPr>
          <p:cNvPr id="7" name="图片 6" descr="图片包含 咖啡, 饮料, 杯子, 甜甜圈&#10;&#10;已生成极高可信度的说明"/>
          <p:cNvPicPr>
            <a:picLocks noChangeAspect="1"/>
          </p:cNvPicPr>
          <p:nvPr/>
        </p:nvPicPr>
        <p:blipFill>
          <a:blip r:embed="rId25" cstate="email"/>
          <a:stretch>
            <a:fillRect/>
          </a:stretch>
        </p:blipFill>
        <p:spPr>
          <a:xfrm>
            <a:off x="6849473" y="5675507"/>
            <a:ext cx="962664" cy="996740"/>
          </a:xfrm>
          <a:prstGeom prst="rect">
            <a:avLst/>
          </a:prstGeom>
        </p:spPr>
      </p:pic>
      <p:pic>
        <p:nvPicPr>
          <p:cNvPr id="31" name="图片 30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26" cstate="email"/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15" name="图片 14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27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29" name="图片 28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28" cstate="email"/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6191F8-1E0C-42C7-80B3-8F2AFE56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16" y="1490899"/>
            <a:ext cx="9567283" cy="820731"/>
          </a:xfrm>
        </p:spPr>
        <p:txBody>
          <a:bodyPr/>
          <a:lstStyle/>
          <a:p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B9D47-B74B-47D3-BB49-E4085A30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Menu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Makan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ID" dirty="0"/>
              <a:t>Nama	: Siti nur </a:t>
            </a:r>
            <a:r>
              <a:rPr lang="en-ID" dirty="0" err="1"/>
              <a:t>rohmah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			</a:t>
            </a:r>
            <a:r>
              <a:rPr lang="en-ID" dirty="0" err="1"/>
              <a:t>Nim</a:t>
            </a:r>
            <a:r>
              <a:rPr lang="en-ID" dirty="0"/>
              <a:t>	: 2200018296</a:t>
            </a:r>
          </a:p>
          <a:p>
            <a:pPr marL="0" indent="0">
              <a:buNone/>
            </a:pPr>
            <a:r>
              <a:rPr lang="en-ID" dirty="0"/>
              <a:t>				Kelas	: G</a:t>
            </a:r>
          </a:p>
          <a:p>
            <a:pPr marL="0" indent="0">
              <a:buNone/>
            </a:pPr>
            <a:r>
              <a:rPr lang="en-ID" dirty="0"/>
              <a:t>	Link </a:t>
            </a:r>
            <a:r>
              <a:rPr lang="en-ID" dirty="0" err="1"/>
              <a:t>Github</a:t>
            </a:r>
            <a:r>
              <a:rPr lang="en-ID" dirty="0"/>
              <a:t>	: https://github.com/RahmaaG296/rmenu-rumah-makan.git</a:t>
            </a:r>
          </a:p>
        </p:txBody>
      </p:sp>
    </p:spTree>
  </p:cSld>
  <p:clrMapOvr>
    <a:masterClrMapping/>
  </p:clrMapOvr>
  <p:transition spd="slow" advTm="2427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E85-D3A8-45C0-A36F-69C4B08A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DAE3D-CD5F-4599-AF04-B3FC89EE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" y="365125"/>
            <a:ext cx="10746313" cy="5811838"/>
          </a:xfrm>
        </p:spPr>
      </p:pic>
    </p:spTree>
    <p:extLst>
      <p:ext uri="{BB962C8B-B14F-4D97-AF65-F5344CB8AC3E}">
        <p14:creationId xmlns:p14="http://schemas.microsoft.com/office/powerpoint/2010/main" val="13643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"/>
    </mc:Choice>
    <mc:Fallback xmlns="">
      <p:transition spd="slow" advTm="10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E2AB13-5132-42B2-AB4F-472EC44D86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r="14198"/>
          <a:stretch>
            <a:fillRect/>
          </a:stretch>
        </p:blipFill>
        <p:spPr>
          <a:xfrm>
            <a:off x="3493336" y="1767114"/>
            <a:ext cx="2263775" cy="332422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C813ADB-507C-4F46-9812-1906DEFEA02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r="7534"/>
          <a:stretch>
            <a:fillRect/>
          </a:stretch>
        </p:blipFill>
        <p:spPr>
          <a:xfrm>
            <a:off x="8699500" y="1766888"/>
            <a:ext cx="2263775" cy="3227387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898A9C6-E5F9-4B9C-84AA-A7D031559F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2" r="13512"/>
          <a:stretch>
            <a:fillRect/>
          </a:stretch>
        </p:blipFill>
        <p:spPr>
          <a:xfrm>
            <a:off x="6096000" y="1766888"/>
            <a:ext cx="2265363" cy="3227387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BE108F-93C4-4CC5-A992-6F8B1900484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r="63235"/>
          <a:stretch/>
        </p:blipFill>
        <p:spPr>
          <a:xfrm>
            <a:off x="667631" y="1767114"/>
            <a:ext cx="2540000" cy="3323771"/>
          </a:xfrm>
        </p:spPr>
      </p:pic>
    </p:spTree>
    <p:extLst>
      <p:ext uri="{BB962C8B-B14F-4D97-AF65-F5344CB8AC3E}">
        <p14:creationId xmlns:p14="http://schemas.microsoft.com/office/powerpoint/2010/main" val="6426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"/>
    </mc:Choice>
    <mc:Fallback xmlns="">
      <p:transition spd="slow" advTm="16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BFCC57-76FD-4C02-81EB-9A391C6FEB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1" r="10761"/>
          <a:stretch>
            <a:fillRect/>
          </a:stretch>
        </p:blipFill>
        <p:spPr>
          <a:xfrm>
            <a:off x="3502025" y="1671638"/>
            <a:ext cx="2263775" cy="351472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B6EDF38-D1FC-4D4C-A8E7-6BFFB3E9531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3" r="10923"/>
          <a:stretch>
            <a:fillRect/>
          </a:stretch>
        </p:blipFill>
        <p:spPr>
          <a:xfrm>
            <a:off x="8689975" y="1671638"/>
            <a:ext cx="2265363" cy="351472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CD97241-F4C6-473D-A4A7-205CA8B3507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r="7552"/>
          <a:stretch>
            <a:fillRect/>
          </a:stretch>
        </p:blipFill>
        <p:spPr>
          <a:xfrm>
            <a:off x="6103938" y="1671638"/>
            <a:ext cx="2263775" cy="3514725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38C0CA0-E47D-46A9-A2DB-FBDB233B3C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r="8506"/>
          <a:stretch>
            <a:fillRect/>
          </a:stretch>
        </p:blipFill>
        <p:spPr>
          <a:xfrm>
            <a:off x="1012825" y="1671638"/>
            <a:ext cx="2263775" cy="3514725"/>
          </a:xfrm>
        </p:spPr>
      </p:pic>
    </p:spTree>
    <p:extLst>
      <p:ext uri="{BB962C8B-B14F-4D97-AF65-F5344CB8AC3E}">
        <p14:creationId xmlns:p14="http://schemas.microsoft.com/office/powerpoint/2010/main" val="4700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"/>
    </mc:Choice>
    <mc:Fallback xmlns="">
      <p:transition spd="slow" advTm="6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5CFAB0-42F2-420D-BFFB-BF5E803FCCC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r="7383"/>
          <a:stretch>
            <a:fillRect/>
          </a:stretch>
        </p:blipFill>
        <p:spPr>
          <a:xfrm>
            <a:off x="3684588" y="1671638"/>
            <a:ext cx="2263775" cy="351472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4B1F6A6-9C3F-44BE-9A3C-FDF6131BEDE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r="6386"/>
          <a:stretch>
            <a:fillRect/>
          </a:stretch>
        </p:blipFill>
        <p:spPr>
          <a:xfrm>
            <a:off x="8783638" y="1671638"/>
            <a:ext cx="2265362" cy="351472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2791075-9A2C-406B-AEC6-92E423B5DDE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r="7366"/>
          <a:stretch>
            <a:fillRect/>
          </a:stretch>
        </p:blipFill>
        <p:spPr>
          <a:xfrm>
            <a:off x="6243638" y="1671638"/>
            <a:ext cx="2263775" cy="3514725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E1DC89-C26B-447A-9FA0-1BB26CC45B3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8315"/>
          <a:stretch>
            <a:fillRect/>
          </a:stretch>
        </p:blipFill>
        <p:spPr>
          <a:xfrm>
            <a:off x="1143000" y="1671638"/>
            <a:ext cx="2265363" cy="3514725"/>
          </a:xfrm>
        </p:spPr>
      </p:pic>
    </p:spTree>
    <p:extLst>
      <p:ext uri="{BB962C8B-B14F-4D97-AF65-F5344CB8AC3E}">
        <p14:creationId xmlns:p14="http://schemas.microsoft.com/office/powerpoint/2010/main" val="8821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"/>
    </mc:Choice>
    <mc:Fallback xmlns="">
      <p:transition spd="slow" advTm="2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49A2A65-7329-465A-A5E1-A5DEFE97AAB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r="10949"/>
          <a:stretch>
            <a:fillRect/>
          </a:stretch>
        </p:blipFill>
        <p:spPr>
          <a:xfrm>
            <a:off x="3684588" y="1670050"/>
            <a:ext cx="2263775" cy="35179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3D85F2E-121C-4510-8B49-9EC22D1C4AE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r="6028"/>
          <a:stretch>
            <a:fillRect/>
          </a:stretch>
        </p:blipFill>
        <p:spPr>
          <a:xfrm>
            <a:off x="8783638" y="1670050"/>
            <a:ext cx="2265362" cy="351790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5173E1B-8854-4966-B93E-1834AF8635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r="7256"/>
          <a:stretch>
            <a:fillRect/>
          </a:stretch>
        </p:blipFill>
        <p:spPr>
          <a:xfrm>
            <a:off x="6224588" y="1670050"/>
            <a:ext cx="2265362" cy="351790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8BC770-087E-4B89-8858-9246E7448DA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7" r="9057"/>
          <a:stretch>
            <a:fillRect/>
          </a:stretch>
        </p:blipFill>
        <p:spPr>
          <a:xfrm>
            <a:off x="1143000" y="1670050"/>
            <a:ext cx="2265363" cy="3517900"/>
          </a:xfrm>
        </p:spPr>
      </p:pic>
    </p:spTree>
    <p:extLst>
      <p:ext uri="{BB962C8B-B14F-4D97-AF65-F5344CB8AC3E}">
        <p14:creationId xmlns:p14="http://schemas.microsoft.com/office/powerpoint/2010/main" val="8389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"/>
    </mc:Choice>
    <mc:Fallback xmlns="">
      <p:transition spd="slow" advTm="6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CA5CD79-79EA-4478-A592-FA870DC090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r="6911"/>
          <a:stretch>
            <a:fillRect/>
          </a:stretch>
        </p:blipFill>
        <p:spPr>
          <a:xfrm>
            <a:off x="3684588" y="1649413"/>
            <a:ext cx="2263775" cy="355917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B3D8044-7B8C-452A-B0EC-E297DECB0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r="9170"/>
          <a:stretch>
            <a:fillRect/>
          </a:stretch>
        </p:blipFill>
        <p:spPr>
          <a:xfrm>
            <a:off x="8783638" y="1649413"/>
            <a:ext cx="2265362" cy="355917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EAAAE72-5DB4-4393-BC97-FC7ECF1F6FB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0" r="6830"/>
          <a:stretch>
            <a:fillRect/>
          </a:stretch>
        </p:blipFill>
        <p:spPr>
          <a:xfrm>
            <a:off x="6234113" y="1649413"/>
            <a:ext cx="2265362" cy="3559175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241982A-B590-49AC-B302-8CA15655612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7614"/>
          <a:stretch>
            <a:fillRect/>
          </a:stretch>
        </p:blipFill>
        <p:spPr>
          <a:xfrm>
            <a:off x="1133475" y="1649413"/>
            <a:ext cx="2265363" cy="3559175"/>
          </a:xfrm>
        </p:spPr>
      </p:pic>
    </p:spTree>
    <p:extLst>
      <p:ext uri="{BB962C8B-B14F-4D97-AF65-F5344CB8AC3E}">
        <p14:creationId xmlns:p14="http://schemas.microsoft.com/office/powerpoint/2010/main" val="40247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"/>
    </mc:Choice>
    <mc:Fallback xmlns="">
      <p:transition spd="slow" advTm="3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3BBCDDF-E2BF-41F0-9767-1AA3DC99A9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10004"/>
          <a:stretch>
            <a:fillRect/>
          </a:stretch>
        </p:blipFill>
        <p:spPr>
          <a:xfrm>
            <a:off x="3684588" y="1622425"/>
            <a:ext cx="2263775" cy="361315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FF95A6A-A8E5-4618-B7A1-D6EE4B001C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11184"/>
          <a:stretch>
            <a:fillRect/>
          </a:stretch>
        </p:blipFill>
        <p:spPr>
          <a:xfrm>
            <a:off x="8793163" y="1622425"/>
            <a:ext cx="2265362" cy="361315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994AA0E-3099-4E26-B992-D3C50A4BF84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8609"/>
          <a:stretch>
            <a:fillRect/>
          </a:stretch>
        </p:blipFill>
        <p:spPr>
          <a:xfrm>
            <a:off x="6234113" y="1622425"/>
            <a:ext cx="2265362" cy="361315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1E2A90F-16DA-4E3A-9FF0-B120D2E8BE2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r="10053"/>
          <a:stretch>
            <a:fillRect/>
          </a:stretch>
        </p:blipFill>
        <p:spPr>
          <a:xfrm>
            <a:off x="1133475" y="1622425"/>
            <a:ext cx="2265363" cy="3613150"/>
          </a:xfrm>
        </p:spPr>
      </p:pic>
    </p:spTree>
    <p:extLst>
      <p:ext uri="{BB962C8B-B14F-4D97-AF65-F5344CB8AC3E}">
        <p14:creationId xmlns:p14="http://schemas.microsoft.com/office/powerpoint/2010/main" val="18073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813637C-F28A-4B4A-B57D-3F4B9627F3D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>
          <a:xfrm>
            <a:off x="3692525" y="1622425"/>
            <a:ext cx="2265363" cy="361315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D32A883-F18A-44BA-A412-5FCA08F5799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r="9884"/>
          <a:stretch>
            <a:fillRect/>
          </a:stretch>
        </p:blipFill>
        <p:spPr>
          <a:xfrm>
            <a:off x="8793163" y="1622425"/>
            <a:ext cx="2265362" cy="361315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201B60B-0A27-4AB7-93D2-E45EA56EDA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3" r="10173"/>
          <a:stretch>
            <a:fillRect/>
          </a:stretch>
        </p:blipFill>
        <p:spPr>
          <a:xfrm>
            <a:off x="6234113" y="1622425"/>
            <a:ext cx="2265362" cy="361315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58BB010-DD03-4826-8260-7E2389C6E2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r="3568"/>
          <a:stretch>
            <a:fillRect/>
          </a:stretch>
        </p:blipFill>
        <p:spPr>
          <a:xfrm>
            <a:off x="1133546" y="1622330"/>
            <a:ext cx="2264585" cy="3613340"/>
          </a:xfrm>
        </p:spPr>
      </p:pic>
    </p:spTree>
    <p:extLst>
      <p:ext uri="{BB962C8B-B14F-4D97-AF65-F5344CB8AC3E}">
        <p14:creationId xmlns:p14="http://schemas.microsoft.com/office/powerpoint/2010/main" val="39717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"/>
    </mc:Choice>
    <mc:Fallback xmlns="">
      <p:transition spd="slow" advTm="3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8D559C1-7CE5-426C-B153-F013B7AD70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r="10421"/>
          <a:stretch>
            <a:fillRect/>
          </a:stretch>
        </p:blipFill>
        <p:spPr>
          <a:xfrm>
            <a:off x="3684588" y="1643063"/>
            <a:ext cx="2263775" cy="357187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567BA-D4B3-4DF2-8DC9-4E19E5AFF1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9944"/>
          <a:stretch>
            <a:fillRect/>
          </a:stretch>
        </p:blipFill>
        <p:spPr>
          <a:xfrm>
            <a:off x="8766175" y="1643063"/>
            <a:ext cx="2263775" cy="357187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4B7C8A2-4FF2-4DA2-BFA3-A79DB9DB105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8958"/>
          <a:stretch>
            <a:fillRect/>
          </a:stretch>
        </p:blipFill>
        <p:spPr>
          <a:xfrm>
            <a:off x="6224588" y="1643063"/>
            <a:ext cx="2265362" cy="3571875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109CD07-84F4-4C0C-94D0-271395E995C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 r="11434"/>
          <a:stretch>
            <a:fillRect/>
          </a:stretch>
        </p:blipFill>
        <p:spPr>
          <a:xfrm>
            <a:off x="1143000" y="1643063"/>
            <a:ext cx="2265363" cy="3571875"/>
          </a:xfrm>
        </p:spPr>
      </p:pic>
    </p:spTree>
    <p:extLst>
      <p:ext uri="{BB962C8B-B14F-4D97-AF65-F5344CB8AC3E}">
        <p14:creationId xmlns:p14="http://schemas.microsoft.com/office/powerpoint/2010/main" val="13816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201AA26-845A-4F63-9E2D-5FC1047FEDC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8117"/>
          <a:stretch>
            <a:fillRect/>
          </a:stretch>
        </p:blipFill>
        <p:spPr>
          <a:xfrm>
            <a:off x="4890699" y="1622330"/>
            <a:ext cx="2263775" cy="361315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5F3FBF5-071B-40E4-9E01-A5DF94903F0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r="26466"/>
          <a:stretch/>
        </p:blipFill>
        <p:spPr>
          <a:xfrm>
            <a:off x="8637588" y="1622330"/>
            <a:ext cx="2263775" cy="361315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199D32-F061-4085-83AA-8768300048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1518"/>
          <a:stretch>
            <a:fillRect/>
          </a:stretch>
        </p:blipFill>
        <p:spPr>
          <a:xfrm>
            <a:off x="1143000" y="1622330"/>
            <a:ext cx="2264585" cy="3613340"/>
          </a:xfrm>
        </p:spPr>
      </p:pic>
    </p:spTree>
    <p:extLst>
      <p:ext uri="{BB962C8B-B14F-4D97-AF65-F5344CB8AC3E}">
        <p14:creationId xmlns:p14="http://schemas.microsoft.com/office/powerpoint/2010/main" val="23274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"/>
    </mc:Choice>
    <mc:Fallback xmlns="">
      <p:transition spd="slow" advTm="1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24425" y="1610147"/>
            <a:ext cx="2343150" cy="2343150"/>
          </a:xfrm>
          <a:prstGeom prst="ellipse">
            <a:avLst/>
          </a:prstGeom>
          <a:solidFill>
            <a:srgbClr val="6A6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rot="5400000">
            <a:off x="1691258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18" name="TextBox 49">
            <a:extLst>
              <a:ext uri="{FF2B5EF4-FFF2-40B4-BE49-F238E27FC236}">
                <a16:creationId xmlns:a16="http://schemas.microsoft.com/office/drawing/2014/main" id="{FB028FA5-2522-45CC-ACD1-26185527A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437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3857-738A-416D-97F9-AD6199D7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710"/>
            <a:ext cx="10515600" cy="4307253"/>
          </a:xfrm>
        </p:spPr>
        <p:txBody>
          <a:bodyPr/>
          <a:lstStyle/>
          <a:p>
            <a:pPr marL="0" indent="0" algn="ctr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menu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pemesanan.Jadi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pelayan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tidak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harus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datang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dapur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kasir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memberitahu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pesanan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menu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dari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pelanggan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melainkan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dapat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di input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melalui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seperangkat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komputer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dikirim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server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selanjutnya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diteruskan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kasir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dapur</a:t>
            </a:r>
            <a:r>
              <a:rPr lang="en-ID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.</a:t>
            </a:r>
            <a:endParaRPr lang="en-ID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 advTm="26457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6207867" y="4106981"/>
            <a:ext cx="3609368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09514" y="4106981"/>
            <a:ext cx="362198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987301" y="4106981"/>
            <a:ext cx="2204699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27" name="图片 26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423140" y="5541863"/>
            <a:ext cx="2858411" cy="2409436"/>
            <a:chOff x="9372840" y="4808618"/>
            <a:chExt cx="2858411" cy="2409436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30" name="图片 29" descr="图片包含 蛋糕, 室内, 餐桌, 巧克力&#10;&#10;已生成极高可信度的说明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32" name="图片 31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2249223-08E0-444B-BFDC-C4B40E54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77277" cy="944652"/>
          </a:xfrm>
        </p:spPr>
        <p:txBody>
          <a:bodyPr/>
          <a:lstStyle/>
          <a:p>
            <a:pPr algn="ctr"/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Roboto"/>
              </a:rPr>
              <a:t>T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/>
              </a:rPr>
              <a:t>ampilan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/>
              </a:rPr>
              <a:t>luaran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 program</a:t>
            </a:r>
            <a:endParaRPr lang="en-ID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E9C1A62-0B0E-47B3-AD24-917EBFE166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17802" r="35903" b="38474"/>
          <a:stretch/>
        </p:blipFill>
        <p:spPr>
          <a:xfrm>
            <a:off x="776725" y="1964992"/>
            <a:ext cx="5181717" cy="2728027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BD00204-D316-486C-9551-DCD9BF26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8873" y="2057400"/>
            <a:ext cx="4398192" cy="224790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DEAB59E-7AF9-4350-9283-05B25EA6F5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8642" r="35766" b="38249"/>
          <a:stretch/>
        </p:blipFill>
        <p:spPr>
          <a:xfrm>
            <a:off x="6396411" y="1999441"/>
            <a:ext cx="5255682" cy="2728027"/>
          </a:xfrm>
          <a:prstGeom prst="rect">
            <a:avLst/>
          </a:prstGeom>
        </p:spPr>
      </p:pic>
    </p:spTree>
  </p:cSld>
  <p:clrMapOvr>
    <a:masterClrMapping/>
  </p:clrMapOvr>
  <p:transition spd="slow" advTm="36256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086104" y="4839415"/>
            <a:ext cx="1922810" cy="607480"/>
            <a:chOff x="4251790" y="3138215"/>
            <a:chExt cx="1891423" cy="597564"/>
          </a:xfrm>
        </p:grpSpPr>
        <p:sp>
          <p:nvSpPr>
            <p:cNvPr id="46" name="TextBox 45"/>
            <p:cNvSpPr txBox="1"/>
            <p:nvPr/>
          </p:nvSpPr>
          <p:spPr>
            <a:xfrm>
              <a:off x="4251790" y="3138215"/>
              <a:ext cx="1891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">
                  <a:solidFill>
                    <a:schemeClr val="bg1"/>
                  </a:solidFill>
                  <a:cs typeface="+mn-ea"/>
                  <a:sym typeface="+mn-lt"/>
                </a:rPr>
                <a:t>Selena Gomez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05577" y="3421862"/>
              <a:ext cx="1183848" cy="31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1200">
                  <a:solidFill>
                    <a:schemeClr val="bg1"/>
                  </a:solidFill>
                  <a:cs typeface="+mn-ea"/>
                  <a:sym typeface="+mn-lt"/>
                </a:rPr>
                <a:t>Designer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A6044CD-BE5D-4D2C-9FB9-3C5238AA6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18609" r="35714" b="37772"/>
          <a:stretch/>
        </p:blipFill>
        <p:spPr>
          <a:xfrm>
            <a:off x="2556558" y="1745752"/>
            <a:ext cx="7078884" cy="370114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3471683D-FD9F-46F8-97F1-3147AC22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081088"/>
          </a:xfrm>
        </p:spPr>
        <p:txBody>
          <a:bodyPr/>
          <a:lstStyle/>
          <a:p>
            <a:pPr algn="ctr"/>
            <a:r>
              <a:rPr lang="en-US" dirty="0"/>
              <a:t>Hasil output </a:t>
            </a:r>
            <a:r>
              <a:rPr lang="en-US" dirty="0" err="1"/>
              <a:t>terakhir</a:t>
            </a:r>
            <a:r>
              <a:rPr lang="en-US" dirty="0"/>
              <a:t> </a:t>
            </a:r>
            <a:endParaRPr lang="en-ID" dirty="0"/>
          </a:p>
        </p:txBody>
      </p:sp>
    </p:spTree>
  </p:cSld>
  <p:clrMapOvr>
    <a:masterClrMapping/>
  </p:clrMapOvr>
  <p:transition spd="slow" advTm="3644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/>
        </p:nvSpPr>
        <p:spPr>
          <a:xfrm>
            <a:off x="6134103" y="1"/>
            <a:ext cx="6069620" cy="6165003"/>
          </a:xfrm>
          <a:custGeom>
            <a:avLst/>
            <a:gdLst>
              <a:gd name="connsiteX0" fmla="*/ 1073587 w 6069620"/>
              <a:gd name="connsiteY0" fmla="*/ 0 h 6165003"/>
              <a:gd name="connsiteX1" fmla="*/ 1559127 w 6069620"/>
              <a:gd name="connsiteY1" fmla="*/ 0 h 6165003"/>
              <a:gd name="connsiteX2" fmla="*/ 1048253 w 6069620"/>
              <a:gd name="connsiteY2" fmla="*/ 510874 h 6165003"/>
              <a:gd name="connsiteX3" fmla="*/ 1048253 w 6069620"/>
              <a:gd name="connsiteY3" fmla="*/ 3703933 h 6165003"/>
              <a:gd name="connsiteX4" fmla="*/ 2461070 w 6069620"/>
              <a:gd name="connsiteY4" fmla="*/ 5116750 h 6165003"/>
              <a:gd name="connsiteX5" fmla="*/ 5654129 w 6069620"/>
              <a:gd name="connsiteY5" fmla="*/ 5116750 h 6165003"/>
              <a:gd name="connsiteX6" fmla="*/ 6069620 w 6069620"/>
              <a:gd name="connsiteY6" fmla="*/ 4701258 h 6165003"/>
              <a:gd name="connsiteX7" fmla="*/ 6069620 w 6069620"/>
              <a:gd name="connsiteY7" fmla="*/ 5186799 h 6165003"/>
              <a:gd name="connsiteX8" fmla="*/ 5822433 w 6069620"/>
              <a:gd name="connsiteY8" fmla="*/ 5433986 h 6165003"/>
              <a:gd name="connsiteX9" fmla="*/ 2292769 w 6069620"/>
              <a:gd name="connsiteY9" fmla="*/ 5433986 h 6165003"/>
              <a:gd name="connsiteX10" fmla="*/ 731016 w 6069620"/>
              <a:gd name="connsiteY10" fmla="*/ 3872234 h 6165003"/>
              <a:gd name="connsiteX11" fmla="*/ 731016 w 6069620"/>
              <a:gd name="connsiteY11" fmla="*/ 342571 h 6165003"/>
              <a:gd name="connsiteX12" fmla="*/ 1073587 w 6069620"/>
              <a:gd name="connsiteY12" fmla="*/ 0 h 616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9620" h="6165003">
                <a:moveTo>
                  <a:pt x="1073587" y="0"/>
                </a:moveTo>
                <a:lnTo>
                  <a:pt x="1559127" y="0"/>
                </a:lnTo>
                <a:lnTo>
                  <a:pt x="1048253" y="510874"/>
                </a:lnTo>
                <a:cubicBezTo>
                  <a:pt x="166514" y="1392613"/>
                  <a:pt x="166514" y="2822194"/>
                  <a:pt x="1048253" y="3703933"/>
                </a:cubicBezTo>
                <a:lnTo>
                  <a:pt x="2461070" y="5116750"/>
                </a:lnTo>
                <a:cubicBezTo>
                  <a:pt x="3342809" y="5998489"/>
                  <a:pt x="4772391" y="5998489"/>
                  <a:pt x="5654129" y="5116750"/>
                </a:cubicBezTo>
                <a:lnTo>
                  <a:pt x="6069620" y="4701258"/>
                </a:lnTo>
                <a:lnTo>
                  <a:pt x="6069620" y="5186799"/>
                </a:lnTo>
                <a:lnTo>
                  <a:pt x="5822433" y="5433986"/>
                </a:lnTo>
                <a:cubicBezTo>
                  <a:pt x="4847743" y="6408676"/>
                  <a:pt x="3267459" y="6408676"/>
                  <a:pt x="2292769" y="5433986"/>
                </a:cubicBezTo>
                <a:lnTo>
                  <a:pt x="731016" y="3872234"/>
                </a:lnTo>
                <a:cubicBezTo>
                  <a:pt x="-243673" y="2897545"/>
                  <a:pt x="-243673" y="1317260"/>
                  <a:pt x="731016" y="342571"/>
                </a:cubicBezTo>
                <a:lnTo>
                  <a:pt x="10735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1" name="图片 10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449609" y="223784"/>
            <a:ext cx="1331471" cy="1308514"/>
          </a:xfrm>
          <a:prstGeom prst="rect">
            <a:avLst/>
          </a:prstGeom>
        </p:spPr>
      </p:pic>
      <p:pic>
        <p:nvPicPr>
          <p:cNvPr id="12" name="图片 11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222140" y="5891231"/>
            <a:ext cx="837360" cy="1318841"/>
          </a:xfrm>
          <a:prstGeom prst="rect">
            <a:avLst/>
          </a:prstGeom>
        </p:spPr>
      </p:pic>
      <p:pic>
        <p:nvPicPr>
          <p:cNvPr id="16" name="图片 15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806582" y="5118733"/>
            <a:ext cx="2071033" cy="217876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-384148" y="1715149"/>
            <a:ext cx="1456862" cy="829471"/>
          </a:xfrm>
          <a:prstGeom prst="rect">
            <a:avLst/>
          </a:prstGeom>
        </p:spPr>
      </p:pic>
      <p:pic>
        <p:nvPicPr>
          <p:cNvPr id="18" name="图片 17" descr="图片包含 植物&#10;&#10;已生成极高可信度的说明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56171" y="134086"/>
            <a:ext cx="911495" cy="993092"/>
          </a:xfrm>
          <a:prstGeom prst="rect">
            <a:avLst/>
          </a:prstGeom>
        </p:spPr>
      </p:pic>
      <p:pic>
        <p:nvPicPr>
          <p:cNvPr id="19" name="图片 18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400000">
            <a:off x="1337621" y="-905565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E9BC4E-CBB0-41A9-986E-4A527A89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0" i="0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fi-FI" sz="2800" dirty="0">
                <a:solidFill>
                  <a:srgbClr val="000000"/>
                </a:solidFill>
                <a:latin typeface="Roboto"/>
              </a:rPr>
              <a:t>T</a:t>
            </a:r>
            <a:r>
              <a:rPr lang="fi-FI" sz="2800" b="0" i="0" dirty="0">
                <a:solidFill>
                  <a:srgbClr val="000000"/>
                </a:solidFill>
                <a:effectLst/>
                <a:latin typeface="Roboto"/>
              </a:rPr>
              <a:t>ampilan unggahan halaman projek </a:t>
            </a:r>
            <a:br>
              <a:rPr lang="fi-FI" sz="2800" b="0" i="0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fi-FI" sz="2800" b="0" i="0" dirty="0">
                <a:solidFill>
                  <a:srgbClr val="000000"/>
                </a:solidFill>
                <a:effectLst/>
                <a:latin typeface="Roboto"/>
              </a:rPr>
              <a:t>di Github</a:t>
            </a:r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92831-6C6F-4E90-9E83-6985F9772A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13316" r="1548" b="13819"/>
          <a:stretch/>
        </p:blipFill>
        <p:spPr>
          <a:xfrm>
            <a:off x="1119417" y="1921727"/>
            <a:ext cx="10029371" cy="4239959"/>
          </a:xfrm>
          <a:prstGeom prst="rect">
            <a:avLst/>
          </a:prstGeom>
        </p:spPr>
      </p:pic>
    </p:spTree>
  </p:cSld>
  <p:clrMapOvr>
    <a:masterClrMapping/>
  </p:clrMapOvr>
  <p:transition spd="slow" advTm="12249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29100" y="1562100"/>
            <a:ext cx="3733800" cy="3733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0976" y="2796988"/>
            <a:ext cx="33752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Thankyuu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everyone </a:t>
            </a:r>
            <a:endParaRPr lang="en-US" altLang="zh-CN" sz="2800" b="1" dirty="0">
              <a:solidFill>
                <a:schemeClr val="bg1"/>
              </a:solidFill>
              <a:cs typeface="+mn-ea"/>
              <a:sym typeface="Wingdings" panose="05000000000000000000" pitchFamily="2" charset="2"/>
            </a:endParaRPr>
          </a:p>
          <a:p>
            <a:pPr algn="dist"/>
            <a:r>
              <a:rPr lang="en-US" altLang="zh-CN" sz="2800" b="1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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ransition spd="slow" advTm="1407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5" name="图片 4" descr="图片包含 餐桌, 就坐, 杯子, 室内&#10;&#10;已生成极高可信度的说明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6" name="图片 5" descr="图片包含 植物&#10;&#10;已生成极高可信度的说明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7" name="图片 6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8" name="图片 7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6825673" y="347172"/>
            <a:ext cx="0" cy="68283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flipH="1">
            <a:off x="6734601" y="2687367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5"/>
          <p:cNvSpPr txBox="1">
            <a:spLocks noChangeArrowheads="1"/>
          </p:cNvSpPr>
          <p:nvPr/>
        </p:nvSpPr>
        <p:spPr bwMode="auto">
          <a:xfrm flipH="1">
            <a:off x="7056885" y="2602973"/>
            <a:ext cx="2315952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2385590" y="2541118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Notification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734601" y="3565628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28"/>
          <p:cNvSpPr txBox="1">
            <a:spLocks noChangeArrowheads="1"/>
          </p:cNvSpPr>
          <p:nvPr/>
        </p:nvSpPr>
        <p:spPr bwMode="auto">
          <a:xfrm flipH="1">
            <a:off x="7056885" y="3456520"/>
            <a:ext cx="2447102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401895" y="3456273"/>
            <a:ext cx="3713568" cy="369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Searching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734601" y="4443887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30"/>
          <p:cNvSpPr txBox="1">
            <a:spLocks noChangeArrowheads="1"/>
          </p:cNvSpPr>
          <p:nvPr/>
        </p:nvSpPr>
        <p:spPr bwMode="auto">
          <a:xfrm flipH="1">
            <a:off x="7056884" y="4310066"/>
            <a:ext cx="2566787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2385590" y="4371428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Beranda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6719457" y="5273023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5876006" y="286204"/>
            <a:ext cx="1959959" cy="1960671"/>
          </a:xfrm>
          <a:prstGeom prst="ellipse">
            <a:avLst/>
          </a:prstGeom>
          <a:solidFill>
            <a:srgbClr val="6A6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Others_1"/>
          <p:cNvSpPr txBox="1"/>
          <p:nvPr>
            <p:custDataLst>
              <p:tags r:id="rId1"/>
            </p:custDataLst>
          </p:nvPr>
        </p:nvSpPr>
        <p:spPr>
          <a:xfrm flipH="1">
            <a:off x="5994191" y="185817"/>
            <a:ext cx="1826244" cy="13988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Fitur </a:t>
            </a:r>
          </a:p>
          <a:p>
            <a:pPr algn="ctr"/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Aplikasi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 flipV="1">
            <a:off x="28527" y="3570633"/>
            <a:ext cx="3999146" cy="3349827"/>
            <a:chOff x="8216575" y="-94320"/>
            <a:chExt cx="3999146" cy="3349827"/>
          </a:xfrm>
        </p:grpSpPr>
        <p:pic>
          <p:nvPicPr>
            <p:cNvPr id="26" name="图片 25" descr="图片包含 坚果, 水果, 室内&#10;&#10;已生成极高可信度的说明"/>
            <p:cNvPicPr>
              <a:picLocks noChangeAspect="1"/>
            </p:cNvPicPr>
            <p:nvPr/>
          </p:nvPicPr>
          <p:blipFill>
            <a:blip r:embed="rId9" cstate="email"/>
            <a:stretch>
              <a:fillRect/>
            </a:stretch>
          </p:blipFill>
          <p:spPr>
            <a:xfrm>
              <a:off x="10955816" y="-94320"/>
              <a:ext cx="1259905" cy="2245106"/>
            </a:xfrm>
            <a:prstGeom prst="rect">
              <a:avLst/>
            </a:prstGeom>
          </p:spPr>
        </p:pic>
        <p:pic>
          <p:nvPicPr>
            <p:cNvPr id="27" name="图片 26" descr="图片包含 植物, 树叶&#10;&#10;已生成极高可信度的说明"/>
            <p:cNvPicPr>
              <a:picLocks noChangeAspect="1"/>
            </p:cNvPicPr>
            <p:nvPr/>
          </p:nvPicPr>
          <p:blipFill>
            <a:blip r:embed="rId10" cstate="email"/>
            <a:stretch>
              <a:fillRect/>
            </a:stretch>
          </p:blipFill>
          <p:spPr>
            <a:xfrm>
              <a:off x="8216575" y="-3"/>
              <a:ext cx="2227060" cy="1771317"/>
            </a:xfrm>
            <a:prstGeom prst="rect">
              <a:avLst/>
            </a:prstGeom>
          </p:spPr>
        </p:pic>
        <p:pic>
          <p:nvPicPr>
            <p:cNvPr id="28" name="图片 27" descr="图片包含 就坐, 室内, 餐桌&#10;&#10;已生成高可信度的说明"/>
            <p:cNvPicPr>
              <a:picLocks noChangeAspect="1"/>
            </p:cNvPicPr>
            <p:nvPr/>
          </p:nvPicPr>
          <p:blipFill>
            <a:blip r:embed="rId11" cstate="email"/>
            <a:stretch>
              <a:fillRect/>
            </a:stretch>
          </p:blipFill>
          <p:spPr>
            <a:xfrm>
              <a:off x="8839512" y="-19025"/>
              <a:ext cx="2711699" cy="3274532"/>
            </a:xfrm>
            <a:prstGeom prst="rect">
              <a:avLst/>
            </a:prstGeom>
          </p:spPr>
        </p:pic>
      </p:grpSp>
      <p:pic>
        <p:nvPicPr>
          <p:cNvPr id="33" name="图片 32" descr="图片包含 坚果, 水果, 室内&#10;&#10;已生成极高可信度的说明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34" name="图片 33" descr="图片包含 植物, 树叶&#10;&#10;已生成极高可信度的说明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35" name="图片 34" descr="图片包含 就坐, 室内, 餐桌&#10;&#10;已生成高可信度的说明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8839512" y="-19025"/>
            <a:ext cx="2711699" cy="3274532"/>
          </a:xfrm>
          <a:prstGeom prst="rect">
            <a:avLst/>
          </a:prstGeom>
        </p:spPr>
      </p:pic>
      <p:pic>
        <p:nvPicPr>
          <p:cNvPr id="36" name="图片 35" descr="图片包含 蛋糕, 室内, 餐桌, 盘子&#10;&#10;已生成极高可信度的说明"/>
          <p:cNvPicPr>
            <a:picLocks noChangeAspect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9" name="图片 38" descr="图片包含 室内, 杯子&#10;&#10;已生成高可信度的说明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40" name="图片 39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41" name="文本框 18">
            <a:extLst>
              <a:ext uri="{FF2B5EF4-FFF2-40B4-BE49-F238E27FC236}">
                <a16:creationId xmlns:a16="http://schemas.microsoft.com/office/drawing/2014/main" id="{A2F72C66-7F4F-435F-AAC0-0031A343CB05}"/>
              </a:ext>
            </a:extLst>
          </p:cNvPr>
          <p:cNvSpPr txBox="1"/>
          <p:nvPr/>
        </p:nvSpPr>
        <p:spPr>
          <a:xfrm flipH="1">
            <a:off x="2429286" y="5125291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Tambah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pesanan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30">
            <a:extLst>
              <a:ext uri="{FF2B5EF4-FFF2-40B4-BE49-F238E27FC236}">
                <a16:creationId xmlns:a16="http://schemas.microsoft.com/office/drawing/2014/main" id="{59F013B0-9F3E-46FD-A2AE-416007B527E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56884" y="5220089"/>
            <a:ext cx="2566787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11736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3" grpId="0" animBg="1"/>
      <p:bldP spid="24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41152" y="2383721"/>
            <a:ext cx="109691" cy="1539765"/>
            <a:chOff x="6041152" y="2427782"/>
            <a:chExt cx="109691" cy="12289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96001" y="2457319"/>
              <a:ext cx="0" cy="119937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iamond 24"/>
            <p:cNvSpPr/>
            <p:nvPr/>
          </p:nvSpPr>
          <p:spPr>
            <a:xfrm>
              <a:off x="6041152" y="2427782"/>
              <a:ext cx="109691" cy="109691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3" name="Straight Connector 22"/>
          <p:cNvCxnSpPr>
            <a:cxnSpLocks/>
            <a:endCxn id="14" idx="0"/>
          </p:cNvCxnSpPr>
          <p:nvPr/>
        </p:nvCxnSpPr>
        <p:spPr>
          <a:xfrm>
            <a:off x="6096001" y="3826762"/>
            <a:ext cx="0" cy="1476325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1" y="5485763"/>
            <a:ext cx="0" cy="137223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98356" y="3637780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56831" y="3696255"/>
            <a:ext cx="78338" cy="72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8356" y="5303087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56831" y="5361562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5917" y="586798"/>
            <a:ext cx="623047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30" dirty="0">
                <a:solidFill>
                  <a:srgbClr val="3F8B6F"/>
                </a:solidFill>
                <a:cs typeface="+mn-ea"/>
                <a:sym typeface="+mn-lt"/>
              </a:rPr>
              <a:t>Alur </a:t>
            </a:r>
            <a:r>
              <a:rPr lang="en-US" sz="3600" spc="30" dirty="0" err="1">
                <a:solidFill>
                  <a:srgbClr val="3F8B6F"/>
                </a:solidFill>
                <a:cs typeface="+mn-ea"/>
                <a:sym typeface="+mn-lt"/>
              </a:rPr>
              <a:t>Kerja</a:t>
            </a:r>
            <a:r>
              <a:rPr lang="en-US" sz="3600" spc="30" dirty="0">
                <a:solidFill>
                  <a:srgbClr val="3F8B6F"/>
                </a:solidFill>
                <a:cs typeface="+mn-ea"/>
                <a:sym typeface="+mn-lt"/>
              </a:rPr>
              <a:t> </a:t>
            </a:r>
            <a:r>
              <a:rPr lang="en-US" sz="3600" spc="30" dirty="0" err="1">
                <a:solidFill>
                  <a:srgbClr val="3F8B6F"/>
                </a:solidFill>
                <a:cs typeface="+mn-ea"/>
                <a:sym typeface="+mn-lt"/>
              </a:rPr>
              <a:t>Aplikasi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4374" y="1195089"/>
            <a:ext cx="7603252" cy="31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200" dirty="0">
                <a:solidFill>
                  <a:schemeClr val="tx2"/>
                </a:solidFill>
                <a:cs typeface="+mn-ea"/>
                <a:sym typeface="+mn-lt"/>
              </a:rPr>
              <a:t>Menu </a:t>
            </a:r>
            <a:r>
              <a:rPr lang="en-US" sz="1200" dirty="0" err="1">
                <a:solidFill>
                  <a:schemeClr val="tx2"/>
                </a:solidFill>
                <a:cs typeface="+mn-ea"/>
                <a:sym typeface="+mn-lt"/>
              </a:rPr>
              <a:t>Rumah</a:t>
            </a:r>
            <a:r>
              <a:rPr lang="en-US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2"/>
                </a:solidFill>
                <a:cs typeface="+mn-ea"/>
                <a:sym typeface="+mn-lt"/>
              </a:rPr>
              <a:t>Makan</a:t>
            </a:r>
            <a:r>
              <a:rPr lang="en-US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2"/>
                </a:solidFill>
                <a:cs typeface="+mn-ea"/>
                <a:sym typeface="+mn-lt"/>
              </a:rPr>
              <a:t>Amanah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6585" y="1566198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2484" y="344303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9349" y="5108344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06781" y="0"/>
            <a:ext cx="12327224" cy="7228378"/>
            <a:chOff x="-95973" y="-10324"/>
            <a:chExt cx="12327224" cy="7228378"/>
          </a:xfrm>
        </p:grpSpPr>
        <p:pic>
          <p:nvPicPr>
            <p:cNvPr id="30" name="图片 29" descr="图片包含 甜甜圈, 美食, 巧克力, 室内&#10;&#10;已生成极高可信度的说明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31" name="图片 30" descr="图片包含 柑橘, 水果&#10;&#10;已生成高可信度的说明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34" name="图片 33" descr="图片包含 蛋糕, 室内, 餐桌, 巧克力&#10;&#10;已生成极高可信度的说明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6" name="图片 35" descr="图片包含 美食, 香蕉, 盘子, 水果&#10;&#10;已生成极高可信度的说明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 rot="5400000">
              <a:off x="1445172" y="-610696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13080B61-7CAB-410F-B9BB-98514F00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5792"/>
          </a:xfrm>
          <a:prstGeom prst="rect">
            <a:avLst/>
          </a:prstGeom>
        </p:spPr>
        <p:txBody>
          <a:bodyPr/>
          <a:lstStyle/>
          <a:p>
            <a:pPr algn="ctr"/>
            <a:br>
              <a:rPr lang="en-US" sz="2000" dirty="0"/>
            </a:br>
            <a:r>
              <a:rPr lang="en-US" sz="3200" b="1" dirty="0"/>
              <a:t>Buka </a:t>
            </a:r>
            <a:r>
              <a:rPr lang="en-US" sz="3200" b="1" dirty="0" err="1"/>
              <a:t>aplikasi</a:t>
            </a:r>
            <a:r>
              <a:rPr lang="en-US" sz="3200" b="1" dirty="0"/>
              <a:t> menu RM </a:t>
            </a:r>
            <a:r>
              <a:rPr lang="en-US" sz="3200" b="1" dirty="0" err="1"/>
              <a:t>Amanah</a:t>
            </a:r>
            <a:endParaRPr lang="en-ID" sz="3200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E0F4AFD-7765-4011-9594-E35E836B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400520"/>
            <a:ext cx="9143999" cy="30637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menu yang di </a:t>
            </a:r>
            <a:r>
              <a:rPr lang="en-US" dirty="0" err="1"/>
              <a:t>inginkan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sz="1800" dirty="0"/>
              <a:t>	(</a:t>
            </a:r>
            <a:r>
              <a:rPr lang="en-US" sz="1800" dirty="0" err="1"/>
              <a:t>Sarapan</a:t>
            </a:r>
            <a:r>
              <a:rPr lang="en-US" sz="1800" dirty="0"/>
              <a:t>, Lunch/Dinner, Dessert, Drink)</a:t>
            </a:r>
          </a:p>
          <a:p>
            <a:pPr algn="l">
              <a:lnSpc>
                <a:spcPct val="150000"/>
              </a:lnSpc>
            </a:pPr>
            <a:endParaRPr lang="en-US" sz="1800" dirty="0"/>
          </a:p>
          <a:p>
            <a:pPr algn="l">
              <a:lnSpc>
                <a:spcPct val="150000"/>
              </a:lnSpc>
            </a:pPr>
            <a:r>
              <a:rPr lang="en-US" sz="2800" dirty="0"/>
              <a:t>						</a:t>
            </a:r>
            <a:r>
              <a:rPr lang="en-US" sz="2800" dirty="0" err="1"/>
              <a:t>Pilih</a:t>
            </a:r>
            <a:r>
              <a:rPr lang="en-US" sz="2800" dirty="0"/>
              <a:t> </a:t>
            </a:r>
            <a:r>
              <a:rPr lang="en-US" sz="2800" dirty="0" err="1"/>
              <a:t>makanan</a:t>
            </a:r>
            <a:r>
              <a:rPr lang="en-US" sz="2800" dirty="0"/>
              <a:t> yang di </a:t>
            </a:r>
            <a:r>
              <a:rPr lang="en-US" sz="2800" dirty="0" err="1"/>
              <a:t>inginkan</a:t>
            </a:r>
            <a:endParaRPr lang="en-US" sz="2800" dirty="0"/>
          </a:p>
          <a:p>
            <a:pPr algn="l">
              <a:lnSpc>
                <a:spcPct val="150000"/>
              </a:lnSpc>
            </a:pPr>
            <a:endParaRPr lang="en-ID" sz="1800" dirty="0"/>
          </a:p>
        </p:txBody>
      </p:sp>
      <p:sp>
        <p:nvSpPr>
          <p:cNvPr id="38" name="Subtitle 12">
            <a:extLst>
              <a:ext uri="{FF2B5EF4-FFF2-40B4-BE49-F238E27FC236}">
                <a16:creationId xmlns:a16="http://schemas.microsoft.com/office/drawing/2014/main" id="{869BB37F-EAC5-4D90-BA15-40D2ED9BE754}"/>
              </a:ext>
            </a:extLst>
          </p:cNvPr>
          <p:cNvSpPr txBox="1">
            <a:spLocks/>
          </p:cNvSpPr>
          <p:nvPr/>
        </p:nvSpPr>
        <p:spPr>
          <a:xfrm>
            <a:off x="6232813" y="4901101"/>
            <a:ext cx="3926091" cy="10715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D" sz="1800" dirty="0"/>
          </a:p>
        </p:txBody>
      </p:sp>
    </p:spTree>
  </p:cSld>
  <p:clrMapOvr>
    <a:masterClrMapping/>
  </p:clrMapOvr>
  <p:transition spd="slow" advTm="1696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/>
      <p:bldP spid="27" grpId="0"/>
      <p:bldP spid="1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6096001" y="1849057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1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96000" y="3526431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98356" y="1666381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56831" y="172485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2484" y="115705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98356" y="3331143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56831" y="3389618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72484" y="3136400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6570" y="3257953"/>
            <a:ext cx="347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Silahkan</a:t>
            </a:r>
            <a:r>
              <a:rPr lang="en-US" sz="2400" spc="3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tunggu</a:t>
            </a:r>
            <a:r>
              <a:rPr lang="en-US" sz="2400" spc="3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pesanan</a:t>
            </a:r>
            <a:r>
              <a:rPr lang="en-US" sz="2400" spc="3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anda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828" y="5163015"/>
            <a:ext cx="1280344" cy="518928"/>
          </a:xfrm>
          <a:prstGeom prst="rect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4141" y="5253202"/>
            <a:ext cx="70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The End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4247" y="-32920"/>
            <a:ext cx="12327224" cy="7190908"/>
            <a:chOff x="-95973" y="27146"/>
            <a:chExt cx="12327224" cy="7190908"/>
          </a:xfrm>
        </p:grpSpPr>
        <p:pic>
          <p:nvPicPr>
            <p:cNvPr id="18" name="图片 17" descr="图片包含 甜甜圈, 美食, 巧克力, 室内&#10;&#10;已生成极高可信度的说明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 rot="5400000">
              <a:off x="8677051" y="5839966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 rot="5400000">
              <a:off x="1217574" y="-573226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3D0C87A-5C7B-4EC3-B753-A1ABA59B4767}"/>
              </a:ext>
            </a:extLst>
          </p:cNvPr>
          <p:cNvSpPr txBox="1"/>
          <p:nvPr/>
        </p:nvSpPr>
        <p:spPr>
          <a:xfrm>
            <a:off x="2749557" y="1555579"/>
            <a:ext cx="256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Tambah</a:t>
            </a:r>
            <a:r>
              <a:rPr lang="en-US" sz="2400" spc="3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sz="2400" spc="30" dirty="0" err="1">
                <a:solidFill>
                  <a:srgbClr val="000000"/>
                </a:solidFill>
                <a:cs typeface="+mn-ea"/>
                <a:sym typeface="+mn-lt"/>
              </a:rPr>
              <a:t>Pesanan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B8BBC-E745-47A4-A471-C8E9E714FF45}"/>
              </a:ext>
            </a:extLst>
          </p:cNvPr>
          <p:cNvSpPr txBox="1"/>
          <p:nvPr/>
        </p:nvSpPr>
        <p:spPr>
          <a:xfrm>
            <a:off x="6736172" y="1438841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spc="30" dirty="0">
                <a:solidFill>
                  <a:srgbClr val="000000"/>
                </a:solidFill>
                <a:cs typeface="+mn-ea"/>
                <a:sym typeface="+mn-lt"/>
              </a:rPr>
              <a:t>03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802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/>
      <p:bldP spid="31" grpId="0" animBg="1"/>
      <p:bldP spid="32" grpId="0" animBg="1"/>
      <p:bldP spid="34" grpId="0"/>
      <p:bldP spid="22" grpId="0" animBg="1"/>
      <p:bldP spid="24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4785" y="115699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2626" y="1503008"/>
            <a:ext cx="3666890" cy="6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0000"/>
              </a:lnSpc>
            </a:pPr>
            <a:endParaRPr 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95973" y="-229896"/>
            <a:ext cx="12327224" cy="7653690"/>
            <a:chOff x="-95973" y="-435636"/>
            <a:chExt cx="12327224" cy="7653690"/>
          </a:xfrm>
        </p:grpSpPr>
        <p:pic>
          <p:nvPicPr>
            <p:cNvPr id="24" name="图片 23" descr="图片包含 甜甜圈, 美食, 巧克力, 室内&#10;&#10;已生成极高可信度的说明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25" name="图片 24" descr="图片包含 柑橘, 水果&#10;&#10;已生成高可信度的说明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7" name="图片 26" descr="图片包含 蛋糕, 室内, 餐桌, 巧克力&#10;&#10;已生成极高可信度的说明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9" name="图片 38" descr="图片包含 美食, 香蕉, 盘子, 水果&#10;&#10;已生成极高可信度的说明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65E59B-4D37-4662-A507-BC2148E9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3" t="18254" r="20440" b="16415"/>
          <a:stretch/>
        </p:blipFill>
        <p:spPr>
          <a:xfrm>
            <a:off x="2520205" y="2124588"/>
            <a:ext cx="6722104" cy="4019963"/>
          </a:xfr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CD687539-2BA0-4C47-9E7F-80184AEC3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-548971"/>
            <a:ext cx="10515599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dirty="0" err="1"/>
              <a:t>Sketsa</a:t>
            </a:r>
            <a:r>
              <a:rPr lang="en-ID" dirty="0"/>
              <a:t> </a:t>
            </a:r>
            <a:r>
              <a:rPr lang="en-ID" dirty="0" err="1"/>
              <a:t>antarmuka</a:t>
            </a:r>
            <a:br>
              <a:rPr lang="en-ID" dirty="0"/>
            </a:br>
            <a:endParaRPr lang="en-ID" dirty="0"/>
          </a:p>
        </p:txBody>
      </p:sp>
    </p:spTree>
  </p:cSld>
  <p:clrMapOvr>
    <a:masterClrMapping/>
  </p:clrMapOvr>
  <p:transition spd="slow" advTm="683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甜甜圈, 美食, 巧克力, 室内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112" name="Content Placeholder 111">
            <a:extLst>
              <a:ext uri="{FF2B5EF4-FFF2-40B4-BE49-F238E27FC236}">
                <a16:creationId xmlns:a16="http://schemas.microsoft.com/office/drawing/2014/main" id="{D64A6C88-275B-4F6A-972F-488035EF7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17" name="TextBox 48">
            <a:extLst>
              <a:ext uri="{FF2B5EF4-FFF2-40B4-BE49-F238E27FC236}">
                <a16:creationId xmlns:a16="http://schemas.microsoft.com/office/drawing/2014/main" id="{61C82BD6-BAA8-4875-9A4E-4DFB950F3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187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br>
              <a:rPr lang="en-ID" dirty="0"/>
            </a:br>
            <a:r>
              <a:rPr lang="en-ID" dirty="0"/>
              <a:t>Coding menu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makan</a:t>
            </a:r>
            <a:endParaRPr lang="en-ID" dirty="0"/>
          </a:p>
        </p:txBody>
      </p:sp>
    </p:spTree>
  </p:cSld>
  <p:clrMapOvr>
    <a:masterClrMapping/>
  </p:clrMapOvr>
  <p:transition spd="slow" advTm="7925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3F8-DAD0-4B09-B477-D5A28BE3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E7A81-AB39-447A-99FA-87A3EF6D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324784"/>
            <a:ext cx="10798627" cy="5811838"/>
          </a:xfrm>
        </p:spPr>
      </p:pic>
    </p:spTree>
    <p:extLst>
      <p:ext uri="{BB962C8B-B14F-4D97-AF65-F5344CB8AC3E}">
        <p14:creationId xmlns:p14="http://schemas.microsoft.com/office/powerpoint/2010/main" val="11299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"/>
    </mc:Choice>
    <mc:Fallback xmlns="">
      <p:transition spd="slow" advTm="1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763-93DF-4EEA-8640-4D196C6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E2CF1-05DE-4B7B-BBCA-76837EC9E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365125"/>
            <a:ext cx="10731799" cy="5811838"/>
          </a:xfrm>
        </p:spPr>
      </p:pic>
    </p:spTree>
    <p:extLst>
      <p:ext uri="{BB962C8B-B14F-4D97-AF65-F5344CB8AC3E}">
        <p14:creationId xmlns:p14="http://schemas.microsoft.com/office/powerpoint/2010/main" val="30552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"/>
    </mc:Choice>
    <mc:Fallback xmlns="">
      <p:transition spd="slow" advTm="161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HOMEPPT，www.home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gpvl3jp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214</Words>
  <Application>Microsoft Office PowerPoint</Application>
  <PresentationFormat>Widescreen</PresentationFormat>
  <Paragraphs>56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Agency FB</vt:lpstr>
      <vt:lpstr>Arial</vt:lpstr>
      <vt:lpstr>Calibri</vt:lpstr>
      <vt:lpstr>Roboto</vt:lpstr>
      <vt:lpstr>Times New Roman</vt:lpstr>
      <vt:lpstr>HOMEPPT，www.homeppt.com</vt:lpstr>
      <vt:lpstr>Aplikasi</vt:lpstr>
      <vt:lpstr>  Deskripsi Aplikasi </vt:lpstr>
      <vt:lpstr>PowerPoint Presentation</vt:lpstr>
      <vt:lpstr> Buka aplikasi menu RM Amanah</vt:lpstr>
      <vt:lpstr>PowerPoint Presentation</vt:lpstr>
      <vt:lpstr>   Sketsa antarmuka </vt:lpstr>
      <vt:lpstr> Coding menu rumah makan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Tampilan luaran program</vt:lpstr>
      <vt:lpstr>Hasil output terakhir </vt:lpstr>
      <vt:lpstr> Tampilan unggahan halaman projek  di Github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</dc:title>
  <dc:creator>第一PPT模板网-WWW.1PPT.COM</dc:creator>
  <cp:keywords>第一PPT www.1ppt.com</cp:keywords>
  <dc:description>www.1ppt.com</dc:description>
  <cp:lastModifiedBy>siti nur</cp:lastModifiedBy>
  <cp:revision>47</cp:revision>
  <dcterms:created xsi:type="dcterms:W3CDTF">2017-09-04T00:04:00Z</dcterms:created>
  <dcterms:modified xsi:type="dcterms:W3CDTF">2023-01-08T16:21:36Z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