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968A-3F37-1BED-5143-D377DDF6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AA77B-8FE8-E345-151E-8704CCB8B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E34A-08E7-EE5B-1FD2-F81E133E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B3C2-C6C5-FB5B-1D74-4E66C02A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6C79-0B4B-0BA5-6714-90CB642E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4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C7E2-4BF1-DCA1-E5E0-0FB657EA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97AD1-0657-F8CD-E178-E6052B480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209C-FBD3-2B40-D46A-9C76C2D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B919-AC29-7FD8-6079-C57ADFC5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A219-43A2-6142-DF5F-A139DEF0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3E4FB-8118-D1FD-0861-F2408EF0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77856-6D98-EEB1-DC34-0C75B7B7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0828-DC9D-61E3-9A44-51604CA0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5580-AA42-F235-1EB0-EE42709D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461F-858A-8295-7D16-FD420DB4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0FFF-A26B-249B-ACA4-CD1ED52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EBAB-3019-10BB-E003-6FF8EABF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5E03-E65D-FFEF-0935-31E1FA03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5A62-44D4-ABD0-531C-4B4FF556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7004-872F-6A16-8F0B-D1BC7B77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397A-F7F2-B776-E03B-42CAD93F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3A4A3-4DCF-EFC4-F798-5D3E78B25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EAD9-D290-F85C-012C-7A730A02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9BE5-940F-1DF2-5941-C5E1F21F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218C-CC02-2A4D-A6CE-84E3F55D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6F7B-2F9B-75CE-00D6-30D6E481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6E3F-0AF4-E76A-4DF1-EDBCA7DF6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40C13-5648-3D7F-DD05-BBAD2180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4F364-DE20-171A-6425-73B2D982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410A-EF33-0EFD-9B2D-12911008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0C0DE-0C74-6576-D5B7-6E9825DB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7098-B3B1-BCDF-F59C-86697D8B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859FA-4A34-4AD6-8B43-BC577D9F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FCF59-D724-B78D-97E1-1F577568F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09130-7303-9FF7-F7C8-CACA297E2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6CAC5-FE5D-3EBF-3A8E-618FEFDBE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54512-9804-7F48-1564-7F925789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58022-882F-71AB-5B7D-BCA43B68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42C76-5E37-FBA8-13B1-4EEA2FCF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1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0035-8488-E7C6-7555-A63A51FE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62E2C-BE9B-E35B-465C-9199439A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D214A-B696-43AB-20E1-3723877C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08F5F-12BA-5349-F145-1B678A90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7EEFD-EAEF-5152-47E2-9E337621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82A7A-95F3-6F95-65AB-3E3580CA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6E07-F872-8504-1AB8-745AC9BB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79C2-CA1D-4C32-2EDE-DA535762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1DE0-8AE9-3E83-D2A4-A0F6E0CF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03CC-3FB5-EE8E-33BB-6EB905C5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3B09-B102-2200-E5BA-C7AE6956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11CF8-4813-0F8B-1305-3C5AFD1B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0E6F-B941-D9A1-F498-308013E6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F918-3E8C-FDFA-7EE2-F35EB0B3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62DCF-3565-7097-F9B0-57744D582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D316-0775-051D-968C-1E35BB9A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61F79-87C4-6380-5F4D-C293C095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4E99-3A14-2383-C59A-FD8261AD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8FF66-1710-EAF9-4056-6781B45B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35CB1-3288-73B3-997D-09E27B6B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615B-C190-A9EA-759B-0EBA01BE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6F86-FA48-3231-4F9B-AB94798ED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4080-F88C-0743-BBDC-302B4F0B583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5C8B-BF1C-00F7-3C41-1FA793D43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BA0BB-09E0-281A-6854-4884558F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1E90-2354-B04B-AB36-E2A235AE6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7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77D9-262A-FE88-BADC-395D60FA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F681-976A-2D49-50AE-8ADC05DE39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87A760C-40B4-1FB3-AF38-85D9ED71AB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5775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0F7A-8BD0-29AA-DA23-C7B1309A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9A2B-4EC3-B50C-952A-3B02D6E0A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799BEF5-0CA8-D5BF-7EA5-BC79C405F0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0" y="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20029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23FB-6D32-35EC-56E9-980EA785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D815-776E-B80A-7D0B-C4662F7FFC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7F82DB4-FFE9-B678-721D-DF2CA48FC4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4410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70E0-4F90-4B03-DBD0-BC37995E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C590-8768-13C5-344E-043DB8AF8B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848251B-F693-F08D-3747-908D2EC3C8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0171" cy="6857999"/>
          </a:xfrm>
        </p:spPr>
      </p:pic>
    </p:spTree>
    <p:extLst>
      <p:ext uri="{BB962C8B-B14F-4D97-AF65-F5344CB8AC3E}">
        <p14:creationId xmlns:p14="http://schemas.microsoft.com/office/powerpoint/2010/main" val="390864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E16E-5068-180F-117B-C1ABECAC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6EEC-04CF-2669-1513-C31246635A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36C2A05-8F7D-BB85-9E03-A2B2BAA10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8199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E137-7698-B8B3-413A-77BC8D85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E289-D8C9-9DDC-69EB-EF32465A09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31BB927-3D87-5FA3-0B83-76BF220D65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2396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779C-1A61-71D6-E8A4-3F90FDD2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5707-4346-9E9F-FED0-C744E92D49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F8A90D8-07BD-9D21-035B-B537E0AD9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85572"/>
            <a:ext cx="12297947" cy="6772428"/>
          </a:xfrm>
        </p:spPr>
      </p:pic>
    </p:spTree>
    <p:extLst>
      <p:ext uri="{BB962C8B-B14F-4D97-AF65-F5344CB8AC3E}">
        <p14:creationId xmlns:p14="http://schemas.microsoft.com/office/powerpoint/2010/main" val="153402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0D24-DC0E-8A34-9895-C6E8212F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4431-CF3B-7279-5D01-687BBB389A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C12A59A-0465-0056-699C-43D4762B3D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7925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E722-DB1C-FACD-9D7A-08794ED5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AF65-567E-169B-5407-FE215A797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F36358F-7ACB-44E3-97DF-9E33861F2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1283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rahmanrahman143143@gmail.com</cp:lastModifiedBy>
  <cp:revision>3</cp:revision>
  <dcterms:created xsi:type="dcterms:W3CDTF">2022-08-26T06:22:36Z</dcterms:created>
  <dcterms:modified xsi:type="dcterms:W3CDTF">2022-08-29T07:22:53Z</dcterms:modified>
</cp:coreProperties>
</file>