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1" r:id="rId8"/>
    <p:sldId id="267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8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1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3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3382-3288-4003-9CB5-0649EAAB1E6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2DB8-799E-4655-A76D-4B1B4D532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400" dirty="0" smtClean="0"/>
              <a:t>GitHub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5285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Create new branch: </a:t>
            </a:r>
            <a:r>
              <a:rPr lang="en-US" sz="2600" dirty="0"/>
              <a:t> 		</a:t>
            </a:r>
            <a:r>
              <a:rPr lang="en-US" sz="2600" dirty="0" smtClean="0"/>
              <a:t>	</a:t>
            </a:r>
            <a:r>
              <a:rPr lang="en-US" sz="2600" dirty="0" err="1" smtClean="0"/>
              <a:t>git</a:t>
            </a:r>
            <a:r>
              <a:rPr lang="en-US" sz="2600" dirty="0" smtClean="0"/>
              <a:t> </a:t>
            </a:r>
            <a:r>
              <a:rPr lang="en-US" sz="2600" dirty="0"/>
              <a:t>branch </a:t>
            </a:r>
            <a:r>
              <a:rPr lang="en-US" sz="2600" i="1" dirty="0" smtClean="0">
                <a:solidFill>
                  <a:srgbClr val="FF0000"/>
                </a:solidFill>
              </a:rPr>
              <a:t>new </a:t>
            </a:r>
            <a:r>
              <a:rPr lang="en-US" sz="2600" i="1" dirty="0">
                <a:solidFill>
                  <a:srgbClr val="FF0000"/>
                </a:solidFill>
              </a:rPr>
              <a:t>branch </a:t>
            </a:r>
            <a:r>
              <a:rPr lang="en-US" sz="2600" i="1" dirty="0" smtClean="0">
                <a:solidFill>
                  <a:srgbClr val="FF0000"/>
                </a:solidFill>
              </a:rPr>
              <a:t>name</a:t>
            </a:r>
          </a:p>
          <a:p>
            <a:r>
              <a:rPr lang="en-US" sz="2600" b="1" dirty="0"/>
              <a:t>Create new </a:t>
            </a:r>
            <a:r>
              <a:rPr lang="en-US" sz="2600" b="1" dirty="0" smtClean="0"/>
              <a:t>branch and switch: 	</a:t>
            </a:r>
            <a:r>
              <a:rPr lang="en-US" sz="2600" dirty="0"/>
              <a:t> </a:t>
            </a:r>
            <a:r>
              <a:rPr lang="en-US" sz="2600" dirty="0" smtClean="0"/>
              <a:t>	</a:t>
            </a:r>
            <a:r>
              <a:rPr lang="en-US" sz="2600" dirty="0" err="1" smtClean="0"/>
              <a:t>git</a:t>
            </a:r>
            <a:r>
              <a:rPr lang="en-US" sz="2600" dirty="0" smtClean="0"/>
              <a:t> checkout -b </a:t>
            </a:r>
            <a:r>
              <a:rPr lang="en-US" sz="2600" b="1" i="1" dirty="0">
                <a:solidFill>
                  <a:srgbClr val="FF0000"/>
                </a:solidFill>
              </a:rPr>
              <a:t>branch name</a:t>
            </a:r>
            <a:endParaRPr lang="en-US" sz="2600" i="1" dirty="0">
              <a:solidFill>
                <a:srgbClr val="FF0000"/>
              </a:solidFill>
            </a:endParaRPr>
          </a:p>
          <a:p>
            <a:r>
              <a:rPr lang="en-US" sz="2600" b="1" dirty="0"/>
              <a:t>Switch between </a:t>
            </a:r>
            <a:r>
              <a:rPr lang="en-US" sz="2600" b="1" dirty="0" smtClean="0"/>
              <a:t>Branches:</a:t>
            </a:r>
            <a:r>
              <a:rPr lang="en-US" sz="2600" dirty="0" smtClean="0"/>
              <a:t> </a:t>
            </a:r>
            <a:r>
              <a:rPr lang="en-US" sz="2600" dirty="0"/>
              <a:t>	</a:t>
            </a:r>
            <a:r>
              <a:rPr lang="en-US" sz="2600" dirty="0" smtClean="0"/>
              <a:t>	</a:t>
            </a:r>
            <a:r>
              <a:rPr lang="en-US" sz="2600" dirty="0" err="1" smtClean="0"/>
              <a:t>git</a:t>
            </a:r>
            <a:r>
              <a:rPr lang="en-US" sz="2600" dirty="0" smtClean="0"/>
              <a:t> </a:t>
            </a:r>
            <a:r>
              <a:rPr lang="en-US" sz="2600" dirty="0"/>
              <a:t>checkout </a:t>
            </a:r>
            <a:r>
              <a:rPr lang="en-US" sz="2600" b="1" i="1" dirty="0">
                <a:solidFill>
                  <a:srgbClr val="FF0000"/>
                </a:solidFill>
                <a:latin typeface="+mj-lt"/>
              </a:rPr>
              <a:t>branch </a:t>
            </a:r>
            <a:r>
              <a:rPr lang="en-US" sz="2600" b="1" i="1" dirty="0" smtClean="0">
                <a:solidFill>
                  <a:srgbClr val="FF0000"/>
                </a:solidFill>
                <a:latin typeface="+mj-lt"/>
              </a:rPr>
              <a:t>name</a:t>
            </a:r>
          </a:p>
          <a:p>
            <a:r>
              <a:rPr lang="en-US" sz="2600" b="1" dirty="0" smtClean="0"/>
              <a:t>Connect to Remote</a:t>
            </a:r>
            <a:r>
              <a:rPr lang="en-US" sz="2600" dirty="0" smtClean="0"/>
              <a:t>: 			</a:t>
            </a:r>
            <a:r>
              <a:rPr lang="en-US" sz="2600" dirty="0" err="1" smtClean="0"/>
              <a:t>git</a:t>
            </a:r>
            <a:r>
              <a:rPr lang="en-US" sz="2600" dirty="0" smtClean="0"/>
              <a:t> remote add origin </a:t>
            </a:r>
            <a:r>
              <a:rPr lang="en-US" sz="2600" dirty="0" err="1" smtClean="0">
                <a:solidFill>
                  <a:srgbClr val="FF0000"/>
                </a:solidFill>
              </a:rPr>
              <a:t>url</a:t>
            </a:r>
            <a:r>
              <a:rPr lang="en-US" sz="2600" dirty="0" smtClean="0"/>
              <a:t> </a:t>
            </a:r>
            <a:r>
              <a:rPr lang="en-US" sz="1600" dirty="0" smtClean="0"/>
              <a:t>(from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site)</a:t>
            </a:r>
          </a:p>
          <a:p>
            <a:r>
              <a:rPr lang="en-US" sz="2600" b="1" dirty="0" smtClean="0"/>
              <a:t>Clone Master</a:t>
            </a:r>
            <a:r>
              <a:rPr lang="en-US" sz="2600" dirty="0" smtClean="0"/>
              <a:t>:	 			</a:t>
            </a:r>
            <a:r>
              <a:rPr lang="en-US" sz="2600" dirty="0" err="1" smtClean="0"/>
              <a:t>git</a:t>
            </a:r>
            <a:r>
              <a:rPr lang="en-US" sz="2600" dirty="0" smtClean="0"/>
              <a:t> clone </a:t>
            </a:r>
            <a:r>
              <a:rPr lang="en-US" sz="2600" dirty="0" err="1" smtClean="0">
                <a:solidFill>
                  <a:srgbClr val="FF0000"/>
                </a:solidFill>
              </a:rPr>
              <a:t>url</a:t>
            </a:r>
            <a:r>
              <a:rPr lang="en-US" sz="2600" dirty="0" smtClean="0"/>
              <a:t> </a:t>
            </a:r>
            <a:r>
              <a:rPr lang="en-US" sz="1600" dirty="0" smtClean="0"/>
              <a:t>(from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site) </a:t>
            </a:r>
            <a:endParaRPr lang="en-US" sz="1600" dirty="0"/>
          </a:p>
          <a:p>
            <a:r>
              <a:rPr lang="en-US" sz="2600" b="1" dirty="0" smtClean="0"/>
              <a:t>Merge</a:t>
            </a:r>
            <a:r>
              <a:rPr lang="en-US" sz="2600" b="1" dirty="0"/>
              <a:t>:</a:t>
            </a:r>
            <a:r>
              <a:rPr lang="en-US" sz="2600" dirty="0"/>
              <a:t> 				</a:t>
            </a:r>
            <a:r>
              <a:rPr lang="en-US" sz="2600" dirty="0" smtClean="0"/>
              <a:t>	</a:t>
            </a:r>
            <a:r>
              <a:rPr lang="en-US" sz="2600" dirty="0" err="1" smtClean="0"/>
              <a:t>git</a:t>
            </a:r>
            <a:r>
              <a:rPr lang="en-US" sz="2600" dirty="0" smtClean="0"/>
              <a:t> </a:t>
            </a:r>
            <a:r>
              <a:rPr lang="en-US" sz="2600" dirty="0"/>
              <a:t>merge </a:t>
            </a:r>
            <a:r>
              <a:rPr lang="en-US" sz="2600" i="1" dirty="0">
                <a:solidFill>
                  <a:srgbClr val="FF0000"/>
                </a:solidFill>
              </a:rPr>
              <a:t>branch name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</a:p>
          <a:p>
            <a:r>
              <a:rPr lang="en-US" sz="2600" b="1" dirty="0" smtClean="0"/>
              <a:t>Push code:</a:t>
            </a:r>
            <a:r>
              <a:rPr lang="en-US" sz="2600" dirty="0" smtClean="0"/>
              <a:t>					</a:t>
            </a:r>
            <a:r>
              <a:rPr lang="en-US" sz="2600" dirty="0" err="1" smtClean="0"/>
              <a:t>git</a:t>
            </a:r>
            <a:r>
              <a:rPr lang="en-US" sz="2600" dirty="0" smtClean="0"/>
              <a:t> push –u origin </a:t>
            </a:r>
            <a:r>
              <a:rPr lang="en-US" sz="2600" i="1" dirty="0" smtClean="0">
                <a:solidFill>
                  <a:srgbClr val="FF0000"/>
                </a:solidFill>
              </a:rPr>
              <a:t>branch name</a:t>
            </a:r>
            <a:endParaRPr lang="en-US" sz="2600" dirty="0" smtClean="0"/>
          </a:p>
          <a:p>
            <a:r>
              <a:rPr lang="en-US" sz="2600" b="1" dirty="0" smtClean="0"/>
              <a:t>Pull </a:t>
            </a:r>
            <a:r>
              <a:rPr lang="en-US" sz="2600" b="1" dirty="0"/>
              <a:t>from Master:</a:t>
            </a:r>
            <a:r>
              <a:rPr lang="en-US" sz="2600" dirty="0"/>
              <a:t>		</a:t>
            </a:r>
            <a:r>
              <a:rPr lang="en-US" sz="2600" dirty="0" smtClean="0"/>
              <a:t>		</a:t>
            </a:r>
            <a:r>
              <a:rPr lang="en-US" sz="2600" dirty="0" err="1" smtClean="0"/>
              <a:t>git</a:t>
            </a:r>
            <a:r>
              <a:rPr lang="en-US" sz="2600" dirty="0" smtClean="0"/>
              <a:t> </a:t>
            </a:r>
            <a:r>
              <a:rPr lang="en-US" sz="2600" dirty="0"/>
              <a:t>pull origin </a:t>
            </a:r>
            <a:r>
              <a:rPr lang="en-US" sz="2600" dirty="0" smtClean="0"/>
              <a:t>master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46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</a:p>
          <a:p>
            <a:r>
              <a:rPr lang="en-US" dirty="0" smtClean="0"/>
              <a:t>What is the difference between GIT and GitHub?</a:t>
            </a:r>
          </a:p>
          <a:p>
            <a:r>
              <a:rPr lang="en-US" dirty="0" smtClean="0"/>
              <a:t>What is a Version Control System? What is the benefit of using it?</a:t>
            </a:r>
          </a:p>
          <a:p>
            <a:r>
              <a:rPr lang="en-US" dirty="0" smtClean="0"/>
              <a:t>Name some GIT Repository hosting functions.</a:t>
            </a:r>
          </a:p>
          <a:p>
            <a:r>
              <a:rPr lang="en-US" dirty="0" smtClean="0"/>
              <a:t>What is GIT Commit message?</a:t>
            </a:r>
          </a:p>
          <a:p>
            <a:r>
              <a:rPr lang="en-US" dirty="0" smtClean="0"/>
              <a:t>How can you create a repository in GIT?</a:t>
            </a:r>
          </a:p>
          <a:p>
            <a:r>
              <a:rPr lang="en-US" dirty="0" smtClean="0"/>
              <a:t>What is a Merge Conflict? How to resolve it?</a:t>
            </a:r>
          </a:p>
          <a:p>
            <a:r>
              <a:rPr lang="en-US" dirty="0" smtClean="0"/>
              <a:t>Name a few GIT commands and explain their usages.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58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354"/>
          </a:xfrm>
        </p:spPr>
        <p:txBody>
          <a:bodyPr/>
          <a:lstStyle/>
          <a:p>
            <a:pPr algn="ctr"/>
            <a:r>
              <a:rPr lang="en-US" dirty="0" smtClean="0"/>
              <a:t>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779"/>
            <a:ext cx="10515600" cy="4846184"/>
          </a:xfrm>
        </p:spPr>
        <p:txBody>
          <a:bodyPr>
            <a:normAutofit/>
          </a:bodyPr>
          <a:lstStyle/>
          <a:p>
            <a:r>
              <a:rPr lang="en-US" dirty="0" smtClean="0"/>
              <a:t>ALM/TestRail: </a:t>
            </a:r>
          </a:p>
          <a:p>
            <a:pPr marL="0" indent="0">
              <a:buNone/>
            </a:pPr>
            <a:r>
              <a:rPr lang="en-US" sz="2400" dirty="0" smtClean="0"/>
              <a:t>	A test case management tool that acts as a repository of manual test cases. 	Able to do test runs, reports and integration with automation.</a:t>
            </a:r>
            <a:r>
              <a:rPr lang="en-US" dirty="0" smtClean="0"/>
              <a:t> </a:t>
            </a:r>
          </a:p>
          <a:p>
            <a:r>
              <a:rPr lang="en-US" dirty="0" smtClean="0"/>
              <a:t>Jira:</a:t>
            </a:r>
          </a:p>
          <a:p>
            <a:pPr marL="0" indent="0">
              <a:buNone/>
            </a:pPr>
            <a:r>
              <a:rPr lang="en-US" sz="2400" dirty="0" smtClean="0"/>
              <a:t>	A project management tool comprised of work units, backlogs, team 	boards, stories, tickets etc. Entire company uses it.</a:t>
            </a:r>
          </a:p>
          <a:p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An online cloud code repository website.</a:t>
            </a:r>
          </a:p>
          <a:p>
            <a:r>
              <a:rPr lang="en-US" dirty="0" smtClean="0"/>
              <a:t>Jenkins:</a:t>
            </a:r>
          </a:p>
          <a:p>
            <a:pPr marL="0" indent="0">
              <a:buNone/>
            </a:pPr>
            <a:r>
              <a:rPr lang="en-US" sz="2400" dirty="0" smtClean="0"/>
              <a:t>	A cloud code run with headless browser and collaborative report tool.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60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00" y="840921"/>
            <a:ext cx="9157334" cy="5393192"/>
          </a:xfrm>
        </p:spPr>
      </p:pic>
    </p:spTree>
    <p:extLst>
      <p:ext uri="{BB962C8B-B14F-4D97-AF65-F5344CB8AC3E}">
        <p14:creationId xmlns:p14="http://schemas.microsoft.com/office/powerpoint/2010/main" val="400853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GIT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r>
              <a:rPr lang="en-US" dirty="0"/>
              <a:t>It has a repository or repo to store codes </a:t>
            </a:r>
            <a:endParaRPr lang="en-US" dirty="0" smtClean="0"/>
          </a:p>
          <a:p>
            <a:pPr lvl="0"/>
            <a:r>
              <a:rPr lang="en-US" dirty="0" smtClean="0"/>
              <a:t>GIT </a:t>
            </a:r>
            <a:r>
              <a:rPr lang="en-US" dirty="0"/>
              <a:t>is a Version Control System</a:t>
            </a:r>
          </a:p>
          <a:p>
            <a:pPr lvl="0"/>
            <a:r>
              <a:rPr lang="en-US" dirty="0"/>
              <a:t>Used to coordinate work between multiple developers</a:t>
            </a:r>
          </a:p>
          <a:p>
            <a:pPr lvl="0"/>
            <a:r>
              <a:rPr lang="en-US" dirty="0"/>
              <a:t>It helps in tracking changes in source code during software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3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/>
              <a:t>is a website or Web based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Open </a:t>
            </a:r>
            <a:r>
              <a:rPr lang="en-US" dirty="0"/>
              <a:t>source </a:t>
            </a:r>
            <a:endParaRPr lang="en-US" dirty="0" smtClean="0"/>
          </a:p>
          <a:p>
            <a:r>
              <a:rPr lang="en-US" dirty="0"/>
              <a:t>It is a GIT repository hosting </a:t>
            </a:r>
            <a:r>
              <a:rPr lang="en-US" dirty="0" smtClean="0"/>
              <a:t>service</a:t>
            </a:r>
          </a:p>
          <a:p>
            <a:r>
              <a:rPr lang="en-US" dirty="0"/>
              <a:t>Version Control Platform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9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competitors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dirty="0" err="1"/>
              <a:t>GitLab</a:t>
            </a:r>
            <a:endParaRPr lang="en-US" dirty="0"/>
          </a:p>
          <a:p>
            <a:pPr lvl="0"/>
            <a:r>
              <a:rPr lang="en-US" dirty="0"/>
              <a:t>TFS (Microsoft Team Foundation Server) </a:t>
            </a:r>
          </a:p>
          <a:p>
            <a:pPr lvl="0"/>
            <a:r>
              <a:rPr lang="en-US" dirty="0" err="1"/>
              <a:t>Bitbucket</a:t>
            </a:r>
            <a:endParaRPr lang="en-US" dirty="0"/>
          </a:p>
          <a:p>
            <a:pPr lvl="0"/>
            <a:r>
              <a:rPr lang="en-US" dirty="0"/>
              <a:t>AWS </a:t>
            </a:r>
            <a:r>
              <a:rPr lang="en-US" dirty="0" err="1"/>
              <a:t>CodeCommit</a:t>
            </a:r>
            <a:endParaRPr lang="en-US" dirty="0"/>
          </a:p>
          <a:p>
            <a:pPr lvl="0"/>
            <a:r>
              <a:rPr lang="en-US" dirty="0"/>
              <a:t>Mercurial</a:t>
            </a:r>
          </a:p>
          <a:p>
            <a:r>
              <a:rPr lang="en-US" dirty="0" smtClean="0"/>
              <a:t>And others…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7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393"/>
            <a:ext cx="10515600" cy="466657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Local</a:t>
            </a:r>
          </a:p>
          <a:p>
            <a:pPr lvl="0"/>
            <a:r>
              <a:rPr lang="en-US" dirty="0"/>
              <a:t>Origin </a:t>
            </a:r>
            <a:r>
              <a:rPr lang="en-US" i="1" dirty="0"/>
              <a:t>(Remote</a:t>
            </a:r>
            <a:r>
              <a:rPr lang="en-US" i="1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Brunch(s</a:t>
            </a:r>
            <a:r>
              <a:rPr lang="en-US" dirty="0"/>
              <a:t>): Master &amp; </a:t>
            </a:r>
            <a:r>
              <a:rPr lang="en-US" dirty="0" smtClean="0"/>
              <a:t>Feature</a:t>
            </a:r>
          </a:p>
          <a:p>
            <a:pPr lvl="0"/>
            <a:r>
              <a:rPr lang="en-US" dirty="0" smtClean="0"/>
              <a:t>Check-in </a:t>
            </a:r>
            <a:r>
              <a:rPr lang="en-US" dirty="0"/>
              <a:t>&amp; Check-out / PULL &amp; PUSH</a:t>
            </a:r>
          </a:p>
          <a:p>
            <a:pPr lvl="0"/>
            <a:r>
              <a:rPr lang="en-US" dirty="0"/>
              <a:t>GIT CLONE</a:t>
            </a:r>
          </a:p>
          <a:p>
            <a:pPr lvl="0"/>
            <a:r>
              <a:rPr lang="en-US" dirty="0"/>
              <a:t>PR – PULL </a:t>
            </a:r>
            <a:r>
              <a:rPr lang="en-US" dirty="0" smtClean="0"/>
              <a:t>REQUEST </a:t>
            </a:r>
            <a:endParaRPr lang="en-US" dirty="0"/>
          </a:p>
          <a:p>
            <a:endParaRPr lang="en-US" dirty="0" smtClean="0"/>
          </a:p>
          <a:p>
            <a:pPr lvl="0"/>
            <a:r>
              <a:rPr lang="en-US" dirty="0"/>
              <a:t>Links: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1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GITBASH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Aft>
                <a:spcPts val="1000"/>
              </a:spcAft>
            </a:pPr>
            <a:r>
              <a:rPr lang="en-US" dirty="0" smtClean="0"/>
              <a:t>Open your web browser, and 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 smtClean="0"/>
          </a:p>
          <a:p>
            <a:pPr>
              <a:spcAft>
                <a:spcPts val="1000"/>
              </a:spcAft>
            </a:pPr>
            <a:r>
              <a:rPr lang="en-US" dirty="0" smtClean="0"/>
              <a:t>Click the Download button on the monitor image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Click on the downloaded exe file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Continue clicking next until installation starts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Click finish when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164"/>
            <a:ext cx="10515600" cy="5025799"/>
          </a:xfrm>
        </p:spPr>
        <p:txBody>
          <a:bodyPr/>
          <a:lstStyle/>
          <a:p>
            <a:pPr lvl="0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		//Initialize local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pPr lvl="0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 . </a:t>
            </a:r>
            <a:r>
              <a:rPr lang="en-US" dirty="0"/>
              <a:t>	</a:t>
            </a:r>
            <a:r>
              <a:rPr lang="en-US" dirty="0" smtClean="0"/>
              <a:t>	//</a:t>
            </a:r>
            <a:r>
              <a:rPr lang="en-US" dirty="0"/>
              <a:t>Add </a:t>
            </a:r>
            <a:r>
              <a:rPr lang="en-US" dirty="0" smtClean="0"/>
              <a:t>edited File(s</a:t>
            </a:r>
            <a:r>
              <a:rPr lang="en-US" dirty="0"/>
              <a:t>) to </a:t>
            </a:r>
            <a:r>
              <a:rPr lang="en-US" dirty="0" smtClean="0"/>
              <a:t>Index/Staging area/Working 			Tree</a:t>
            </a:r>
            <a:endParaRPr lang="en-US" dirty="0"/>
          </a:p>
          <a:p>
            <a:pPr lvl="0"/>
            <a:r>
              <a:rPr lang="en-US" dirty="0" err="1"/>
              <a:t>git</a:t>
            </a:r>
            <a:r>
              <a:rPr lang="en-US" dirty="0"/>
              <a:t> status	</a:t>
            </a:r>
            <a:r>
              <a:rPr lang="en-US" dirty="0" smtClean="0"/>
              <a:t>	// </a:t>
            </a:r>
            <a:r>
              <a:rPr lang="en-US" dirty="0"/>
              <a:t>Check Status of Working Tree</a:t>
            </a:r>
          </a:p>
          <a:p>
            <a:pPr lvl="0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	 -m</a:t>
            </a:r>
            <a:r>
              <a:rPr lang="en-US" dirty="0"/>
              <a:t>	// </a:t>
            </a:r>
            <a:r>
              <a:rPr lang="en-US" dirty="0" smtClean="0"/>
              <a:t>Save </a:t>
            </a:r>
            <a:r>
              <a:rPr lang="en-US" dirty="0"/>
              <a:t>changes in Index</a:t>
            </a:r>
          </a:p>
          <a:p>
            <a:pPr lvl="0"/>
            <a:r>
              <a:rPr lang="en-US" dirty="0" err="1"/>
              <a:t>git</a:t>
            </a:r>
            <a:r>
              <a:rPr lang="en-US" dirty="0"/>
              <a:t> push		// </a:t>
            </a:r>
            <a:r>
              <a:rPr lang="en-US" dirty="0" smtClean="0"/>
              <a:t>Send </a:t>
            </a:r>
            <a:r>
              <a:rPr lang="en-US" b="1" dirty="0" smtClean="0"/>
              <a:t>Local Master</a:t>
            </a:r>
            <a:r>
              <a:rPr lang="en-US" dirty="0" smtClean="0"/>
              <a:t> (code) to </a:t>
            </a:r>
            <a:r>
              <a:rPr lang="en-US" b="1" dirty="0"/>
              <a:t>Remote Repository</a:t>
            </a:r>
          </a:p>
          <a:p>
            <a:pPr lvl="0"/>
            <a:r>
              <a:rPr lang="en-US" dirty="0" err="1"/>
              <a:t>git</a:t>
            </a:r>
            <a:r>
              <a:rPr lang="en-US" dirty="0"/>
              <a:t> pull		// </a:t>
            </a:r>
            <a:r>
              <a:rPr lang="en-US" dirty="0" smtClean="0"/>
              <a:t>Update </a:t>
            </a:r>
            <a:r>
              <a:rPr lang="en-US" b="1" dirty="0" smtClean="0"/>
              <a:t>local</a:t>
            </a:r>
            <a:r>
              <a:rPr lang="en-US" dirty="0" smtClean="0"/>
              <a:t> (code</a:t>
            </a:r>
            <a:r>
              <a:rPr lang="en-US" dirty="0"/>
              <a:t>) </a:t>
            </a:r>
            <a:r>
              <a:rPr lang="en-US" dirty="0" smtClean="0"/>
              <a:t>with </a:t>
            </a:r>
            <a:r>
              <a:rPr lang="en-US" b="1" dirty="0" smtClean="0"/>
              <a:t>Remote/Origin 			</a:t>
            </a:r>
            <a:r>
              <a:rPr lang="en-US" b="1" dirty="0"/>
              <a:t>	</a:t>
            </a:r>
            <a:r>
              <a:rPr lang="en-US" b="1" dirty="0" smtClean="0"/>
              <a:t>    	    Master</a:t>
            </a:r>
            <a:endParaRPr lang="en-US" b="1" dirty="0"/>
          </a:p>
          <a:p>
            <a:pPr lvl="0"/>
            <a:r>
              <a:rPr lang="en-US" dirty="0" err="1"/>
              <a:t>git</a:t>
            </a:r>
            <a:r>
              <a:rPr lang="en-US" dirty="0"/>
              <a:t> clone	</a:t>
            </a:r>
            <a:r>
              <a:rPr lang="en-US" dirty="0" smtClean="0"/>
              <a:t>	// Copy a </a:t>
            </a:r>
            <a:r>
              <a:rPr lang="en-US" b="1" dirty="0" smtClean="0"/>
              <a:t>Origin</a:t>
            </a:r>
            <a:r>
              <a:rPr lang="en-US" dirty="0" smtClean="0"/>
              <a:t> </a:t>
            </a:r>
            <a:r>
              <a:rPr lang="en-US" b="1" dirty="0" smtClean="0"/>
              <a:t>Master</a:t>
            </a:r>
            <a:r>
              <a:rPr lang="en-US" dirty="0" smtClean="0"/>
              <a:t> (code) in to </a:t>
            </a:r>
            <a:r>
              <a:rPr lang="en-US" b="1" dirty="0" smtClean="0"/>
              <a:t>local</a:t>
            </a:r>
            <a:r>
              <a:rPr lang="en-US" dirty="0" smtClean="0"/>
              <a:t> for the 			   	    first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2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</TotalTime>
  <Words>235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Session 6 </vt:lpstr>
      <vt:lpstr>Tools for Development</vt:lpstr>
      <vt:lpstr>PowerPoint Presentation</vt:lpstr>
      <vt:lpstr>What is GIT </vt:lpstr>
      <vt:lpstr>GitHub</vt:lpstr>
      <vt:lpstr>GitHub competitors:</vt:lpstr>
      <vt:lpstr>Keywords</vt:lpstr>
      <vt:lpstr>GITBASH Installation</vt:lpstr>
      <vt:lpstr>Codes</vt:lpstr>
      <vt:lpstr>Codes</vt:lpstr>
      <vt:lpstr>Interview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6</dc:title>
  <dc:creator>Dell</dc:creator>
  <cp:lastModifiedBy>Dell</cp:lastModifiedBy>
  <cp:revision>31</cp:revision>
  <dcterms:created xsi:type="dcterms:W3CDTF">2020-04-14T22:35:05Z</dcterms:created>
  <dcterms:modified xsi:type="dcterms:W3CDTF">2021-01-19T05:53:53Z</dcterms:modified>
</cp:coreProperties>
</file>