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1" r:id="rId4"/>
    <p:sldId id="272" r:id="rId5"/>
    <p:sldId id="268" r:id="rId6"/>
    <p:sldId id="271" r:id="rId7"/>
    <p:sldId id="269" r:id="rId8"/>
    <p:sldId id="270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7C60-3FC0-47B5-9673-D7C998041A2F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fios.com/ibilling/?ng=adm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Course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6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assertion?</a:t>
            </a:r>
          </a:p>
          <a:p>
            <a:r>
              <a:rPr lang="en-US" dirty="0" smtClean="0"/>
              <a:t>What </a:t>
            </a:r>
            <a:r>
              <a:rPr lang="en-US" dirty="0"/>
              <a:t>are some ways you can use </a:t>
            </a:r>
            <a:r>
              <a:rPr lang="en-US" dirty="0" smtClean="0"/>
              <a:t>assertion?</a:t>
            </a:r>
          </a:p>
          <a:p>
            <a:r>
              <a:rPr lang="en-US" dirty="0"/>
              <a:t>what is the difference between assertion and </a:t>
            </a:r>
            <a:r>
              <a:rPr lang="en-US" dirty="0" smtClean="0"/>
              <a:t>verification?</a:t>
            </a:r>
          </a:p>
          <a:p>
            <a:r>
              <a:rPr lang="en-US" dirty="0" smtClean="0"/>
              <a:t>What </a:t>
            </a:r>
            <a:r>
              <a:rPr lang="en-US" dirty="0"/>
              <a:t>are the challenges of </a:t>
            </a:r>
            <a:r>
              <a:rPr lang="en-US" dirty="0" smtClean="0"/>
              <a:t>automation?</a:t>
            </a:r>
          </a:p>
          <a:p>
            <a:r>
              <a:rPr lang="en-US" dirty="0" smtClean="0"/>
              <a:t>What </a:t>
            </a:r>
            <a:r>
              <a:rPr lang="en-US" dirty="0"/>
              <a:t>are some common exceptions you have experience </a:t>
            </a:r>
            <a:r>
              <a:rPr lang="en-US" dirty="0" smtClean="0"/>
              <a:t>with?</a:t>
            </a:r>
          </a:p>
          <a:p>
            <a:r>
              <a:rPr lang="en-US" dirty="0" smtClean="0"/>
              <a:t>How </a:t>
            </a:r>
            <a:r>
              <a:rPr lang="en-US" dirty="0"/>
              <a:t>can you handle exceptions?</a:t>
            </a:r>
          </a:p>
        </p:txBody>
      </p:sp>
    </p:spTree>
    <p:extLst>
      <p:ext uri="{BB962C8B-B14F-4D97-AF65-F5344CB8AC3E}">
        <p14:creationId xmlns:p14="http://schemas.microsoft.com/office/powerpoint/2010/main" val="8032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4874"/>
            <a:ext cx="10515600" cy="370742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Dealing with Dynamic </a:t>
            </a:r>
            <a:r>
              <a:rPr lang="en-US" dirty="0" err="1" smtClean="0"/>
              <a:t>WebElement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Storing </a:t>
            </a:r>
            <a:r>
              <a:rPr lang="en-US" dirty="0" err="1" smtClean="0"/>
              <a:t>WebElement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ExplecitWait</a:t>
            </a:r>
            <a:endParaRPr lang="en-US" dirty="0" smtClean="0"/>
          </a:p>
          <a:p>
            <a:r>
              <a:rPr lang="en-US" dirty="0" err="1" smtClean="0"/>
              <a:t>ExpectedConditions</a:t>
            </a:r>
            <a:endParaRPr lang="en-US" dirty="0" smtClean="0"/>
          </a:p>
          <a:p>
            <a:r>
              <a:rPr lang="en-US" dirty="0" smtClean="0"/>
              <a:t>Selenium Assertions</a:t>
            </a:r>
          </a:p>
          <a:p>
            <a:r>
              <a:rPr lang="en-US" dirty="0" smtClean="0"/>
              <a:t>Exceptions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2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Xpath</a:t>
            </a:r>
            <a:r>
              <a:rPr lang="en-US" dirty="0" smtClean="0"/>
              <a:t> Axes..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70" y="1916350"/>
            <a:ext cx="7988030" cy="4007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356" y="2164587"/>
            <a:ext cx="33211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Relationship of Nodes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Children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Siblings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Ancestors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Descendants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6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/>
              <a:t>Syntax</a:t>
            </a:r>
            <a:r>
              <a:rPr lang="en-US" b="1"/>
              <a:t> </a:t>
            </a:r>
            <a:r>
              <a:rPr lang="en-US" b="1" smtClean="0"/>
              <a:t>/ relationship: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4786"/>
            <a:ext cx="10515600" cy="5202178"/>
          </a:xfrm>
        </p:spPr>
        <p:txBody>
          <a:bodyPr>
            <a:noAutofit/>
          </a:bodyPr>
          <a:lstStyle/>
          <a:p>
            <a:r>
              <a:rPr lang="en-US" sz="2000" b="1" dirty="0"/>
              <a:t>Following:</a:t>
            </a:r>
            <a:r>
              <a:rPr lang="en-US" sz="2000" dirty="0"/>
              <a:t> Goes to any node after a the current node. Example,</a:t>
            </a:r>
            <a:br>
              <a:rPr lang="en-US" sz="2000" dirty="0"/>
            </a:br>
            <a:r>
              <a:rPr lang="en-US" sz="2000" dirty="0"/>
              <a:t>     </a:t>
            </a:r>
            <a:r>
              <a:rPr lang="en-US" sz="2000" dirty="0" smtClean="0"/>
              <a:t>	//*[@</a:t>
            </a:r>
            <a:r>
              <a:rPr lang="en-US" sz="2000" dirty="0"/>
              <a:t>type='text']</a:t>
            </a:r>
            <a:r>
              <a:rPr lang="en-US" sz="2000" b="1" dirty="0"/>
              <a:t>/following::input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</a:t>
            </a:r>
            <a:r>
              <a:rPr lang="en-US" sz="2000" dirty="0" smtClean="0"/>
              <a:t>	</a:t>
            </a:r>
            <a:r>
              <a:rPr lang="en-US" sz="2000" dirty="0"/>
              <a:t> //*[@type='text']</a:t>
            </a:r>
            <a:r>
              <a:rPr lang="en-US" sz="2000" b="1" dirty="0"/>
              <a:t>/following::input[1</a:t>
            </a:r>
            <a:r>
              <a:rPr lang="en-US" sz="2000" b="1" dirty="0" smtClean="0"/>
              <a:t>]</a:t>
            </a:r>
          </a:p>
          <a:p>
            <a:r>
              <a:rPr lang="en-US" sz="2000" b="1" dirty="0"/>
              <a:t>Ancestor:</a:t>
            </a:r>
            <a:r>
              <a:rPr lang="en-US" sz="2000" dirty="0"/>
              <a:t> Goes to any node before a the current node. Example, </a:t>
            </a:r>
            <a:br>
              <a:rPr lang="en-US" sz="2000" dirty="0"/>
            </a:br>
            <a:r>
              <a:rPr lang="en-US" sz="2000" dirty="0"/>
              <a:t>     </a:t>
            </a:r>
            <a:r>
              <a:rPr lang="en-US" sz="2000" dirty="0" smtClean="0"/>
              <a:t>	//</a:t>
            </a:r>
            <a:r>
              <a:rPr lang="en-US" sz="2000" dirty="0"/>
              <a:t>input[@name='password']</a:t>
            </a:r>
            <a:r>
              <a:rPr lang="en-US" sz="2000" b="1" dirty="0"/>
              <a:t>/ancestor::</a:t>
            </a:r>
            <a:r>
              <a:rPr lang="en-US" sz="2000" b="1" dirty="0" smtClean="0"/>
              <a:t>table</a:t>
            </a:r>
          </a:p>
          <a:p>
            <a:r>
              <a:rPr lang="en-US" sz="2000" b="1" dirty="0"/>
              <a:t>Child:</a:t>
            </a:r>
            <a:r>
              <a:rPr lang="en-US" sz="2000" dirty="0"/>
              <a:t> Goes to all children nodes within the current node. Example,</a:t>
            </a:r>
            <a:br>
              <a:rPr lang="en-US" sz="2000" dirty="0"/>
            </a:br>
            <a:r>
              <a:rPr lang="en-US" sz="2000" dirty="0"/>
              <a:t>    </a:t>
            </a:r>
            <a:r>
              <a:rPr lang="en-US" sz="2000" dirty="0" smtClean="0"/>
              <a:t>	</a:t>
            </a:r>
            <a:r>
              <a:rPr lang="en-US" sz="2000" dirty="0"/>
              <a:t> //form[@name="</a:t>
            </a:r>
            <a:r>
              <a:rPr lang="en-US" sz="2000" dirty="0" err="1"/>
              <a:t>frmLogin</a:t>
            </a:r>
            <a:r>
              <a:rPr lang="en-US" sz="2000" dirty="0"/>
              <a:t>"]</a:t>
            </a:r>
            <a:r>
              <a:rPr lang="en-US" sz="2000" b="1" dirty="0"/>
              <a:t>/child::</a:t>
            </a:r>
            <a:r>
              <a:rPr lang="en-US" sz="2000" b="1" dirty="0" smtClean="0"/>
              <a:t>table</a:t>
            </a:r>
          </a:p>
          <a:p>
            <a:r>
              <a:rPr lang="en-US" sz="2000" b="1" dirty="0"/>
              <a:t>Preceding:</a:t>
            </a:r>
            <a:r>
              <a:rPr lang="en-US" sz="2000" dirty="0"/>
              <a:t> Goes to all nodes that come before the current node. Example,</a:t>
            </a:r>
            <a:br>
              <a:rPr lang="en-US" sz="2000" dirty="0"/>
            </a:br>
            <a:r>
              <a:rPr lang="en-US" sz="2000" dirty="0"/>
              <a:t>   </a:t>
            </a:r>
            <a:r>
              <a:rPr lang="en-US" sz="2000" dirty="0" smtClean="0"/>
              <a:t>	 </a:t>
            </a:r>
            <a:r>
              <a:rPr lang="en-US" sz="2000" dirty="0"/>
              <a:t> //input[@type='password']</a:t>
            </a:r>
            <a:r>
              <a:rPr lang="en-US" sz="2000" b="1" dirty="0"/>
              <a:t>/preceding::</a:t>
            </a:r>
            <a:r>
              <a:rPr lang="en-US" sz="2000" b="1" dirty="0" smtClean="0"/>
              <a:t>input</a:t>
            </a:r>
          </a:p>
          <a:p>
            <a:r>
              <a:rPr lang="en-US" sz="2000" b="1" dirty="0"/>
              <a:t>Following-sibling/preceding-sibling:</a:t>
            </a:r>
            <a:r>
              <a:rPr lang="en-US" sz="2000" dirty="0"/>
              <a:t> Goes to all nodes that come after the current node on the same level. Example,</a:t>
            </a:r>
            <a:br>
              <a:rPr lang="en-US" sz="2000" dirty="0"/>
            </a:br>
            <a:r>
              <a:rPr lang="en-US" sz="2000" dirty="0"/>
              <a:t>    </a:t>
            </a:r>
            <a:r>
              <a:rPr lang="en-US" sz="2000" dirty="0" smtClean="0"/>
              <a:t>	</a:t>
            </a:r>
            <a:r>
              <a:rPr lang="en-US" sz="2000" dirty="0"/>
              <a:t> //input[@type='password']</a:t>
            </a:r>
            <a:r>
              <a:rPr lang="en-US" sz="2000" b="1" dirty="0"/>
              <a:t>/following-sibling::</a:t>
            </a:r>
            <a:r>
              <a:rPr lang="en-US" sz="2000" b="1" dirty="0" smtClean="0"/>
              <a:t>label</a:t>
            </a:r>
          </a:p>
          <a:p>
            <a:r>
              <a:rPr lang="en-US" sz="2000" b="1" dirty="0"/>
              <a:t>Parent:</a:t>
            </a:r>
            <a:r>
              <a:rPr lang="en-US" sz="2000" dirty="0"/>
              <a:t> Goes to the immediate parent node of the current node. Example,</a:t>
            </a:r>
            <a:br>
              <a:rPr lang="en-US" sz="2000" dirty="0"/>
            </a:br>
            <a:r>
              <a:rPr lang="en-US" sz="2000" dirty="0"/>
              <a:t>    </a:t>
            </a:r>
            <a:r>
              <a:rPr lang="en-US" sz="2000" dirty="0" smtClean="0"/>
              <a:t>	</a:t>
            </a:r>
            <a:r>
              <a:rPr lang="en-US" sz="2000" dirty="0"/>
              <a:t> //input[@type='password']</a:t>
            </a:r>
            <a:r>
              <a:rPr lang="en-US" sz="2000" b="1" dirty="0"/>
              <a:t>/parent::</a:t>
            </a:r>
            <a:r>
              <a:rPr lang="en-US" sz="2000" b="1" dirty="0" smtClean="0"/>
              <a:t>td</a:t>
            </a:r>
          </a:p>
          <a:p>
            <a:r>
              <a:rPr lang="en-US" sz="2000" b="1" dirty="0"/>
              <a:t>Descendant:</a:t>
            </a:r>
            <a:r>
              <a:rPr lang="en-US" sz="2000" dirty="0"/>
              <a:t> Goes far down the line of the current node. Example,</a:t>
            </a:r>
            <a:br>
              <a:rPr lang="en-US" sz="2000" dirty="0"/>
            </a:br>
            <a:r>
              <a:rPr lang="en-US" sz="2000" dirty="0"/>
              <a:t>    </a:t>
            </a:r>
            <a:r>
              <a:rPr lang="en-US" sz="2000" dirty="0" smtClean="0"/>
              <a:t>	</a:t>
            </a:r>
            <a:r>
              <a:rPr lang="en-US" sz="2000" dirty="0"/>
              <a:t> ​//div[@class="container-fluid"]</a:t>
            </a:r>
            <a:r>
              <a:rPr lang="en-US" sz="2000" b="1" dirty="0"/>
              <a:t>/descendant::a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9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pPr algn="ctr"/>
            <a:r>
              <a:rPr lang="en-US" dirty="0" smtClean="0"/>
              <a:t>Store Web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546"/>
            <a:ext cx="10515600" cy="15990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r>
              <a:rPr lang="nn-NO" dirty="0" smtClean="0"/>
              <a:t>WebElement </a:t>
            </a:r>
            <a:r>
              <a:rPr lang="nn-NO" dirty="0" smtClean="0">
                <a:solidFill>
                  <a:schemeClr val="accent2">
                    <a:lumMod val="75000"/>
                  </a:schemeClr>
                </a:solidFill>
              </a:rPr>
              <a:t>NAME_ELEMENT</a:t>
            </a:r>
            <a:r>
              <a:rPr lang="nn-NO" dirty="0" smtClean="0"/>
              <a:t> </a:t>
            </a:r>
            <a:r>
              <a:rPr lang="nn-NO" dirty="0"/>
              <a:t>= </a:t>
            </a:r>
            <a:r>
              <a:rPr lang="nn-NO" dirty="0" smtClean="0"/>
              <a:t>driver.findElement(By.</a:t>
            </a:r>
            <a:r>
              <a:rPr lang="nn-NO" i="1" dirty="0" smtClean="0"/>
              <a:t>xpath(</a:t>
            </a:r>
            <a:r>
              <a:rPr lang="nn-NO" i="1" dirty="0" smtClean="0">
                <a:solidFill>
                  <a:schemeClr val="accent1">
                    <a:lumMod val="75000"/>
                  </a:schemeClr>
                </a:solidFill>
              </a:rPr>
              <a:t>" "</a:t>
            </a:r>
            <a:r>
              <a:rPr lang="nn-NO" i="1" dirty="0" smtClean="0"/>
              <a:t>));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NAME_LOCATOR</a:t>
            </a:r>
            <a:r>
              <a:rPr lang="en-US" dirty="0"/>
              <a:t> = 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 "</a:t>
            </a:r>
            <a:r>
              <a:rPr lang="en-US" i="1" dirty="0"/>
              <a:t>);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29738"/>
            <a:ext cx="10515600" cy="85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07158"/>
            <a:ext cx="10515600" cy="1599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err="1"/>
              <a:t>WebDriverWait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wait</a:t>
            </a:r>
            <a:r>
              <a:rPr lang="en-US" dirty="0"/>
              <a:t> = </a:t>
            </a:r>
            <a:r>
              <a:rPr lang="en-US" b="1" dirty="0">
                <a:solidFill>
                  <a:srgbClr val="CC0066"/>
                </a:solidFill>
              </a:rPr>
              <a:t>new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en-US" dirty="0" err="1"/>
              <a:t>WebDriverWait</a:t>
            </a:r>
            <a:r>
              <a:rPr lang="en-US" dirty="0"/>
              <a:t>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  <a:r>
              <a:rPr lang="en-US" dirty="0"/>
              <a:t>, </a:t>
            </a:r>
            <a:r>
              <a:rPr lang="en-US" dirty="0" smtClean="0"/>
              <a:t>60);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wait.until</a:t>
            </a:r>
            <a:r>
              <a:rPr lang="en-US" dirty="0" smtClean="0"/>
              <a:t>(</a:t>
            </a:r>
            <a:r>
              <a:rPr lang="en-US" dirty="0" err="1" smtClean="0"/>
              <a:t>ExpectedConditions.visibilityof</a:t>
            </a:r>
            <a:r>
              <a:rPr lang="en-US" dirty="0" smtClean="0"/>
              <a:t>(</a:t>
            </a:r>
            <a:r>
              <a:rPr lang="en-US" i="1" dirty="0" err="1" smtClean="0"/>
              <a:t>driver</a:t>
            </a:r>
            <a:r>
              <a:rPr lang="en-US" dirty="0" err="1" smtClean="0"/>
              <a:t>.findElement</a:t>
            </a:r>
            <a:r>
              <a:rPr lang="en-US" dirty="0" smtClean="0"/>
              <a:t>(By.</a:t>
            </a:r>
            <a:r>
              <a:rPr lang="en-US" i="1" dirty="0" smtClean="0"/>
              <a:t>name</a:t>
            </a:r>
            <a:r>
              <a:rPr lang="en-US" dirty="0" smtClean="0"/>
              <a:t>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" "</a:t>
            </a:r>
            <a:r>
              <a:rPr lang="en-US" dirty="0" smtClean="0"/>
              <a:t>))));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Expected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elementToBeClickable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invisibilityOfTheElementLocated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presenceOfElementLocated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visibilityOfElementLocated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Assertions in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Assertions provide a means for users to validate any kind of </a:t>
            </a:r>
            <a:r>
              <a:rPr lang="en-US" dirty="0" smtClean="0"/>
              <a:t>test.</a:t>
            </a:r>
          </a:p>
          <a:p>
            <a:r>
              <a:rPr lang="en-US" dirty="0"/>
              <a:t>The Assertion results are based on the comparison of Actual &amp; Expected Results.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Commonly used </a:t>
            </a:r>
            <a:r>
              <a:rPr lang="en-US" b="1" dirty="0" smtClean="0"/>
              <a:t>Assertions: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Assert </a:t>
            </a:r>
            <a:r>
              <a:rPr lang="en-US" b="1" dirty="0" smtClean="0"/>
              <a:t>True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Assert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Assert Equals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Assert Not Equals</a:t>
            </a:r>
          </a:p>
          <a:p>
            <a:pPr marL="457200" lvl="1" indent="0"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4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NoSuchElementException</a:t>
            </a:r>
            <a:endParaRPr lang="en-US" dirty="0" smtClean="0"/>
          </a:p>
          <a:p>
            <a:r>
              <a:rPr lang="en-US" dirty="0" err="1" smtClean="0"/>
              <a:t>FileNotFoundException</a:t>
            </a:r>
            <a:endParaRPr lang="en-US" dirty="0" smtClean="0"/>
          </a:p>
          <a:p>
            <a:r>
              <a:rPr lang="en-US" dirty="0" err="1" smtClean="0"/>
              <a:t>TimeoutException</a:t>
            </a:r>
            <a:endParaRPr lang="en-US" dirty="0"/>
          </a:p>
          <a:p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err="1" smtClean="0"/>
              <a:t>AssertionError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 err="1"/>
              <a:t>printStackTrace</a:t>
            </a:r>
            <a:r>
              <a:rPr lang="en-US" b="1" dirty="0"/>
              <a:t>()</a:t>
            </a:r>
            <a:r>
              <a:rPr lang="en-US" dirty="0"/>
              <a:t> method </a:t>
            </a:r>
            <a:r>
              <a:rPr lang="en-US" dirty="0" smtClean="0"/>
              <a:t>is used </a:t>
            </a:r>
            <a:r>
              <a:rPr lang="en-US" dirty="0"/>
              <a:t>to print </a:t>
            </a:r>
            <a:r>
              <a:rPr lang="en-US" dirty="0" smtClean="0"/>
              <a:t>the 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/>
              <a:t>along with other details like class name and line number where the exception </a:t>
            </a:r>
            <a:r>
              <a:rPr lang="en-US" dirty="0" smtClean="0"/>
              <a:t>occurred.</a:t>
            </a:r>
          </a:p>
        </p:txBody>
      </p:sp>
    </p:spTree>
    <p:extLst>
      <p:ext uri="{BB962C8B-B14F-4D97-AF65-F5344CB8AC3E}">
        <p14:creationId xmlns:p14="http://schemas.microsoft.com/office/powerpoint/2010/main" val="98205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Automate the following test case:</a:t>
            </a:r>
          </a:p>
          <a:p>
            <a:pPr marL="0" indent="0">
              <a:buNone/>
            </a:pPr>
            <a:r>
              <a:rPr lang="en-US" dirty="0"/>
              <a:t>Scenario: Users will be able to add deposit</a:t>
            </a:r>
          </a:p>
          <a:p>
            <a:pPr marL="457200" lvl="1" indent="0">
              <a:buNone/>
            </a:pPr>
            <a:r>
              <a:rPr lang="en-US" dirty="0"/>
              <a:t>1: Open Browser and go to site </a:t>
            </a:r>
            <a:r>
              <a:rPr lang="en-US" dirty="0">
                <a:hlinkClick r:id="rId2"/>
              </a:rPr>
              <a:t>http://www.techfios.com/billing/?ng=admin/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 Enter username: demo@techfios.com </a:t>
            </a:r>
          </a:p>
          <a:p>
            <a:pPr marL="457200" lvl="1" indent="0">
              <a:buNone/>
            </a:pPr>
            <a:r>
              <a:rPr lang="en-US" dirty="0"/>
              <a:t>3. Enter password: abc123</a:t>
            </a:r>
          </a:p>
          <a:p>
            <a:pPr marL="457200" lvl="1" indent="0">
              <a:buNone/>
            </a:pPr>
            <a:r>
              <a:rPr lang="en-US" dirty="0"/>
              <a:t>4. Click login button</a:t>
            </a:r>
          </a:p>
          <a:p>
            <a:pPr marL="457200" lvl="1" indent="0">
              <a:buNone/>
            </a:pPr>
            <a:r>
              <a:rPr lang="en-US" dirty="0"/>
              <a:t>5. Click on Bank &amp; Cash button</a:t>
            </a:r>
          </a:p>
          <a:p>
            <a:pPr marL="457200" lvl="1" indent="0">
              <a:buNone/>
            </a:pPr>
            <a:r>
              <a:rPr lang="en-US" dirty="0"/>
              <a:t>6. Click on New Account button </a:t>
            </a:r>
          </a:p>
          <a:p>
            <a:pPr marL="457200" lvl="1" indent="0">
              <a:buNone/>
            </a:pPr>
            <a:r>
              <a:rPr lang="en-US" dirty="0"/>
              <a:t>7. Fill out the Add New Account form</a:t>
            </a:r>
          </a:p>
          <a:p>
            <a:pPr marL="457200" lvl="1" indent="0">
              <a:buNone/>
            </a:pPr>
            <a:r>
              <a:rPr lang="en-US" dirty="0"/>
              <a:t>8. Click on submit button</a:t>
            </a:r>
          </a:p>
          <a:p>
            <a:pPr marL="457200" lvl="1" indent="0">
              <a:buNone/>
            </a:pPr>
            <a:r>
              <a:rPr lang="en-US" dirty="0"/>
              <a:t>9. Visually check if the account has been created</a:t>
            </a:r>
          </a:p>
          <a:p>
            <a:pPr marL="0" indent="0">
              <a:buNone/>
            </a:pPr>
            <a:r>
              <a:rPr lang="en-US" dirty="0"/>
              <a:t>Visually check to make sure the deposit posted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6865</TotalTime>
  <Words>182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Selenium Course  Session 3</vt:lpstr>
      <vt:lpstr>Objectives</vt:lpstr>
      <vt:lpstr>Xpath Axes..</vt:lpstr>
      <vt:lpstr>Syntax / relationship:</vt:lpstr>
      <vt:lpstr>Store Web Element</vt:lpstr>
      <vt:lpstr>Expected Conditions</vt:lpstr>
      <vt:lpstr>Assertions in Selenium</vt:lpstr>
      <vt:lpstr>Exceptions..</vt:lpstr>
      <vt:lpstr>Homework</vt:lpstr>
      <vt:lpstr>Interview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Course  Session 2</dc:title>
  <dc:creator>Dell</dc:creator>
  <cp:lastModifiedBy>Dell</cp:lastModifiedBy>
  <cp:revision>66</cp:revision>
  <dcterms:created xsi:type="dcterms:W3CDTF">2020-04-22T21:25:19Z</dcterms:created>
  <dcterms:modified xsi:type="dcterms:W3CDTF">2021-02-28T19:09:57Z</dcterms:modified>
</cp:coreProperties>
</file>