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9933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1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8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0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7C60-3FC0-47B5-9673-D7C998041A2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7C60-3FC0-47B5-9673-D7C998041A2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C9EB-4E27-48EC-9DFF-893F7B91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Selenium Course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Session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1690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/>
          <a:lstStyle/>
          <a:p>
            <a:pPr algn="ctr"/>
            <a:r>
              <a:rPr lang="en-US" dirty="0" smtClean="0"/>
              <a:t>Window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732"/>
            <a:ext cx="10515600" cy="47622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Window Handle is a Unique identifier of the browser tab.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		String </a:t>
            </a:r>
            <a:r>
              <a:rPr lang="en-US" i="1" dirty="0" smtClean="0"/>
              <a:t>handle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driver</a:t>
            </a:r>
            <a:r>
              <a:rPr lang="en-US" dirty="0" err="1" smtClean="0"/>
              <a:t>.getWindowHandle</a:t>
            </a:r>
            <a:r>
              <a:rPr lang="en-US" dirty="0" smtClean="0"/>
              <a:t>() </a:t>
            </a:r>
          </a:p>
          <a:p>
            <a:pPr marL="0" indent="0">
              <a:buNone/>
            </a:pPr>
            <a:r>
              <a:rPr lang="en-US" dirty="0" smtClean="0"/>
              <a:t> - It </a:t>
            </a:r>
            <a:r>
              <a:rPr lang="en-US" dirty="0"/>
              <a:t>returns a handle of the current </a:t>
            </a:r>
            <a:r>
              <a:rPr lang="en-US" dirty="0" smtClean="0"/>
              <a:t>page/tab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Set &lt;String&gt; </a:t>
            </a:r>
            <a:r>
              <a:rPr lang="en-US" i="1" dirty="0" smtClean="0"/>
              <a:t>handles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driver</a:t>
            </a:r>
            <a:r>
              <a:rPr lang="en-US" dirty="0" err="1" smtClean="0"/>
              <a:t>.getWindowHandles</a:t>
            </a:r>
            <a:r>
              <a:rPr lang="en-US" dirty="0" smtClean="0"/>
              <a:t>() </a:t>
            </a:r>
          </a:p>
          <a:p>
            <a:pPr marL="0" indent="0">
              <a:buNone/>
            </a:pPr>
            <a:r>
              <a:rPr lang="en-US" dirty="0" smtClean="0"/>
              <a:t> - It </a:t>
            </a:r>
            <a:r>
              <a:rPr lang="en-US" dirty="0"/>
              <a:t>returns a set of handles of the all the pages </a:t>
            </a:r>
            <a:r>
              <a:rPr lang="en-US" dirty="0" smtClean="0"/>
              <a:t>available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Advance For Loop/For Each Loop: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C0066"/>
                </a:solidFill>
              </a:rPr>
              <a:t>for</a:t>
            </a:r>
            <a:r>
              <a:rPr lang="en-US" dirty="0" smtClean="0"/>
              <a:t>(String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/>
              <a:t> : </a:t>
            </a:r>
            <a:r>
              <a:rPr lang="en-US" dirty="0" err="1"/>
              <a:t>driver.getWindowHandles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driver.switchTo</a:t>
            </a:r>
            <a:r>
              <a:rPr lang="en-US" dirty="0"/>
              <a:t>().window(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9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947"/>
          </a:xfrm>
        </p:spPr>
        <p:txBody>
          <a:bodyPr/>
          <a:lstStyle/>
          <a:p>
            <a:pPr algn="ctr"/>
            <a:r>
              <a:rPr lang="en-US" dirty="0" err="1" smtClean="0"/>
              <a:t>TestNG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4977891"/>
          </a:xfrm>
        </p:spPr>
        <p:txBody>
          <a:bodyPr/>
          <a:lstStyle/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dirty="0"/>
              <a:t>Automation testing framework inspired by JUnit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dirty="0"/>
              <a:t>NG - stands for Next Generation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dirty="0"/>
              <a:t>Generate a proper report (number of test cases run, passed, failed, or skipped)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dirty="0" err="1"/>
              <a:t>Emailable</a:t>
            </a:r>
            <a:r>
              <a:rPr lang="en-US" dirty="0"/>
              <a:t> and HTML format of report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dirty="0"/>
              <a:t>Multiple test cases can be grouped in testng.xml file setting priorities on which should run first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dirty="0"/>
              <a:t>Execute failed test cases separately through testng-failed.xml file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dirty="0"/>
              <a:t>Ease of integration with Maven and Jenkins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dirty="0"/>
              <a:t>Test cases can be grouped and </a:t>
            </a:r>
            <a:r>
              <a:rPr lang="en-US" dirty="0" err="1" smtClean="0"/>
              <a:t>parallely</a:t>
            </a:r>
            <a:r>
              <a:rPr lang="en-US" dirty="0" smtClean="0"/>
              <a:t> </a:t>
            </a:r>
            <a:r>
              <a:rPr lang="en-US" dirty="0"/>
              <a:t>tested unlike JUnit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5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/>
          <a:lstStyle/>
          <a:p>
            <a:pPr algn="ctr"/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710"/>
            <a:ext cx="8116019" cy="4900253"/>
          </a:xfrm>
        </p:spPr>
        <p:txBody>
          <a:bodyPr/>
          <a:lstStyle/>
          <a:p>
            <a:pPr marL="114300" lvl="0" indent="0"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n-US" sz="2400" dirty="0"/>
              <a:t>Lines of code controlling how the method will execute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2400" dirty="0"/>
              <a:t>Always preceded by @ symbol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2400" dirty="0"/>
              <a:t>@Test - Method executed alphabetically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2400" dirty="0"/>
              <a:t>@Test(priority=1) - Executed lowest to highest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2400" dirty="0"/>
              <a:t>@Test(priority=1, </a:t>
            </a:r>
            <a:r>
              <a:rPr lang="en-US" sz="2400" dirty="0" err="1"/>
              <a:t>alwaysRun</a:t>
            </a:r>
            <a:r>
              <a:rPr lang="en-US" sz="2400" dirty="0"/>
              <a:t> = true)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2400" dirty="0"/>
              <a:t>@</a:t>
            </a:r>
            <a:r>
              <a:rPr lang="en-US" sz="2400" dirty="0" err="1"/>
              <a:t>BeforeTest</a:t>
            </a:r>
            <a:r>
              <a:rPr lang="en-US" sz="2400" dirty="0"/>
              <a:t> - Executed prior to first test case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2400" dirty="0"/>
              <a:t>@</a:t>
            </a:r>
            <a:r>
              <a:rPr lang="en-US" sz="2400" dirty="0" err="1"/>
              <a:t>AfterTest</a:t>
            </a:r>
            <a:r>
              <a:rPr lang="en-US" sz="2400" dirty="0"/>
              <a:t> - Executed after all test cases have executed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2400" dirty="0"/>
              <a:t>@</a:t>
            </a:r>
            <a:r>
              <a:rPr lang="en-US" sz="2400" dirty="0" err="1"/>
              <a:t>BeforeMethod</a:t>
            </a:r>
            <a:r>
              <a:rPr lang="en-US" sz="2400" dirty="0"/>
              <a:t> - Executed prior to each method/Test Case</a:t>
            </a:r>
          </a:p>
          <a:p>
            <a:pPr marL="457200" lvl="0" indent="-34290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-US" sz="2400" dirty="0"/>
              <a:t>@</a:t>
            </a:r>
            <a:r>
              <a:rPr lang="en-US" sz="2400" dirty="0" err="1"/>
              <a:t>AfterMethod</a:t>
            </a:r>
            <a:r>
              <a:rPr lang="en-US" sz="2400" dirty="0"/>
              <a:t> - Executed after each test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6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pPr algn="ctr"/>
            <a:r>
              <a:rPr lang="en-US" dirty="0" smtClean="0"/>
              <a:t>Execution Sequence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0393"/>
            <a:ext cx="7538916" cy="4598329"/>
          </a:xfrm>
          <a:prstGeom prst="rect">
            <a:avLst/>
          </a:prstGeom>
        </p:spPr>
      </p:pic>
      <p:pic>
        <p:nvPicPr>
          <p:cNvPr id="5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6197" y="1630392"/>
            <a:ext cx="2537604" cy="4598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629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switch driver between windows?</a:t>
            </a:r>
          </a:p>
          <a:p>
            <a:r>
              <a:rPr lang="en-US" dirty="0"/>
              <a:t>What are the advantages of </a:t>
            </a:r>
            <a:r>
              <a:rPr lang="en-US" dirty="0" err="1"/>
              <a:t>TestNG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Explain the sequence of </a:t>
            </a:r>
            <a:r>
              <a:rPr lang="en-US" dirty="0" err="1" smtClean="0"/>
              <a:t>TestNG</a:t>
            </a:r>
            <a:r>
              <a:rPr lang="en-US" dirty="0" smtClean="0"/>
              <a:t> Annotations.</a:t>
            </a:r>
          </a:p>
          <a:p>
            <a:r>
              <a:rPr lang="en-US" dirty="0"/>
              <a:t>How to set test case priority in </a:t>
            </a:r>
            <a:r>
              <a:rPr lang="en-US" dirty="0" err="1"/>
              <a:t>TestNG</a:t>
            </a:r>
            <a:r>
              <a:rPr lang="en-US" dirty="0"/>
              <a:t>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5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18720</TotalTime>
  <Words>201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Selenium Course  Session 5</vt:lpstr>
      <vt:lpstr>Window Handle</vt:lpstr>
      <vt:lpstr>TestNG</vt:lpstr>
      <vt:lpstr>Annotations</vt:lpstr>
      <vt:lpstr>Execution Sequence</vt:lpstr>
      <vt:lpstr>Interview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Course  Session 2</dc:title>
  <dc:creator>Dell</dc:creator>
  <cp:lastModifiedBy>Dell</cp:lastModifiedBy>
  <cp:revision>70</cp:revision>
  <dcterms:created xsi:type="dcterms:W3CDTF">2020-04-22T21:25:19Z</dcterms:created>
  <dcterms:modified xsi:type="dcterms:W3CDTF">2021-01-16T04:56:34Z</dcterms:modified>
</cp:coreProperties>
</file>