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4" r:id="rId2"/>
    <p:sldId id="256" r:id="rId3"/>
    <p:sldId id="260" r:id="rId4"/>
    <p:sldId id="261" r:id="rId5"/>
    <p:sldId id="257" r:id="rId6"/>
    <p:sldId id="258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60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latin typeface="Arial Black" pitchFamily="34" charset="0"/>
              </a:rPr>
              <a:t>PROJECT:</a:t>
            </a:r>
            <a:endParaRPr lang="en-US" b="1" i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i="1" dirty="0" smtClean="0">
                <a:latin typeface="Arial Black" pitchFamily="34" charset="0"/>
              </a:rPr>
              <a:t>LIBRARY MANAGEMENT SYSTEM </a:t>
            </a:r>
            <a:endParaRPr lang="en-US" sz="7200" i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230" y="1582495"/>
            <a:ext cx="7766936" cy="1646302"/>
          </a:xfrm>
        </p:spPr>
        <p:txBody>
          <a:bodyPr/>
          <a:lstStyle/>
          <a:p>
            <a:pPr algn="ctr"/>
            <a:r>
              <a:rPr lang="en-US" i="1" dirty="0" smtClean="0">
                <a:latin typeface="Arial Black" pitchFamily="34" charset="0"/>
              </a:rPr>
              <a:t>(Library Management System)</a:t>
            </a:r>
            <a:br>
              <a:rPr lang="en-US" i="1" dirty="0" smtClean="0">
                <a:latin typeface="Arial Black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6230" y="3228797"/>
            <a:ext cx="7766936" cy="2857968"/>
          </a:xfrm>
        </p:spPr>
        <p:txBody>
          <a:bodyPr>
            <a:normAutofit/>
          </a:bodyPr>
          <a:lstStyle/>
          <a:p>
            <a:pPr algn="ctr"/>
            <a:r>
              <a:rPr lang="en-US" sz="3200" i="1" u="sng" dirty="0" smtClean="0">
                <a:latin typeface="Bodoni MT Black" pitchFamily="18" charset="0"/>
              </a:rPr>
              <a:t>MEMBERS:</a:t>
            </a:r>
          </a:p>
          <a:p>
            <a:pPr algn="l"/>
            <a:r>
              <a:rPr lang="en-US" sz="1300" i="1" dirty="0" smtClean="0">
                <a:latin typeface="Adobe Myungjo Std M" pitchFamily="18" charset="-128"/>
                <a:ea typeface="Adobe Myungjo Std M" pitchFamily="18" charset="-128"/>
              </a:rPr>
              <a:t>BSEE21005                 :          FURQAN BARI.</a:t>
            </a:r>
          </a:p>
          <a:p>
            <a:pPr algn="l"/>
            <a:r>
              <a:rPr lang="en-US" sz="1300" i="1" dirty="0" smtClean="0">
                <a:latin typeface="Adobe Myungjo Std M" pitchFamily="18" charset="-128"/>
                <a:ea typeface="Adobe Myungjo Std M" pitchFamily="18" charset="-128"/>
              </a:rPr>
              <a:t>BSEE21013                 :          ABDUL REHMAN.</a:t>
            </a:r>
          </a:p>
          <a:p>
            <a:pPr algn="l"/>
            <a:r>
              <a:rPr lang="en-US" sz="1300" i="1" dirty="0" smtClean="0">
                <a:latin typeface="Adobe Myungjo Std M" pitchFamily="18" charset="-128"/>
                <a:ea typeface="Adobe Myungjo Std M" pitchFamily="18" charset="-128"/>
              </a:rPr>
              <a:t>BSEE21051                 :          MUGEES NASIR.</a:t>
            </a:r>
          </a:p>
          <a:p>
            <a:pPr algn="l"/>
            <a:r>
              <a:rPr lang="en-US" sz="1300" i="1" dirty="0" smtClean="0">
                <a:latin typeface="Adobe Myungjo Std M" pitchFamily="18" charset="-128"/>
                <a:ea typeface="Adobe Myungjo Std M" pitchFamily="18" charset="-128"/>
              </a:rPr>
              <a:t>BSEE21063                 :          MUHAMMAD NOUMAN.</a:t>
            </a:r>
          </a:p>
          <a:p>
            <a:pPr algn="l"/>
            <a:r>
              <a:rPr lang="en-US" sz="1300" i="1" dirty="0" smtClean="0">
                <a:latin typeface="Adobe Myungjo Std M" pitchFamily="18" charset="-128"/>
                <a:ea typeface="Adobe Myungjo Std M" pitchFamily="18" charset="-128"/>
              </a:rPr>
              <a:t>BSEE21080                 :         ABDUL RAHMAN.</a:t>
            </a:r>
            <a:endParaRPr lang="en-US" sz="1300" i="1" dirty="0"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831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62" y="461819"/>
            <a:ext cx="8596668" cy="692727"/>
          </a:xfrm>
        </p:spPr>
        <p:txBody>
          <a:bodyPr/>
          <a:lstStyle/>
          <a:p>
            <a:r>
              <a:rPr lang="en-US" b="1" i="1" dirty="0" smtClean="0">
                <a:latin typeface="Bodoni MT Black" pitchFamily="18" charset="0"/>
              </a:rPr>
              <a:t>DESCRIPTION:</a:t>
            </a:r>
            <a:r>
              <a:rPr lang="en-US" i="1" dirty="0" smtClean="0">
                <a:latin typeface="Bodoni MT Black" pitchFamily="18" charset="0"/>
              </a:rPr>
              <a:t> </a:t>
            </a:r>
            <a:endParaRPr lang="en-US" i="1" dirty="0">
              <a:latin typeface="Bodoni MT Black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254" y="1579418"/>
            <a:ext cx="848821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In this LMS system , </a:t>
            </a:r>
            <a:r>
              <a:rPr lang="en-US" sz="2400" i="1" dirty="0" smtClean="0"/>
              <a:t>main classes used are </a:t>
            </a:r>
            <a:r>
              <a:rPr lang="en-US" sz="2400" i="1" dirty="0" smtClean="0"/>
              <a:t>Person, account, Librarian (administrator) and student</a:t>
            </a:r>
            <a:r>
              <a:rPr lang="en-US" sz="2400" i="1" dirty="0" smtClean="0"/>
              <a:t>.</a:t>
            </a:r>
          </a:p>
          <a:p>
            <a:pPr marL="285750" indent="-285750"/>
            <a:endParaRPr lang="en-US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L</a:t>
            </a:r>
            <a:r>
              <a:rPr lang="en-US" sz="2400" i="1" dirty="0" smtClean="0"/>
              <a:t>ibrarian </a:t>
            </a:r>
            <a:r>
              <a:rPr lang="en-US" sz="2400" i="1" dirty="0" smtClean="0"/>
              <a:t>class is inherited from account, person class</a:t>
            </a:r>
            <a:r>
              <a:rPr lang="en-US" sz="2400" i="1" dirty="0" smtClean="0"/>
              <a:t>.</a:t>
            </a:r>
          </a:p>
          <a:p>
            <a:pPr marL="285750" indent="-285750"/>
            <a:endParaRPr lang="en-US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Students class is being associated from person </a:t>
            </a:r>
            <a:r>
              <a:rPr lang="en-US" sz="2400" i="1" dirty="0" smtClean="0"/>
              <a:t>class by the use of function</a:t>
            </a:r>
          </a:p>
          <a:p>
            <a:pPr marL="285750" indent="-285750"/>
            <a:endParaRPr lang="en-US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Book class is being aggregated from student class, which pass the value as pointer of class</a:t>
            </a:r>
            <a:r>
              <a:rPr lang="en-US" sz="2400" i="1" dirty="0" smtClean="0"/>
              <a:t>.</a:t>
            </a:r>
          </a:p>
          <a:p>
            <a:pPr marL="285750" indent="-285750"/>
            <a:endParaRPr lang="en-US" sz="24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 smtClean="0"/>
              <a:t>Lastly, book class is being composed from librarian class, through which librarian can easily use the attributes of the book class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003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177" y="397163"/>
            <a:ext cx="7766936" cy="947418"/>
          </a:xfrm>
        </p:spPr>
        <p:txBody>
          <a:bodyPr/>
          <a:lstStyle/>
          <a:p>
            <a:pPr algn="l"/>
            <a:r>
              <a:rPr lang="en-US" dirty="0" smtClean="0"/>
              <a:t>Concepts Used: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177" y="1640142"/>
            <a:ext cx="3693005" cy="532407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Inheritance                        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File Handling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Association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Aggregation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Composition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Polymorphism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 Overloading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Singleton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Menu Drive Application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23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509" y="272007"/>
            <a:ext cx="10307781" cy="6363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27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18836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sz="3200" i="1" dirty="0" smtClean="0">
                <a:latin typeface="Arial Black" pitchFamily="34" charset="0"/>
              </a:rPr>
              <a:t>TASK LIST: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599" y="1431635"/>
            <a:ext cx="273396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Task </a:t>
            </a:r>
            <a:r>
              <a:rPr lang="en-US" sz="2400" b="1" dirty="0" smtClean="0"/>
              <a:t>01</a:t>
            </a:r>
          </a:p>
          <a:p>
            <a:endParaRPr lang="en-US" dirty="0"/>
          </a:p>
          <a:p>
            <a:r>
              <a:rPr lang="en-US" dirty="0" smtClean="0"/>
              <a:t>library , book class and its all association.</a:t>
            </a:r>
          </a:p>
          <a:p>
            <a:endParaRPr lang="en-US" dirty="0"/>
          </a:p>
          <a:p>
            <a:pPr algn="ctr"/>
            <a:r>
              <a:rPr lang="en-US" dirty="0" smtClean="0"/>
              <a:t>Name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Abdul </a:t>
            </a:r>
            <a:r>
              <a:rPr lang="en-US" dirty="0" err="1" smtClean="0"/>
              <a:t>Rehman</a:t>
            </a:r>
            <a:r>
              <a:rPr lang="en-US" dirty="0" smtClean="0"/>
              <a:t> Khan</a:t>
            </a:r>
            <a:endParaRPr lang="en-US" dirty="0" smtClean="0"/>
          </a:p>
          <a:p>
            <a:pPr algn="ctr"/>
            <a:r>
              <a:rPr lang="en-US" dirty="0" smtClean="0"/>
              <a:t>&amp;</a:t>
            </a:r>
          </a:p>
          <a:p>
            <a:pPr algn="ctr"/>
            <a:r>
              <a:rPr lang="en-US" dirty="0" err="1" smtClean="0"/>
              <a:t>Mughees</a:t>
            </a:r>
            <a:r>
              <a:rPr lang="en-US" dirty="0" smtClean="0"/>
              <a:t> Nasir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96145" y="1542473"/>
            <a:ext cx="255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   Task </a:t>
            </a:r>
            <a:r>
              <a:rPr lang="en-US" sz="2400" b="1" dirty="0" smtClean="0"/>
              <a:t>2</a:t>
            </a:r>
            <a:endParaRPr lang="en-US" sz="2400" b="1" dirty="0"/>
          </a:p>
          <a:p>
            <a:endParaRPr lang="en-US" dirty="0"/>
          </a:p>
          <a:p>
            <a:r>
              <a:rPr lang="en-US" dirty="0" smtClean="0"/>
              <a:t>Member classes Book issue / </a:t>
            </a:r>
            <a:r>
              <a:rPr lang="en-US" dirty="0" smtClean="0"/>
              <a:t>deposit </a:t>
            </a:r>
            <a:r>
              <a:rPr lang="en-US" dirty="0" smtClean="0"/>
              <a:t>and </a:t>
            </a:r>
            <a:r>
              <a:rPr lang="en-US" dirty="0" smtClean="0"/>
              <a:t>return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Name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Abdul </a:t>
            </a:r>
            <a:r>
              <a:rPr lang="en-US" dirty="0" err="1" smtClean="0"/>
              <a:t>Rahman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8036" y="1431635"/>
            <a:ext cx="20689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   Task </a:t>
            </a:r>
            <a:r>
              <a:rPr lang="en-US" sz="2400" b="1" dirty="0" smtClean="0"/>
              <a:t>3</a:t>
            </a:r>
            <a:endParaRPr lang="en-US" sz="2400" b="1" dirty="0"/>
          </a:p>
          <a:p>
            <a:endParaRPr lang="en-US" dirty="0"/>
          </a:p>
          <a:p>
            <a:r>
              <a:rPr lang="en-US" dirty="0" smtClean="0"/>
              <a:t>Member classes and login class , file handling, operator and finishing .</a:t>
            </a:r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Name</a:t>
            </a:r>
          </a:p>
          <a:p>
            <a:pPr algn="ctr"/>
            <a:r>
              <a:rPr lang="en-US" dirty="0"/>
              <a:t>Muhammad </a:t>
            </a:r>
            <a:r>
              <a:rPr lang="en-US" dirty="0" err="1" smtClean="0"/>
              <a:t>Nouman</a:t>
            </a:r>
            <a:r>
              <a:rPr lang="en-US" dirty="0" smtClean="0"/>
              <a:t>  </a:t>
            </a:r>
            <a:endParaRPr lang="en-US" dirty="0"/>
          </a:p>
          <a:p>
            <a:pPr algn="ctr"/>
            <a:r>
              <a:rPr lang="en-US" dirty="0" smtClean="0"/>
              <a:t>&amp;</a:t>
            </a:r>
            <a:endParaRPr lang="en-US" dirty="0"/>
          </a:p>
          <a:p>
            <a:pPr algn="ctr"/>
            <a:r>
              <a:rPr lang="en-US" dirty="0" err="1" smtClean="0"/>
              <a:t>Furqan</a:t>
            </a:r>
            <a:r>
              <a:rPr lang="en-US" dirty="0" smtClean="0"/>
              <a:t>  </a:t>
            </a:r>
            <a:r>
              <a:rPr lang="en-US" dirty="0" err="1" smtClean="0"/>
              <a:t>bari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0759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77502" cy="683491"/>
          </a:xfrm>
        </p:spPr>
        <p:txBody>
          <a:bodyPr/>
          <a:lstStyle/>
          <a:p>
            <a:pPr algn="ctr"/>
            <a:r>
              <a:rPr lang="en-US" b="1" i="1" dirty="0" smtClean="0">
                <a:latin typeface="Arial Black" pitchFamily="34" charset="0"/>
              </a:rPr>
              <a:t>OUTPUT:</a:t>
            </a:r>
            <a:endParaRPr lang="en-US" b="1" i="1" dirty="0"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8073" y="1579418"/>
            <a:ext cx="8876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1 -&gt;  </a:t>
            </a:r>
            <a:r>
              <a:rPr lang="en-US" dirty="0" smtClean="0"/>
              <a:t>At first, user will be asked to enter ID no and password.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1583" y="2937164"/>
            <a:ext cx="4124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1745" y="4091708"/>
            <a:ext cx="904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2-&gt; </a:t>
            </a:r>
            <a:r>
              <a:rPr lang="en-US" dirty="0" smtClean="0"/>
              <a:t>Entering your ID no and password will take you to next page. In this example, we entered Admin ID and password which results in  following output window.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0531" y="5254626"/>
            <a:ext cx="35337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OUTPUT: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65018" y="1517181"/>
            <a:ext cx="8700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3-&gt; </a:t>
            </a:r>
            <a:r>
              <a:rPr lang="en-US" i="1" dirty="0" smtClean="0"/>
              <a:t>This windo</a:t>
            </a:r>
            <a:r>
              <a:rPr lang="en-US" i="1" dirty="0" smtClean="0"/>
              <a:t>w will pop up in case entered ID and password matches with librarian credentials.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21295" y="2413722"/>
            <a:ext cx="383857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11200" y="4571999"/>
            <a:ext cx="827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4-&gt; </a:t>
            </a:r>
            <a:r>
              <a:rPr lang="en-US" dirty="0" smtClean="0"/>
              <a:t>This window will pop up in case entered ID and password matches with student credentials.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6365" y="5548746"/>
            <a:ext cx="3667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 smtClean="0"/>
              <a:t>OUTPUT:</a:t>
            </a:r>
            <a:endParaRPr lang="en-US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8233" y="2140672"/>
            <a:ext cx="46863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744</TotalTime>
  <Words>288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PROJECT:</vt:lpstr>
      <vt:lpstr>(Library Management System) </vt:lpstr>
      <vt:lpstr>DESCRIPTION: </vt:lpstr>
      <vt:lpstr>Concepts Used:</vt:lpstr>
      <vt:lpstr>Slide 5</vt:lpstr>
      <vt:lpstr>TASK LIST:   </vt:lpstr>
      <vt:lpstr>OUTPUT:</vt:lpstr>
      <vt:lpstr>OUTPUT:</vt:lpstr>
      <vt:lpstr>OUTPUT: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18</cp:revision>
  <dcterms:created xsi:type="dcterms:W3CDTF">2022-04-22T03:17:59Z</dcterms:created>
  <dcterms:modified xsi:type="dcterms:W3CDTF">2022-05-24T05:54:25Z</dcterms:modified>
</cp:coreProperties>
</file>