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9" r:id="rId6"/>
    <p:sldId id="260" r:id="rId7"/>
    <p:sldId id="268" r:id="rId8"/>
    <p:sldId id="270" r:id="rId9"/>
    <p:sldId id="271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 smtClean="0"/>
              <a:t>Calculator</a:t>
            </a:r>
            <a:br>
              <a:rPr lang="en-US" dirty="0" smtClean="0"/>
            </a:br>
            <a:r>
              <a:rPr lang="en-US" sz="2400" dirty="0" smtClean="0"/>
              <a:t>using Logic Gates</a:t>
            </a:r>
            <a:endParaRPr lang="ru-RU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Abdul Rahman, Furqan Bari, M. Noman, Sami Ullah Laang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947" y="0"/>
            <a:ext cx="6615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r>
              <a:rPr lang="en-US" dirty="0" smtClean="0"/>
              <a:t>Problem Statement: 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Clock Pulse CP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Command Available 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Command C0...C2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Input Data A0...</a:t>
            </a:r>
            <a:r>
              <a:rPr lang="en-US" dirty="0" smtClean="0"/>
              <a:t>A3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Output: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Output Available OA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Output Data D0...D3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28" y="626891"/>
            <a:ext cx="9404723" cy="1400530"/>
          </a:xfrm>
        </p:spPr>
        <p:txBody>
          <a:bodyPr/>
          <a:lstStyle/>
          <a:p>
            <a:r>
              <a:rPr lang="en-US" sz="3200" dirty="0" smtClean="0"/>
              <a:t>Block Diagram:</a:t>
            </a:r>
            <a:endParaRPr lang="ru-RU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0" y="1502229"/>
            <a:ext cx="10875295" cy="52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300" dirty="0" smtClean="0"/>
              <a:t>Multisim Circuit OF Main Function:</a:t>
            </a:r>
            <a:endParaRPr lang="en-US" sz="3300" dirty="0"/>
          </a:p>
        </p:txBody>
      </p:sp>
      <p:pic>
        <p:nvPicPr>
          <p:cNvPr id="16" name="Content Placeholder 7" descr="abstract image">
            <a:extLst>
              <a:ext uri="{FF2B5EF4-FFF2-40B4-BE49-F238E27FC236}">
                <a16:creationId xmlns:a16="http://schemas.microsoft.com/office/drawing/2014/main" id="{472DB91B-0BC3-4630-809F-F181BB9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40442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Title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 txBox="1">
            <a:spLocks/>
          </p:cNvSpPr>
          <p:nvPr/>
        </p:nvSpPr>
        <p:spPr>
          <a:xfrm>
            <a:off x="7790541" y="2632920"/>
            <a:ext cx="3753599" cy="1442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300" dirty="0"/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 txBox="1">
            <a:spLocks/>
          </p:cNvSpPr>
          <p:nvPr/>
        </p:nvSpPr>
        <p:spPr>
          <a:xfrm>
            <a:off x="7790540" y="2892347"/>
            <a:ext cx="3753599" cy="35607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900" dirty="0" smtClean="0"/>
              <a:t>Full Bit Adder</a:t>
            </a:r>
          </a:p>
          <a:p>
            <a:pPr lvl="1"/>
            <a:r>
              <a:rPr lang="en-US" dirty="0" smtClean="0"/>
              <a:t>For Adding two inputs coming from registers A and B.</a:t>
            </a:r>
          </a:p>
          <a:p>
            <a:pPr lvl="1"/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900" dirty="0" smtClean="0"/>
              <a:t>DE-Multiplexer</a:t>
            </a:r>
          </a:p>
          <a:p>
            <a:pPr lvl="1"/>
            <a:r>
              <a:rPr lang="en-US" dirty="0" smtClean="0"/>
              <a:t>For Performing following function: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Display A And 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Input A and 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Add A and B, and save it to A or 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A=B, B=A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9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851882"/>
            <a:ext cx="7223568" cy="2920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29413"/>
            <a:ext cx="7223569" cy="2993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0505"/>
          </a:xfrm>
        </p:spPr>
        <p:txBody>
          <a:bodyPr/>
          <a:lstStyle/>
          <a:p>
            <a:r>
              <a:rPr lang="en-US" dirty="0" smtClean="0"/>
              <a:t>Main Functions: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170" y="1293223"/>
            <a:ext cx="3534002" cy="4195763"/>
          </a:xfrm>
        </p:spPr>
        <p:txBody>
          <a:bodyPr/>
          <a:lstStyle/>
          <a:p>
            <a:r>
              <a:rPr lang="en-US" sz="2800" dirty="0" smtClean="0"/>
              <a:t>3-</a:t>
            </a:r>
            <a:r>
              <a:rPr lang="en-US" dirty="0" smtClean="0"/>
              <a:t> </a:t>
            </a:r>
            <a:r>
              <a:rPr lang="en-US" sz="2400" b="1" dirty="0" smtClean="0"/>
              <a:t>Registers</a:t>
            </a:r>
            <a:r>
              <a:rPr lang="en-US" sz="2400" dirty="0" smtClean="0"/>
              <a:t> ( PIPO ):</a:t>
            </a:r>
          </a:p>
          <a:p>
            <a:pPr marL="457200" lvl="1" indent="0">
              <a:buNone/>
            </a:pPr>
            <a:r>
              <a:rPr lang="en-US" sz="2400" dirty="0" smtClean="0"/>
              <a:t>4-bit Parallel Load Registers to store 4 inputs.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24" y="3046731"/>
            <a:ext cx="8378208" cy="3458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057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454" y="1331119"/>
            <a:ext cx="2906985" cy="5221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4-bit Full Adder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028" y="1351194"/>
            <a:ext cx="2692673" cy="6212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1to 8 DE -multiplexer.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4414975"/>
            <a:ext cx="2906985" cy="509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4-bit Registers.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55" y="5049383"/>
            <a:ext cx="3212242" cy="162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55" y="1853248"/>
            <a:ext cx="3212242" cy="2261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027" y="1972491"/>
            <a:ext cx="6607921" cy="4206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04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/>
          <a:lstStyle/>
          <a:p>
            <a:r>
              <a:rPr lang="en-US" dirty="0" smtClean="0"/>
              <a:t>IC’S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1" y="1175657"/>
            <a:ext cx="3089865" cy="4195763"/>
          </a:xfrm>
        </p:spPr>
        <p:txBody>
          <a:bodyPr/>
          <a:lstStyle/>
          <a:p>
            <a:r>
              <a:rPr lang="en-US" dirty="0" smtClean="0"/>
              <a:t>74LS194 ( UNIVERSAL REGISTER 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6987" y="1173416"/>
            <a:ext cx="2366101" cy="4200245"/>
          </a:xfrm>
        </p:spPr>
        <p:txBody>
          <a:bodyPr/>
          <a:lstStyle/>
          <a:p>
            <a:r>
              <a:rPr lang="en-US" dirty="0" smtClean="0"/>
              <a:t>7483 ( 4-BIT </a:t>
            </a:r>
            <a:r>
              <a:rPr lang="en-US" dirty="0"/>
              <a:t>A</a:t>
            </a:r>
            <a:r>
              <a:rPr lang="en-US" dirty="0" smtClean="0"/>
              <a:t>DDER )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444102" y="1179756"/>
            <a:ext cx="3213463" cy="4200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CD4051B ( 1-8 Mux/DE- Mux 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683" y="2518024"/>
            <a:ext cx="4948706" cy="37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140" y="4709905"/>
            <a:ext cx="3650545" cy="2137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141" y="1894113"/>
            <a:ext cx="3821900" cy="2508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Connector 9"/>
          <p:cNvCxnSpPr/>
          <p:nvPr/>
        </p:nvCxnSpPr>
        <p:spPr>
          <a:xfrm>
            <a:off x="4355962" y="1171175"/>
            <a:ext cx="0" cy="5882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44102" y="1179756"/>
            <a:ext cx="0" cy="566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76756" y="2584523"/>
            <a:ext cx="4953189" cy="3572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034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714860"/>
          </a:xfrm>
        </p:spPr>
        <p:txBody>
          <a:bodyPr>
            <a:normAutofit/>
          </a:bodyPr>
          <a:lstStyle/>
          <a:p>
            <a:r>
              <a:rPr lang="en-US" dirty="0" smtClean="0"/>
              <a:t>Fila's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References: </a:t>
            </a:r>
            <a:r>
              <a:rPr lang="en-US" sz="1800" dirty="0">
                <a:solidFill>
                  <a:schemeClr val="tx2"/>
                </a:solidFill>
              </a:rPr>
              <a:t>https://www.alldatasheet.com</a:t>
            </a:r>
            <a:r>
              <a:rPr lang="en-US" sz="1800" dirty="0" smtClean="0">
                <a:solidFill>
                  <a:schemeClr val="tx2"/>
                </a:solidFill>
              </a:rPr>
              <a:t>/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F4172B9F-030A-4864-9C8F-117B052D0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33AA69-F09C-4769-984A-89F3144473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C54328-0E3E-40FC-9B9C-E60E585EE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0</TotalTime>
  <Words>161</Words>
  <Application>Microsoft Office PowerPoint</Application>
  <PresentationFormat>Widescreen</PresentationFormat>
  <Paragraphs>45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</vt:lpstr>
      <vt:lpstr>Calculator using Logic Gates</vt:lpstr>
      <vt:lpstr>Problem Statement: </vt:lpstr>
      <vt:lpstr>Block Diagram:</vt:lpstr>
      <vt:lpstr>Multisim Circuit OF Main Function:</vt:lpstr>
      <vt:lpstr>Main Functions: </vt:lpstr>
      <vt:lpstr>Truth Table</vt:lpstr>
      <vt:lpstr>IC’S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2022-12-05T01:06:20Z</dcterms:created>
  <dcterms:modified xsi:type="dcterms:W3CDTF">2022-12-07T08:30:48Z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