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98" r:id="rId3"/>
    <p:sldId id="257" r:id="rId4"/>
    <p:sldId id="269" r:id="rId5"/>
    <p:sldId id="270" r:id="rId6"/>
    <p:sldId id="271" r:id="rId7"/>
    <p:sldId id="258" r:id="rId8"/>
    <p:sldId id="273" r:id="rId9"/>
    <p:sldId id="276" r:id="rId10"/>
    <p:sldId id="277" r:id="rId11"/>
    <p:sldId id="281" r:id="rId12"/>
    <p:sldId id="284" r:id="rId13"/>
    <p:sldId id="286" r:id="rId14"/>
    <p:sldId id="288" r:id="rId15"/>
    <p:sldId id="289" r:id="rId16"/>
    <p:sldId id="290" r:id="rId17"/>
    <p:sldId id="292" r:id="rId18"/>
    <p:sldId id="293" r:id="rId19"/>
    <p:sldId id="294" r:id="rId20"/>
    <p:sldId id="295" r:id="rId21"/>
    <p:sldId id="296" r:id="rId22"/>
    <p:sldId id="29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C3821-113D-4234-B4AD-779D14266D38}" v="15" dt="2024-03-24T20:53:15.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Mushfiqur Rahman" userId="74cfc6c8-8e1d-4f6c-b8c9-75ece220305b" providerId="ADAL" clId="{266C3821-113D-4234-B4AD-779D14266D38}"/>
    <pc:docChg chg="undo custSel addSld delSld modSld">
      <pc:chgData name="Khan Mushfiqur Rahman" userId="74cfc6c8-8e1d-4f6c-b8c9-75ece220305b" providerId="ADAL" clId="{266C3821-113D-4234-B4AD-779D14266D38}" dt="2024-03-24T20:54:58.385" v="459" actId="20577"/>
      <pc:docMkLst>
        <pc:docMk/>
      </pc:docMkLst>
      <pc:sldChg chg="modSp mod">
        <pc:chgData name="Khan Mushfiqur Rahman" userId="74cfc6c8-8e1d-4f6c-b8c9-75ece220305b" providerId="ADAL" clId="{266C3821-113D-4234-B4AD-779D14266D38}" dt="2024-03-24T01:29:10.074" v="0" actId="20577"/>
        <pc:sldMkLst>
          <pc:docMk/>
          <pc:sldMk cId="3579725139" sldId="258"/>
        </pc:sldMkLst>
        <pc:spChg chg="mod">
          <ac:chgData name="Khan Mushfiqur Rahman" userId="74cfc6c8-8e1d-4f6c-b8c9-75ece220305b" providerId="ADAL" clId="{266C3821-113D-4234-B4AD-779D14266D38}" dt="2024-03-24T01:29:10.074" v="0" actId="20577"/>
          <ac:spMkLst>
            <pc:docMk/>
            <pc:sldMk cId="3579725139" sldId="258"/>
            <ac:spMk id="3" creationId="{F4D96689-2056-A4D1-DF64-6F760B77DAE2}"/>
          </ac:spMkLst>
        </pc:spChg>
      </pc:sldChg>
      <pc:sldChg chg="del">
        <pc:chgData name="Khan Mushfiqur Rahman" userId="74cfc6c8-8e1d-4f6c-b8c9-75ece220305b" providerId="ADAL" clId="{266C3821-113D-4234-B4AD-779D14266D38}" dt="2024-03-24T20:43:58.009" v="337" actId="47"/>
        <pc:sldMkLst>
          <pc:docMk/>
          <pc:sldMk cId="3684739665" sldId="272"/>
        </pc:sldMkLst>
      </pc:sldChg>
      <pc:sldChg chg="delSp modSp mod">
        <pc:chgData name="Khan Mushfiqur Rahman" userId="74cfc6c8-8e1d-4f6c-b8c9-75ece220305b" providerId="ADAL" clId="{266C3821-113D-4234-B4AD-779D14266D38}" dt="2024-03-24T20:52:57.074" v="449" actId="20577"/>
        <pc:sldMkLst>
          <pc:docMk/>
          <pc:sldMk cId="3747336374" sldId="273"/>
        </pc:sldMkLst>
        <pc:spChg chg="mod">
          <ac:chgData name="Khan Mushfiqur Rahman" userId="74cfc6c8-8e1d-4f6c-b8c9-75ece220305b" providerId="ADAL" clId="{266C3821-113D-4234-B4AD-779D14266D38}" dt="2024-03-24T20:52:57.074" v="449" actId="20577"/>
          <ac:spMkLst>
            <pc:docMk/>
            <pc:sldMk cId="3747336374" sldId="273"/>
            <ac:spMk id="3" creationId="{F4D96689-2056-A4D1-DF64-6F760B77DAE2}"/>
          </ac:spMkLst>
        </pc:spChg>
        <pc:spChg chg="del mod">
          <ac:chgData name="Khan Mushfiqur Rahman" userId="74cfc6c8-8e1d-4f6c-b8c9-75ece220305b" providerId="ADAL" clId="{266C3821-113D-4234-B4AD-779D14266D38}" dt="2024-03-24T20:38:29.584" v="161" actId="478"/>
          <ac:spMkLst>
            <pc:docMk/>
            <pc:sldMk cId="3747336374" sldId="273"/>
            <ac:spMk id="7" creationId="{6B244360-DC36-6454-B852-C0604F5B9230}"/>
          </ac:spMkLst>
        </pc:spChg>
        <pc:picChg chg="del">
          <ac:chgData name="Khan Mushfiqur Rahman" userId="74cfc6c8-8e1d-4f6c-b8c9-75ece220305b" providerId="ADAL" clId="{266C3821-113D-4234-B4AD-779D14266D38}" dt="2024-03-24T20:44:05.251" v="338" actId="478"/>
          <ac:picMkLst>
            <pc:docMk/>
            <pc:sldMk cId="3747336374" sldId="273"/>
            <ac:picMk id="5" creationId="{1E0D4188-D647-EAAF-336B-10914FDAD1D1}"/>
          </ac:picMkLst>
        </pc:picChg>
      </pc:sldChg>
      <pc:sldChg chg="modSp del mod">
        <pc:chgData name="Khan Mushfiqur Rahman" userId="74cfc6c8-8e1d-4f6c-b8c9-75ece220305b" providerId="ADAL" clId="{266C3821-113D-4234-B4AD-779D14266D38}" dt="2024-03-24T20:44:33.849" v="343" actId="47"/>
        <pc:sldMkLst>
          <pc:docMk/>
          <pc:sldMk cId="3974077549" sldId="274"/>
        </pc:sldMkLst>
        <pc:spChg chg="mod">
          <ac:chgData name="Khan Mushfiqur Rahman" userId="74cfc6c8-8e1d-4f6c-b8c9-75ece220305b" providerId="ADAL" clId="{266C3821-113D-4234-B4AD-779D14266D38}" dt="2024-03-24T20:44:14.161" v="339" actId="21"/>
          <ac:spMkLst>
            <pc:docMk/>
            <pc:sldMk cId="3974077549" sldId="274"/>
            <ac:spMk id="3" creationId="{F4D96689-2056-A4D1-DF64-6F760B77DAE2}"/>
          </ac:spMkLst>
        </pc:spChg>
      </pc:sldChg>
      <pc:sldChg chg="del">
        <pc:chgData name="Khan Mushfiqur Rahman" userId="74cfc6c8-8e1d-4f6c-b8c9-75ece220305b" providerId="ADAL" clId="{266C3821-113D-4234-B4AD-779D14266D38}" dt="2024-03-24T20:45:33.420" v="359" actId="47"/>
        <pc:sldMkLst>
          <pc:docMk/>
          <pc:sldMk cId="938389478" sldId="275"/>
        </pc:sldMkLst>
      </pc:sldChg>
      <pc:sldChg chg="addSp delSp modSp mod">
        <pc:chgData name="Khan Mushfiqur Rahman" userId="74cfc6c8-8e1d-4f6c-b8c9-75ece220305b" providerId="ADAL" clId="{266C3821-113D-4234-B4AD-779D14266D38}" dt="2024-03-24T20:53:15.895" v="451" actId="1076"/>
        <pc:sldMkLst>
          <pc:docMk/>
          <pc:sldMk cId="3517020321" sldId="277"/>
        </pc:sldMkLst>
        <pc:spChg chg="mod">
          <ac:chgData name="Khan Mushfiqur Rahman" userId="74cfc6c8-8e1d-4f6c-b8c9-75ece220305b" providerId="ADAL" clId="{266C3821-113D-4234-B4AD-779D14266D38}" dt="2024-03-24T20:53:11.472" v="450" actId="255"/>
          <ac:spMkLst>
            <pc:docMk/>
            <pc:sldMk cId="3517020321" sldId="277"/>
            <ac:spMk id="3" creationId="{F4D96689-2056-A4D1-DF64-6F760B77DAE2}"/>
          </ac:spMkLst>
        </pc:spChg>
        <pc:picChg chg="del">
          <ac:chgData name="Khan Mushfiqur Rahman" userId="74cfc6c8-8e1d-4f6c-b8c9-75ece220305b" providerId="ADAL" clId="{266C3821-113D-4234-B4AD-779D14266D38}" dt="2024-03-24T20:46:06.049" v="365" actId="478"/>
          <ac:picMkLst>
            <pc:docMk/>
            <pc:sldMk cId="3517020321" sldId="277"/>
            <ac:picMk id="5" creationId="{2BE473A8-689A-964F-F0F1-0D84508EFB66}"/>
          </ac:picMkLst>
        </pc:picChg>
        <pc:picChg chg="add mod">
          <ac:chgData name="Khan Mushfiqur Rahman" userId="74cfc6c8-8e1d-4f6c-b8c9-75ece220305b" providerId="ADAL" clId="{266C3821-113D-4234-B4AD-779D14266D38}" dt="2024-03-24T20:53:15.895" v="451" actId="1076"/>
          <ac:picMkLst>
            <pc:docMk/>
            <pc:sldMk cId="3517020321" sldId="277"/>
            <ac:picMk id="5122" creationId="{6B97A8A7-7C2D-87D7-746D-A2E5FF4CEF0D}"/>
          </ac:picMkLst>
        </pc:picChg>
      </pc:sldChg>
      <pc:sldChg chg="modSp del mod">
        <pc:chgData name="Khan Mushfiqur Rahman" userId="74cfc6c8-8e1d-4f6c-b8c9-75ece220305b" providerId="ADAL" clId="{266C3821-113D-4234-B4AD-779D14266D38}" dt="2024-03-24T20:46:26.475" v="369" actId="47"/>
        <pc:sldMkLst>
          <pc:docMk/>
          <pc:sldMk cId="3886755512" sldId="278"/>
        </pc:sldMkLst>
        <pc:spChg chg="mod">
          <ac:chgData name="Khan Mushfiqur Rahman" userId="74cfc6c8-8e1d-4f6c-b8c9-75ece220305b" providerId="ADAL" clId="{266C3821-113D-4234-B4AD-779D14266D38}" dt="2024-03-24T20:46:12.889" v="366" actId="21"/>
          <ac:spMkLst>
            <pc:docMk/>
            <pc:sldMk cId="3886755512" sldId="278"/>
            <ac:spMk id="3" creationId="{F4D96689-2056-A4D1-DF64-6F760B77DAE2}"/>
          </ac:spMkLst>
        </pc:spChg>
      </pc:sldChg>
      <pc:sldChg chg="del">
        <pc:chgData name="Khan Mushfiqur Rahman" userId="74cfc6c8-8e1d-4f6c-b8c9-75ece220305b" providerId="ADAL" clId="{266C3821-113D-4234-B4AD-779D14266D38}" dt="2024-03-24T20:46:42.710" v="370" actId="47"/>
        <pc:sldMkLst>
          <pc:docMk/>
          <pc:sldMk cId="3709663136" sldId="279"/>
        </pc:sldMkLst>
      </pc:sldChg>
      <pc:sldChg chg="delSp modSp del mod">
        <pc:chgData name="Khan Mushfiqur Rahman" userId="74cfc6c8-8e1d-4f6c-b8c9-75ece220305b" providerId="ADAL" clId="{266C3821-113D-4234-B4AD-779D14266D38}" dt="2024-03-24T20:47:17.522" v="379" actId="47"/>
        <pc:sldMkLst>
          <pc:docMk/>
          <pc:sldMk cId="2223751029" sldId="280"/>
        </pc:sldMkLst>
        <pc:spChg chg="mod">
          <ac:chgData name="Khan Mushfiqur Rahman" userId="74cfc6c8-8e1d-4f6c-b8c9-75ece220305b" providerId="ADAL" clId="{266C3821-113D-4234-B4AD-779D14266D38}" dt="2024-03-24T20:46:52.269" v="371" actId="21"/>
          <ac:spMkLst>
            <pc:docMk/>
            <pc:sldMk cId="2223751029" sldId="280"/>
            <ac:spMk id="3" creationId="{F4D96689-2056-A4D1-DF64-6F760B77DAE2}"/>
          </ac:spMkLst>
        </pc:spChg>
        <pc:picChg chg="del">
          <ac:chgData name="Khan Mushfiqur Rahman" userId="74cfc6c8-8e1d-4f6c-b8c9-75ece220305b" providerId="ADAL" clId="{266C3821-113D-4234-B4AD-779D14266D38}" dt="2024-03-24T20:47:02.440" v="375" actId="21"/>
          <ac:picMkLst>
            <pc:docMk/>
            <pc:sldMk cId="2223751029" sldId="280"/>
            <ac:picMk id="5122" creationId="{6B97A8A7-7C2D-87D7-746D-A2E5FF4CEF0D}"/>
          </ac:picMkLst>
        </pc:picChg>
      </pc:sldChg>
      <pc:sldChg chg="addSp delSp modSp mod">
        <pc:chgData name="Khan Mushfiqur Rahman" userId="74cfc6c8-8e1d-4f6c-b8c9-75ece220305b" providerId="ADAL" clId="{266C3821-113D-4234-B4AD-779D14266D38}" dt="2024-03-24T20:48:50.460" v="405" actId="1076"/>
        <pc:sldMkLst>
          <pc:docMk/>
          <pc:sldMk cId="3464833979" sldId="281"/>
        </pc:sldMkLst>
        <pc:spChg chg="mod">
          <ac:chgData name="Khan Mushfiqur Rahman" userId="74cfc6c8-8e1d-4f6c-b8c9-75ece220305b" providerId="ADAL" clId="{266C3821-113D-4234-B4AD-779D14266D38}" dt="2024-03-24T20:48:38.881" v="400" actId="20577"/>
          <ac:spMkLst>
            <pc:docMk/>
            <pc:sldMk cId="3464833979" sldId="281"/>
            <ac:spMk id="3" creationId="{F4D96689-2056-A4D1-DF64-6F760B77DAE2}"/>
          </ac:spMkLst>
        </pc:spChg>
        <pc:picChg chg="del">
          <ac:chgData name="Khan Mushfiqur Rahman" userId="74cfc6c8-8e1d-4f6c-b8c9-75ece220305b" providerId="ADAL" clId="{266C3821-113D-4234-B4AD-779D14266D38}" dt="2024-03-24T20:47:23.184" v="380" actId="478"/>
          <ac:picMkLst>
            <pc:docMk/>
            <pc:sldMk cId="3464833979" sldId="281"/>
            <ac:picMk id="5" creationId="{553C9FCA-0FF1-3FD5-57BA-80781CE3C7E2}"/>
          </ac:picMkLst>
        </pc:picChg>
        <pc:picChg chg="add mod">
          <ac:chgData name="Khan Mushfiqur Rahman" userId="74cfc6c8-8e1d-4f6c-b8c9-75ece220305b" providerId="ADAL" clId="{266C3821-113D-4234-B4AD-779D14266D38}" dt="2024-03-24T20:48:50.460" v="405" actId="1076"/>
          <ac:picMkLst>
            <pc:docMk/>
            <pc:sldMk cId="3464833979" sldId="281"/>
            <ac:picMk id="6146" creationId="{A898C693-1315-2451-345E-76B149A69CA2}"/>
          </ac:picMkLst>
        </pc:picChg>
      </pc:sldChg>
      <pc:sldChg chg="modSp add del mod">
        <pc:chgData name="Khan Mushfiqur Rahman" userId="74cfc6c8-8e1d-4f6c-b8c9-75ece220305b" providerId="ADAL" clId="{266C3821-113D-4234-B4AD-779D14266D38}" dt="2024-03-24T20:48:20.671" v="395" actId="47"/>
        <pc:sldMkLst>
          <pc:docMk/>
          <pc:sldMk cId="2409146422" sldId="282"/>
        </pc:sldMkLst>
        <pc:spChg chg="mod">
          <ac:chgData name="Khan Mushfiqur Rahman" userId="74cfc6c8-8e1d-4f6c-b8c9-75ece220305b" providerId="ADAL" clId="{266C3821-113D-4234-B4AD-779D14266D38}" dt="2024-03-24T20:47:58.277" v="387" actId="21"/>
          <ac:spMkLst>
            <pc:docMk/>
            <pc:sldMk cId="2409146422" sldId="282"/>
            <ac:spMk id="3" creationId="{F4D96689-2056-A4D1-DF64-6F760B77DAE2}"/>
          </ac:spMkLst>
        </pc:spChg>
        <pc:picChg chg="mod">
          <ac:chgData name="Khan Mushfiqur Rahman" userId="74cfc6c8-8e1d-4f6c-b8c9-75ece220305b" providerId="ADAL" clId="{266C3821-113D-4234-B4AD-779D14266D38}" dt="2024-03-24T20:47:47.967" v="386" actId="14100"/>
          <ac:picMkLst>
            <pc:docMk/>
            <pc:sldMk cId="2409146422" sldId="282"/>
            <ac:picMk id="6" creationId="{69EF4EF3-7D74-1366-3A9C-5C36C1A3EB18}"/>
          </ac:picMkLst>
        </pc:picChg>
      </pc:sldChg>
      <pc:sldChg chg="delSp modSp del mod">
        <pc:chgData name="Khan Mushfiqur Rahman" userId="74cfc6c8-8e1d-4f6c-b8c9-75ece220305b" providerId="ADAL" clId="{266C3821-113D-4234-B4AD-779D14266D38}" dt="2024-03-24T20:48:54.756" v="406" actId="47"/>
        <pc:sldMkLst>
          <pc:docMk/>
          <pc:sldMk cId="4003473712" sldId="283"/>
        </pc:sldMkLst>
        <pc:spChg chg="mod">
          <ac:chgData name="Khan Mushfiqur Rahman" userId="74cfc6c8-8e1d-4f6c-b8c9-75ece220305b" providerId="ADAL" clId="{266C3821-113D-4234-B4AD-779D14266D38}" dt="2024-03-24T20:48:26.990" v="396" actId="21"/>
          <ac:spMkLst>
            <pc:docMk/>
            <pc:sldMk cId="4003473712" sldId="283"/>
            <ac:spMk id="3" creationId="{F4D96689-2056-A4D1-DF64-6F760B77DAE2}"/>
          </ac:spMkLst>
        </pc:spChg>
        <pc:picChg chg="del">
          <ac:chgData name="Khan Mushfiqur Rahman" userId="74cfc6c8-8e1d-4f6c-b8c9-75ece220305b" providerId="ADAL" clId="{266C3821-113D-4234-B4AD-779D14266D38}" dt="2024-03-24T20:48:34.558" v="399" actId="21"/>
          <ac:picMkLst>
            <pc:docMk/>
            <pc:sldMk cId="4003473712" sldId="283"/>
            <ac:picMk id="6146" creationId="{A898C693-1315-2451-345E-76B149A69CA2}"/>
          </ac:picMkLst>
        </pc:picChg>
      </pc:sldChg>
      <pc:sldChg chg="addSp delSp modSp mod">
        <pc:chgData name="Khan Mushfiqur Rahman" userId="74cfc6c8-8e1d-4f6c-b8c9-75ece220305b" providerId="ADAL" clId="{266C3821-113D-4234-B4AD-779D14266D38}" dt="2024-03-24T20:49:32.312" v="415" actId="1076"/>
        <pc:sldMkLst>
          <pc:docMk/>
          <pc:sldMk cId="489956747" sldId="284"/>
        </pc:sldMkLst>
        <pc:spChg chg="mod">
          <ac:chgData name="Khan Mushfiqur Rahman" userId="74cfc6c8-8e1d-4f6c-b8c9-75ece220305b" providerId="ADAL" clId="{266C3821-113D-4234-B4AD-779D14266D38}" dt="2024-03-24T20:49:22.576" v="412" actId="20577"/>
          <ac:spMkLst>
            <pc:docMk/>
            <pc:sldMk cId="489956747" sldId="284"/>
            <ac:spMk id="3" creationId="{F4D96689-2056-A4D1-DF64-6F760B77DAE2}"/>
          </ac:spMkLst>
        </pc:spChg>
        <pc:picChg chg="del">
          <ac:chgData name="Khan Mushfiqur Rahman" userId="74cfc6c8-8e1d-4f6c-b8c9-75ece220305b" providerId="ADAL" clId="{266C3821-113D-4234-B4AD-779D14266D38}" dt="2024-03-24T20:48:59.634" v="407" actId="478"/>
          <ac:picMkLst>
            <pc:docMk/>
            <pc:sldMk cId="489956747" sldId="284"/>
            <ac:picMk id="5" creationId="{35B85B3A-5E68-C64F-605F-3E0BF5FE9707}"/>
          </ac:picMkLst>
        </pc:picChg>
        <pc:picChg chg="add mod">
          <ac:chgData name="Khan Mushfiqur Rahman" userId="74cfc6c8-8e1d-4f6c-b8c9-75ece220305b" providerId="ADAL" clId="{266C3821-113D-4234-B4AD-779D14266D38}" dt="2024-03-24T20:49:32.312" v="415" actId="1076"/>
          <ac:picMkLst>
            <pc:docMk/>
            <pc:sldMk cId="489956747" sldId="284"/>
            <ac:picMk id="7174" creationId="{E79478E1-7693-BCFA-FD40-5EB8BBCE62B9}"/>
          </ac:picMkLst>
        </pc:picChg>
      </pc:sldChg>
      <pc:sldChg chg="delSp modSp del mod">
        <pc:chgData name="Khan Mushfiqur Rahman" userId="74cfc6c8-8e1d-4f6c-b8c9-75ece220305b" providerId="ADAL" clId="{266C3821-113D-4234-B4AD-779D14266D38}" dt="2024-03-24T20:49:35.517" v="416" actId="47"/>
        <pc:sldMkLst>
          <pc:docMk/>
          <pc:sldMk cId="1833049126" sldId="285"/>
        </pc:sldMkLst>
        <pc:spChg chg="mod">
          <ac:chgData name="Khan Mushfiqur Rahman" userId="74cfc6c8-8e1d-4f6c-b8c9-75ece220305b" providerId="ADAL" clId="{266C3821-113D-4234-B4AD-779D14266D38}" dt="2024-03-24T20:49:08.619" v="408" actId="21"/>
          <ac:spMkLst>
            <pc:docMk/>
            <pc:sldMk cId="1833049126" sldId="285"/>
            <ac:spMk id="3" creationId="{F4D96689-2056-A4D1-DF64-6F760B77DAE2}"/>
          </ac:spMkLst>
        </pc:spChg>
        <pc:picChg chg="del">
          <ac:chgData name="Khan Mushfiqur Rahman" userId="74cfc6c8-8e1d-4f6c-b8c9-75ece220305b" providerId="ADAL" clId="{266C3821-113D-4234-B4AD-779D14266D38}" dt="2024-03-24T20:49:18.949" v="411" actId="21"/>
          <ac:picMkLst>
            <pc:docMk/>
            <pc:sldMk cId="1833049126" sldId="285"/>
            <ac:picMk id="7174" creationId="{E79478E1-7693-BCFA-FD40-5EB8BBCE62B9}"/>
          </ac:picMkLst>
        </pc:picChg>
      </pc:sldChg>
      <pc:sldChg chg="delSp modSp mod">
        <pc:chgData name="Khan Mushfiqur Rahman" userId="74cfc6c8-8e1d-4f6c-b8c9-75ece220305b" providerId="ADAL" clId="{266C3821-113D-4234-B4AD-779D14266D38}" dt="2024-03-24T20:53:58.738" v="455" actId="5793"/>
        <pc:sldMkLst>
          <pc:docMk/>
          <pc:sldMk cId="1207174184" sldId="286"/>
        </pc:sldMkLst>
        <pc:spChg chg="mod">
          <ac:chgData name="Khan Mushfiqur Rahman" userId="74cfc6c8-8e1d-4f6c-b8c9-75ece220305b" providerId="ADAL" clId="{266C3821-113D-4234-B4AD-779D14266D38}" dt="2024-03-24T20:53:58.738" v="455" actId="5793"/>
          <ac:spMkLst>
            <pc:docMk/>
            <pc:sldMk cId="1207174184" sldId="286"/>
            <ac:spMk id="3" creationId="{F4D96689-2056-A4D1-DF64-6F760B77DAE2}"/>
          </ac:spMkLst>
        </pc:spChg>
        <pc:picChg chg="del">
          <ac:chgData name="Khan Mushfiqur Rahman" userId="74cfc6c8-8e1d-4f6c-b8c9-75ece220305b" providerId="ADAL" clId="{266C3821-113D-4234-B4AD-779D14266D38}" dt="2024-03-24T20:49:42.040" v="417" actId="478"/>
          <ac:picMkLst>
            <pc:docMk/>
            <pc:sldMk cId="1207174184" sldId="286"/>
            <ac:picMk id="6" creationId="{744A08F6-AD6C-F16A-4C2D-F5EA02C7361E}"/>
          </ac:picMkLst>
        </pc:picChg>
      </pc:sldChg>
      <pc:sldChg chg="modSp del mod">
        <pc:chgData name="Khan Mushfiqur Rahman" userId="74cfc6c8-8e1d-4f6c-b8c9-75ece220305b" providerId="ADAL" clId="{266C3821-113D-4234-B4AD-779D14266D38}" dt="2024-03-24T20:50:41.398" v="432" actId="47"/>
        <pc:sldMkLst>
          <pc:docMk/>
          <pc:sldMk cId="381914784" sldId="287"/>
        </pc:sldMkLst>
        <pc:spChg chg="mod">
          <ac:chgData name="Khan Mushfiqur Rahman" userId="74cfc6c8-8e1d-4f6c-b8c9-75ece220305b" providerId="ADAL" clId="{266C3821-113D-4234-B4AD-779D14266D38}" dt="2024-03-24T20:50:13.365" v="425" actId="21"/>
          <ac:spMkLst>
            <pc:docMk/>
            <pc:sldMk cId="381914784" sldId="287"/>
            <ac:spMk id="3" creationId="{F4D96689-2056-A4D1-DF64-6F760B77DAE2}"/>
          </ac:spMkLst>
        </pc:spChg>
      </pc:sldChg>
      <pc:sldChg chg="delSp modSp mod">
        <pc:chgData name="Khan Mushfiqur Rahman" userId="74cfc6c8-8e1d-4f6c-b8c9-75ece220305b" providerId="ADAL" clId="{266C3821-113D-4234-B4AD-779D14266D38}" dt="2024-03-24T20:54:41.281" v="456" actId="20577"/>
        <pc:sldMkLst>
          <pc:docMk/>
          <pc:sldMk cId="1014132318" sldId="289"/>
        </pc:sldMkLst>
        <pc:spChg chg="mod">
          <ac:chgData name="Khan Mushfiqur Rahman" userId="74cfc6c8-8e1d-4f6c-b8c9-75ece220305b" providerId="ADAL" clId="{266C3821-113D-4234-B4AD-779D14266D38}" dt="2024-03-24T20:54:41.281" v="456" actId="20577"/>
          <ac:spMkLst>
            <pc:docMk/>
            <pc:sldMk cId="1014132318" sldId="289"/>
            <ac:spMk id="3" creationId="{F4D96689-2056-A4D1-DF64-6F760B77DAE2}"/>
          </ac:spMkLst>
        </pc:spChg>
        <pc:picChg chg="del">
          <ac:chgData name="Khan Mushfiqur Rahman" userId="74cfc6c8-8e1d-4f6c-b8c9-75ece220305b" providerId="ADAL" clId="{266C3821-113D-4234-B4AD-779D14266D38}" dt="2024-03-24T20:50:57.403" v="433" actId="478"/>
          <ac:picMkLst>
            <pc:docMk/>
            <pc:sldMk cId="1014132318" sldId="289"/>
            <ac:picMk id="5" creationId="{21F9BFB9-F00A-C3D2-37BD-CBFFB9B8A4D5}"/>
          </ac:picMkLst>
        </pc:picChg>
      </pc:sldChg>
      <pc:sldChg chg="delSp modSp mod">
        <pc:chgData name="Khan Mushfiqur Rahman" userId="74cfc6c8-8e1d-4f6c-b8c9-75ece220305b" providerId="ADAL" clId="{266C3821-113D-4234-B4AD-779D14266D38}" dt="2024-03-24T20:54:58.385" v="459" actId="20577"/>
        <pc:sldMkLst>
          <pc:docMk/>
          <pc:sldMk cId="715908145" sldId="290"/>
        </pc:sldMkLst>
        <pc:spChg chg="mod">
          <ac:chgData name="Khan Mushfiqur Rahman" userId="74cfc6c8-8e1d-4f6c-b8c9-75ece220305b" providerId="ADAL" clId="{266C3821-113D-4234-B4AD-779D14266D38}" dt="2024-03-24T20:54:58.385" v="459" actId="20577"/>
          <ac:spMkLst>
            <pc:docMk/>
            <pc:sldMk cId="715908145" sldId="290"/>
            <ac:spMk id="3" creationId="{F4D96689-2056-A4D1-DF64-6F760B77DAE2}"/>
          </ac:spMkLst>
        </pc:spChg>
        <pc:picChg chg="del">
          <ac:chgData name="Khan Mushfiqur Rahman" userId="74cfc6c8-8e1d-4f6c-b8c9-75ece220305b" providerId="ADAL" clId="{266C3821-113D-4234-B4AD-779D14266D38}" dt="2024-03-24T20:51:35.961" v="436" actId="478"/>
          <ac:picMkLst>
            <pc:docMk/>
            <pc:sldMk cId="715908145" sldId="290"/>
            <ac:picMk id="6" creationId="{FD286279-DA50-D084-F6CB-9B7765D45FF0}"/>
          </ac:picMkLst>
        </pc:picChg>
      </pc:sldChg>
      <pc:sldChg chg="modSp del mod">
        <pc:chgData name="Khan Mushfiqur Rahman" userId="74cfc6c8-8e1d-4f6c-b8c9-75ece220305b" providerId="ADAL" clId="{266C3821-113D-4234-B4AD-779D14266D38}" dt="2024-03-24T20:52:11.451" v="447" actId="47"/>
        <pc:sldMkLst>
          <pc:docMk/>
          <pc:sldMk cId="3172857470" sldId="291"/>
        </pc:sldMkLst>
        <pc:spChg chg="mod">
          <ac:chgData name="Khan Mushfiqur Rahman" userId="74cfc6c8-8e1d-4f6c-b8c9-75ece220305b" providerId="ADAL" clId="{266C3821-113D-4234-B4AD-779D14266D38}" dt="2024-03-24T20:51:51.574" v="442" actId="21"/>
          <ac:spMkLst>
            <pc:docMk/>
            <pc:sldMk cId="3172857470" sldId="291"/>
            <ac:spMk id="3" creationId="{F4D96689-2056-A4D1-DF64-6F760B77DAE2}"/>
          </ac:spMkLst>
        </pc:spChg>
      </pc:sldChg>
      <pc:sldChg chg="addSp delSp modSp add mod">
        <pc:chgData name="Khan Mushfiqur Rahman" userId="74cfc6c8-8e1d-4f6c-b8c9-75ece220305b" providerId="ADAL" clId="{266C3821-113D-4234-B4AD-779D14266D38}" dt="2024-03-24T20:43:30.798" v="336" actId="255"/>
        <pc:sldMkLst>
          <pc:docMk/>
          <pc:sldMk cId="3693357656" sldId="298"/>
        </pc:sldMkLst>
        <pc:spChg chg="mod">
          <ac:chgData name="Khan Mushfiqur Rahman" userId="74cfc6c8-8e1d-4f6c-b8c9-75ece220305b" providerId="ADAL" clId="{266C3821-113D-4234-B4AD-779D14266D38}" dt="2024-03-24T20:43:30.798" v="336" actId="255"/>
          <ac:spMkLst>
            <pc:docMk/>
            <pc:sldMk cId="3693357656" sldId="298"/>
            <ac:spMk id="2" creationId="{8251FE37-6DD6-7C97-AEF9-C3CDF7734EB9}"/>
          </ac:spMkLst>
        </pc:spChg>
        <pc:spChg chg="del">
          <ac:chgData name="Khan Mushfiqur Rahman" userId="74cfc6c8-8e1d-4f6c-b8c9-75ece220305b" providerId="ADAL" clId="{266C3821-113D-4234-B4AD-779D14266D38}" dt="2024-03-24T20:43:02.155" v="332" actId="478"/>
          <ac:spMkLst>
            <pc:docMk/>
            <pc:sldMk cId="3693357656" sldId="298"/>
            <ac:spMk id="3" creationId="{65F37268-9E98-D8A3-4522-BB3EAE124528}"/>
          </ac:spMkLst>
        </pc:spChg>
        <pc:spChg chg="add mod">
          <ac:chgData name="Khan Mushfiqur Rahman" userId="74cfc6c8-8e1d-4f6c-b8c9-75ece220305b" providerId="ADAL" clId="{266C3821-113D-4234-B4AD-779D14266D38}" dt="2024-03-24T20:43:02.155" v="332" actId="478"/>
          <ac:spMkLst>
            <pc:docMk/>
            <pc:sldMk cId="3693357656" sldId="298"/>
            <ac:spMk id="6" creationId="{D709E1FF-FCFC-08A2-BCDF-6C1E112A64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3/24/2024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01700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792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8137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388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8733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20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846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1625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962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513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3/24/2024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3389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3/24/2024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2287464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1FE37-6DD6-7C97-AEF9-C3CDF7734EB9}"/>
              </a:ext>
            </a:extLst>
          </p:cNvPr>
          <p:cNvSpPr>
            <a:spLocks noGrp="1"/>
          </p:cNvSpPr>
          <p:nvPr>
            <p:ph type="ctrTitle"/>
          </p:nvPr>
        </p:nvSpPr>
        <p:spPr>
          <a:xfrm>
            <a:off x="5354426" y="893935"/>
            <a:ext cx="6429586" cy="3339390"/>
          </a:xfrm>
        </p:spPr>
        <p:txBody>
          <a:bodyPr anchor="ctr">
            <a:normAutofit/>
          </a:bodyPr>
          <a:lstStyle/>
          <a:p>
            <a:pPr algn="ctr"/>
            <a:r>
              <a:rPr lang="en-US" sz="3200" i="0" dirty="0"/>
              <a:t>Improve samples and documentation for SDR representation </a:t>
            </a:r>
            <a:br>
              <a:rPr lang="en-US" sz="2800" dirty="0"/>
            </a:br>
            <a:r>
              <a:rPr lang="en-US" sz="2800" b="1" dirty="0"/>
              <a:t>(SDR to Bitmap)</a:t>
            </a:r>
            <a:endParaRPr lang="en-IN" sz="2800" b="1" dirty="0"/>
          </a:p>
        </p:txBody>
      </p:sp>
      <p:sp>
        <p:nvSpPr>
          <p:cNvPr id="3" name="Subtitle 2">
            <a:extLst>
              <a:ext uri="{FF2B5EF4-FFF2-40B4-BE49-F238E27FC236}">
                <a16:creationId xmlns:a16="http://schemas.microsoft.com/office/drawing/2014/main" id="{65F37268-9E98-D8A3-4522-BB3EAE124528}"/>
              </a:ext>
            </a:extLst>
          </p:cNvPr>
          <p:cNvSpPr>
            <a:spLocks noGrp="1"/>
          </p:cNvSpPr>
          <p:nvPr>
            <p:ph type="subTitle" idx="1"/>
          </p:nvPr>
        </p:nvSpPr>
        <p:spPr>
          <a:xfrm>
            <a:off x="5978915" y="4876803"/>
            <a:ext cx="5364936" cy="909848"/>
          </a:xfrm>
        </p:spPr>
        <p:txBody>
          <a:bodyPr anchor="t">
            <a:normAutofit/>
          </a:bodyPr>
          <a:lstStyle/>
          <a:p>
            <a:r>
              <a:rPr lang="en-IN" dirty="0"/>
              <a:t>Khan Mushfiqur Rahman (1347995)</a:t>
            </a:r>
          </a:p>
          <a:p>
            <a:r>
              <a:rPr lang="en-IN" dirty="0"/>
              <a:t>Md Tanzeem Hasan Mahmud (1364198)</a:t>
            </a:r>
          </a:p>
        </p:txBody>
      </p:sp>
      <p:pic>
        <p:nvPicPr>
          <p:cNvPr id="4" name="Picture 3" descr="A web of dots connected">
            <a:extLst>
              <a:ext uri="{FF2B5EF4-FFF2-40B4-BE49-F238E27FC236}">
                <a16:creationId xmlns:a16="http://schemas.microsoft.com/office/drawing/2014/main" id="{3DEC264A-3489-6457-EC84-70D01B55D816}"/>
              </a:ext>
            </a:extLst>
          </p:cNvPr>
          <p:cNvPicPr>
            <a:picLocks noChangeAspect="1"/>
          </p:cNvPicPr>
          <p:nvPr/>
        </p:nvPicPr>
        <p:blipFill rotWithShape="1">
          <a:blip r:embed="rId2"/>
          <a:srcRect l="43404" r="2256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3358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err="1">
                <a:solidFill>
                  <a:schemeClr val="bg1"/>
                </a:solidFill>
              </a:rPr>
              <a:t>DrawBitMap</a:t>
            </a:r>
            <a:r>
              <a:rPr lang="en-US" sz="3600" dirty="0">
                <a:solidFill>
                  <a:schemeClr val="bg1"/>
                </a:solidFill>
              </a:rPr>
              <a:t> example with Binary Encoder 1D image</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We can also use </a:t>
            </a:r>
            <a:r>
              <a:rPr lang="en-US" sz="1800" dirty="0" err="1">
                <a:latin typeface="Arial" panose="020B0604020202020204" pitchFamily="34" charset="0"/>
                <a:cs typeface="Arial" panose="020B0604020202020204" pitchFamily="34" charset="0"/>
              </a:rPr>
              <a:t>DrawBitMap</a:t>
            </a:r>
            <a:r>
              <a:rPr lang="en-US" sz="1800" dirty="0">
                <a:latin typeface="Arial" panose="020B0604020202020204" pitchFamily="34" charset="0"/>
                <a:cs typeface="Arial" panose="020B0604020202020204" pitchFamily="34" charset="0"/>
              </a:rPr>
              <a:t> method for generating 1D images by getting the binary encoded value from our input.</a:t>
            </a:r>
          </a:p>
          <a:p>
            <a:pPr>
              <a:buFont typeface="Wingdings" panose="05000000000000000000" pitchFamily="2" charset="2"/>
              <a:buChar char="q"/>
            </a:pPr>
            <a:r>
              <a:rPr lang="en-US" sz="1800" dirty="0">
                <a:latin typeface="Arial" panose="020B0604020202020204" pitchFamily="34" charset="0"/>
                <a:cs typeface="Arial" panose="020B0604020202020204" pitchFamily="34" charset="0"/>
              </a:rPr>
              <a:t> Now we can create a method which can generate Images from the 1D </a:t>
            </a:r>
            <a:r>
              <a:rPr lang="en-US" sz="1800" dirty="0" err="1">
                <a:latin typeface="Arial" panose="020B0604020202020204" pitchFamily="34" charset="0"/>
                <a:cs typeface="Arial" panose="020B0604020202020204" pitchFamily="34" charset="0"/>
              </a:rPr>
              <a:t>sdrs</a:t>
            </a:r>
            <a:r>
              <a:rPr lang="en-US" sz="1800" dirty="0">
                <a:latin typeface="Arial" panose="020B0604020202020204" pitchFamily="34" charset="0"/>
                <a:cs typeface="Arial" panose="020B0604020202020204" pitchFamily="34" charset="0"/>
              </a:rPr>
              <a:t> from the binary encoder and make the data suitable for the </a:t>
            </a:r>
            <a:r>
              <a:rPr lang="en-US" sz="1800" dirty="0" err="1">
                <a:latin typeface="Arial" panose="020B0604020202020204" pitchFamily="34" charset="0"/>
                <a:cs typeface="Arial" panose="020B0604020202020204" pitchFamily="34" charset="0"/>
              </a:rPr>
              <a:t>DrawBitMap</a:t>
            </a:r>
            <a:r>
              <a:rPr lang="en-US" sz="1800" dirty="0">
                <a:latin typeface="Arial" panose="020B0604020202020204" pitchFamily="34" charset="0"/>
                <a:cs typeface="Arial" panose="020B0604020202020204" pitchFamily="34" charset="0"/>
              </a:rPr>
              <a:t> method to generate a 1D Image.</a:t>
            </a:r>
          </a:p>
          <a:p>
            <a:pPr>
              <a:buFont typeface="Wingdings" panose="05000000000000000000" pitchFamily="2" charset="2"/>
              <a:buChar char="q"/>
            </a:pPr>
            <a:r>
              <a:rPr lang="en-US" sz="1800" dirty="0">
                <a:latin typeface="Arial" panose="020B0604020202020204" pitchFamily="34" charset="0"/>
                <a:cs typeface="Arial" panose="020B0604020202020204" pitchFamily="34" charset="0"/>
              </a:rPr>
              <a:t> Here is the output image:</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122" name="Picture 2">
            <a:extLst>
              <a:ext uri="{FF2B5EF4-FFF2-40B4-BE49-F238E27FC236}">
                <a16:creationId xmlns:a16="http://schemas.microsoft.com/office/drawing/2014/main" id="{6B97A8A7-7C2D-87D7-746D-A2E5FF4CE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620" y="4571998"/>
            <a:ext cx="8334375" cy="33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02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example for </a:t>
            </a:r>
            <a:r>
              <a:rPr lang="en-US" sz="4000" dirty="0" err="1">
                <a:solidFill>
                  <a:schemeClr val="bg1"/>
                </a:solidFill>
              </a:rPr>
              <a:t>DateTime</a:t>
            </a:r>
            <a:r>
              <a:rPr lang="en-US" sz="4000" dirty="0">
                <a:solidFill>
                  <a:schemeClr val="bg1"/>
                </a:solidFill>
              </a:rPr>
              <a:t>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For this example, we can take "08/03/2024 21:58:07" and send it through datetime encoder to get SDR.</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Now we can get the result from here and make it a 2D array for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a:t>
            </a:r>
          </a:p>
          <a:p>
            <a:pPr>
              <a:buFont typeface="Wingdings" panose="05000000000000000000" pitchFamily="2" charset="2"/>
              <a:buChar char="q"/>
            </a:pPr>
            <a:r>
              <a:rPr lang="en-US" sz="1600" b="0" i="0" dirty="0">
                <a:solidFill>
                  <a:srgbClr val="1F2328"/>
                </a:solidFill>
                <a:effectLst/>
                <a:latin typeface="-apple-system"/>
              </a:rPr>
              <a:t> Now wee send the transposed 2D data in </a:t>
            </a:r>
            <a:r>
              <a:rPr lang="en-US" sz="1600" b="0" i="0" dirty="0" err="1">
                <a:solidFill>
                  <a:srgbClr val="1F2328"/>
                </a:solidFill>
                <a:effectLst/>
                <a:latin typeface="-apple-system"/>
              </a:rPr>
              <a:t>DrawBitMap</a:t>
            </a:r>
            <a:r>
              <a:rPr lang="en-US" sz="1600" b="0" i="0" dirty="0">
                <a:solidFill>
                  <a:srgbClr val="1F2328"/>
                </a:solidFill>
                <a:effectLst/>
                <a:latin typeface="-apple-system"/>
              </a:rPr>
              <a:t> method.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generated image is this:</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146" name="Picture 2">
            <a:extLst>
              <a:ext uri="{FF2B5EF4-FFF2-40B4-BE49-F238E27FC236}">
                <a16:creationId xmlns:a16="http://schemas.microsoft.com/office/drawing/2014/main" id="{A898C693-1315-2451-345E-76B149A69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223" y="3793787"/>
            <a:ext cx="4585284" cy="306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83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a:solidFill>
                  <a:schemeClr val="bg1"/>
                </a:solidFill>
              </a:rPr>
              <a:t>Drawing AQI Values with Scalar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Scalar Encoder converts AQI levels into SDRs, capturing the essence of air quality in a binary format.</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Now have to convert to 2D array and then transpose that and finally drawing the Bitmap to utilize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for visual representation, the generated bitmaps: </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174" name="Picture 6">
            <a:extLst>
              <a:ext uri="{FF2B5EF4-FFF2-40B4-BE49-F238E27FC236}">
                <a16:creationId xmlns:a16="http://schemas.microsoft.com/office/drawing/2014/main" id="{E79478E1-7693-BCFA-FD40-5EB8BBCE6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96" y="3429000"/>
            <a:ext cx="8873139" cy="317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95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sample for Geospatial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Encoding Process for Geographical Coordinates To encode and visualize geographical coordinates, we set the encoder parameters as follows, aiming to cover a specific range of latitude and longitude.</a:t>
            </a:r>
          </a:p>
          <a:p>
            <a:pPr marL="0" indent="0">
              <a:buNone/>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Generating Bitmaps from Encoded Geospatial Data:</a:t>
            </a:r>
          </a:p>
          <a:p>
            <a:pPr marL="582930" lvl="1" indent="-400050">
              <a:buFont typeface="+mj-lt"/>
              <a:buAutoNum type="romanUcPeriod"/>
            </a:pPr>
            <a:r>
              <a:rPr lang="en-US" sz="1600" dirty="0">
                <a:latin typeface="Arial" panose="020B0604020202020204" pitchFamily="34" charset="0"/>
                <a:cs typeface="Arial" panose="020B0604020202020204" pitchFamily="34" charset="0"/>
              </a:rPr>
              <a:t>Initialization: The geographical coordinates within the range of 48.75 to 51.86 are encoded using the configured encoder. This process converts each coordinate into a 1-Dimensional SDR.</a:t>
            </a:r>
          </a:p>
          <a:p>
            <a:pPr marL="582930" lvl="1" indent="-400050">
              <a:buFont typeface="+mj-lt"/>
              <a:buAutoNum type="romanUcPeriod"/>
            </a:pPr>
            <a:r>
              <a:rPr lang="en-US" sz="1600" dirty="0">
                <a:latin typeface="Arial" panose="020B0604020202020204" pitchFamily="34" charset="0"/>
                <a:cs typeface="Arial" panose="020B0604020202020204" pitchFamily="34" charset="0"/>
              </a:rPr>
              <a:t>Transformation to 2-D Array: The resulting 1-D SDR is then mapped to a 2-Dimensional array, preparing it for bitmap visualization.</a:t>
            </a:r>
          </a:p>
          <a:p>
            <a:pPr marL="582930" lvl="1" indent="-400050">
              <a:buFont typeface="+mj-lt"/>
              <a:buAutoNum type="romanUcPeriod"/>
            </a:pPr>
            <a:r>
              <a:rPr lang="en-US" sz="1600" dirty="0">
                <a:latin typeface="Arial" panose="020B0604020202020204" pitchFamily="34" charset="0"/>
                <a:cs typeface="Arial" panose="020B0604020202020204" pitchFamily="34" charset="0"/>
              </a:rPr>
              <a:t>The transposed 2-D array is passed to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 along with visualization parameters such as dimensions (1024x1024 pixels), file path, and colors for active and inactive cells (Active: Black, Inactive: </a:t>
            </a:r>
            <a:r>
              <a:rPr lang="en-US" sz="1600" dirty="0" err="1">
                <a:latin typeface="Arial" panose="020B0604020202020204" pitchFamily="34" charset="0"/>
                <a:cs typeface="Arial" panose="020B0604020202020204" pitchFamily="34" charset="0"/>
              </a:rPr>
              <a:t>LightSeaGreen</a:t>
            </a:r>
            <a:r>
              <a:rPr lang="en-US" sz="1600" dirty="0">
                <a:latin typeface="Arial" panose="020B0604020202020204" pitchFamily="34" charset="0"/>
                <a:cs typeface="Arial" panose="020B0604020202020204" pitchFamily="34" charset="0"/>
              </a:rPr>
              <a:t>):</a:t>
            </a:r>
          </a:p>
          <a:p>
            <a:pPr marL="582930" lvl="1" indent="-400050">
              <a:buFont typeface="+mj-lt"/>
              <a:buAutoNum type="romanUcPeriod"/>
            </a:pPr>
            <a:endParaRPr lang="en-US" sz="14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717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000" dirty="0" err="1">
                <a:solidFill>
                  <a:schemeClr val="bg1"/>
                </a:solidFill>
              </a:rPr>
              <a:t>DrawBitmap</a:t>
            </a:r>
            <a:r>
              <a:rPr lang="en-US" sz="4000" dirty="0">
                <a:solidFill>
                  <a:schemeClr val="bg1"/>
                </a:solidFill>
              </a:rPr>
              <a:t> sample for Geospatial Encoder</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605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bitmap generated are as follows: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bitmap images generated for geographical coordinates offer a unique view of the spatial patterns encoded within the SDRs. Now if we change the encoder settings and provide the below settings:</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encoderSettings.Add</a:t>
            </a:r>
            <a:r>
              <a:rPr lang="en-US" sz="1600" dirty="0">
                <a:latin typeface="Arial" panose="020B0604020202020204" pitchFamily="34" charset="0"/>
                <a:cs typeface="Arial" panose="020B0604020202020204" pitchFamily="34" charset="0"/>
              </a:rPr>
              <a:t>("W", 21);</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encoderSettings.Add</a:t>
            </a:r>
            <a:r>
              <a:rPr lang="en-US" sz="1600" dirty="0">
                <a:latin typeface="Arial" panose="020B0604020202020204" pitchFamily="34" charset="0"/>
                <a:cs typeface="Arial" panose="020B0604020202020204" pitchFamily="34" charset="0"/>
              </a:rPr>
              <a:t>("N", 40);</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output will be different for the same value. The bitmaps generated in this case are:</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196" name="Picture 4">
            <a:extLst>
              <a:ext uri="{FF2B5EF4-FFF2-40B4-BE49-F238E27FC236}">
                <a16:creationId xmlns:a16="http://schemas.microsoft.com/office/drawing/2014/main" id="{D77A140A-6F3C-F2DA-36AF-C5BA87EB1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321" y="2665474"/>
            <a:ext cx="7600317" cy="104903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DDA0F7D-3838-E360-BAA9-A8C5551B7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321" y="5588000"/>
            <a:ext cx="7600317"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2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In Hierarchical Temporal Memory (HTM) theory, the Spatial Pooler (SP) is vital for converting input data into Sparse Distributed Representations (SDRs). These representations highlight structural and semantic similarities in the data. By representing SDRs as bitmaps, we visually grasp the transformation process and SP's output, deepening our understanding of HTM's processing abilities.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Generating Inputs for Image Generation and Training in Spatial Pooler.</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1413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Image we have used for training is these:</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Before being used as input for the Spatial Pooler, each image undergoes a binarization process.</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With the binary representation of images ready, the Spatial Pooler computes the Sparse Distributed Representation (SDR) for each binarized image.</a:t>
            </a:r>
          </a:p>
          <a:p>
            <a:pPr>
              <a:buFont typeface="Wingdings" panose="05000000000000000000" pitchFamily="2" charset="2"/>
              <a:buChar char="q"/>
            </a:pPr>
            <a:r>
              <a:rPr lang="en-US" sz="1600">
                <a:latin typeface="Arial" panose="020B0604020202020204" pitchFamily="34" charset="0"/>
                <a:cs typeface="Arial" panose="020B0604020202020204" pitchFamily="34" charset="0"/>
              </a:rPr>
              <a:t> converting </a:t>
            </a:r>
            <a:r>
              <a:rPr lang="en-US" sz="1600" dirty="0">
                <a:latin typeface="Arial" panose="020B0604020202020204" pitchFamily="34" charset="0"/>
                <a:cs typeface="Arial" panose="020B0604020202020204" pitchFamily="34" charset="0"/>
              </a:rPr>
              <a:t>the SDRs back into a two-dimensional array format suitable for generating bitmap images.</a:t>
            </a: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9218" name="Picture 2">
            <a:extLst>
              <a:ext uri="{FF2B5EF4-FFF2-40B4-BE49-F238E27FC236}">
                <a16:creationId xmlns:a16="http://schemas.microsoft.com/office/drawing/2014/main" id="{FF246994-120A-7D6B-412C-707E8F4F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126" y="2757913"/>
            <a:ext cx="517424" cy="65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08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3600" dirty="0">
                <a:solidFill>
                  <a:schemeClr val="bg1"/>
                </a:solidFill>
              </a:rPr>
              <a:t>Bitmap representation of Image using Spatial Pooler</a:t>
            </a:r>
            <a:endParaRPr lang="en-IN" sz="36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The </a:t>
            </a:r>
            <a:r>
              <a:rPr lang="en-US" sz="1600" dirty="0" err="1">
                <a:latin typeface="Arial" panose="020B0604020202020204" pitchFamily="34" charset="0"/>
                <a:cs typeface="Arial" panose="020B0604020202020204" pitchFamily="34" charset="0"/>
              </a:rPr>
              <a:t>DrawBitmaps</a:t>
            </a:r>
            <a:r>
              <a:rPr lang="en-US" sz="1600" dirty="0">
                <a:latin typeface="Arial" panose="020B0604020202020204" pitchFamily="34" charset="0"/>
                <a:cs typeface="Arial" panose="020B0604020202020204" pitchFamily="34" charset="0"/>
              </a:rPr>
              <a:t> utility function generates bitmap images that visually represent the active columns as a result of the SP's processing. The generated Images looks like this:</a:t>
            </a: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On the right side we can see the images generated from the binarized file of the input training image, on the left we have the </a:t>
            </a:r>
            <a:r>
              <a:rPr lang="en-US" sz="1600" dirty="0" err="1">
                <a:latin typeface="Arial" panose="020B0604020202020204" pitchFamily="34" charset="0"/>
                <a:cs typeface="Arial" panose="020B0604020202020204" pitchFamily="34" charset="0"/>
              </a:rPr>
              <a:t>sdr</a:t>
            </a:r>
            <a:r>
              <a:rPr lang="en-US" sz="1600" dirty="0">
                <a:latin typeface="Arial" panose="020B0604020202020204" pitchFamily="34" charset="0"/>
                <a:cs typeface="Arial" panose="020B0604020202020204" pitchFamily="34" charset="0"/>
              </a:rPr>
              <a:t> representation by </a:t>
            </a:r>
            <a:r>
              <a:rPr lang="en-US" sz="1600" dirty="0" err="1">
                <a:latin typeface="Arial" panose="020B0604020202020204" pitchFamily="34" charset="0"/>
                <a:cs typeface="Arial" panose="020B0604020202020204" pitchFamily="34" charset="0"/>
              </a:rPr>
              <a:t>SpatialPooler</a:t>
            </a:r>
            <a:r>
              <a:rPr lang="en-US" sz="1600" dirty="0">
                <a:latin typeface="Arial" panose="020B0604020202020204" pitchFamily="34" charset="0"/>
                <a:cs typeface="Arial" panose="020B0604020202020204" pitchFamily="34" charset="0"/>
              </a:rPr>
              <a:t> after feeding the training image.</a:t>
            </a: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C0DFD883-E93D-E88C-E279-AB3DF74D8B74}"/>
              </a:ext>
            </a:extLst>
          </p:cNvPr>
          <p:cNvPicPr>
            <a:picLocks noChangeAspect="1"/>
          </p:cNvPicPr>
          <p:nvPr/>
        </p:nvPicPr>
        <p:blipFill>
          <a:blip r:embed="rId2"/>
          <a:stretch>
            <a:fillRect/>
          </a:stretch>
        </p:blipFill>
        <p:spPr>
          <a:xfrm>
            <a:off x="3082923" y="2931734"/>
            <a:ext cx="5800725" cy="2743200"/>
          </a:xfrm>
          <a:prstGeom prst="rect">
            <a:avLst/>
          </a:prstGeom>
        </p:spPr>
      </p:pic>
    </p:spTree>
    <p:extLst>
      <p:ext uri="{BB962C8B-B14F-4D97-AF65-F5344CB8AC3E}">
        <p14:creationId xmlns:p14="http://schemas.microsoft.com/office/powerpoint/2010/main" val="13784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3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Here we can see the Alphabet T and Numeric 3:</a:t>
            </a: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8C576A1-D269-1D8A-9D25-6FD560999A55}"/>
              </a:ext>
            </a:extLst>
          </p:cNvPr>
          <p:cNvPicPr>
            <a:picLocks noChangeAspect="1"/>
          </p:cNvPicPr>
          <p:nvPr/>
        </p:nvPicPr>
        <p:blipFill>
          <a:blip r:embed="rId2"/>
          <a:stretch>
            <a:fillRect/>
          </a:stretch>
        </p:blipFill>
        <p:spPr>
          <a:xfrm>
            <a:off x="3799840" y="2665474"/>
            <a:ext cx="5791200" cy="3861753"/>
          </a:xfrm>
          <a:prstGeom prst="rect">
            <a:avLst/>
          </a:prstGeom>
        </p:spPr>
      </p:pic>
    </p:spTree>
    <p:extLst>
      <p:ext uri="{BB962C8B-B14F-4D97-AF65-F5344CB8AC3E}">
        <p14:creationId xmlns:p14="http://schemas.microsoft.com/office/powerpoint/2010/main" val="289260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1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Below are the representation for Overlap, Difference and Union:</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Two SDRs are compared with the help of </a:t>
            </a:r>
            <a:r>
              <a:rPr lang="en-US" sz="1600" dirty="0" err="1">
                <a:latin typeface="Arial" panose="020B0604020202020204" pitchFamily="34" charset="0"/>
                <a:cs typeface="Arial" panose="020B0604020202020204" pitchFamily="34" charset="0"/>
              </a:rPr>
              <a:t>UnionSDRFun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DiffSDRFun</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OverlapSDRFun</a:t>
            </a:r>
            <a:r>
              <a:rPr lang="en-US" sz="1600" dirty="0">
                <a:latin typeface="Arial" panose="020B0604020202020204" pitchFamily="34" charset="0"/>
                <a:cs typeface="Arial" panose="020B0604020202020204" pitchFamily="34" charset="0"/>
              </a:rPr>
              <a:t>() functions. The overlap.png shows very few intersections as the SDRs are very different from each other. Basically, the combination of Overlap and Difference gives us Union.</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5EDFF18A-8E89-87FB-AC42-0CB135B119DA}"/>
              </a:ext>
            </a:extLst>
          </p:cNvPr>
          <p:cNvPicPr>
            <a:picLocks noChangeAspect="1"/>
          </p:cNvPicPr>
          <p:nvPr/>
        </p:nvPicPr>
        <p:blipFill>
          <a:blip r:embed="rId2"/>
          <a:stretch>
            <a:fillRect/>
          </a:stretch>
        </p:blipFill>
        <p:spPr>
          <a:xfrm>
            <a:off x="3282948" y="2856864"/>
            <a:ext cx="5667375" cy="1857375"/>
          </a:xfrm>
          <a:prstGeom prst="rect">
            <a:avLst/>
          </a:prstGeom>
        </p:spPr>
      </p:pic>
    </p:spTree>
    <p:extLst>
      <p:ext uri="{BB962C8B-B14F-4D97-AF65-F5344CB8AC3E}">
        <p14:creationId xmlns:p14="http://schemas.microsoft.com/office/powerpoint/2010/main" val="359266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1FE37-6DD6-7C97-AEF9-C3CDF7734EB9}"/>
              </a:ext>
            </a:extLst>
          </p:cNvPr>
          <p:cNvSpPr>
            <a:spLocks noGrp="1"/>
          </p:cNvSpPr>
          <p:nvPr>
            <p:ph type="ctrTitle"/>
          </p:nvPr>
        </p:nvSpPr>
        <p:spPr>
          <a:xfrm>
            <a:off x="5354426" y="893935"/>
            <a:ext cx="6429586" cy="3498955"/>
          </a:xfrm>
        </p:spPr>
        <p:txBody>
          <a:bodyPr anchor="ctr">
            <a:normAutofit/>
          </a:bodyPr>
          <a:lstStyle/>
          <a:p>
            <a:pPr marL="285750" indent="-285750">
              <a:buFont typeface="Wingdings" panose="05000000000000000000" pitchFamily="2" charset="2"/>
              <a:buChar char="Ø"/>
            </a:pPr>
            <a:r>
              <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r>
              <a:rPr lang="en-IN" sz="1600" b="1" dirty="0">
                <a:latin typeface="Arial" panose="020B0604020202020204" pitchFamily="34" charset="0"/>
                <a:cs typeface="Arial" panose="020B0604020202020204" pitchFamily="34" charset="0"/>
              </a:rPr>
              <a:t>:</a:t>
            </a:r>
            <a:br>
              <a:rPr lang="en-IN" sz="1600" b="1" dirty="0">
                <a:latin typeface="Arial" panose="020B0604020202020204" pitchFamily="34" charset="0"/>
                <a:cs typeface="Arial" panose="020B0604020202020204" pitchFamily="34" charset="0"/>
              </a:rPr>
            </a:b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1. Introduction</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2. SDR</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3. Bitmap</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4. </a:t>
            </a:r>
            <a:r>
              <a:rPr lang="en-IN" sz="1600" b="1" dirty="0" err="1">
                <a:latin typeface="Arial" panose="020B0604020202020204" pitchFamily="34" charset="0"/>
                <a:cs typeface="Arial" panose="020B0604020202020204" pitchFamily="34" charset="0"/>
              </a:rPr>
              <a:t>DrawBitmap</a:t>
            </a:r>
            <a:r>
              <a:rPr lang="en-IN" sz="1600" b="1" dirty="0">
                <a:latin typeface="Arial" panose="020B0604020202020204" pitchFamily="34" charset="0"/>
                <a:cs typeface="Arial" panose="020B0604020202020204" pitchFamily="34" charset="0"/>
              </a:rPr>
              <a:t> method</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5. SDR into Bitmap</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6. SDR examples with encoders</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7. </a:t>
            </a:r>
            <a:r>
              <a:rPr lang="en-IN" sz="1600" b="1" dirty="0" err="1">
                <a:latin typeface="Arial" panose="020B0604020202020204" pitchFamily="34" charset="0"/>
                <a:cs typeface="Arial" panose="020B0604020202020204" pitchFamily="34" charset="0"/>
              </a:rPr>
              <a:t>DrawBitmap</a:t>
            </a:r>
            <a:r>
              <a:rPr lang="en-IN" sz="1600" b="1" dirty="0">
                <a:latin typeface="Arial" panose="020B0604020202020204" pitchFamily="34" charset="0"/>
                <a:cs typeface="Arial" panose="020B0604020202020204" pitchFamily="34" charset="0"/>
              </a:rPr>
              <a:t> examples with different encoders</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8. Bitmap representation using spatial pooler</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9. Conclusion</a:t>
            </a:r>
          </a:p>
        </p:txBody>
      </p:sp>
      <p:pic>
        <p:nvPicPr>
          <p:cNvPr id="4" name="Picture 3" descr="A web of dots connected">
            <a:extLst>
              <a:ext uri="{FF2B5EF4-FFF2-40B4-BE49-F238E27FC236}">
                <a16:creationId xmlns:a16="http://schemas.microsoft.com/office/drawing/2014/main" id="{3DEC264A-3489-6457-EC84-70D01B55D816}"/>
              </a:ext>
            </a:extLst>
          </p:cNvPr>
          <p:cNvPicPr>
            <a:picLocks noChangeAspect="1"/>
          </p:cNvPicPr>
          <p:nvPr/>
        </p:nvPicPr>
        <p:blipFill rotWithShape="1">
          <a:blip r:embed="rId2"/>
          <a:srcRect l="43404" r="2256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Subtitle 5">
            <a:extLst>
              <a:ext uri="{FF2B5EF4-FFF2-40B4-BE49-F238E27FC236}">
                <a16:creationId xmlns:a16="http://schemas.microsoft.com/office/drawing/2014/main" id="{D709E1FF-FCFC-08A2-BCDF-6C1E112A64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335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3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Generated Bitmap representation of T and l is shown below:</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3314" name="Picture 2">
            <a:extLst>
              <a:ext uri="{FF2B5EF4-FFF2-40B4-BE49-F238E27FC236}">
                <a16:creationId xmlns:a16="http://schemas.microsoft.com/office/drawing/2014/main" id="{01998689-BBD9-8FFC-B215-CC6BB723F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217" y="2665474"/>
            <a:ext cx="5724525" cy="388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4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2400" dirty="0">
                <a:solidFill>
                  <a:schemeClr val="bg1"/>
                </a:solidFill>
              </a:rPr>
              <a:t>Example representing Overlap(Intersection),Difference and Union for Alphabet T and Numeric 3 in Bitmap after computing in spatial pooler:</a:t>
            </a:r>
            <a:endParaRPr lang="en-IN" sz="24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Below are the representation for Overlap, Difference and Union:</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On comparison between two SDRs, the overlap.png shows more overlaps/intersections in comparison to the above example. SDRs are similar to each other.</a:t>
            </a: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7BC2CEE7-A037-3C96-651F-132BEA594BB6}"/>
              </a:ext>
            </a:extLst>
          </p:cNvPr>
          <p:cNvPicPr>
            <a:picLocks noChangeAspect="1"/>
          </p:cNvPicPr>
          <p:nvPr/>
        </p:nvPicPr>
        <p:blipFill>
          <a:blip r:embed="rId2"/>
          <a:stretch>
            <a:fillRect/>
          </a:stretch>
        </p:blipFill>
        <p:spPr>
          <a:xfrm>
            <a:off x="3105150" y="2705099"/>
            <a:ext cx="5676900" cy="1866900"/>
          </a:xfrm>
          <a:prstGeom prst="rect">
            <a:avLst/>
          </a:prstGeom>
        </p:spPr>
      </p:pic>
    </p:spTree>
    <p:extLst>
      <p:ext uri="{BB962C8B-B14F-4D97-AF65-F5344CB8AC3E}">
        <p14:creationId xmlns:p14="http://schemas.microsoft.com/office/powerpoint/2010/main" val="368727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906524"/>
          </a:xfrm>
        </p:spPr>
        <p:txBody>
          <a:bodyPr anchor="ctr">
            <a:normAutofit/>
          </a:bodyPr>
          <a:lstStyle/>
          <a:p>
            <a:pPr algn="ctr"/>
            <a:r>
              <a:rPr lang="en-US" sz="4000" dirty="0">
                <a:solidFill>
                  <a:schemeClr val="bg1"/>
                </a:solidFill>
              </a:rPr>
              <a:t>Conclusion:</a:t>
            </a:r>
            <a:endParaRPr lang="en-IN" sz="40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In our study, we've effectively utilized bitmap images to visually represent encoded Sparse Distributed Representations (SDRs), showcasing various data types such as numbers, geographical coordinates, and temporal information. Through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 we've highlighted active and inactive bits within SDRs, shedding light on the encoding mechanisms of Hierarchical Temporal Memory (HTM) models. </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Additionally, we've explored visualizing SDRs generated by spatial pooling, revealing how input patterns are captured and represented in the model. Overall, visualizing SDRs as bitmap images provides a robust method for understanding the intricate patterns encoded in HTM systems. </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This approach not only aids in model analysis but also holds potential for developing more intuitive interfaces for interacting with these models. Our project offers new examples and guidance for utilizing bitmap generation of SDRs, whether in one-dimensional or two-dimensional contexts.</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9590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531DF-9727-D15C-3257-EED598ADBBC5}"/>
              </a:ext>
            </a:extLst>
          </p:cNvPr>
          <p:cNvSpPr>
            <a:spLocks noGrp="1"/>
          </p:cNvSpPr>
          <p:nvPr>
            <p:ph type="title"/>
          </p:nvPr>
        </p:nvSpPr>
        <p:spPr>
          <a:xfrm>
            <a:off x="758952" y="758951"/>
            <a:ext cx="4782039" cy="1966747"/>
          </a:xfrm>
        </p:spPr>
        <p:txBody>
          <a:bodyPr anchor="ctr">
            <a:normAutofit/>
          </a:bodyPr>
          <a:lstStyle/>
          <a:p>
            <a:r>
              <a:rPr lang="en-IN" dirty="0"/>
              <a:t>Thank you</a:t>
            </a:r>
          </a:p>
        </p:txBody>
      </p:sp>
      <p:cxnSp>
        <p:nvCxnSpPr>
          <p:cNvPr id="11" name="Straight Connector 10">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n arrow pointing right">
            <a:extLst>
              <a:ext uri="{FF2B5EF4-FFF2-40B4-BE49-F238E27FC236}">
                <a16:creationId xmlns:a16="http://schemas.microsoft.com/office/drawing/2014/main" id="{9CC2100B-3216-2600-D162-A5A3F5C5079F}"/>
              </a:ext>
            </a:extLst>
          </p:cNvPr>
          <p:cNvPicPr>
            <a:picLocks noChangeAspect="1"/>
          </p:cNvPicPr>
          <p:nvPr/>
        </p:nvPicPr>
        <p:blipFill rotWithShape="1">
          <a:blip r:embed="rId2"/>
          <a:srcRect l="2131" r="38979" b="-1"/>
          <a:stretch/>
        </p:blipFill>
        <p:spPr>
          <a:xfrm>
            <a:off x="6096000" y="10"/>
            <a:ext cx="6095998" cy="685799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753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Introduction</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dirty="0">
                <a:effectLst/>
                <a:latin typeface="Arial" panose="020B0604020202020204" pitchFamily="34" charset="0"/>
                <a:ea typeface="Calibri" panose="020F0502020204030204" pitchFamily="34" charset="0"/>
                <a:cs typeface="Arial" panose="020B0604020202020204" pitchFamily="34" charset="0"/>
              </a:rPr>
              <a:t>This presentation slide outlines the method for visualizing Sparse Distributed Representations (SDRs) as bitmap images using the </a:t>
            </a:r>
            <a:r>
              <a:rPr lang="en-US" sz="1800" dirty="0" err="1">
                <a:effectLst/>
                <a:latin typeface="Arial" panose="020B0604020202020204" pitchFamily="34" charset="0"/>
                <a:ea typeface="Calibri" panose="020F0502020204030204" pitchFamily="34" charset="0"/>
                <a:cs typeface="Arial" panose="020B0604020202020204" pitchFamily="34" charset="0"/>
              </a:rPr>
              <a:t>DrawBitmap</a:t>
            </a:r>
            <a:r>
              <a:rPr lang="en-US" sz="1800" dirty="0">
                <a:effectLst/>
                <a:latin typeface="Arial" panose="020B0604020202020204" pitchFamily="34" charset="0"/>
                <a:ea typeface="Calibri" panose="020F0502020204030204" pitchFamily="34" charset="0"/>
                <a:cs typeface="Arial" panose="020B0604020202020204" pitchFamily="34" charset="0"/>
              </a:rPr>
              <a:t> method. </a:t>
            </a:r>
          </a:p>
          <a:p>
            <a:r>
              <a:rPr lang="en-US" sz="1800" dirty="0">
                <a:effectLst/>
                <a:latin typeface="Arial" panose="020B0604020202020204" pitchFamily="34" charset="0"/>
                <a:ea typeface="Calibri" panose="020F0502020204030204" pitchFamily="34" charset="0"/>
                <a:cs typeface="Arial" panose="020B0604020202020204" pitchFamily="34" charset="0"/>
              </a:rPr>
              <a:t>Visualizing SDRs can significantly aid in understanding the patterns and information encoded within them, especially when dealing with complex encoders or spatial pooling processes. </a:t>
            </a:r>
          </a:p>
          <a:p>
            <a:r>
              <a:rPr lang="en-US" sz="1800" dirty="0">
                <a:effectLst/>
                <a:latin typeface="Arial" panose="020B0604020202020204" pitchFamily="34" charset="0"/>
                <a:ea typeface="Calibri" panose="020F0502020204030204" pitchFamily="34" charset="0"/>
                <a:cs typeface="Arial" panose="020B0604020202020204" pitchFamily="34" charset="0"/>
              </a:rPr>
              <a:t>This method provides a tangible way to assess and interpret the activity and structure of SDRs, facilitating a deeper understanding of their functionality in various applications.</a:t>
            </a:r>
          </a:p>
          <a:p>
            <a:endParaRPr lang="en-IN" dirty="0">
              <a:solidFill>
                <a:schemeClr val="tx1">
                  <a:lumMod val="75000"/>
                  <a:lumOff val="25000"/>
                </a:schemeClr>
              </a:solidFill>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98889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What is SDR?</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Sparse Distributed Representation (SDR) is a computer concept inspired by how our brains process information. </a:t>
            </a:r>
          </a:p>
          <a:p>
            <a:r>
              <a:rPr lang="en-US" sz="1800" b="0" i="0" dirty="0">
                <a:solidFill>
                  <a:srgbClr val="0D0D0D"/>
                </a:solidFill>
                <a:effectLst/>
                <a:latin typeface="Arial" panose="020B0604020202020204" pitchFamily="34" charset="0"/>
                <a:cs typeface="Arial" panose="020B0604020202020204" pitchFamily="34" charset="0"/>
              </a:rPr>
              <a:t>Imagine it like storing data where most of it is 'off' (0), and only a few bits are 'on' (1). </a:t>
            </a:r>
          </a:p>
          <a:p>
            <a:r>
              <a:rPr lang="en-US" sz="1800" b="0" i="0" dirty="0">
                <a:solidFill>
                  <a:srgbClr val="0D0D0D"/>
                </a:solidFill>
                <a:effectLst/>
                <a:latin typeface="Arial" panose="020B0604020202020204" pitchFamily="34" charset="0"/>
                <a:cs typeface="Arial" panose="020B0604020202020204" pitchFamily="34" charset="0"/>
              </a:rPr>
              <a:t>This method helps handle lots of different information efficiently and reliably, just like how our brains work with neurons.</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69974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What is Bitmap?</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817873"/>
            <a:ext cx="10369297" cy="3479232"/>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A bitmap is a type of file format used to store images. </a:t>
            </a:r>
          </a:p>
          <a:p>
            <a:r>
              <a:rPr lang="en-US" sz="1800" b="0" i="0" dirty="0">
                <a:solidFill>
                  <a:srgbClr val="0D0D0D"/>
                </a:solidFill>
                <a:effectLst/>
                <a:latin typeface="Arial" panose="020B0604020202020204" pitchFamily="34" charset="0"/>
                <a:cs typeface="Arial" panose="020B0604020202020204" pitchFamily="34" charset="0"/>
              </a:rPr>
              <a:t>It's basically like a map made up of tiny dots, where each dot can be either 'on' or 'off’. </a:t>
            </a:r>
          </a:p>
          <a:p>
            <a:r>
              <a:rPr lang="en-US" sz="1800" b="0" i="0" dirty="0">
                <a:solidFill>
                  <a:srgbClr val="0D0D0D"/>
                </a:solidFill>
                <a:effectLst/>
                <a:latin typeface="Arial" panose="020B0604020202020204" pitchFamily="34" charset="0"/>
                <a:cs typeface="Arial" panose="020B0604020202020204" pitchFamily="34" charset="0"/>
              </a:rPr>
              <a:t>When representing Sparse Distributed Representations (SDRs) as bitmaps, we start by taking the output from encoders and using it as input for the Spatial Pooler (SP).</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77424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1BE5C-F1A2-7D69-AE91-50650BF90D2F}"/>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The </a:t>
            </a:r>
            <a:r>
              <a:rPr lang="en-IN" dirty="0" err="1">
                <a:solidFill>
                  <a:schemeClr val="bg1"/>
                </a:solidFill>
              </a:rPr>
              <a:t>DrawBitmap</a:t>
            </a:r>
            <a:r>
              <a:rPr lang="en-IN" dirty="0">
                <a:solidFill>
                  <a:schemeClr val="bg1"/>
                </a:solidFill>
              </a:rPr>
              <a:t> Method</a:t>
            </a:r>
          </a:p>
        </p:txBody>
      </p:sp>
      <p:sp>
        <p:nvSpPr>
          <p:cNvPr id="3" name="Content Placeholder 2">
            <a:extLst>
              <a:ext uri="{FF2B5EF4-FFF2-40B4-BE49-F238E27FC236}">
                <a16:creationId xmlns:a16="http://schemas.microsoft.com/office/drawing/2014/main" id="{520DDB48-A5E5-2D80-1FC0-0DB1A2E724D7}"/>
              </a:ext>
            </a:extLst>
          </p:cNvPr>
          <p:cNvSpPr>
            <a:spLocks noGrp="1"/>
          </p:cNvSpPr>
          <p:nvPr>
            <p:ph idx="1"/>
          </p:nvPr>
        </p:nvSpPr>
        <p:spPr>
          <a:xfrm>
            <a:off x="911351" y="2665474"/>
            <a:ext cx="10369297" cy="3631631"/>
          </a:xfrm>
        </p:spPr>
        <p:txBody>
          <a:bodyPr>
            <a:normAutofit/>
          </a:bodyPr>
          <a:lstStyle/>
          <a:p>
            <a:r>
              <a:rPr lang="en-US" sz="1800" b="0" i="0" dirty="0">
                <a:solidFill>
                  <a:srgbClr val="0D0D0D"/>
                </a:solidFill>
                <a:effectLst/>
                <a:latin typeface="Arial" panose="020B0604020202020204" pitchFamily="34" charset="0"/>
                <a:cs typeface="Arial" panose="020B0604020202020204" pitchFamily="34" charset="0"/>
              </a:rPr>
              <a:t>The </a:t>
            </a:r>
            <a:r>
              <a:rPr lang="en-US" sz="1800" b="0" i="0" dirty="0" err="1">
                <a:solidFill>
                  <a:srgbClr val="0D0D0D"/>
                </a:solidFill>
                <a:effectLst/>
                <a:latin typeface="Arial" panose="020B0604020202020204" pitchFamily="34" charset="0"/>
                <a:cs typeface="Arial" panose="020B0604020202020204" pitchFamily="34" charset="0"/>
              </a:rPr>
              <a:t>DrawBitmap</a:t>
            </a:r>
            <a:r>
              <a:rPr lang="en-US" sz="1800" b="0" i="0" dirty="0">
                <a:solidFill>
                  <a:srgbClr val="0D0D0D"/>
                </a:solidFill>
                <a:effectLst/>
                <a:latin typeface="Arial" panose="020B0604020202020204" pitchFamily="34" charset="0"/>
                <a:cs typeface="Arial" panose="020B0604020202020204" pitchFamily="34" charset="0"/>
              </a:rPr>
              <a:t> method is a flexible tool for visually representing Sparse Distributed Representations (SDRs).</a:t>
            </a:r>
          </a:p>
          <a:p>
            <a:r>
              <a:rPr lang="en-US" sz="1800" b="0" i="0" dirty="0">
                <a:solidFill>
                  <a:srgbClr val="0D0D0D"/>
                </a:solidFill>
                <a:effectLst/>
                <a:latin typeface="Arial" panose="020B0604020202020204" pitchFamily="34" charset="0"/>
                <a:cs typeface="Arial" panose="020B0604020202020204" pitchFamily="34" charset="0"/>
              </a:rPr>
              <a:t> It allows us to see the patterns and behaviors within the data by converting SDRs into bitmap images. </a:t>
            </a:r>
          </a:p>
          <a:p>
            <a:r>
              <a:rPr lang="en-US" sz="1800" b="0" i="0" dirty="0">
                <a:solidFill>
                  <a:srgbClr val="0D0D0D"/>
                </a:solidFill>
                <a:effectLst/>
                <a:latin typeface="Arial" panose="020B0604020202020204" pitchFamily="34" charset="0"/>
                <a:cs typeface="Arial" panose="020B0604020202020204" pitchFamily="34" charset="0"/>
              </a:rPr>
              <a:t>This helps us understand how the information is encoded and processed. This guide shows how to use the </a:t>
            </a:r>
            <a:r>
              <a:rPr lang="en-US" sz="1800" b="0" i="0" dirty="0" err="1">
                <a:solidFill>
                  <a:srgbClr val="0D0D0D"/>
                </a:solidFill>
                <a:effectLst/>
                <a:latin typeface="Arial" panose="020B0604020202020204" pitchFamily="34" charset="0"/>
                <a:cs typeface="Arial" panose="020B0604020202020204" pitchFamily="34" charset="0"/>
              </a:rPr>
              <a:t>DrawBitmap</a:t>
            </a:r>
            <a:r>
              <a:rPr lang="en-US" sz="1800" b="0" i="0" dirty="0">
                <a:solidFill>
                  <a:srgbClr val="0D0D0D"/>
                </a:solidFill>
                <a:effectLst/>
                <a:latin typeface="Arial" panose="020B0604020202020204" pitchFamily="34" charset="0"/>
                <a:cs typeface="Arial" panose="020B0604020202020204" pitchFamily="34" charset="0"/>
              </a:rPr>
              <a:t> method in various situations, demonstrating its application with both simple SDR examples and those generated by encoders.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D14C6C46-DF1B-5AEE-6A70-7666577CFE3F}"/>
              </a:ext>
            </a:extLst>
          </p:cNvPr>
          <p:cNvSpPr txBox="1">
            <a:spLocks/>
          </p:cNvSpPr>
          <p:nvPr/>
        </p:nvSpPr>
        <p:spPr>
          <a:xfrm>
            <a:off x="911352" y="2817874"/>
            <a:ext cx="4855395" cy="317435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solidFill>
                <a:schemeClr val="tx1">
                  <a:lumMod val="75000"/>
                  <a:lumOff val="25000"/>
                </a:schemeClr>
              </a:solidFill>
              <a:latin typeface="Consolas" panose="020B0609020204030204" pitchFamily="49" charset="0"/>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247929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fontScale="90000"/>
          </a:bodyPr>
          <a:lstStyle/>
          <a:p>
            <a:pPr algn="ctr"/>
            <a:r>
              <a:rPr lang="en-US" dirty="0">
                <a:solidFill>
                  <a:schemeClr val="bg1"/>
                </a:solidFill>
              </a:rPr>
              <a:t>Turning an SDR into a visual bitmap</a:t>
            </a:r>
            <a:endParaRPr lang="en-IN"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Setting the Scene:</a:t>
            </a:r>
          </a:p>
          <a:p>
            <a:pPr marL="0" indent="0">
              <a:buNone/>
            </a:pPr>
            <a:r>
              <a:rPr lang="en-US" sz="1400" dirty="0">
                <a:latin typeface="Arial" panose="020B0604020202020204" pitchFamily="34" charset="0"/>
                <a:cs typeface="Arial" panose="020B0604020202020204" pitchFamily="34" charset="0"/>
              </a:rPr>
              <a:t>	Determine the width and height for the bitmap, scaling the image to fit your needs.</a:t>
            </a:r>
          </a:p>
          <a:p>
            <a:pPr marL="0" indent="0">
              <a:buNone/>
            </a:pPr>
            <a:r>
              <a:rPr lang="en-US" sz="1400" dirty="0">
                <a:latin typeface="Arial" panose="020B0604020202020204" pitchFamily="34" charset="0"/>
                <a:cs typeface="Arial" panose="020B0604020202020204" pitchFamily="34" charset="0"/>
              </a:rPr>
              <a:t>	Choose colors for the active and inactive cells to make the SDR's structure clear.</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Calculating the Scale:</a:t>
            </a:r>
          </a:p>
          <a:p>
            <a:pPr marL="0" indent="0">
              <a:buNone/>
            </a:pPr>
            <a:r>
              <a:rPr lang="en-US" sz="1400" dirty="0">
                <a:latin typeface="Arial" panose="020B0604020202020204" pitchFamily="34" charset="0"/>
                <a:cs typeface="Arial" panose="020B0604020202020204" pitchFamily="34" charset="0"/>
              </a:rPr>
              <a:t>	A scale factor is calculated based on the ratio of the bitmap's width to the SDR array's width. This helps 	adjust the cell sizes in the bitmap to fit the entire SDR.</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Drawing the Bitmap:</a:t>
            </a:r>
          </a:p>
          <a:p>
            <a:pPr marL="0" indent="0">
              <a:buNone/>
            </a:pPr>
            <a:r>
              <a:rPr lang="en-US" sz="1400" dirty="0">
                <a:latin typeface="Arial" panose="020B0604020202020204" pitchFamily="34" charset="0"/>
                <a:cs typeface="Arial" panose="020B0604020202020204" pitchFamily="34" charset="0"/>
              </a:rPr>
              <a:t>	Go through each cell in the SDR:</a:t>
            </a:r>
          </a:p>
          <a:p>
            <a:pPr marL="0" indent="0">
              <a:buNone/>
            </a:pPr>
            <a:r>
              <a:rPr lang="en-US" sz="1400" dirty="0">
                <a:latin typeface="Arial" panose="020B0604020202020204" pitchFamily="34" charset="0"/>
                <a:cs typeface="Arial" panose="020B0604020202020204" pitchFamily="34" charset="0"/>
              </a:rPr>
              <a:t>		1.  Color it with the active cell color if it's active (1).</a:t>
            </a:r>
          </a:p>
          <a:p>
            <a:pPr marL="0" indent="0">
              <a:buNone/>
            </a:pPr>
            <a:r>
              <a:rPr lang="en-US" sz="1400" dirty="0">
                <a:latin typeface="Arial" panose="020B0604020202020204" pitchFamily="34" charset="0"/>
                <a:cs typeface="Arial" panose="020B0604020202020204" pitchFamily="34" charset="0"/>
              </a:rPr>
              <a:t>		2.  Use the inactive cell color if it's inactive (0).</a:t>
            </a:r>
          </a:p>
          <a:p>
            <a:pPr marL="0" indent="0">
              <a:buNone/>
            </a:pPr>
            <a:r>
              <a:rPr lang="en-US" sz="1400" dirty="0">
                <a:latin typeface="Arial" panose="020B0604020202020204" pitchFamily="34" charset="0"/>
                <a:cs typeface="Arial" panose="020B0604020202020204" pitchFamily="34" charset="0"/>
              </a:rPr>
              <a:t>	The scale factor ensures each cell in the bitmap represents the SDR accurately.</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Saving the drawn bitmaps:</a:t>
            </a:r>
          </a:p>
          <a:p>
            <a:pPr marL="0" indent="0">
              <a:buNone/>
            </a:pPr>
            <a:r>
              <a:rPr lang="en-US" sz="1400" dirty="0">
                <a:latin typeface="Arial" panose="020B0604020202020204" pitchFamily="34" charset="0"/>
                <a:cs typeface="Arial" panose="020B0604020202020204" pitchFamily="34" charset="0"/>
              </a:rPr>
              <a:t>	Once every cell is colored, the bitmap is saved to the location specified in </a:t>
            </a:r>
            <a:r>
              <a:rPr lang="en-US" sz="1400" dirty="0" err="1">
                <a:latin typeface="Arial" panose="020B0604020202020204" pitchFamily="34" charset="0"/>
                <a:cs typeface="Arial" panose="020B0604020202020204" pitchFamily="34" charset="0"/>
              </a:rPr>
              <a:t>filePath</a:t>
            </a: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7972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fontScale="90000"/>
          </a:bodyPr>
          <a:lstStyle/>
          <a:p>
            <a:pPr algn="ctr"/>
            <a:r>
              <a:rPr lang="en-US" sz="4800" dirty="0">
                <a:solidFill>
                  <a:schemeClr val="bg1"/>
                </a:solidFill>
              </a:rPr>
              <a:t>Basic SDR Examples with binary encoders</a:t>
            </a:r>
            <a:br>
              <a:rPr lang="en-US" sz="4800" dirty="0">
                <a:solidFill>
                  <a:schemeClr val="bg1"/>
                </a:solidFill>
              </a:rPr>
            </a:br>
            <a:endParaRPr lang="en-IN" sz="48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simple example will help understand the visualization process. So, for this we can take a simple value say 40148. Now we need SDR encode this data to visualize.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Then we can make this result 2D as we need two dimension for drawing the bitmap.</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Now we can draw this data in the </a:t>
            </a:r>
            <a:r>
              <a:rPr lang="en-US" dirty="0" err="1">
                <a:latin typeface="Arial" panose="020B0604020202020204" pitchFamily="34" charset="0"/>
                <a:cs typeface="Arial" panose="020B0604020202020204" pitchFamily="34" charset="0"/>
              </a:rPr>
              <a:t>DrawBitMap</a:t>
            </a:r>
            <a:r>
              <a:rPr lang="en-US" dirty="0">
                <a:latin typeface="Arial" panose="020B0604020202020204" pitchFamily="34" charset="0"/>
                <a:cs typeface="Arial" panose="020B0604020202020204" pitchFamily="34" charset="0"/>
              </a:rPr>
              <a:t> method.</a:t>
            </a:r>
            <a:endParaRPr lang="en-IN"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4733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6451-4664-0AF9-E76C-E6464FF3B20C}"/>
              </a:ext>
            </a:extLst>
          </p:cNvPr>
          <p:cNvSpPr>
            <a:spLocks noGrp="1"/>
          </p:cNvSpPr>
          <p:nvPr>
            <p:ph type="title"/>
          </p:nvPr>
        </p:nvSpPr>
        <p:spPr>
          <a:xfrm>
            <a:off x="758952" y="379475"/>
            <a:ext cx="10671048" cy="1260789"/>
          </a:xfrm>
        </p:spPr>
        <p:txBody>
          <a:bodyPr anchor="ctr">
            <a:normAutofit/>
          </a:bodyPr>
          <a:lstStyle/>
          <a:p>
            <a:pPr algn="ctr"/>
            <a:r>
              <a:rPr lang="en-US" sz="4800" dirty="0">
                <a:solidFill>
                  <a:schemeClr val="bg1"/>
                </a:solidFill>
              </a:rPr>
              <a:t>Basic SDR Examples with binary encoders</a:t>
            </a:r>
            <a:endParaRPr lang="en-IN" sz="4800" dirty="0">
              <a:solidFill>
                <a:schemeClr val="bg1"/>
              </a:solidFill>
            </a:endParaRPr>
          </a:p>
        </p:txBody>
      </p:sp>
      <p:sp>
        <p:nvSpPr>
          <p:cNvPr id="3" name="Content Placeholder 2">
            <a:extLst>
              <a:ext uri="{FF2B5EF4-FFF2-40B4-BE49-F238E27FC236}">
                <a16:creationId xmlns:a16="http://schemas.microsoft.com/office/drawing/2014/main" id="{F4D96689-2056-A4D1-DF64-6F760B77DAE2}"/>
              </a:ext>
            </a:extLst>
          </p:cNvPr>
          <p:cNvSpPr>
            <a:spLocks noGrp="1"/>
          </p:cNvSpPr>
          <p:nvPr>
            <p:ph idx="1"/>
          </p:nvPr>
        </p:nvSpPr>
        <p:spPr>
          <a:xfrm>
            <a:off x="758824" y="2285999"/>
            <a:ext cx="11025186" cy="4572001"/>
          </a:xfrm>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 We can get the below image from the </a:t>
            </a:r>
            <a:r>
              <a:rPr lang="en-US" sz="1600" dirty="0" err="1">
                <a:latin typeface="Arial" panose="020B0604020202020204" pitchFamily="34" charset="0"/>
                <a:cs typeface="Arial" panose="020B0604020202020204" pitchFamily="34" charset="0"/>
              </a:rPr>
              <a:t>DrawBitMap</a:t>
            </a:r>
            <a:r>
              <a:rPr lang="en-US" sz="1600" dirty="0">
                <a:latin typeface="Arial" panose="020B0604020202020204" pitchFamily="34" charset="0"/>
                <a:cs typeface="Arial" panose="020B0604020202020204" pitchFamily="34" charset="0"/>
              </a:rPr>
              <a:t> method</a:t>
            </a:r>
            <a:endParaRPr lang="en-IN" sz="1600" dirty="0">
              <a:latin typeface="Arial" panose="020B0604020202020204" pitchFamily="34" charset="0"/>
              <a:cs typeface="Arial" panose="020B0604020202020204" pitchFamily="34"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3074" name="Picture 2">
            <a:extLst>
              <a:ext uri="{FF2B5EF4-FFF2-40B4-BE49-F238E27FC236}">
                <a16:creationId xmlns:a16="http://schemas.microsoft.com/office/drawing/2014/main" id="{7D2D03E9-CBA1-14C0-9103-E73EE9354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782110"/>
            <a:ext cx="6858000" cy="407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35738"/>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TM04033929[[fn=Slate]]</Template>
  <TotalTime>237</TotalTime>
  <Words>1646</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Avenir Next LT Pro</vt:lpstr>
      <vt:lpstr>Consolas</vt:lpstr>
      <vt:lpstr>Sitka Banner</vt:lpstr>
      <vt:lpstr>Wingdings</vt:lpstr>
      <vt:lpstr>HeadlinesVTI</vt:lpstr>
      <vt:lpstr>Improve samples and documentation for SDR representation  (SDR to Bitmap)</vt:lpstr>
      <vt:lpstr>Outline:  1. Introduction 2. SDR 3. Bitmap 4. DrawBitmap method 5. SDR into Bitmap 6. SDR examples with encoders 7. DrawBitmap examples with different encoders 8. Bitmap representation using spatial pooler 9. Conclusion</vt:lpstr>
      <vt:lpstr>Introduction</vt:lpstr>
      <vt:lpstr>What is SDR?</vt:lpstr>
      <vt:lpstr>What is Bitmap?</vt:lpstr>
      <vt:lpstr>The DrawBitmap Method</vt:lpstr>
      <vt:lpstr>Turning an SDR into a visual bitmap</vt:lpstr>
      <vt:lpstr>Basic SDR Examples with binary encoders </vt:lpstr>
      <vt:lpstr>Basic SDR Examples with binary encoders</vt:lpstr>
      <vt:lpstr>DrawBitMap example with Binary Encoder 1D image</vt:lpstr>
      <vt:lpstr>DrawBitmap example for DateTime Encoder</vt:lpstr>
      <vt:lpstr>Drawing AQI Values with Scalar Encoder</vt:lpstr>
      <vt:lpstr>DrawBitmap sample for Geospatial Encoder</vt:lpstr>
      <vt:lpstr>DrawBitmap sample for Geospatial Encoder</vt:lpstr>
      <vt:lpstr>Bitmap representation of Image using Spatial Pooler</vt:lpstr>
      <vt:lpstr>Bitmap representation of Image using Spatial Pooler</vt:lpstr>
      <vt:lpstr>Bitmap representation of Image using Spatial Pooler</vt:lpstr>
      <vt:lpstr>Example representing Overlap(Intersection),Difference and Union for Alphabet T and Numeric 3 in Bitmap after computing in spatial pooler:</vt:lpstr>
      <vt:lpstr>Example representing Overlap(Intersection),Difference and Union for Alphabet T and 1 in Bitmap after computing in spatial pooler</vt:lpstr>
      <vt:lpstr>Example representing Overlap(Intersection),Difference and Union for Alphabet T and Numeric 3 in Bitmap after computing in spatial pooler:</vt:lpstr>
      <vt:lpstr>Example representing Overlap(Intersection),Difference and Union for Alphabet T and Numeric 3 in Bitmap after computing in spatial pooler: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SDRs (Sparse Distributed Representations)</dc:title>
  <dc:creator>Tanzeem</dc:creator>
  <cp:lastModifiedBy>Khan Mushfiqur Rahman</cp:lastModifiedBy>
  <cp:revision>2</cp:revision>
  <dcterms:created xsi:type="dcterms:W3CDTF">2023-03-28T22:47:24Z</dcterms:created>
  <dcterms:modified xsi:type="dcterms:W3CDTF">2024-03-24T20:54:59Z</dcterms:modified>
</cp:coreProperties>
</file>