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58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4B035-B587-4368-8918-8699A779A37C}" v="83" dt="2021-01-01T15:38:15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olrahman Peimankar" userId="6d0d572b-e2fb-4d09-a832-e35597dc9d26" providerId="ADAL" clId="{5E64B035-B587-4368-8918-8699A779A37C}"/>
    <pc:docChg chg="undo redo custSel addSld modSld sldOrd">
      <pc:chgData name="Abdolrahman Peimankar" userId="6d0d572b-e2fb-4d09-a832-e35597dc9d26" providerId="ADAL" clId="{5E64B035-B587-4368-8918-8699A779A37C}" dt="2021-01-01T15:45:18.394" v="588" actId="400"/>
      <pc:docMkLst>
        <pc:docMk/>
      </pc:docMkLst>
      <pc:sldChg chg="delSp modSp">
        <pc:chgData name="Abdolrahman Peimankar" userId="6d0d572b-e2fb-4d09-a832-e35597dc9d26" providerId="ADAL" clId="{5E64B035-B587-4368-8918-8699A779A37C}" dt="2020-12-31T22:29:13.580" v="177" actId="20577"/>
        <pc:sldMkLst>
          <pc:docMk/>
          <pc:sldMk cId="2893892089" sldId="256"/>
        </pc:sldMkLst>
        <pc:spChg chg="mod topLvl">
          <ac:chgData name="Abdolrahman Peimankar" userId="6d0d572b-e2fb-4d09-a832-e35597dc9d26" providerId="ADAL" clId="{5E64B035-B587-4368-8918-8699A779A37C}" dt="2020-12-31T22:28:59.383" v="172" actId="14100"/>
          <ac:spMkLst>
            <pc:docMk/>
            <pc:sldMk cId="2893892089" sldId="256"/>
            <ac:spMk id="4" creationId="{6053DC0E-22E9-48EB-943E-343CB5F85131}"/>
          </ac:spMkLst>
        </pc:spChg>
        <pc:spChg chg="mod topLvl">
          <ac:chgData name="Abdolrahman Peimankar" userId="6d0d572b-e2fb-4d09-a832-e35597dc9d26" providerId="ADAL" clId="{5E64B035-B587-4368-8918-8699A779A37C}" dt="2020-12-31T22:28:59.383" v="172" actId="14100"/>
          <ac:spMkLst>
            <pc:docMk/>
            <pc:sldMk cId="2893892089" sldId="256"/>
            <ac:spMk id="7" creationId="{C6F714B4-9CBC-4E32-A6DE-0386C2D49826}"/>
          </ac:spMkLst>
        </pc:spChg>
        <pc:spChg chg="mod topLvl">
          <ac:chgData name="Abdolrahman Peimankar" userId="6d0d572b-e2fb-4d09-a832-e35597dc9d26" providerId="ADAL" clId="{5E64B035-B587-4368-8918-8699A779A37C}" dt="2020-12-31T22:29:13.580" v="177" actId="20577"/>
          <ac:spMkLst>
            <pc:docMk/>
            <pc:sldMk cId="2893892089" sldId="256"/>
            <ac:spMk id="8" creationId="{67FCBFB3-7AAC-4F32-828F-68258D7E7177}"/>
          </ac:spMkLst>
        </pc:spChg>
        <pc:spChg chg="mod topLvl">
          <ac:chgData name="Abdolrahman Peimankar" userId="6d0d572b-e2fb-4d09-a832-e35597dc9d26" providerId="ADAL" clId="{5E64B035-B587-4368-8918-8699A779A37C}" dt="2020-12-31T22:28:59.383" v="172" actId="14100"/>
          <ac:spMkLst>
            <pc:docMk/>
            <pc:sldMk cId="2893892089" sldId="256"/>
            <ac:spMk id="13" creationId="{17E1AF93-1DEA-4B8B-BAC3-188ABBFF3660}"/>
          </ac:spMkLst>
        </pc:spChg>
        <pc:spChg chg="mod topLvl">
          <ac:chgData name="Abdolrahman Peimankar" userId="6d0d572b-e2fb-4d09-a832-e35597dc9d26" providerId="ADAL" clId="{5E64B035-B587-4368-8918-8699A779A37C}" dt="2020-12-31T22:28:59.383" v="172" actId="14100"/>
          <ac:spMkLst>
            <pc:docMk/>
            <pc:sldMk cId="2893892089" sldId="256"/>
            <ac:spMk id="14" creationId="{5E12DF1A-4007-4A51-8366-97F0BD453A73}"/>
          </ac:spMkLst>
        </pc:spChg>
        <pc:grpChg chg="del">
          <ac:chgData name="Abdolrahman Peimankar" userId="6d0d572b-e2fb-4d09-a832-e35597dc9d26" providerId="ADAL" clId="{5E64B035-B587-4368-8918-8699A779A37C}" dt="2020-12-31T22:28:54.646" v="171" actId="165"/>
          <ac:grpSpMkLst>
            <pc:docMk/>
            <pc:sldMk cId="2893892089" sldId="256"/>
            <ac:grpSpMk id="15" creationId="{1920D537-4687-4FE9-A8EF-C37B1109C88E}"/>
          </ac:grpSpMkLst>
        </pc:grpChg>
        <pc:cxnChg chg="mod topLvl">
          <ac:chgData name="Abdolrahman Peimankar" userId="6d0d572b-e2fb-4d09-a832-e35597dc9d26" providerId="ADAL" clId="{5E64B035-B587-4368-8918-8699A779A37C}" dt="2020-12-31T22:28:59.383" v="172" actId="14100"/>
          <ac:cxnSpMkLst>
            <pc:docMk/>
            <pc:sldMk cId="2893892089" sldId="256"/>
            <ac:cxnSpMk id="10" creationId="{2F4A4B1F-9705-4E09-ACD9-442927FB1D7E}"/>
          </ac:cxnSpMkLst>
        </pc:cxnChg>
        <pc:cxnChg chg="mod topLvl">
          <ac:chgData name="Abdolrahman Peimankar" userId="6d0d572b-e2fb-4d09-a832-e35597dc9d26" providerId="ADAL" clId="{5E64B035-B587-4368-8918-8699A779A37C}" dt="2020-12-31T22:28:59.383" v="172" actId="14100"/>
          <ac:cxnSpMkLst>
            <pc:docMk/>
            <pc:sldMk cId="2893892089" sldId="256"/>
            <ac:cxnSpMk id="12" creationId="{E4FED33A-C29E-4A8F-96F8-1511E05DC9C8}"/>
          </ac:cxnSpMkLst>
        </pc:cxnChg>
      </pc:sldChg>
      <pc:sldChg chg="addSp delSp modSp add">
        <pc:chgData name="Abdolrahman Peimankar" userId="6d0d572b-e2fb-4d09-a832-e35597dc9d26" providerId="ADAL" clId="{5E64B035-B587-4368-8918-8699A779A37C}" dt="2021-01-01T09:15:19.947" v="353" actId="14100"/>
        <pc:sldMkLst>
          <pc:docMk/>
          <pc:sldMk cId="3424313733" sldId="257"/>
        </pc:sldMkLst>
        <pc:spChg chg="del">
          <ac:chgData name="Abdolrahman Peimankar" userId="6d0d572b-e2fb-4d09-a832-e35597dc9d26" providerId="ADAL" clId="{5E64B035-B587-4368-8918-8699A779A37C}" dt="2021-01-01T09:08:04.651" v="179" actId="478"/>
          <ac:spMkLst>
            <pc:docMk/>
            <pc:sldMk cId="3424313733" sldId="257"/>
            <ac:spMk id="2" creationId="{2A1426FA-11F3-499D-A59C-B66E278D84D4}"/>
          </ac:spMkLst>
        </pc:spChg>
        <pc:spChg chg="del">
          <ac:chgData name="Abdolrahman Peimankar" userId="6d0d572b-e2fb-4d09-a832-e35597dc9d26" providerId="ADAL" clId="{5E64B035-B587-4368-8918-8699A779A37C}" dt="2021-01-01T09:08:05.872" v="180" actId="478"/>
          <ac:spMkLst>
            <pc:docMk/>
            <pc:sldMk cId="3424313733" sldId="257"/>
            <ac:spMk id="3" creationId="{43650E92-F011-4E89-B1BD-1BE3E1537FB2}"/>
          </ac:spMkLst>
        </pc:spChg>
        <pc:graphicFrameChg chg="add mod modGraphic">
          <ac:chgData name="Abdolrahman Peimankar" userId="6d0d572b-e2fb-4d09-a832-e35597dc9d26" providerId="ADAL" clId="{5E64B035-B587-4368-8918-8699A779A37C}" dt="2021-01-01T09:15:19.947" v="353" actId="14100"/>
          <ac:graphicFrameMkLst>
            <pc:docMk/>
            <pc:sldMk cId="3424313733" sldId="257"/>
            <ac:graphicFrameMk id="4" creationId="{6DDADF1E-9A67-4916-8538-F76A4841FD8D}"/>
          </ac:graphicFrameMkLst>
        </pc:graphicFrameChg>
      </pc:sldChg>
      <pc:sldChg chg="modSp add">
        <pc:chgData name="Abdolrahman Peimankar" userId="6d0d572b-e2fb-4d09-a832-e35597dc9d26" providerId="ADAL" clId="{5E64B035-B587-4368-8918-8699A779A37C}" dt="2021-01-01T13:06:04.872" v="386" actId="20577"/>
        <pc:sldMkLst>
          <pc:docMk/>
          <pc:sldMk cId="3411478490" sldId="258"/>
        </pc:sldMkLst>
        <pc:graphicFrameChg chg="modGraphic">
          <ac:chgData name="Abdolrahman Peimankar" userId="6d0d572b-e2fb-4d09-a832-e35597dc9d26" providerId="ADAL" clId="{5E64B035-B587-4368-8918-8699A779A37C}" dt="2021-01-01T13:06:04.872" v="386" actId="20577"/>
          <ac:graphicFrameMkLst>
            <pc:docMk/>
            <pc:sldMk cId="3411478490" sldId="258"/>
            <ac:graphicFrameMk id="4" creationId="{6DDADF1E-9A67-4916-8538-F76A4841FD8D}"/>
          </ac:graphicFrameMkLst>
        </pc:graphicFrameChg>
      </pc:sldChg>
      <pc:sldChg chg="addSp modSp add">
        <pc:chgData name="Abdolrahman Peimankar" userId="6d0d572b-e2fb-4d09-a832-e35597dc9d26" providerId="ADAL" clId="{5E64B035-B587-4368-8918-8699A779A37C}" dt="2021-01-01T15:31:36.689" v="477" actId="20577"/>
        <pc:sldMkLst>
          <pc:docMk/>
          <pc:sldMk cId="3651980722" sldId="259"/>
        </pc:sldMkLst>
        <pc:spChg chg="add mod">
          <ac:chgData name="Abdolrahman Peimankar" userId="6d0d572b-e2fb-4d09-a832-e35597dc9d26" providerId="ADAL" clId="{5E64B035-B587-4368-8918-8699A779A37C}" dt="2021-01-01T15:19:24.230" v="394" actId="14100"/>
          <ac:spMkLst>
            <pc:docMk/>
            <pc:sldMk cId="3651980722" sldId="259"/>
            <ac:spMk id="2" creationId="{72E8DC2B-795A-4DE0-890C-8774CC90C99F}"/>
          </ac:spMkLst>
        </pc:spChg>
        <pc:graphicFrameChg chg="modGraphic">
          <ac:chgData name="Abdolrahman Peimankar" userId="6d0d572b-e2fb-4d09-a832-e35597dc9d26" providerId="ADAL" clId="{5E64B035-B587-4368-8918-8699A779A37C}" dt="2021-01-01T15:31:36.689" v="477" actId="20577"/>
          <ac:graphicFrameMkLst>
            <pc:docMk/>
            <pc:sldMk cId="3651980722" sldId="259"/>
            <ac:graphicFrameMk id="4" creationId="{6DDADF1E-9A67-4916-8538-F76A4841FD8D}"/>
          </ac:graphicFrameMkLst>
        </pc:graphicFrameChg>
      </pc:sldChg>
      <pc:sldChg chg="addSp delSp modSp add">
        <pc:chgData name="Abdolrahman Peimankar" userId="6d0d572b-e2fb-4d09-a832-e35597dc9d26" providerId="ADAL" clId="{5E64B035-B587-4368-8918-8699A779A37C}" dt="2021-01-01T15:32:38.489" v="513" actId="207"/>
        <pc:sldMkLst>
          <pc:docMk/>
          <pc:sldMk cId="3532303949" sldId="260"/>
        </pc:sldMkLst>
        <pc:spChg chg="add mod">
          <ac:chgData name="Abdolrahman Peimankar" userId="6d0d572b-e2fb-4d09-a832-e35597dc9d26" providerId="ADAL" clId="{5E64B035-B587-4368-8918-8699A779A37C}" dt="2021-01-01T15:32:38.489" v="513" actId="207"/>
          <ac:spMkLst>
            <pc:docMk/>
            <pc:sldMk cId="3532303949" sldId="260"/>
            <ac:spMk id="3" creationId="{10915815-913F-41CF-AAAE-C1889AA8AFF3}"/>
          </ac:spMkLst>
        </pc:spChg>
        <pc:spChg chg="add mod">
          <ac:chgData name="Abdolrahman Peimankar" userId="6d0d572b-e2fb-4d09-a832-e35597dc9d26" providerId="ADAL" clId="{5E64B035-B587-4368-8918-8699A779A37C}" dt="2021-01-01T15:25:34.548" v="413" actId="1037"/>
          <ac:spMkLst>
            <pc:docMk/>
            <pc:sldMk cId="3532303949" sldId="260"/>
            <ac:spMk id="5" creationId="{D3B805E2-CED1-4D4D-B54B-4F83C1E9E6AC}"/>
          </ac:spMkLst>
        </pc:spChg>
        <pc:spChg chg="add mod">
          <ac:chgData name="Abdolrahman Peimankar" userId="6d0d572b-e2fb-4d09-a832-e35597dc9d26" providerId="ADAL" clId="{5E64B035-B587-4368-8918-8699A779A37C}" dt="2021-01-01T15:32:38.489" v="513" actId="207"/>
          <ac:spMkLst>
            <pc:docMk/>
            <pc:sldMk cId="3532303949" sldId="260"/>
            <ac:spMk id="6" creationId="{AACF5C85-945B-4939-930C-43B2265B2EC0}"/>
          </ac:spMkLst>
        </pc:spChg>
        <pc:spChg chg="add mod">
          <ac:chgData name="Abdolrahman Peimankar" userId="6d0d572b-e2fb-4d09-a832-e35597dc9d26" providerId="ADAL" clId="{5E64B035-B587-4368-8918-8699A779A37C}" dt="2021-01-01T15:29:43.603" v="461" actId="208"/>
          <ac:spMkLst>
            <pc:docMk/>
            <pc:sldMk cId="3532303949" sldId="260"/>
            <ac:spMk id="7" creationId="{8900324B-42E0-4C89-90A9-3BED7370002F}"/>
          </ac:spMkLst>
        </pc:spChg>
        <pc:spChg chg="add mod">
          <ac:chgData name="Abdolrahman Peimankar" userId="6d0d572b-e2fb-4d09-a832-e35597dc9d26" providerId="ADAL" clId="{5E64B035-B587-4368-8918-8699A779A37C}" dt="2021-01-01T15:29:43.603" v="461" actId="208"/>
          <ac:spMkLst>
            <pc:docMk/>
            <pc:sldMk cId="3532303949" sldId="260"/>
            <ac:spMk id="8" creationId="{16280FAA-A3ED-49EE-BDD5-737E16621355}"/>
          </ac:spMkLst>
        </pc:spChg>
        <pc:spChg chg="add del mod">
          <ac:chgData name="Abdolrahman Peimankar" userId="6d0d572b-e2fb-4d09-a832-e35597dc9d26" providerId="ADAL" clId="{5E64B035-B587-4368-8918-8699A779A37C}" dt="2021-01-01T15:31:41.003" v="478" actId="478"/>
          <ac:spMkLst>
            <pc:docMk/>
            <pc:sldMk cId="3532303949" sldId="260"/>
            <ac:spMk id="9" creationId="{243767D9-B697-445B-8FFF-14E05FD70BBF}"/>
          </ac:spMkLst>
        </pc:spChg>
        <pc:spChg chg="add del mod">
          <ac:chgData name="Abdolrahman Peimankar" userId="6d0d572b-e2fb-4d09-a832-e35597dc9d26" providerId="ADAL" clId="{5E64B035-B587-4368-8918-8699A779A37C}" dt="2021-01-01T15:31:42.611" v="479" actId="478"/>
          <ac:spMkLst>
            <pc:docMk/>
            <pc:sldMk cId="3532303949" sldId="260"/>
            <ac:spMk id="10" creationId="{34D35F32-3B15-41DB-9C1C-CD65931343D0}"/>
          </ac:spMkLst>
        </pc:spChg>
        <pc:spChg chg="add mod">
          <ac:chgData name="Abdolrahman Peimankar" userId="6d0d572b-e2fb-4d09-a832-e35597dc9d26" providerId="ADAL" clId="{5E64B035-B587-4368-8918-8699A779A37C}" dt="2021-01-01T15:32:03.748" v="481" actId="1076"/>
          <ac:spMkLst>
            <pc:docMk/>
            <pc:sldMk cId="3532303949" sldId="260"/>
            <ac:spMk id="11" creationId="{679D1B35-5003-45A8-8297-92B23E0A669D}"/>
          </ac:spMkLst>
        </pc:spChg>
        <pc:spChg chg="add mod">
          <ac:chgData name="Abdolrahman Peimankar" userId="6d0d572b-e2fb-4d09-a832-e35597dc9d26" providerId="ADAL" clId="{5E64B035-B587-4368-8918-8699A779A37C}" dt="2021-01-01T15:32:38.489" v="513" actId="207"/>
          <ac:spMkLst>
            <pc:docMk/>
            <pc:sldMk cId="3532303949" sldId="260"/>
            <ac:spMk id="12" creationId="{02D46E06-6FC4-4636-991E-46B4B032E5EA}"/>
          </ac:spMkLst>
        </pc:spChg>
        <pc:graphicFrameChg chg="modGraphic">
          <ac:chgData name="Abdolrahman Peimankar" userId="6d0d572b-e2fb-4d09-a832-e35597dc9d26" providerId="ADAL" clId="{5E64B035-B587-4368-8918-8699A779A37C}" dt="2021-01-01T15:30:55.780" v="473" actId="20577"/>
          <ac:graphicFrameMkLst>
            <pc:docMk/>
            <pc:sldMk cId="3532303949" sldId="260"/>
            <ac:graphicFrameMk id="4" creationId="{6DDADF1E-9A67-4916-8538-F76A4841FD8D}"/>
          </ac:graphicFrameMkLst>
        </pc:graphicFrameChg>
      </pc:sldChg>
      <pc:sldChg chg="addSp modSp add ord">
        <pc:chgData name="Abdolrahman Peimankar" userId="6d0d572b-e2fb-4d09-a832-e35597dc9d26" providerId="ADAL" clId="{5E64B035-B587-4368-8918-8699A779A37C}" dt="2021-01-01T15:45:18.394" v="588" actId="400"/>
        <pc:sldMkLst>
          <pc:docMk/>
          <pc:sldMk cId="297771625" sldId="261"/>
        </pc:sldMkLst>
        <pc:spChg chg="add">
          <ac:chgData name="Abdolrahman Peimankar" userId="6d0d572b-e2fb-4d09-a832-e35597dc9d26" providerId="ADAL" clId="{5E64B035-B587-4368-8918-8699A779A37C}" dt="2021-01-01T15:38:15.902" v="564"/>
          <ac:spMkLst>
            <pc:docMk/>
            <pc:sldMk cId="297771625" sldId="261"/>
            <ac:spMk id="3" creationId="{01C03B89-E469-4513-992F-BE472C978158}"/>
          </ac:spMkLst>
        </pc:spChg>
        <pc:spChg chg="add">
          <ac:chgData name="Abdolrahman Peimankar" userId="6d0d572b-e2fb-4d09-a832-e35597dc9d26" providerId="ADAL" clId="{5E64B035-B587-4368-8918-8699A779A37C}" dt="2021-01-01T15:38:15.902" v="564"/>
          <ac:spMkLst>
            <pc:docMk/>
            <pc:sldMk cId="297771625" sldId="261"/>
            <ac:spMk id="5" creationId="{54C3BB37-7D69-45B9-A04F-F1AB9E012266}"/>
          </ac:spMkLst>
        </pc:spChg>
        <pc:graphicFrameChg chg="modGraphic">
          <ac:chgData name="Abdolrahman Peimankar" userId="6d0d572b-e2fb-4d09-a832-e35597dc9d26" providerId="ADAL" clId="{5E64B035-B587-4368-8918-8699A779A37C}" dt="2021-01-01T15:45:18.394" v="588" actId="400"/>
          <ac:graphicFrameMkLst>
            <pc:docMk/>
            <pc:sldMk cId="297771625" sldId="261"/>
            <ac:graphicFrameMk id="4" creationId="{6DDADF1E-9A67-4916-8538-F76A4841FD8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B4F6-9E39-44AA-B624-597C4D252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6E03B-4D7A-4BEF-902D-21CAADB52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3A777-E0F7-4A91-9A57-2E30E516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4713-4065-4147-88CD-876CCA2936D6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4830-72E0-440B-AA3D-AD60624E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A4F6-5A1E-4F13-A617-9D0F927F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FC1-7A4C-427F-9AF7-CC224D2BB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34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C0C0-BCA1-47F4-B8C9-DDC3A18E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925DF-3D88-4EFA-AA9B-5D6DDA2AB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44ED2-178C-4F72-99C7-D03F218F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4713-4065-4147-88CD-876CCA2936D6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7C5B2-CEDA-4EDB-A3D0-BB4F0349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FD041-4725-4697-87BD-418F04CB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FC1-7A4C-427F-9AF7-CC224D2BB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86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2692B-6ED4-4EB2-A269-64DCCA777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67DEF-A299-43D9-9068-37474D6B8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5CA0-1DAD-4E1C-B8F0-53299588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4713-4065-4147-88CD-876CCA2936D6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8D502-58C9-4FC8-A922-C4EB3D1E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8E3AC-81A1-4357-BB95-78939396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FC1-7A4C-427F-9AF7-CC224D2BB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48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512C-EF76-4254-8E8D-6E33D158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F0B4-1082-40A6-B9B4-521A934C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07D40-5DF6-4029-99FA-2211E818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4713-4065-4147-88CD-876CCA2936D6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12998-0161-4976-8184-7FB7C701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8D511-D83D-4C33-825D-5884E1C1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FC1-7A4C-427F-9AF7-CC224D2BB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3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41AF-43DE-4ECF-B0DE-E33A3C14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94506-1DDB-4733-8E2D-40F6A18E1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4DF9-BC4D-4254-A499-C7988EAF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4713-4065-4147-88CD-876CCA2936D6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7BA7F-B9C4-499D-A961-DFAE5E74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EF0D-E775-4DB2-BFA9-940DE92C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FC1-7A4C-427F-9AF7-CC224D2BB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72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1931-BA8E-4623-BDE3-89BB29BA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C201-BEA6-44CC-8D33-6A7EF6FE4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D6829-982E-476A-86A3-FA5C09455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F244B-A668-4161-A8F6-9DBB79CC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4713-4065-4147-88CD-876CCA2936D6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1A263-54F2-4BC3-864D-049EA680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F0271-2FC1-4F42-82F6-149BB170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FC1-7A4C-427F-9AF7-CC224D2BB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0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60AB-F032-42BA-BCE8-6EC726FD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F77C5-BDF8-4E08-B690-7A9AD066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4C500-6720-4934-B29C-1BFA6F467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0445F-B524-4D2C-BF62-029714989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3AACA-D126-4ACF-B9AD-1F588E1D9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097E1-98BA-4DB1-B593-A9B51910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4713-4065-4147-88CD-876CCA2936D6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31F54-C330-4B53-8DFE-30929B4D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4945D-B8A3-45E5-9553-6FE6C7DD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FC1-7A4C-427F-9AF7-CC224D2BB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44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3F65-DD21-4B70-A01F-5DB47A64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77529-A157-4015-BA5C-7E919882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4713-4065-4147-88CD-876CCA2936D6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08013-654D-48C1-BEDA-82AE509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D9C2E-730A-4C0A-90AD-CA96E397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FC1-7A4C-427F-9AF7-CC224D2BB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0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FEC94-E1AA-4A77-8F53-3F379BE0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4713-4065-4147-88CD-876CCA2936D6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EF2E9-BEBD-4B1B-B865-2873BBF1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CCAB7-6439-433C-9007-44B28F0E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FC1-7A4C-427F-9AF7-CC224D2BB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9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8801-36C5-4347-BD63-286C41EA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964F7-E6A3-436A-914B-7E47C5303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EC737-58E4-42EF-9EA7-FD623F082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0461-B6E8-4F9D-A971-77565913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4713-4065-4147-88CD-876CCA2936D6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55517-312B-4229-8384-7C1BE542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6471F-726B-40B5-A9A4-5E192718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FC1-7A4C-427F-9AF7-CC224D2BB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18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5A17-B569-4878-9DC6-B29394E9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39DA3-F682-42ED-9C1A-C01476CB3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B3A18-7F49-4FC1-94B6-31778E22A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D0F15-F36F-4626-9A9F-6F567B95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4713-4065-4147-88CD-876CCA2936D6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51957-8F30-40A7-A8E9-1C7623C3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3C3D3-DE4F-4436-8C2E-0CDBC9D5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3FC1-7A4C-427F-9AF7-CC224D2BB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2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734CF-32D6-4582-971B-56A554ED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E45DB-166D-4C89-9940-EA57997F1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3911-C0D2-4F10-B521-7C4395D6A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54713-4065-4147-88CD-876CCA2936D6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05A4-A794-4D0B-840B-F5F51B1FA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110D0-4DCC-4393-8C46-6C0DD456E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53FC1-7A4C-427F-9AF7-CC224D2BB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38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53DC0E-22E9-48EB-943E-343CB5F85131}"/>
              </a:ext>
            </a:extLst>
          </p:cNvPr>
          <p:cNvSpPr/>
          <p:nvPr/>
        </p:nvSpPr>
        <p:spPr>
          <a:xfrm>
            <a:off x="5188988" y="1113260"/>
            <a:ext cx="2803266" cy="1363240"/>
          </a:xfrm>
          <a:prstGeom prst="roundRect">
            <a:avLst/>
          </a:prstGeom>
          <a:solidFill>
            <a:srgbClr val="419CE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 this a refrigerator?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F714B4-9CBC-4E32-A6DE-0386C2D49826}"/>
              </a:ext>
            </a:extLst>
          </p:cNvPr>
          <p:cNvSpPr/>
          <p:nvPr/>
        </p:nvSpPr>
        <p:spPr>
          <a:xfrm>
            <a:off x="3560212" y="3208760"/>
            <a:ext cx="2803266" cy="136324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average power consumption is less than 200 kWh/year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FCBFB3-7AAC-4F32-828F-68258D7E7177}"/>
              </a:ext>
            </a:extLst>
          </p:cNvPr>
          <p:cNvSpPr/>
          <p:nvPr/>
        </p:nvSpPr>
        <p:spPr>
          <a:xfrm>
            <a:off x="6827288" y="3208760"/>
            <a:ext cx="2803266" cy="136324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average power consumption is more than 200 kWh/year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A4B1F-9705-4E09-ACD9-442927FB1D7E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4961845" y="2476500"/>
            <a:ext cx="1628776" cy="732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FED33A-C29E-4A8F-96F8-1511E05DC9C8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6590621" y="2476500"/>
            <a:ext cx="1638300" cy="732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E1AF93-1DEA-4B8B-BAC3-188ABBFF3660}"/>
              </a:ext>
            </a:extLst>
          </p:cNvPr>
          <p:cNvSpPr txBox="1"/>
          <p:nvPr/>
        </p:nvSpPr>
        <p:spPr>
          <a:xfrm>
            <a:off x="4804450" y="2431605"/>
            <a:ext cx="67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12DF1A-4007-4A51-8366-97F0BD453A73}"/>
              </a:ext>
            </a:extLst>
          </p:cNvPr>
          <p:cNvSpPr txBox="1"/>
          <p:nvPr/>
        </p:nvSpPr>
        <p:spPr>
          <a:xfrm>
            <a:off x="7240759" y="2431605"/>
            <a:ext cx="631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9389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DADF1E-9A67-4916-8538-F76A4841F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1630"/>
              </p:ext>
            </p:extLst>
          </p:nvPr>
        </p:nvGraphicFramePr>
        <p:xfrm>
          <a:off x="2040389" y="686109"/>
          <a:ext cx="4863752" cy="277854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15938">
                  <a:extLst>
                    <a:ext uri="{9D8B030D-6E8A-4147-A177-3AD203B41FA5}">
                      <a16:colId xmlns:a16="http://schemas.microsoft.com/office/drawing/2014/main" val="559613703"/>
                    </a:ext>
                  </a:extLst>
                </a:gridCol>
                <a:gridCol w="1215938">
                  <a:extLst>
                    <a:ext uri="{9D8B030D-6E8A-4147-A177-3AD203B41FA5}">
                      <a16:colId xmlns:a16="http://schemas.microsoft.com/office/drawing/2014/main" val="2686853649"/>
                    </a:ext>
                  </a:extLst>
                </a:gridCol>
                <a:gridCol w="1215938">
                  <a:extLst>
                    <a:ext uri="{9D8B030D-6E8A-4147-A177-3AD203B41FA5}">
                      <a16:colId xmlns:a16="http://schemas.microsoft.com/office/drawing/2014/main" val="1271924347"/>
                    </a:ext>
                  </a:extLst>
                </a:gridCol>
                <a:gridCol w="1215938">
                  <a:extLst>
                    <a:ext uri="{9D8B030D-6E8A-4147-A177-3AD203B41FA5}">
                      <a16:colId xmlns:a16="http://schemas.microsoft.com/office/drawing/2014/main" val="3959382700"/>
                    </a:ext>
                  </a:extLst>
                </a:gridCol>
              </a:tblGrid>
              <a:tr h="39607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Chest Pain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Good</a:t>
                      </a:r>
                    </a:p>
                    <a:p>
                      <a:pPr algn="ctr"/>
                      <a:r>
                        <a:rPr lang="en-GB" dirty="0"/>
                        <a:t>Blood</a:t>
                      </a:r>
                    </a:p>
                    <a:p>
                      <a:pPr algn="ctr"/>
                      <a:r>
                        <a:rPr lang="en-GB" dirty="0"/>
                        <a:t>Circulation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Blocked</a:t>
                      </a:r>
                    </a:p>
                    <a:p>
                      <a:pPr algn="ctr"/>
                      <a:r>
                        <a:rPr lang="en-GB" dirty="0"/>
                        <a:t>Arteries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Heart Disease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0307"/>
                  </a:ext>
                </a:extLst>
              </a:tr>
              <a:tr h="36588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29053"/>
                  </a:ext>
                </a:extLst>
              </a:tr>
              <a:tr h="38251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757111"/>
                  </a:ext>
                </a:extLst>
              </a:tr>
              <a:tr h="29698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87581"/>
                  </a:ext>
                </a:extLst>
              </a:tr>
              <a:tr h="38086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???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62025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etc…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etc…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etc…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etc…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85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31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DADF1E-9A67-4916-8538-F76A4841F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309813"/>
              </p:ext>
            </p:extLst>
          </p:nvPr>
        </p:nvGraphicFramePr>
        <p:xfrm>
          <a:off x="2040389" y="686109"/>
          <a:ext cx="4863752" cy="277854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15938">
                  <a:extLst>
                    <a:ext uri="{9D8B030D-6E8A-4147-A177-3AD203B41FA5}">
                      <a16:colId xmlns:a16="http://schemas.microsoft.com/office/drawing/2014/main" val="559613703"/>
                    </a:ext>
                  </a:extLst>
                </a:gridCol>
                <a:gridCol w="1215938">
                  <a:extLst>
                    <a:ext uri="{9D8B030D-6E8A-4147-A177-3AD203B41FA5}">
                      <a16:colId xmlns:a16="http://schemas.microsoft.com/office/drawing/2014/main" val="2686853649"/>
                    </a:ext>
                  </a:extLst>
                </a:gridCol>
                <a:gridCol w="1215938">
                  <a:extLst>
                    <a:ext uri="{9D8B030D-6E8A-4147-A177-3AD203B41FA5}">
                      <a16:colId xmlns:a16="http://schemas.microsoft.com/office/drawing/2014/main" val="1271924347"/>
                    </a:ext>
                  </a:extLst>
                </a:gridCol>
                <a:gridCol w="1215938">
                  <a:extLst>
                    <a:ext uri="{9D8B030D-6E8A-4147-A177-3AD203B41FA5}">
                      <a16:colId xmlns:a16="http://schemas.microsoft.com/office/drawing/2014/main" val="3959382700"/>
                    </a:ext>
                  </a:extLst>
                </a:gridCol>
              </a:tblGrid>
              <a:tr h="39607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Chest Pain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Good</a:t>
                      </a:r>
                    </a:p>
                    <a:p>
                      <a:pPr algn="ctr"/>
                      <a:r>
                        <a:rPr lang="en-GB" dirty="0"/>
                        <a:t>Blood</a:t>
                      </a:r>
                    </a:p>
                    <a:p>
                      <a:pPr algn="ctr"/>
                      <a:r>
                        <a:rPr lang="en-GB" dirty="0"/>
                        <a:t>Circulation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Blocked</a:t>
                      </a:r>
                    </a:p>
                    <a:p>
                      <a:pPr algn="ctr"/>
                      <a:r>
                        <a:rPr lang="en-GB" dirty="0"/>
                        <a:t>Arteries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Heart Disease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0307"/>
                  </a:ext>
                </a:extLst>
              </a:tr>
              <a:tr h="36588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29053"/>
                  </a:ext>
                </a:extLst>
              </a:tr>
              <a:tr h="38251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757111"/>
                  </a:ext>
                </a:extLst>
              </a:tr>
              <a:tr h="29698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87581"/>
                  </a:ext>
                </a:extLst>
              </a:tr>
              <a:tr h="38086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strike="sngStrike" dirty="0">
                          <a:solidFill>
                            <a:schemeClr val="tx1"/>
                          </a:solidFill>
                        </a:rPr>
                        <a:t>??? </a:t>
                      </a:r>
                      <a:r>
                        <a:rPr lang="en-GB" b="1" strike="noStrike" dirty="0">
                          <a:solidFill>
                            <a:srgbClr val="FF0000"/>
                          </a:solidFill>
                        </a:rPr>
                        <a:t>(YES)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62025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etc…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etc…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etc…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etc…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85196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2E8DC2B-795A-4DE0-890C-8774CC90C99F}"/>
              </a:ext>
            </a:extLst>
          </p:cNvPr>
          <p:cNvSpPr/>
          <p:nvPr/>
        </p:nvSpPr>
        <p:spPr>
          <a:xfrm>
            <a:off x="4420998" y="604006"/>
            <a:ext cx="1325461" cy="2986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5198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DADF1E-9A67-4916-8538-F76A4841F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003468"/>
              </p:ext>
            </p:extLst>
          </p:nvPr>
        </p:nvGraphicFramePr>
        <p:xfrm>
          <a:off x="2040389" y="686109"/>
          <a:ext cx="4863752" cy="277854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15938">
                  <a:extLst>
                    <a:ext uri="{9D8B030D-6E8A-4147-A177-3AD203B41FA5}">
                      <a16:colId xmlns:a16="http://schemas.microsoft.com/office/drawing/2014/main" val="559613703"/>
                    </a:ext>
                  </a:extLst>
                </a:gridCol>
                <a:gridCol w="1215938">
                  <a:extLst>
                    <a:ext uri="{9D8B030D-6E8A-4147-A177-3AD203B41FA5}">
                      <a16:colId xmlns:a16="http://schemas.microsoft.com/office/drawing/2014/main" val="2686853649"/>
                    </a:ext>
                  </a:extLst>
                </a:gridCol>
                <a:gridCol w="1215938">
                  <a:extLst>
                    <a:ext uri="{9D8B030D-6E8A-4147-A177-3AD203B41FA5}">
                      <a16:colId xmlns:a16="http://schemas.microsoft.com/office/drawing/2014/main" val="1271924347"/>
                    </a:ext>
                  </a:extLst>
                </a:gridCol>
                <a:gridCol w="1215938">
                  <a:extLst>
                    <a:ext uri="{9D8B030D-6E8A-4147-A177-3AD203B41FA5}">
                      <a16:colId xmlns:a16="http://schemas.microsoft.com/office/drawing/2014/main" val="3959382700"/>
                    </a:ext>
                  </a:extLst>
                </a:gridCol>
              </a:tblGrid>
              <a:tr h="39607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Chest Pain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gradFill flip="none" rotWithShape="1">
                            <a:gsLst>
                              <a:gs pos="0">
                                <a:schemeClr val="accent1"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</a:rPr>
                        <a:t>Good</a:t>
                      </a:r>
                    </a:p>
                    <a:p>
                      <a:pPr algn="ctr"/>
                      <a:r>
                        <a:rPr lang="en-GB" dirty="0">
                          <a:gradFill flip="none" rotWithShape="1">
                            <a:gsLst>
                              <a:gs pos="0">
                                <a:schemeClr val="accent1"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</a:rPr>
                        <a:t>Blood</a:t>
                      </a:r>
                    </a:p>
                    <a:p>
                      <a:pPr algn="ctr"/>
                      <a:r>
                        <a:rPr lang="en-GB" dirty="0">
                          <a:gradFill flip="none" rotWithShape="1">
                            <a:gsLst>
                              <a:gs pos="0">
                                <a:schemeClr val="accent1"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</a:rPr>
                        <a:t>Circulation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Blocked</a:t>
                      </a:r>
                    </a:p>
                    <a:p>
                      <a:pPr algn="ctr"/>
                      <a:r>
                        <a:rPr lang="en-GB" dirty="0"/>
                        <a:t>Arteries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gradFill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74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83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100000">
                                <a:schemeClr val="accent1">
                                  <a:lumMod val="30000"/>
                                  <a:lumOff val="70000"/>
                                </a:schemeClr>
                              </a:gs>
                            </a:gsLst>
                            <a:lin ang="5400000" scaled="1"/>
                          </a:gradFill>
                        </a:rPr>
                        <a:t>Heart Disease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0307"/>
                  </a:ext>
                </a:extLst>
              </a:tr>
              <a:tr h="36588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gradFill flip="none" rotWithShape="1">
                            <a:gsLst>
                              <a:gs pos="0">
                                <a:schemeClr val="accent1"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gradFill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74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83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100000">
                                <a:schemeClr val="accent1">
                                  <a:lumMod val="30000"/>
                                  <a:lumOff val="70000"/>
                                </a:schemeClr>
                              </a:gs>
                            </a:gsLst>
                            <a:lin ang="5400000" scaled="1"/>
                          </a:gra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29053"/>
                  </a:ext>
                </a:extLst>
              </a:tr>
              <a:tr h="38251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gradFill flip="none" rotWithShape="1">
                            <a:gsLst>
                              <a:gs pos="0">
                                <a:schemeClr val="accent1"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gradFill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74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83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100000">
                                <a:schemeClr val="accent1">
                                  <a:lumMod val="30000"/>
                                  <a:lumOff val="70000"/>
                                </a:schemeClr>
                              </a:gs>
                            </a:gsLst>
                            <a:lin ang="5400000" scaled="1"/>
                          </a:gra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757111"/>
                  </a:ext>
                </a:extLst>
              </a:tr>
              <a:tr h="29698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gradFill flip="none" rotWithShape="1">
                            <a:gsLst>
                              <a:gs pos="0">
                                <a:schemeClr val="accent1"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gradFill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74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83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100000">
                                <a:schemeClr val="accent1">
                                  <a:lumMod val="30000"/>
                                  <a:lumOff val="70000"/>
                                </a:schemeClr>
                              </a:gs>
                            </a:gsLst>
                            <a:lin ang="5400000" scaled="1"/>
                          </a:gra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87581"/>
                  </a:ext>
                </a:extLst>
              </a:tr>
              <a:tr h="38086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gradFill flip="none" rotWithShape="1">
                            <a:gsLst>
                              <a:gs pos="0">
                                <a:schemeClr val="accent1"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strike="noStrike" dirty="0">
                          <a:solidFill>
                            <a:schemeClr val="tx1"/>
                          </a:solidFill>
                        </a:rPr>
                        <a:t>???</a:t>
                      </a:r>
                      <a:r>
                        <a:rPr lang="en-GB" b="1" strike="sngStrike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gradFill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74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83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100000">
                                <a:schemeClr val="accent1">
                                  <a:lumMod val="30000"/>
                                  <a:lumOff val="70000"/>
                                </a:schemeClr>
                              </a:gs>
                            </a:gsLst>
                            <a:lin ang="5400000" scaled="1"/>
                          </a:gra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62025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etc…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gradFill flip="none" rotWithShape="1">
                            <a:gsLst>
                              <a:gs pos="0">
                                <a:schemeClr val="accent1"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</a:rPr>
                        <a:t>etc…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etc…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gradFill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74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83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100000">
                                <a:schemeClr val="accent1">
                                  <a:lumMod val="30000"/>
                                  <a:lumOff val="70000"/>
                                </a:schemeClr>
                              </a:gs>
                            </a:gsLst>
                            <a:lin ang="5400000" scaled="1"/>
                          </a:gradFill>
                        </a:rPr>
                        <a:t>etc…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85196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2E8DC2B-795A-4DE0-890C-8774CC90C99F}"/>
              </a:ext>
            </a:extLst>
          </p:cNvPr>
          <p:cNvSpPr/>
          <p:nvPr/>
        </p:nvSpPr>
        <p:spPr>
          <a:xfrm>
            <a:off x="4420998" y="604006"/>
            <a:ext cx="1325461" cy="2986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805E2-CED1-4D4D-B54B-4F83C1E9E6AC}"/>
              </a:ext>
            </a:extLst>
          </p:cNvPr>
          <p:cNvSpPr/>
          <p:nvPr/>
        </p:nvSpPr>
        <p:spPr>
          <a:xfrm>
            <a:off x="1990055" y="582140"/>
            <a:ext cx="1325461" cy="2986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15815-913F-41CF-AAAE-C1889AA8AFF3}"/>
              </a:ext>
            </a:extLst>
          </p:cNvPr>
          <p:cNvSpPr txBox="1"/>
          <p:nvPr/>
        </p:nvSpPr>
        <p:spPr>
          <a:xfrm>
            <a:off x="5905851" y="1610686"/>
            <a:ext cx="15771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Both are “No”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F5C85-945B-4939-930C-43B2265B2EC0}"/>
              </a:ext>
            </a:extLst>
          </p:cNvPr>
          <p:cNvSpPr txBox="1"/>
          <p:nvPr/>
        </p:nvSpPr>
        <p:spPr>
          <a:xfrm>
            <a:off x="5905851" y="1980019"/>
            <a:ext cx="15771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Both are “Yes”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00324B-42E0-4C89-90A9-3BED7370002F}"/>
              </a:ext>
            </a:extLst>
          </p:cNvPr>
          <p:cNvSpPr/>
          <p:nvPr/>
        </p:nvSpPr>
        <p:spPr>
          <a:xfrm>
            <a:off x="1879134" y="1610685"/>
            <a:ext cx="3959604" cy="36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280FAA-A3ED-49EE-BDD5-737E16621355}"/>
              </a:ext>
            </a:extLst>
          </p:cNvPr>
          <p:cNvSpPr/>
          <p:nvPr/>
        </p:nvSpPr>
        <p:spPr>
          <a:xfrm>
            <a:off x="1879134" y="1980018"/>
            <a:ext cx="3959604" cy="36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9D1B35-5003-45A8-8297-92B23E0A669D}"/>
              </a:ext>
            </a:extLst>
          </p:cNvPr>
          <p:cNvSpPr/>
          <p:nvPr/>
        </p:nvSpPr>
        <p:spPr>
          <a:xfrm>
            <a:off x="1879134" y="2718684"/>
            <a:ext cx="3959604" cy="3693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D46E06-6FC4-4636-991E-46B4B032E5EA}"/>
              </a:ext>
            </a:extLst>
          </p:cNvPr>
          <p:cNvSpPr txBox="1"/>
          <p:nvPr/>
        </p:nvSpPr>
        <p:spPr>
          <a:xfrm>
            <a:off x="5905851" y="2592876"/>
            <a:ext cx="157712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Since Chest Pain is “Yes” </a:t>
            </a:r>
          </a:p>
        </p:txBody>
      </p:sp>
    </p:spTree>
    <p:extLst>
      <p:ext uri="{BB962C8B-B14F-4D97-AF65-F5344CB8AC3E}">
        <p14:creationId xmlns:p14="http://schemas.microsoft.com/office/powerpoint/2010/main" val="353230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DADF1E-9A67-4916-8538-F76A4841F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00298"/>
              </p:ext>
            </p:extLst>
          </p:nvPr>
        </p:nvGraphicFramePr>
        <p:xfrm>
          <a:off x="2040389" y="686109"/>
          <a:ext cx="4863752" cy="277854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15938">
                  <a:extLst>
                    <a:ext uri="{9D8B030D-6E8A-4147-A177-3AD203B41FA5}">
                      <a16:colId xmlns:a16="http://schemas.microsoft.com/office/drawing/2014/main" val="559613703"/>
                    </a:ext>
                  </a:extLst>
                </a:gridCol>
                <a:gridCol w="1215938">
                  <a:extLst>
                    <a:ext uri="{9D8B030D-6E8A-4147-A177-3AD203B41FA5}">
                      <a16:colId xmlns:a16="http://schemas.microsoft.com/office/drawing/2014/main" val="2686853649"/>
                    </a:ext>
                  </a:extLst>
                </a:gridCol>
                <a:gridCol w="1215938">
                  <a:extLst>
                    <a:ext uri="{9D8B030D-6E8A-4147-A177-3AD203B41FA5}">
                      <a16:colId xmlns:a16="http://schemas.microsoft.com/office/drawing/2014/main" val="1271924347"/>
                    </a:ext>
                  </a:extLst>
                </a:gridCol>
                <a:gridCol w="1215938">
                  <a:extLst>
                    <a:ext uri="{9D8B030D-6E8A-4147-A177-3AD203B41FA5}">
                      <a16:colId xmlns:a16="http://schemas.microsoft.com/office/drawing/2014/main" val="3959382700"/>
                    </a:ext>
                  </a:extLst>
                </a:gridCol>
              </a:tblGrid>
              <a:tr h="39607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Height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gradFill flip="none" rotWithShape="1">
                            <a:gsLst>
                              <a:gs pos="0">
                                <a:schemeClr val="accent1"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</a:rPr>
                        <a:t>Good</a:t>
                      </a:r>
                    </a:p>
                    <a:p>
                      <a:pPr algn="ctr"/>
                      <a:r>
                        <a:rPr lang="en-GB" dirty="0">
                          <a:gradFill flip="none" rotWithShape="1">
                            <a:gsLst>
                              <a:gs pos="0">
                                <a:schemeClr val="accent1"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</a:rPr>
                        <a:t>Blood</a:t>
                      </a:r>
                    </a:p>
                    <a:p>
                      <a:pPr algn="ctr"/>
                      <a:r>
                        <a:rPr lang="en-GB" dirty="0">
                          <a:gradFill flip="none" rotWithShape="1">
                            <a:gsLst>
                              <a:gs pos="0">
                                <a:schemeClr val="accent1"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</a:rPr>
                        <a:t>Circulation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gradFill flip="none" rotWithShape="1">
                            <a:gsLst>
                              <a:gs pos="0">
                                <a:schemeClr val="accent1"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</a:rPr>
                        <a:t>Heart Disease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0307"/>
                  </a:ext>
                </a:extLst>
              </a:tr>
              <a:tr h="36588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175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gradFill flip="none" rotWithShape="1">
                            <a:gsLst>
                              <a:gs pos="0">
                                <a:schemeClr val="accent1"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gradFill flip="none" rotWithShape="1">
                            <a:gsLst>
                              <a:gs pos="0">
                                <a:schemeClr val="accent1"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29053"/>
                  </a:ext>
                </a:extLst>
              </a:tr>
              <a:tr h="38251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gradFill flip="none" rotWithShape="1">
                            <a:gsLst>
                              <a:gs pos="0">
                                <a:schemeClr val="accent1"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gradFill flip="none" rotWithShape="1">
                            <a:gsLst>
                              <a:gs pos="0">
                                <a:schemeClr val="accent1"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757111"/>
                  </a:ext>
                </a:extLst>
              </a:tr>
              <a:tr h="29698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gradFill flip="none" rotWithShape="1">
                            <a:gsLst>
                              <a:gs pos="0">
                                <a:schemeClr val="accent1"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gradFill flip="none" rotWithShape="1">
                            <a:gsLst>
                              <a:gs pos="0">
                                <a:schemeClr val="accent1"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87581"/>
                  </a:ext>
                </a:extLst>
              </a:tr>
              <a:tr h="38086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178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gradFill flip="none" rotWithShape="1">
                            <a:gsLst>
                              <a:gs pos="0">
                                <a:schemeClr val="accent1"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u="none" strike="sngStrike" dirty="0">
                          <a:solidFill>
                            <a:schemeClr val="tx1"/>
                          </a:solidFill>
                        </a:rPr>
                        <a:t>??? </a:t>
                      </a:r>
                      <a:r>
                        <a:rPr lang="en-GB" b="1" u="none" strike="noStrike" dirty="0">
                          <a:solidFill>
                            <a:srgbClr val="FF0000"/>
                          </a:solidFill>
                        </a:rPr>
                        <a:t>(82)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gradFill flip="none" rotWithShape="1">
                            <a:gsLst>
                              <a:gs pos="0">
                                <a:schemeClr val="accent1"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62025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etc…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gradFill flip="none" rotWithShape="1">
                            <a:gsLst>
                              <a:gs pos="0">
                                <a:schemeClr val="accent1"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</a:rPr>
                        <a:t>etc…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etc…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gradFill flip="none" rotWithShape="1">
                            <a:gsLst>
                              <a:gs pos="0">
                                <a:schemeClr val="accent1"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</a:rPr>
                        <a:t>etc…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85196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1C03B89-E469-4513-992F-BE472C978158}"/>
              </a:ext>
            </a:extLst>
          </p:cNvPr>
          <p:cNvSpPr/>
          <p:nvPr/>
        </p:nvSpPr>
        <p:spPr>
          <a:xfrm>
            <a:off x="4420998" y="604006"/>
            <a:ext cx="1325461" cy="2986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C3BB37-7D69-45B9-A04F-F1AB9E012266}"/>
              </a:ext>
            </a:extLst>
          </p:cNvPr>
          <p:cNvSpPr/>
          <p:nvPr/>
        </p:nvSpPr>
        <p:spPr>
          <a:xfrm>
            <a:off x="1990055" y="582140"/>
            <a:ext cx="1325461" cy="2986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777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DADF1E-9A67-4916-8538-F76A4841F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73796"/>
              </p:ext>
            </p:extLst>
          </p:nvPr>
        </p:nvGraphicFramePr>
        <p:xfrm>
          <a:off x="2040389" y="686109"/>
          <a:ext cx="2431876" cy="250422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15938">
                  <a:extLst>
                    <a:ext uri="{9D8B030D-6E8A-4147-A177-3AD203B41FA5}">
                      <a16:colId xmlns:a16="http://schemas.microsoft.com/office/drawing/2014/main" val="559613703"/>
                    </a:ext>
                  </a:extLst>
                </a:gridCol>
                <a:gridCol w="1215938">
                  <a:extLst>
                    <a:ext uri="{9D8B030D-6E8A-4147-A177-3AD203B41FA5}">
                      <a16:colId xmlns:a16="http://schemas.microsoft.com/office/drawing/2014/main" val="3959382700"/>
                    </a:ext>
                  </a:extLst>
                </a:gridCol>
              </a:tblGrid>
              <a:tr h="39607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Heart Disease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0307"/>
                  </a:ext>
                </a:extLst>
              </a:tr>
              <a:tr h="36588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220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29053"/>
                  </a:ext>
                </a:extLst>
              </a:tr>
              <a:tr h="38251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757111"/>
                  </a:ext>
                </a:extLst>
              </a:tr>
              <a:tr h="29698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225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87581"/>
                  </a:ext>
                </a:extLst>
              </a:tr>
              <a:tr h="38086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62025"/>
                  </a:ext>
                </a:extLst>
              </a:tr>
              <a:tr h="36911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155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85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47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FDBCBEEBF071A488D083E346382EEDF" ma:contentTypeVersion="12" ma:contentTypeDescription="Opret et nyt dokument." ma:contentTypeScope="" ma:versionID="71fe1a6de0aaa903f610af15cff0770b">
  <xsd:schema xmlns:xsd="http://www.w3.org/2001/XMLSchema" xmlns:xs="http://www.w3.org/2001/XMLSchema" xmlns:p="http://schemas.microsoft.com/office/2006/metadata/properties" xmlns:ns3="04b94f94-aa6d-44ba-8e4f-6da15b1a08d0" xmlns:ns4="a4390d94-0596-451f-9245-957118a2b030" targetNamespace="http://schemas.microsoft.com/office/2006/metadata/properties" ma:root="true" ma:fieldsID="ea9711a5702a604856714b8d83d34c4b" ns3:_="" ns4:_="">
    <xsd:import namespace="04b94f94-aa6d-44ba-8e4f-6da15b1a08d0"/>
    <xsd:import namespace="a4390d94-0596-451f-9245-957118a2b0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b94f94-aa6d-44ba-8e4f-6da15b1a08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390d94-0596-451f-9245-957118a2b03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598566-142E-470C-A430-DF949842DC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b94f94-aa6d-44ba-8e4f-6da15b1a08d0"/>
    <ds:schemaRef ds:uri="a4390d94-0596-451f-9245-957118a2b0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722000-A73B-45DC-B501-05E4562271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FC3772-0BC7-4879-B2EA-D91E2A56638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195</Words>
  <Application>Microsoft Office PowerPoint</Application>
  <PresentationFormat>Widescreen</PresentationFormat>
  <Paragraphs>127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Abdolrahman Peimankar</dc:creator>
  <cp:lastModifiedBy>Abdolrahman Peimankar</cp:lastModifiedBy>
  <cp:revision>1</cp:revision>
  <dcterms:created xsi:type="dcterms:W3CDTF">2020-12-31T21:46:42Z</dcterms:created>
  <dcterms:modified xsi:type="dcterms:W3CDTF">2021-01-01T15:45:20Z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0x0101005FDBCBEEBF071A488D083E346382EEDF</vt:lpwstr>
  </property>
</Properties>
</file>