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DCFF"/>
    <a:srgbClr val="FFFF81"/>
    <a:srgbClr val="9DEBA1"/>
    <a:srgbClr val="FF8B8B"/>
    <a:srgbClr val="FF5050"/>
    <a:srgbClr val="47D94E"/>
    <a:srgbClr val="19C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716C3D-04A0-46A3-B7A4-76E5138ECE38}" v="12" dt="2021-01-12T11:53:01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olrahman Peimankar" userId="6d0d572b-e2fb-4d09-a832-e35597dc9d26" providerId="ADAL" clId="{BE716C3D-04A0-46A3-B7A4-76E5138ECE38}"/>
    <pc:docChg chg="undo custSel addSld modSld">
      <pc:chgData name="Abdolrahman Peimankar" userId="6d0d572b-e2fb-4d09-a832-e35597dc9d26" providerId="ADAL" clId="{BE716C3D-04A0-46A3-B7A4-76E5138ECE38}" dt="2021-01-12T11:57:47.910" v="380" actId="113"/>
      <pc:docMkLst>
        <pc:docMk/>
      </pc:docMkLst>
      <pc:sldChg chg="addSp modSp">
        <pc:chgData name="Abdolrahman Peimankar" userId="6d0d572b-e2fb-4d09-a832-e35597dc9d26" providerId="ADAL" clId="{BE716C3D-04A0-46A3-B7A4-76E5138ECE38}" dt="2021-01-11T10:41:35.769" v="32" actId="164"/>
        <pc:sldMkLst>
          <pc:docMk/>
          <pc:sldMk cId="526688587" sldId="256"/>
        </pc:sldMkLst>
        <pc:spChg chg="mod">
          <ac:chgData name="Abdolrahman Peimankar" userId="6d0d572b-e2fb-4d09-a832-e35597dc9d26" providerId="ADAL" clId="{BE716C3D-04A0-46A3-B7A4-76E5138ECE38}" dt="2021-01-11T10:41:35.769" v="32" actId="164"/>
          <ac:spMkLst>
            <pc:docMk/>
            <pc:sldMk cId="526688587" sldId="256"/>
            <ac:spMk id="4" creationId="{61238789-95BB-4E2F-8C0D-E494FB23FADF}"/>
          </ac:spMkLst>
        </pc:spChg>
        <pc:spChg chg="mod">
          <ac:chgData name="Abdolrahman Peimankar" userId="6d0d572b-e2fb-4d09-a832-e35597dc9d26" providerId="ADAL" clId="{BE716C3D-04A0-46A3-B7A4-76E5138ECE38}" dt="2021-01-11T10:41:35.769" v="32" actId="164"/>
          <ac:spMkLst>
            <pc:docMk/>
            <pc:sldMk cId="526688587" sldId="256"/>
            <ac:spMk id="5" creationId="{C64C4AD1-5321-4931-9251-DED69C4A6C21}"/>
          </ac:spMkLst>
        </pc:spChg>
        <pc:spChg chg="mod">
          <ac:chgData name="Abdolrahman Peimankar" userId="6d0d572b-e2fb-4d09-a832-e35597dc9d26" providerId="ADAL" clId="{BE716C3D-04A0-46A3-B7A4-76E5138ECE38}" dt="2021-01-11T10:41:35.769" v="32" actId="164"/>
          <ac:spMkLst>
            <pc:docMk/>
            <pc:sldMk cId="526688587" sldId="256"/>
            <ac:spMk id="6" creationId="{C596EBF5-6DBC-46F8-BDEA-FEA1AB3C1934}"/>
          </ac:spMkLst>
        </pc:spChg>
        <pc:spChg chg="mod">
          <ac:chgData name="Abdolrahman Peimankar" userId="6d0d572b-e2fb-4d09-a832-e35597dc9d26" providerId="ADAL" clId="{BE716C3D-04A0-46A3-B7A4-76E5138ECE38}" dt="2021-01-11T10:41:35.769" v="32" actId="164"/>
          <ac:spMkLst>
            <pc:docMk/>
            <pc:sldMk cId="526688587" sldId="256"/>
            <ac:spMk id="7" creationId="{9585F88B-B4BC-49C5-99C3-1497C7776940}"/>
          </ac:spMkLst>
        </pc:spChg>
        <pc:spChg chg="mod">
          <ac:chgData name="Abdolrahman Peimankar" userId="6d0d572b-e2fb-4d09-a832-e35597dc9d26" providerId="ADAL" clId="{BE716C3D-04A0-46A3-B7A4-76E5138ECE38}" dt="2021-01-11T10:41:35.769" v="32" actId="164"/>
          <ac:spMkLst>
            <pc:docMk/>
            <pc:sldMk cId="526688587" sldId="256"/>
            <ac:spMk id="8" creationId="{2AC2BE67-92BA-4AC6-AD84-F94B2DBE51A4}"/>
          </ac:spMkLst>
        </pc:spChg>
        <pc:spChg chg="mod">
          <ac:chgData name="Abdolrahman Peimankar" userId="6d0d572b-e2fb-4d09-a832-e35597dc9d26" providerId="ADAL" clId="{BE716C3D-04A0-46A3-B7A4-76E5138ECE38}" dt="2021-01-11T10:41:35.769" v="32" actId="164"/>
          <ac:spMkLst>
            <pc:docMk/>
            <pc:sldMk cId="526688587" sldId="256"/>
            <ac:spMk id="9" creationId="{60418191-0F58-47A9-A942-8E42C9F30AE0}"/>
          </ac:spMkLst>
        </pc:spChg>
        <pc:spChg chg="mod">
          <ac:chgData name="Abdolrahman Peimankar" userId="6d0d572b-e2fb-4d09-a832-e35597dc9d26" providerId="ADAL" clId="{BE716C3D-04A0-46A3-B7A4-76E5138ECE38}" dt="2021-01-11T10:41:35.769" v="32" actId="164"/>
          <ac:spMkLst>
            <pc:docMk/>
            <pc:sldMk cId="526688587" sldId="256"/>
            <ac:spMk id="10" creationId="{6BD69BFA-8FE3-4DDB-9458-8B84B478AFB7}"/>
          </ac:spMkLst>
        </pc:spChg>
        <pc:spChg chg="mod">
          <ac:chgData name="Abdolrahman Peimankar" userId="6d0d572b-e2fb-4d09-a832-e35597dc9d26" providerId="ADAL" clId="{BE716C3D-04A0-46A3-B7A4-76E5138ECE38}" dt="2021-01-11T10:41:35.769" v="32" actId="164"/>
          <ac:spMkLst>
            <pc:docMk/>
            <pc:sldMk cId="526688587" sldId="256"/>
            <ac:spMk id="11" creationId="{39614C7D-C210-42C7-ADC5-C37081B4FC08}"/>
          </ac:spMkLst>
        </pc:spChg>
        <pc:spChg chg="mod">
          <ac:chgData name="Abdolrahman Peimankar" userId="6d0d572b-e2fb-4d09-a832-e35597dc9d26" providerId="ADAL" clId="{BE716C3D-04A0-46A3-B7A4-76E5138ECE38}" dt="2021-01-11T10:41:35.769" v="32" actId="164"/>
          <ac:spMkLst>
            <pc:docMk/>
            <pc:sldMk cId="526688587" sldId="256"/>
            <ac:spMk id="12" creationId="{F8CA000C-A77D-46E2-850F-0E9836C1145D}"/>
          </ac:spMkLst>
        </pc:spChg>
        <pc:spChg chg="mod">
          <ac:chgData name="Abdolrahman Peimankar" userId="6d0d572b-e2fb-4d09-a832-e35597dc9d26" providerId="ADAL" clId="{BE716C3D-04A0-46A3-B7A4-76E5138ECE38}" dt="2021-01-11T10:41:35.769" v="32" actId="164"/>
          <ac:spMkLst>
            <pc:docMk/>
            <pc:sldMk cId="526688587" sldId="256"/>
            <ac:spMk id="13" creationId="{BFE70479-4797-4D01-9711-33E32B2032B0}"/>
          </ac:spMkLst>
        </pc:spChg>
        <pc:spChg chg="mod">
          <ac:chgData name="Abdolrahman Peimankar" userId="6d0d572b-e2fb-4d09-a832-e35597dc9d26" providerId="ADAL" clId="{BE716C3D-04A0-46A3-B7A4-76E5138ECE38}" dt="2021-01-11T10:41:35.769" v="32" actId="164"/>
          <ac:spMkLst>
            <pc:docMk/>
            <pc:sldMk cId="526688587" sldId="256"/>
            <ac:spMk id="14" creationId="{ADEC0C3D-9415-44FD-A8F2-425E16AD4217}"/>
          </ac:spMkLst>
        </pc:spChg>
        <pc:spChg chg="mod">
          <ac:chgData name="Abdolrahman Peimankar" userId="6d0d572b-e2fb-4d09-a832-e35597dc9d26" providerId="ADAL" clId="{BE716C3D-04A0-46A3-B7A4-76E5138ECE38}" dt="2021-01-11T10:41:35.769" v="32" actId="164"/>
          <ac:spMkLst>
            <pc:docMk/>
            <pc:sldMk cId="526688587" sldId="256"/>
            <ac:spMk id="15" creationId="{8AA6A8C1-09A1-43C7-87BF-D4269B5E4546}"/>
          </ac:spMkLst>
        </pc:spChg>
        <pc:spChg chg="mod">
          <ac:chgData name="Abdolrahman Peimankar" userId="6d0d572b-e2fb-4d09-a832-e35597dc9d26" providerId="ADAL" clId="{BE716C3D-04A0-46A3-B7A4-76E5138ECE38}" dt="2021-01-11T10:41:35.769" v="32" actId="164"/>
          <ac:spMkLst>
            <pc:docMk/>
            <pc:sldMk cId="526688587" sldId="256"/>
            <ac:spMk id="16" creationId="{2BB6D773-4238-491F-AC35-2C0A3FC91E2B}"/>
          </ac:spMkLst>
        </pc:spChg>
        <pc:spChg chg="mod">
          <ac:chgData name="Abdolrahman Peimankar" userId="6d0d572b-e2fb-4d09-a832-e35597dc9d26" providerId="ADAL" clId="{BE716C3D-04A0-46A3-B7A4-76E5138ECE38}" dt="2021-01-11T10:41:35.769" v="32" actId="164"/>
          <ac:spMkLst>
            <pc:docMk/>
            <pc:sldMk cId="526688587" sldId="256"/>
            <ac:spMk id="17" creationId="{E82B0253-FE9E-4271-8C5E-DD515BECCCA8}"/>
          </ac:spMkLst>
        </pc:spChg>
        <pc:spChg chg="mod">
          <ac:chgData name="Abdolrahman Peimankar" userId="6d0d572b-e2fb-4d09-a832-e35597dc9d26" providerId="ADAL" clId="{BE716C3D-04A0-46A3-B7A4-76E5138ECE38}" dt="2021-01-11T10:41:35.769" v="32" actId="164"/>
          <ac:spMkLst>
            <pc:docMk/>
            <pc:sldMk cId="526688587" sldId="256"/>
            <ac:spMk id="18" creationId="{AF8212F6-C644-4D30-B685-F19E256781EE}"/>
          </ac:spMkLst>
        </pc:spChg>
        <pc:spChg chg="mod">
          <ac:chgData name="Abdolrahman Peimankar" userId="6d0d572b-e2fb-4d09-a832-e35597dc9d26" providerId="ADAL" clId="{BE716C3D-04A0-46A3-B7A4-76E5138ECE38}" dt="2021-01-11T10:41:35.769" v="32" actId="164"/>
          <ac:spMkLst>
            <pc:docMk/>
            <pc:sldMk cId="526688587" sldId="256"/>
            <ac:spMk id="19" creationId="{29B96AC2-5E88-4022-8351-16549A09C2FB}"/>
          </ac:spMkLst>
        </pc:spChg>
        <pc:spChg chg="mod">
          <ac:chgData name="Abdolrahman Peimankar" userId="6d0d572b-e2fb-4d09-a832-e35597dc9d26" providerId="ADAL" clId="{BE716C3D-04A0-46A3-B7A4-76E5138ECE38}" dt="2021-01-11T10:41:35.769" v="32" actId="164"/>
          <ac:spMkLst>
            <pc:docMk/>
            <pc:sldMk cId="526688587" sldId="256"/>
            <ac:spMk id="23" creationId="{8539C5AE-5B7E-42EA-AB3C-3BFB562B0F18}"/>
          </ac:spMkLst>
        </pc:spChg>
        <pc:grpChg chg="add mod">
          <ac:chgData name="Abdolrahman Peimankar" userId="6d0d572b-e2fb-4d09-a832-e35597dc9d26" providerId="ADAL" clId="{BE716C3D-04A0-46A3-B7A4-76E5138ECE38}" dt="2021-01-11T10:41:35.769" v="32" actId="164"/>
          <ac:grpSpMkLst>
            <pc:docMk/>
            <pc:sldMk cId="526688587" sldId="256"/>
            <ac:grpSpMk id="27" creationId="{711B2653-41FB-4357-A157-6BC1D5AE8B74}"/>
          </ac:grpSpMkLst>
        </pc:grpChg>
        <pc:cxnChg chg="mod">
          <ac:chgData name="Abdolrahman Peimankar" userId="6d0d572b-e2fb-4d09-a832-e35597dc9d26" providerId="ADAL" clId="{BE716C3D-04A0-46A3-B7A4-76E5138ECE38}" dt="2021-01-11T10:41:35.769" v="32" actId="164"/>
          <ac:cxnSpMkLst>
            <pc:docMk/>
            <pc:sldMk cId="526688587" sldId="256"/>
            <ac:cxnSpMk id="21" creationId="{61F9F04F-968B-4F68-9806-73D1952E8DC8}"/>
          </ac:cxnSpMkLst>
        </pc:cxnChg>
        <pc:cxnChg chg="mod">
          <ac:chgData name="Abdolrahman Peimankar" userId="6d0d572b-e2fb-4d09-a832-e35597dc9d26" providerId="ADAL" clId="{BE716C3D-04A0-46A3-B7A4-76E5138ECE38}" dt="2021-01-11T10:41:35.769" v="32" actId="164"/>
          <ac:cxnSpMkLst>
            <pc:docMk/>
            <pc:sldMk cId="526688587" sldId="256"/>
            <ac:cxnSpMk id="22" creationId="{1882605F-A073-449F-A1D6-66ADC1218242}"/>
          </ac:cxnSpMkLst>
        </pc:cxnChg>
        <pc:cxnChg chg="mod">
          <ac:chgData name="Abdolrahman Peimankar" userId="6d0d572b-e2fb-4d09-a832-e35597dc9d26" providerId="ADAL" clId="{BE716C3D-04A0-46A3-B7A4-76E5138ECE38}" dt="2021-01-11T10:41:35.769" v="32" actId="164"/>
          <ac:cxnSpMkLst>
            <pc:docMk/>
            <pc:sldMk cId="526688587" sldId="256"/>
            <ac:cxnSpMk id="24" creationId="{94754DE3-A756-41C8-BBB1-9BE415929333}"/>
          </ac:cxnSpMkLst>
        </pc:cxnChg>
        <pc:cxnChg chg="mod">
          <ac:chgData name="Abdolrahman Peimankar" userId="6d0d572b-e2fb-4d09-a832-e35597dc9d26" providerId="ADAL" clId="{BE716C3D-04A0-46A3-B7A4-76E5138ECE38}" dt="2021-01-11T10:41:35.769" v="32" actId="164"/>
          <ac:cxnSpMkLst>
            <pc:docMk/>
            <pc:sldMk cId="526688587" sldId="256"/>
            <ac:cxnSpMk id="26" creationId="{6846DE85-1929-40BF-A68C-80829481B334}"/>
          </ac:cxnSpMkLst>
        </pc:cxnChg>
      </pc:sldChg>
      <pc:sldChg chg="addSp modSp add">
        <pc:chgData name="Abdolrahman Peimankar" userId="6d0d572b-e2fb-4d09-a832-e35597dc9d26" providerId="ADAL" clId="{BE716C3D-04A0-46A3-B7A4-76E5138ECE38}" dt="2021-01-11T10:58:18.619" v="122" actId="1076"/>
        <pc:sldMkLst>
          <pc:docMk/>
          <pc:sldMk cId="3354297386" sldId="257"/>
        </pc:sldMkLst>
        <pc:spChg chg="add mod">
          <ac:chgData name="Abdolrahman Peimankar" userId="6d0d572b-e2fb-4d09-a832-e35597dc9d26" providerId="ADAL" clId="{BE716C3D-04A0-46A3-B7A4-76E5138ECE38}" dt="2021-01-11T10:57:10.018" v="92" actId="208"/>
          <ac:spMkLst>
            <pc:docMk/>
            <pc:sldMk cId="3354297386" sldId="257"/>
            <ac:spMk id="2" creationId="{1054E00F-D749-4162-A903-0ED679B491CE}"/>
          </ac:spMkLst>
        </pc:spChg>
        <pc:spChg chg="add mod">
          <ac:chgData name="Abdolrahman Peimankar" userId="6d0d572b-e2fb-4d09-a832-e35597dc9d26" providerId="ADAL" clId="{BE716C3D-04A0-46A3-B7A4-76E5138ECE38}" dt="2021-01-11T10:57:10.018" v="92" actId="208"/>
          <ac:spMkLst>
            <pc:docMk/>
            <pc:sldMk cId="3354297386" sldId="257"/>
            <ac:spMk id="25" creationId="{43ABE0B4-8CF7-49B7-BC45-8BDA1608CF57}"/>
          </ac:spMkLst>
        </pc:spChg>
        <pc:spChg chg="add mod">
          <ac:chgData name="Abdolrahman Peimankar" userId="6d0d572b-e2fb-4d09-a832-e35597dc9d26" providerId="ADAL" clId="{BE716C3D-04A0-46A3-B7A4-76E5138ECE38}" dt="2021-01-11T10:57:10.018" v="92" actId="208"/>
          <ac:spMkLst>
            <pc:docMk/>
            <pc:sldMk cId="3354297386" sldId="257"/>
            <ac:spMk id="29" creationId="{AE547615-9274-4223-BCCD-C7FA90347369}"/>
          </ac:spMkLst>
        </pc:spChg>
        <pc:spChg chg="add mod">
          <ac:chgData name="Abdolrahman Peimankar" userId="6d0d572b-e2fb-4d09-a832-e35597dc9d26" providerId="ADAL" clId="{BE716C3D-04A0-46A3-B7A4-76E5138ECE38}" dt="2021-01-11T10:58:18.619" v="122" actId="1076"/>
          <ac:spMkLst>
            <pc:docMk/>
            <pc:sldMk cId="3354297386" sldId="257"/>
            <ac:spMk id="35" creationId="{2828A39D-3CF3-4555-B4D4-34302F0784EA}"/>
          </ac:spMkLst>
        </pc:spChg>
        <pc:cxnChg chg="add mod">
          <ac:chgData name="Abdolrahman Peimankar" userId="6d0d572b-e2fb-4d09-a832-e35597dc9d26" providerId="ADAL" clId="{BE716C3D-04A0-46A3-B7A4-76E5138ECE38}" dt="2021-01-11T10:57:10.018" v="92" actId="208"/>
          <ac:cxnSpMkLst>
            <pc:docMk/>
            <pc:sldMk cId="3354297386" sldId="257"/>
            <ac:cxnSpMk id="20" creationId="{0ED72AD7-AFEE-4404-A4A0-E981FF246555}"/>
          </ac:cxnSpMkLst>
        </pc:cxnChg>
        <pc:cxnChg chg="add mod">
          <ac:chgData name="Abdolrahman Peimankar" userId="6d0d572b-e2fb-4d09-a832-e35597dc9d26" providerId="ADAL" clId="{BE716C3D-04A0-46A3-B7A4-76E5138ECE38}" dt="2021-01-11T10:57:36.220" v="101" actId="1076"/>
          <ac:cxnSpMkLst>
            <pc:docMk/>
            <pc:sldMk cId="3354297386" sldId="257"/>
            <ac:cxnSpMk id="30" creationId="{D2F3CE3D-895C-4C14-AEAC-9E18A289BD24}"/>
          </ac:cxnSpMkLst>
        </pc:cxnChg>
      </pc:sldChg>
      <pc:sldChg chg="modSp add">
        <pc:chgData name="Abdolrahman Peimankar" userId="6d0d572b-e2fb-4d09-a832-e35597dc9d26" providerId="ADAL" clId="{BE716C3D-04A0-46A3-B7A4-76E5138ECE38}" dt="2021-01-11T11:01:05.860" v="157" actId="14100"/>
        <pc:sldMkLst>
          <pc:docMk/>
          <pc:sldMk cId="825912517" sldId="258"/>
        </pc:sldMkLst>
        <pc:spChg chg="mod">
          <ac:chgData name="Abdolrahman Peimankar" userId="6d0d572b-e2fb-4d09-a832-e35597dc9d26" providerId="ADAL" clId="{BE716C3D-04A0-46A3-B7A4-76E5138ECE38}" dt="2021-01-11T11:00:04.102" v="134" actId="14100"/>
          <ac:spMkLst>
            <pc:docMk/>
            <pc:sldMk cId="825912517" sldId="258"/>
            <ac:spMk id="2" creationId="{1054E00F-D749-4162-A903-0ED679B491CE}"/>
          </ac:spMkLst>
        </pc:spChg>
        <pc:spChg chg="mod">
          <ac:chgData name="Abdolrahman Peimankar" userId="6d0d572b-e2fb-4d09-a832-e35597dc9d26" providerId="ADAL" clId="{BE716C3D-04A0-46A3-B7A4-76E5138ECE38}" dt="2021-01-11T11:01:05.860" v="157" actId="14100"/>
          <ac:spMkLst>
            <pc:docMk/>
            <pc:sldMk cId="825912517" sldId="258"/>
            <ac:spMk id="25" creationId="{43ABE0B4-8CF7-49B7-BC45-8BDA1608CF57}"/>
          </ac:spMkLst>
        </pc:spChg>
        <pc:spChg chg="mod">
          <ac:chgData name="Abdolrahman Peimankar" userId="6d0d572b-e2fb-4d09-a832-e35597dc9d26" providerId="ADAL" clId="{BE716C3D-04A0-46A3-B7A4-76E5138ECE38}" dt="2021-01-11T10:59:10.255" v="125" actId="14100"/>
          <ac:spMkLst>
            <pc:docMk/>
            <pc:sldMk cId="825912517" sldId="258"/>
            <ac:spMk id="29" creationId="{AE547615-9274-4223-BCCD-C7FA90347369}"/>
          </ac:spMkLst>
        </pc:spChg>
        <pc:spChg chg="mod">
          <ac:chgData name="Abdolrahman Peimankar" userId="6d0d572b-e2fb-4d09-a832-e35597dc9d26" providerId="ADAL" clId="{BE716C3D-04A0-46A3-B7A4-76E5138ECE38}" dt="2021-01-11T11:00:52.401" v="151" actId="1035"/>
          <ac:spMkLst>
            <pc:docMk/>
            <pc:sldMk cId="825912517" sldId="258"/>
            <ac:spMk id="35" creationId="{2828A39D-3CF3-4555-B4D4-34302F0784EA}"/>
          </ac:spMkLst>
        </pc:spChg>
        <pc:cxnChg chg="mod">
          <ac:chgData name="Abdolrahman Peimankar" userId="6d0d572b-e2fb-4d09-a832-e35597dc9d26" providerId="ADAL" clId="{BE716C3D-04A0-46A3-B7A4-76E5138ECE38}" dt="2021-01-11T11:00:14.344" v="137" actId="1076"/>
          <ac:cxnSpMkLst>
            <pc:docMk/>
            <pc:sldMk cId="825912517" sldId="258"/>
            <ac:cxnSpMk id="20" creationId="{0ED72AD7-AFEE-4404-A4A0-E981FF246555}"/>
          </ac:cxnSpMkLst>
        </pc:cxnChg>
        <pc:cxnChg chg="mod">
          <ac:chgData name="Abdolrahman Peimankar" userId="6d0d572b-e2fb-4d09-a832-e35597dc9d26" providerId="ADAL" clId="{BE716C3D-04A0-46A3-B7A4-76E5138ECE38}" dt="2021-01-11T11:00:46.896" v="148" actId="14100"/>
          <ac:cxnSpMkLst>
            <pc:docMk/>
            <pc:sldMk cId="825912517" sldId="258"/>
            <ac:cxnSpMk id="30" creationId="{D2F3CE3D-895C-4C14-AEAC-9E18A289BD24}"/>
          </ac:cxnSpMkLst>
        </pc:cxnChg>
      </pc:sldChg>
      <pc:sldChg chg="delSp modSp add">
        <pc:chgData name="Abdolrahman Peimankar" userId="6d0d572b-e2fb-4d09-a832-e35597dc9d26" providerId="ADAL" clId="{BE716C3D-04A0-46A3-B7A4-76E5138ECE38}" dt="2021-01-12T11:57:47.910" v="380" actId="113"/>
        <pc:sldMkLst>
          <pc:docMk/>
          <pc:sldMk cId="771243467" sldId="259"/>
        </pc:sldMkLst>
        <pc:spChg chg="del">
          <ac:chgData name="Abdolrahman Peimankar" userId="6d0d572b-e2fb-4d09-a832-e35597dc9d26" providerId="ADAL" clId="{BE716C3D-04A0-46A3-B7A4-76E5138ECE38}" dt="2021-01-12T11:52:35.097" v="165" actId="478"/>
          <ac:spMkLst>
            <pc:docMk/>
            <pc:sldMk cId="771243467" sldId="259"/>
            <ac:spMk id="2" creationId="{1054E00F-D749-4162-A903-0ED679B491CE}"/>
          </ac:spMkLst>
        </pc:spChg>
        <pc:spChg chg="mod topLvl">
          <ac:chgData name="Abdolrahman Peimankar" userId="6d0d572b-e2fb-4d09-a832-e35597dc9d26" providerId="ADAL" clId="{BE716C3D-04A0-46A3-B7A4-76E5138ECE38}" dt="2021-01-12T11:56:31.878" v="338" actId="14100"/>
          <ac:spMkLst>
            <pc:docMk/>
            <pc:sldMk cId="771243467" sldId="259"/>
            <ac:spMk id="4" creationId="{61238789-95BB-4E2F-8C0D-E494FB23FADF}"/>
          </ac:spMkLst>
        </pc:spChg>
        <pc:spChg chg="mod topLvl">
          <ac:chgData name="Abdolrahman Peimankar" userId="6d0d572b-e2fb-4d09-a832-e35597dc9d26" providerId="ADAL" clId="{BE716C3D-04A0-46A3-B7A4-76E5138ECE38}" dt="2021-01-12T11:56:29.729" v="337" actId="14100"/>
          <ac:spMkLst>
            <pc:docMk/>
            <pc:sldMk cId="771243467" sldId="259"/>
            <ac:spMk id="5" creationId="{C64C4AD1-5321-4931-9251-DED69C4A6C21}"/>
          </ac:spMkLst>
        </pc:spChg>
        <pc:spChg chg="del">
          <ac:chgData name="Abdolrahman Peimankar" userId="6d0d572b-e2fb-4d09-a832-e35597dc9d26" providerId="ADAL" clId="{BE716C3D-04A0-46A3-B7A4-76E5138ECE38}" dt="2021-01-12T11:52:51.833" v="166" actId="478"/>
          <ac:spMkLst>
            <pc:docMk/>
            <pc:sldMk cId="771243467" sldId="259"/>
            <ac:spMk id="6" creationId="{C596EBF5-6DBC-46F8-BDEA-FEA1AB3C1934}"/>
          </ac:spMkLst>
        </pc:spChg>
        <pc:spChg chg="mod topLvl">
          <ac:chgData name="Abdolrahman Peimankar" userId="6d0d572b-e2fb-4d09-a832-e35597dc9d26" providerId="ADAL" clId="{BE716C3D-04A0-46A3-B7A4-76E5138ECE38}" dt="2021-01-12T11:56:37.417" v="339" actId="14100"/>
          <ac:spMkLst>
            <pc:docMk/>
            <pc:sldMk cId="771243467" sldId="259"/>
            <ac:spMk id="7" creationId="{9585F88B-B4BC-49C5-99C3-1497C7776940}"/>
          </ac:spMkLst>
        </pc:spChg>
        <pc:spChg chg="mod topLvl">
          <ac:chgData name="Abdolrahman Peimankar" userId="6d0d572b-e2fb-4d09-a832-e35597dc9d26" providerId="ADAL" clId="{BE716C3D-04A0-46A3-B7A4-76E5138ECE38}" dt="2021-01-12T11:56:39.443" v="340" actId="14100"/>
          <ac:spMkLst>
            <pc:docMk/>
            <pc:sldMk cId="771243467" sldId="259"/>
            <ac:spMk id="8" creationId="{2AC2BE67-92BA-4AC6-AD84-F94B2DBE51A4}"/>
          </ac:spMkLst>
        </pc:spChg>
        <pc:spChg chg="del">
          <ac:chgData name="Abdolrahman Peimankar" userId="6d0d572b-e2fb-4d09-a832-e35597dc9d26" providerId="ADAL" clId="{BE716C3D-04A0-46A3-B7A4-76E5138ECE38}" dt="2021-01-12T11:52:51.833" v="166" actId="478"/>
          <ac:spMkLst>
            <pc:docMk/>
            <pc:sldMk cId="771243467" sldId="259"/>
            <ac:spMk id="9" creationId="{60418191-0F58-47A9-A942-8E42C9F30AE0}"/>
          </ac:spMkLst>
        </pc:spChg>
        <pc:spChg chg="mod topLvl">
          <ac:chgData name="Abdolrahman Peimankar" userId="6d0d572b-e2fb-4d09-a832-e35597dc9d26" providerId="ADAL" clId="{BE716C3D-04A0-46A3-B7A4-76E5138ECE38}" dt="2021-01-12T11:57:47.910" v="380" actId="113"/>
          <ac:spMkLst>
            <pc:docMk/>
            <pc:sldMk cId="771243467" sldId="259"/>
            <ac:spMk id="10" creationId="{6BD69BFA-8FE3-4DDB-9458-8B84B478AFB7}"/>
          </ac:spMkLst>
        </pc:spChg>
        <pc:spChg chg="mod topLvl">
          <ac:chgData name="Abdolrahman Peimankar" userId="6d0d572b-e2fb-4d09-a832-e35597dc9d26" providerId="ADAL" clId="{BE716C3D-04A0-46A3-B7A4-76E5138ECE38}" dt="2021-01-12T11:57:47.127" v="377" actId="113"/>
          <ac:spMkLst>
            <pc:docMk/>
            <pc:sldMk cId="771243467" sldId="259"/>
            <ac:spMk id="11" creationId="{39614C7D-C210-42C7-ADC5-C37081B4FC08}"/>
          </ac:spMkLst>
        </pc:spChg>
        <pc:spChg chg="del">
          <ac:chgData name="Abdolrahman Peimankar" userId="6d0d572b-e2fb-4d09-a832-e35597dc9d26" providerId="ADAL" clId="{BE716C3D-04A0-46A3-B7A4-76E5138ECE38}" dt="2021-01-12T11:52:51.833" v="166" actId="478"/>
          <ac:spMkLst>
            <pc:docMk/>
            <pc:sldMk cId="771243467" sldId="259"/>
            <ac:spMk id="12" creationId="{F8CA000C-A77D-46E2-850F-0E9836C1145D}"/>
          </ac:spMkLst>
        </pc:spChg>
        <pc:spChg chg="mod topLvl">
          <ac:chgData name="Abdolrahman Peimankar" userId="6d0d572b-e2fb-4d09-a832-e35597dc9d26" providerId="ADAL" clId="{BE716C3D-04A0-46A3-B7A4-76E5138ECE38}" dt="2021-01-12T11:57:47.351" v="378" actId="113"/>
          <ac:spMkLst>
            <pc:docMk/>
            <pc:sldMk cId="771243467" sldId="259"/>
            <ac:spMk id="13" creationId="{BFE70479-4797-4D01-9711-33E32B2032B0}"/>
          </ac:spMkLst>
        </pc:spChg>
        <pc:spChg chg="del">
          <ac:chgData name="Abdolrahman Peimankar" userId="6d0d572b-e2fb-4d09-a832-e35597dc9d26" providerId="ADAL" clId="{BE716C3D-04A0-46A3-B7A4-76E5138ECE38}" dt="2021-01-12T11:52:51.833" v="166" actId="478"/>
          <ac:spMkLst>
            <pc:docMk/>
            <pc:sldMk cId="771243467" sldId="259"/>
            <ac:spMk id="14" creationId="{ADEC0C3D-9415-44FD-A8F2-425E16AD4217}"/>
          </ac:spMkLst>
        </pc:spChg>
        <pc:spChg chg="mod topLvl">
          <ac:chgData name="Abdolrahman Peimankar" userId="6d0d572b-e2fb-4d09-a832-e35597dc9d26" providerId="ADAL" clId="{BE716C3D-04A0-46A3-B7A4-76E5138ECE38}" dt="2021-01-12T11:57:47.536" v="379" actId="113"/>
          <ac:spMkLst>
            <pc:docMk/>
            <pc:sldMk cId="771243467" sldId="259"/>
            <ac:spMk id="15" creationId="{8AA6A8C1-09A1-43C7-87BF-D4269B5E4546}"/>
          </ac:spMkLst>
        </pc:spChg>
        <pc:spChg chg="del">
          <ac:chgData name="Abdolrahman Peimankar" userId="6d0d572b-e2fb-4d09-a832-e35597dc9d26" providerId="ADAL" clId="{BE716C3D-04A0-46A3-B7A4-76E5138ECE38}" dt="2021-01-12T11:52:51.833" v="166" actId="478"/>
          <ac:spMkLst>
            <pc:docMk/>
            <pc:sldMk cId="771243467" sldId="259"/>
            <ac:spMk id="16" creationId="{2BB6D773-4238-491F-AC35-2C0A3FC91E2B}"/>
          </ac:spMkLst>
        </pc:spChg>
        <pc:spChg chg="del">
          <ac:chgData name="Abdolrahman Peimankar" userId="6d0d572b-e2fb-4d09-a832-e35597dc9d26" providerId="ADAL" clId="{BE716C3D-04A0-46A3-B7A4-76E5138ECE38}" dt="2021-01-12T11:52:51.833" v="166" actId="478"/>
          <ac:spMkLst>
            <pc:docMk/>
            <pc:sldMk cId="771243467" sldId="259"/>
            <ac:spMk id="17" creationId="{E82B0253-FE9E-4271-8C5E-DD515BECCCA8}"/>
          </ac:spMkLst>
        </pc:spChg>
        <pc:spChg chg="del">
          <ac:chgData name="Abdolrahman Peimankar" userId="6d0d572b-e2fb-4d09-a832-e35597dc9d26" providerId="ADAL" clId="{BE716C3D-04A0-46A3-B7A4-76E5138ECE38}" dt="2021-01-12T11:52:51.833" v="166" actId="478"/>
          <ac:spMkLst>
            <pc:docMk/>
            <pc:sldMk cId="771243467" sldId="259"/>
            <ac:spMk id="18" creationId="{AF8212F6-C644-4D30-B685-F19E256781EE}"/>
          </ac:spMkLst>
        </pc:spChg>
        <pc:spChg chg="mod topLvl">
          <ac:chgData name="Abdolrahman Peimankar" userId="6d0d572b-e2fb-4d09-a832-e35597dc9d26" providerId="ADAL" clId="{BE716C3D-04A0-46A3-B7A4-76E5138ECE38}" dt="2021-01-12T11:56:51.806" v="372" actId="1038"/>
          <ac:spMkLst>
            <pc:docMk/>
            <pc:sldMk cId="771243467" sldId="259"/>
            <ac:spMk id="19" creationId="{29B96AC2-5E88-4022-8351-16549A09C2FB}"/>
          </ac:spMkLst>
        </pc:spChg>
        <pc:spChg chg="mod topLvl">
          <ac:chgData name="Abdolrahman Peimankar" userId="6d0d572b-e2fb-4d09-a832-e35597dc9d26" providerId="ADAL" clId="{BE716C3D-04A0-46A3-B7A4-76E5138ECE38}" dt="2021-01-12T11:56:45.351" v="356" actId="1037"/>
          <ac:spMkLst>
            <pc:docMk/>
            <pc:sldMk cId="771243467" sldId="259"/>
            <ac:spMk id="23" creationId="{8539C5AE-5B7E-42EA-AB3C-3BFB562B0F18}"/>
          </ac:spMkLst>
        </pc:spChg>
        <pc:spChg chg="del">
          <ac:chgData name="Abdolrahman Peimankar" userId="6d0d572b-e2fb-4d09-a832-e35597dc9d26" providerId="ADAL" clId="{BE716C3D-04A0-46A3-B7A4-76E5138ECE38}" dt="2021-01-12T11:52:27.617" v="159" actId="478"/>
          <ac:spMkLst>
            <pc:docMk/>
            <pc:sldMk cId="771243467" sldId="259"/>
            <ac:spMk id="25" creationId="{43ABE0B4-8CF7-49B7-BC45-8BDA1608CF57}"/>
          </ac:spMkLst>
        </pc:spChg>
        <pc:spChg chg="del">
          <ac:chgData name="Abdolrahman Peimankar" userId="6d0d572b-e2fb-4d09-a832-e35597dc9d26" providerId="ADAL" clId="{BE716C3D-04A0-46A3-B7A4-76E5138ECE38}" dt="2021-01-12T11:52:32.767" v="164" actId="478"/>
          <ac:spMkLst>
            <pc:docMk/>
            <pc:sldMk cId="771243467" sldId="259"/>
            <ac:spMk id="29" creationId="{AE547615-9274-4223-BCCD-C7FA90347369}"/>
          </ac:spMkLst>
        </pc:spChg>
        <pc:spChg chg="del mod">
          <ac:chgData name="Abdolrahman Peimankar" userId="6d0d572b-e2fb-4d09-a832-e35597dc9d26" providerId="ADAL" clId="{BE716C3D-04A0-46A3-B7A4-76E5138ECE38}" dt="2021-01-12T11:52:31.047" v="163" actId="478"/>
          <ac:spMkLst>
            <pc:docMk/>
            <pc:sldMk cId="771243467" sldId="259"/>
            <ac:spMk id="35" creationId="{2828A39D-3CF3-4555-B4D4-34302F0784EA}"/>
          </ac:spMkLst>
        </pc:spChg>
        <pc:grpChg chg="del">
          <ac:chgData name="Abdolrahman Peimankar" userId="6d0d572b-e2fb-4d09-a832-e35597dc9d26" providerId="ADAL" clId="{BE716C3D-04A0-46A3-B7A4-76E5138ECE38}" dt="2021-01-12T11:53:01.229" v="167" actId="165"/>
          <ac:grpSpMkLst>
            <pc:docMk/>
            <pc:sldMk cId="771243467" sldId="259"/>
            <ac:grpSpMk id="27" creationId="{711B2653-41FB-4357-A157-6BC1D5AE8B74}"/>
          </ac:grpSpMkLst>
        </pc:grpChg>
        <pc:cxnChg chg="del">
          <ac:chgData name="Abdolrahman Peimankar" userId="6d0d572b-e2fb-4d09-a832-e35597dc9d26" providerId="ADAL" clId="{BE716C3D-04A0-46A3-B7A4-76E5138ECE38}" dt="2021-01-12T11:52:28.509" v="160" actId="478"/>
          <ac:cxnSpMkLst>
            <pc:docMk/>
            <pc:sldMk cId="771243467" sldId="259"/>
            <ac:cxnSpMk id="20" creationId="{0ED72AD7-AFEE-4404-A4A0-E981FF246555}"/>
          </ac:cxnSpMkLst>
        </pc:cxnChg>
        <pc:cxnChg chg="mod topLvl">
          <ac:chgData name="Abdolrahman Peimankar" userId="6d0d572b-e2fb-4d09-a832-e35597dc9d26" providerId="ADAL" clId="{BE716C3D-04A0-46A3-B7A4-76E5138ECE38}" dt="2021-01-12T11:56:51.806" v="372" actId="1038"/>
          <ac:cxnSpMkLst>
            <pc:docMk/>
            <pc:sldMk cId="771243467" sldId="259"/>
            <ac:cxnSpMk id="21" creationId="{61F9F04F-968B-4F68-9806-73D1952E8DC8}"/>
          </ac:cxnSpMkLst>
        </pc:cxnChg>
        <pc:cxnChg chg="mod topLvl">
          <ac:chgData name="Abdolrahman Peimankar" userId="6d0d572b-e2fb-4d09-a832-e35597dc9d26" providerId="ADAL" clId="{BE716C3D-04A0-46A3-B7A4-76E5138ECE38}" dt="2021-01-12T11:56:51.806" v="372" actId="1038"/>
          <ac:cxnSpMkLst>
            <pc:docMk/>
            <pc:sldMk cId="771243467" sldId="259"/>
            <ac:cxnSpMk id="22" creationId="{1882605F-A073-449F-A1D6-66ADC1218242}"/>
          </ac:cxnSpMkLst>
        </pc:cxnChg>
        <pc:cxnChg chg="mod topLvl">
          <ac:chgData name="Abdolrahman Peimankar" userId="6d0d572b-e2fb-4d09-a832-e35597dc9d26" providerId="ADAL" clId="{BE716C3D-04A0-46A3-B7A4-76E5138ECE38}" dt="2021-01-12T11:56:45.351" v="356" actId="1037"/>
          <ac:cxnSpMkLst>
            <pc:docMk/>
            <pc:sldMk cId="771243467" sldId="259"/>
            <ac:cxnSpMk id="24" creationId="{94754DE3-A756-41C8-BBB1-9BE415929333}"/>
          </ac:cxnSpMkLst>
        </pc:cxnChg>
        <pc:cxnChg chg="mod topLvl">
          <ac:chgData name="Abdolrahman Peimankar" userId="6d0d572b-e2fb-4d09-a832-e35597dc9d26" providerId="ADAL" clId="{BE716C3D-04A0-46A3-B7A4-76E5138ECE38}" dt="2021-01-12T11:56:45.351" v="356" actId="1037"/>
          <ac:cxnSpMkLst>
            <pc:docMk/>
            <pc:sldMk cId="771243467" sldId="259"/>
            <ac:cxnSpMk id="26" creationId="{6846DE85-1929-40BF-A68C-80829481B334}"/>
          </ac:cxnSpMkLst>
        </pc:cxnChg>
        <pc:cxnChg chg="del">
          <ac:chgData name="Abdolrahman Peimankar" userId="6d0d572b-e2fb-4d09-a832-e35597dc9d26" providerId="ADAL" clId="{BE716C3D-04A0-46A3-B7A4-76E5138ECE38}" dt="2021-01-12T11:52:29.575" v="161" actId="478"/>
          <ac:cxnSpMkLst>
            <pc:docMk/>
            <pc:sldMk cId="771243467" sldId="259"/>
            <ac:cxnSpMk id="30" creationId="{D2F3CE3D-895C-4C14-AEAC-9E18A289BD2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F0E1-6E37-445F-9E99-258AFF1F8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5B968-1373-42C1-9F41-19BCBA662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5B718-06EF-4985-A0BF-78BD9D3B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A1DE-D6B7-44E6-919B-8EC940A977F0}" type="datetimeFigureOut">
              <a:rPr lang="en-GB" smtClean="0"/>
              <a:t>11/01/2021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CE6F3-7060-4F5F-84D9-6990A015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0E715-99E3-4DA2-94D1-87057225F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4A48-D1AC-42D1-8C62-5FCC97358F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10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BB70-3AE9-46A4-A603-E42D5B3C3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9F755-55D9-4585-88C5-1987A3C8E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6FA5F-A6B5-42A0-A1D5-DDBF3F1C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A1DE-D6B7-44E6-919B-8EC940A977F0}" type="datetimeFigureOut">
              <a:rPr lang="en-GB" smtClean="0"/>
              <a:t>11/01/2021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2DA34-E615-4FCA-8403-ABE13396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08FC8-1513-446F-9BA8-DB9D6DEE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4A48-D1AC-42D1-8C62-5FCC97358F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56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90232-AA0E-4A6C-B4B3-8525E9415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6EFEE-446B-42E4-BA07-BFB155095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F93CE-20A3-4418-B206-42F6A1B1E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A1DE-D6B7-44E6-919B-8EC940A977F0}" type="datetimeFigureOut">
              <a:rPr lang="en-GB" smtClean="0"/>
              <a:t>11/01/2021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2ACFC-933C-4A40-8CF5-323C8DB3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8DF28-DEE3-4E25-ADCA-49434B70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4A48-D1AC-42D1-8C62-5FCC97358F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95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F5DC-58A3-4EC1-A843-CDC3BB581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411D1-C5C1-4F4F-8CCC-F7BA8ACDC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9F3F8-9C9D-4F25-9408-7596363D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A1DE-D6B7-44E6-919B-8EC940A977F0}" type="datetimeFigureOut">
              <a:rPr lang="en-GB" smtClean="0"/>
              <a:t>11/01/2021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61124-4768-42B0-BD9B-BD3D1B511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AA1CA-D19C-4F1B-9490-A828DED2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4A48-D1AC-42D1-8C62-5FCC97358F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72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CD50-42E3-4F47-B666-672EA7E6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655EE-E937-4255-AE31-4300621A8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FA908-66E7-4855-AE00-CAF6BEBC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A1DE-D6B7-44E6-919B-8EC940A977F0}" type="datetimeFigureOut">
              <a:rPr lang="en-GB" smtClean="0"/>
              <a:t>11/01/2021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EB54A-7F7C-471B-9400-D5F568D3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A4EAB-510A-4F0D-B816-9B8ECEF9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4A48-D1AC-42D1-8C62-5FCC97358F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76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BD8A-5B88-4BB1-86E9-E4D15AF1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D7BA8-DF2A-4E6D-B21E-208DFF3FA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126C1-9B27-4053-92B1-CE7FF4735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894EC-91C4-41FB-90BB-A5530033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A1DE-D6B7-44E6-919B-8EC940A977F0}" type="datetimeFigureOut">
              <a:rPr lang="en-GB" smtClean="0"/>
              <a:t>11/01/2021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A3261-49B5-455F-B2D1-65E8929D4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45BCC-73AA-4226-8EF2-457A45F1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4A48-D1AC-42D1-8C62-5FCC97358F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76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8DE0-28AE-4071-A612-D1245EE6D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C9512-D7B3-4990-B9CF-FAEEDE6AD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DAB32-1C79-4B60-8F89-B43C39EF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0CA3B6-37C4-4517-B55A-F45DB1D36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A8867-647F-4F81-B569-04293AE0D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DBD90-F718-4BB2-93B0-398F569A0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A1DE-D6B7-44E6-919B-8EC940A977F0}" type="datetimeFigureOut">
              <a:rPr lang="en-GB" smtClean="0"/>
              <a:t>11/01/2021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BF006C-9548-46CF-AB95-275E65FB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012E0-7819-4C1F-99DD-DB359561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4A48-D1AC-42D1-8C62-5FCC97358F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10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A7A4-B6D9-4D84-BBBA-BF6B9610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2C833-606D-4920-A96C-0E2C6816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A1DE-D6B7-44E6-919B-8EC940A977F0}" type="datetimeFigureOut">
              <a:rPr lang="en-GB" smtClean="0"/>
              <a:t>11/01/2021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1AA50-E2D5-4F5F-B77D-2FFCDC3E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19834-8A20-4DAB-9E76-CA1B7E9F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4A48-D1AC-42D1-8C62-5FCC97358F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75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999587-2DCC-4B2A-ADE8-7C142DE9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A1DE-D6B7-44E6-919B-8EC940A977F0}" type="datetimeFigureOut">
              <a:rPr lang="en-GB" smtClean="0"/>
              <a:t>11/01/2021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C7F60F-2B50-4048-AF9E-23A50EA0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42E86-C574-4BE6-B850-FF56E96E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4A48-D1AC-42D1-8C62-5FCC97358F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85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110F-1808-4F73-970A-208F80C07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073B4-57BE-4A65-B0DE-5D472AFB4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587B1-308C-4673-8592-63E77A3CD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D6A66-BEDE-4E9F-9F64-4BDBD7E2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A1DE-D6B7-44E6-919B-8EC940A977F0}" type="datetimeFigureOut">
              <a:rPr lang="en-GB" smtClean="0"/>
              <a:t>11/01/2021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B5A46-8E03-42F6-A8D2-F74B1F58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B9CC5-BD24-426F-BF49-03AA8C0C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4A48-D1AC-42D1-8C62-5FCC97358F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08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F49B-F4F8-4F13-9BEB-30F81CE89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97186-4D05-434B-B8C7-8823259DD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6B723-8CD8-4BDA-9A05-EE52D62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426FB-6A23-4F65-888D-B3FC20351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A1DE-D6B7-44E6-919B-8EC940A977F0}" type="datetimeFigureOut">
              <a:rPr lang="en-GB" smtClean="0"/>
              <a:t>11/01/2021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1C2E3-3C34-4D51-A64E-67DE0BD8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0B02E-E555-4899-9B61-2139FAFF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4A48-D1AC-42D1-8C62-5FCC97358F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38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E4C33B-F855-40CE-BC8D-336861D3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C3672-2805-4DB6-90DF-3B510B6F5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C3CF-01E6-407A-9292-0C52F0B11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CA1DE-D6B7-44E6-919B-8EC940A977F0}" type="datetimeFigureOut">
              <a:rPr lang="en-GB" smtClean="0"/>
              <a:t>11/01/2021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42CFA-173C-427D-9549-259E7AD12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5803-A59B-4945-BA95-9E7F5E0ED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B4A48-D1AC-42D1-8C62-5FCC97358F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26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11B2653-41FB-4357-A157-6BC1D5AE8B74}"/>
              </a:ext>
            </a:extLst>
          </p:cNvPr>
          <p:cNvGrpSpPr/>
          <p:nvPr/>
        </p:nvGrpSpPr>
        <p:grpSpPr>
          <a:xfrm>
            <a:off x="1348979" y="847680"/>
            <a:ext cx="7937286" cy="4219270"/>
            <a:chOff x="1348979" y="847680"/>
            <a:chExt cx="7937286" cy="42192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1238789-95BB-4E2F-8C0D-E494FB23FADF}"/>
                </a:ext>
              </a:extLst>
            </p:cNvPr>
            <p:cNvSpPr/>
            <p:nvPr/>
          </p:nvSpPr>
          <p:spPr>
            <a:xfrm>
              <a:off x="4655540" y="1409350"/>
              <a:ext cx="1543575" cy="914400"/>
            </a:xfrm>
            <a:prstGeom prst="rect">
              <a:avLst/>
            </a:prstGeom>
            <a:solidFill>
              <a:srgbClr val="FFFF8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Fault 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4C4AD1-5321-4931-9251-DED69C4A6C21}"/>
                </a:ext>
              </a:extLst>
            </p:cNvPr>
            <p:cNvSpPr/>
            <p:nvPr/>
          </p:nvSpPr>
          <p:spPr>
            <a:xfrm>
              <a:off x="6199115" y="1409350"/>
              <a:ext cx="1543575" cy="914400"/>
            </a:xfrm>
            <a:prstGeom prst="rect">
              <a:avLst/>
            </a:prstGeom>
            <a:solidFill>
              <a:srgbClr val="FFFF8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Fault 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596EBF5-6DBC-46F8-BDEA-FEA1AB3C1934}"/>
                </a:ext>
              </a:extLst>
            </p:cNvPr>
            <p:cNvSpPr/>
            <p:nvPr/>
          </p:nvSpPr>
          <p:spPr>
            <a:xfrm>
              <a:off x="7742690" y="1409350"/>
              <a:ext cx="1543575" cy="914400"/>
            </a:xfrm>
            <a:prstGeom prst="rect">
              <a:avLst/>
            </a:prstGeom>
            <a:solidFill>
              <a:srgbClr val="FFFF8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Fault 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85F88B-B4BC-49C5-99C3-1497C7776940}"/>
                </a:ext>
              </a:extLst>
            </p:cNvPr>
            <p:cNvSpPr/>
            <p:nvPr/>
          </p:nvSpPr>
          <p:spPr>
            <a:xfrm>
              <a:off x="3111965" y="2323750"/>
              <a:ext cx="1543575" cy="914400"/>
            </a:xfrm>
            <a:prstGeom prst="rect">
              <a:avLst/>
            </a:prstGeom>
            <a:solidFill>
              <a:srgbClr val="79DCFF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Fault 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AC2BE67-92BA-4AC6-AD84-F94B2DBE51A4}"/>
                </a:ext>
              </a:extLst>
            </p:cNvPr>
            <p:cNvSpPr/>
            <p:nvPr/>
          </p:nvSpPr>
          <p:spPr>
            <a:xfrm>
              <a:off x="3111965" y="3238150"/>
              <a:ext cx="1543575" cy="914400"/>
            </a:xfrm>
            <a:prstGeom prst="rect">
              <a:avLst/>
            </a:prstGeom>
            <a:solidFill>
              <a:srgbClr val="79DCFF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Fault 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0418191-0F58-47A9-A942-8E42C9F30AE0}"/>
                </a:ext>
              </a:extLst>
            </p:cNvPr>
            <p:cNvSpPr/>
            <p:nvPr/>
          </p:nvSpPr>
          <p:spPr>
            <a:xfrm>
              <a:off x="3111965" y="4152550"/>
              <a:ext cx="1543575" cy="914400"/>
            </a:xfrm>
            <a:prstGeom prst="rect">
              <a:avLst/>
            </a:prstGeom>
            <a:solidFill>
              <a:srgbClr val="79DCFF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Fault 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D69BFA-8FE3-4DDB-9458-8B84B478AFB7}"/>
                </a:ext>
              </a:extLst>
            </p:cNvPr>
            <p:cNvSpPr/>
            <p:nvPr/>
          </p:nvSpPr>
          <p:spPr>
            <a:xfrm>
              <a:off x="4655540" y="2323750"/>
              <a:ext cx="1543575" cy="914400"/>
            </a:xfrm>
            <a:prstGeom prst="rect">
              <a:avLst/>
            </a:prstGeom>
            <a:solidFill>
              <a:srgbClr val="9DEBA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614C7D-C210-42C7-ADC5-C37081B4FC08}"/>
                </a:ext>
              </a:extLst>
            </p:cNvPr>
            <p:cNvSpPr/>
            <p:nvPr/>
          </p:nvSpPr>
          <p:spPr>
            <a:xfrm>
              <a:off x="6199115" y="3238150"/>
              <a:ext cx="1543575" cy="914400"/>
            </a:xfrm>
            <a:prstGeom prst="rect">
              <a:avLst/>
            </a:prstGeom>
            <a:solidFill>
              <a:srgbClr val="9DEBA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8CA000C-A77D-46E2-850F-0E9836C1145D}"/>
                </a:ext>
              </a:extLst>
            </p:cNvPr>
            <p:cNvSpPr/>
            <p:nvPr/>
          </p:nvSpPr>
          <p:spPr>
            <a:xfrm>
              <a:off x="7742690" y="4152550"/>
              <a:ext cx="1543575" cy="914400"/>
            </a:xfrm>
            <a:prstGeom prst="rect">
              <a:avLst/>
            </a:prstGeom>
            <a:solidFill>
              <a:srgbClr val="9DEBA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E70479-4797-4D01-9711-33E32B2032B0}"/>
                </a:ext>
              </a:extLst>
            </p:cNvPr>
            <p:cNvSpPr/>
            <p:nvPr/>
          </p:nvSpPr>
          <p:spPr>
            <a:xfrm>
              <a:off x="6199115" y="2323750"/>
              <a:ext cx="1543575" cy="914400"/>
            </a:xfrm>
            <a:prstGeom prst="rect">
              <a:avLst/>
            </a:prstGeom>
            <a:solidFill>
              <a:srgbClr val="FF8B8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102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DEC0C3D-9415-44FD-A8F2-425E16AD4217}"/>
                </a:ext>
              </a:extLst>
            </p:cNvPr>
            <p:cNvSpPr/>
            <p:nvPr/>
          </p:nvSpPr>
          <p:spPr>
            <a:xfrm>
              <a:off x="7742690" y="2323750"/>
              <a:ext cx="1543575" cy="914400"/>
            </a:xfrm>
            <a:prstGeom prst="rect">
              <a:avLst/>
            </a:prstGeom>
            <a:solidFill>
              <a:srgbClr val="FF8B8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93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A6A8C1-09A1-43C7-87BF-D4269B5E4546}"/>
                </a:ext>
              </a:extLst>
            </p:cNvPr>
            <p:cNvSpPr/>
            <p:nvPr/>
          </p:nvSpPr>
          <p:spPr>
            <a:xfrm>
              <a:off x="4655540" y="3238150"/>
              <a:ext cx="1543575" cy="914400"/>
            </a:xfrm>
            <a:prstGeom prst="rect">
              <a:avLst/>
            </a:prstGeom>
            <a:solidFill>
              <a:srgbClr val="FF8B8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112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B6D773-4238-491F-AC35-2C0A3FC91E2B}"/>
                </a:ext>
              </a:extLst>
            </p:cNvPr>
            <p:cNvSpPr/>
            <p:nvPr/>
          </p:nvSpPr>
          <p:spPr>
            <a:xfrm>
              <a:off x="4655540" y="4152550"/>
              <a:ext cx="1543575" cy="914400"/>
            </a:xfrm>
            <a:prstGeom prst="rect">
              <a:avLst/>
            </a:prstGeom>
            <a:solidFill>
              <a:srgbClr val="FF8B8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83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2B0253-FE9E-4271-8C5E-DD515BECCCA8}"/>
                </a:ext>
              </a:extLst>
            </p:cNvPr>
            <p:cNvSpPr/>
            <p:nvPr/>
          </p:nvSpPr>
          <p:spPr>
            <a:xfrm>
              <a:off x="6199114" y="4152550"/>
              <a:ext cx="1543575" cy="914400"/>
            </a:xfrm>
            <a:prstGeom prst="rect">
              <a:avLst/>
            </a:prstGeom>
            <a:solidFill>
              <a:srgbClr val="FF8B8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92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8212F6-C644-4D30-B685-F19E256781EE}"/>
                </a:ext>
              </a:extLst>
            </p:cNvPr>
            <p:cNvSpPr/>
            <p:nvPr/>
          </p:nvSpPr>
          <p:spPr>
            <a:xfrm>
              <a:off x="7742689" y="3238150"/>
              <a:ext cx="1543575" cy="914400"/>
            </a:xfrm>
            <a:prstGeom prst="rect">
              <a:avLst/>
            </a:prstGeom>
            <a:solidFill>
              <a:srgbClr val="FF8B8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77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B96AC2-5E88-4022-8351-16549A09C2FB}"/>
                </a:ext>
              </a:extLst>
            </p:cNvPr>
            <p:cNvSpPr txBox="1"/>
            <p:nvPr/>
          </p:nvSpPr>
          <p:spPr>
            <a:xfrm>
              <a:off x="6379232" y="847680"/>
              <a:ext cx="11833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Actual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F9F04F-968B-4F68-9806-73D1952E8DC8}"/>
                </a:ext>
              </a:extLst>
            </p:cNvPr>
            <p:cNvCxnSpPr>
              <a:cxnSpLocks/>
            </p:cNvCxnSpPr>
            <p:nvPr/>
          </p:nvCxnSpPr>
          <p:spPr>
            <a:xfrm>
              <a:off x="5842000" y="1109290"/>
              <a:ext cx="537232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82605F-A073-449F-A1D6-66ADC1218242}"/>
                </a:ext>
              </a:extLst>
            </p:cNvPr>
            <p:cNvCxnSpPr/>
            <p:nvPr/>
          </p:nvCxnSpPr>
          <p:spPr>
            <a:xfrm>
              <a:off x="7562569" y="1109760"/>
              <a:ext cx="537232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39C5AE-5B7E-42EA-AB3C-3BFB562B0F18}"/>
                </a:ext>
              </a:extLst>
            </p:cNvPr>
            <p:cNvSpPr txBox="1"/>
            <p:nvPr/>
          </p:nvSpPr>
          <p:spPr>
            <a:xfrm>
              <a:off x="1348979" y="3467100"/>
              <a:ext cx="17043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Predicted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4754DE3-A756-41C8-BBB1-9BE4159293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8335" y="3066700"/>
              <a:ext cx="0" cy="48064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846DE85-1929-40BF-A68C-80829481B3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8335" y="3990320"/>
              <a:ext cx="0" cy="48064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68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11B2653-41FB-4357-A157-6BC1D5AE8B74}"/>
              </a:ext>
            </a:extLst>
          </p:cNvPr>
          <p:cNvGrpSpPr/>
          <p:nvPr/>
        </p:nvGrpSpPr>
        <p:grpSpPr>
          <a:xfrm>
            <a:off x="1348979" y="847680"/>
            <a:ext cx="7937286" cy="4219270"/>
            <a:chOff x="1348979" y="847680"/>
            <a:chExt cx="7937286" cy="42192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1238789-95BB-4E2F-8C0D-E494FB23FADF}"/>
                </a:ext>
              </a:extLst>
            </p:cNvPr>
            <p:cNvSpPr/>
            <p:nvPr/>
          </p:nvSpPr>
          <p:spPr>
            <a:xfrm>
              <a:off x="4655540" y="1409350"/>
              <a:ext cx="1543575" cy="914400"/>
            </a:xfrm>
            <a:prstGeom prst="rect">
              <a:avLst/>
            </a:prstGeom>
            <a:solidFill>
              <a:srgbClr val="FFFF8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Fault 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4C4AD1-5321-4931-9251-DED69C4A6C21}"/>
                </a:ext>
              </a:extLst>
            </p:cNvPr>
            <p:cNvSpPr/>
            <p:nvPr/>
          </p:nvSpPr>
          <p:spPr>
            <a:xfrm>
              <a:off x="6199115" y="1409350"/>
              <a:ext cx="1543575" cy="914400"/>
            </a:xfrm>
            <a:prstGeom prst="rect">
              <a:avLst/>
            </a:prstGeom>
            <a:solidFill>
              <a:srgbClr val="FFFF8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Fault 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596EBF5-6DBC-46F8-BDEA-FEA1AB3C1934}"/>
                </a:ext>
              </a:extLst>
            </p:cNvPr>
            <p:cNvSpPr/>
            <p:nvPr/>
          </p:nvSpPr>
          <p:spPr>
            <a:xfrm>
              <a:off x="7742690" y="1409350"/>
              <a:ext cx="1543575" cy="914400"/>
            </a:xfrm>
            <a:prstGeom prst="rect">
              <a:avLst/>
            </a:prstGeom>
            <a:solidFill>
              <a:srgbClr val="FFFF8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Fault 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85F88B-B4BC-49C5-99C3-1497C7776940}"/>
                </a:ext>
              </a:extLst>
            </p:cNvPr>
            <p:cNvSpPr/>
            <p:nvPr/>
          </p:nvSpPr>
          <p:spPr>
            <a:xfrm>
              <a:off x="3111965" y="2323750"/>
              <a:ext cx="1543575" cy="914400"/>
            </a:xfrm>
            <a:prstGeom prst="rect">
              <a:avLst/>
            </a:prstGeom>
            <a:solidFill>
              <a:srgbClr val="79DCFF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Fault 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AC2BE67-92BA-4AC6-AD84-F94B2DBE51A4}"/>
                </a:ext>
              </a:extLst>
            </p:cNvPr>
            <p:cNvSpPr/>
            <p:nvPr/>
          </p:nvSpPr>
          <p:spPr>
            <a:xfrm>
              <a:off x="3111965" y="3238150"/>
              <a:ext cx="1543575" cy="914400"/>
            </a:xfrm>
            <a:prstGeom prst="rect">
              <a:avLst/>
            </a:prstGeom>
            <a:solidFill>
              <a:srgbClr val="79DCFF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Fault 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0418191-0F58-47A9-A942-8E42C9F30AE0}"/>
                </a:ext>
              </a:extLst>
            </p:cNvPr>
            <p:cNvSpPr/>
            <p:nvPr/>
          </p:nvSpPr>
          <p:spPr>
            <a:xfrm>
              <a:off x="3111965" y="4152550"/>
              <a:ext cx="1543575" cy="914400"/>
            </a:xfrm>
            <a:prstGeom prst="rect">
              <a:avLst/>
            </a:prstGeom>
            <a:solidFill>
              <a:srgbClr val="79DCFF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Fault 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D69BFA-8FE3-4DDB-9458-8B84B478AFB7}"/>
                </a:ext>
              </a:extLst>
            </p:cNvPr>
            <p:cNvSpPr/>
            <p:nvPr/>
          </p:nvSpPr>
          <p:spPr>
            <a:xfrm>
              <a:off x="4655540" y="2323750"/>
              <a:ext cx="1543575" cy="914400"/>
            </a:xfrm>
            <a:prstGeom prst="rect">
              <a:avLst/>
            </a:prstGeom>
            <a:solidFill>
              <a:srgbClr val="9DEBA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614C7D-C210-42C7-ADC5-C37081B4FC08}"/>
                </a:ext>
              </a:extLst>
            </p:cNvPr>
            <p:cNvSpPr/>
            <p:nvPr/>
          </p:nvSpPr>
          <p:spPr>
            <a:xfrm>
              <a:off x="6199115" y="3238150"/>
              <a:ext cx="1543575" cy="914400"/>
            </a:xfrm>
            <a:prstGeom prst="rect">
              <a:avLst/>
            </a:prstGeom>
            <a:solidFill>
              <a:srgbClr val="9DEBA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8CA000C-A77D-46E2-850F-0E9836C1145D}"/>
                </a:ext>
              </a:extLst>
            </p:cNvPr>
            <p:cNvSpPr/>
            <p:nvPr/>
          </p:nvSpPr>
          <p:spPr>
            <a:xfrm>
              <a:off x="7742690" y="4152550"/>
              <a:ext cx="1543575" cy="914400"/>
            </a:xfrm>
            <a:prstGeom prst="rect">
              <a:avLst/>
            </a:prstGeom>
            <a:solidFill>
              <a:srgbClr val="9DEBA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E70479-4797-4D01-9711-33E32B2032B0}"/>
                </a:ext>
              </a:extLst>
            </p:cNvPr>
            <p:cNvSpPr/>
            <p:nvPr/>
          </p:nvSpPr>
          <p:spPr>
            <a:xfrm>
              <a:off x="6199115" y="2323750"/>
              <a:ext cx="1543575" cy="914400"/>
            </a:xfrm>
            <a:prstGeom prst="rect">
              <a:avLst/>
            </a:prstGeom>
            <a:solidFill>
              <a:srgbClr val="FF8B8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102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DEC0C3D-9415-44FD-A8F2-425E16AD4217}"/>
                </a:ext>
              </a:extLst>
            </p:cNvPr>
            <p:cNvSpPr/>
            <p:nvPr/>
          </p:nvSpPr>
          <p:spPr>
            <a:xfrm>
              <a:off x="7742690" y="2323750"/>
              <a:ext cx="1543575" cy="914400"/>
            </a:xfrm>
            <a:prstGeom prst="rect">
              <a:avLst/>
            </a:prstGeom>
            <a:solidFill>
              <a:srgbClr val="FF8B8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93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A6A8C1-09A1-43C7-87BF-D4269B5E4546}"/>
                </a:ext>
              </a:extLst>
            </p:cNvPr>
            <p:cNvSpPr/>
            <p:nvPr/>
          </p:nvSpPr>
          <p:spPr>
            <a:xfrm>
              <a:off x="4655540" y="3238150"/>
              <a:ext cx="1543575" cy="914400"/>
            </a:xfrm>
            <a:prstGeom prst="rect">
              <a:avLst/>
            </a:prstGeom>
            <a:solidFill>
              <a:srgbClr val="FF8B8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112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B6D773-4238-491F-AC35-2C0A3FC91E2B}"/>
                </a:ext>
              </a:extLst>
            </p:cNvPr>
            <p:cNvSpPr/>
            <p:nvPr/>
          </p:nvSpPr>
          <p:spPr>
            <a:xfrm>
              <a:off x="4655540" y="4152550"/>
              <a:ext cx="1543575" cy="914400"/>
            </a:xfrm>
            <a:prstGeom prst="rect">
              <a:avLst/>
            </a:prstGeom>
            <a:solidFill>
              <a:srgbClr val="FF8B8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83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2B0253-FE9E-4271-8C5E-DD515BECCCA8}"/>
                </a:ext>
              </a:extLst>
            </p:cNvPr>
            <p:cNvSpPr/>
            <p:nvPr/>
          </p:nvSpPr>
          <p:spPr>
            <a:xfrm>
              <a:off x="6199114" y="4152550"/>
              <a:ext cx="1543575" cy="914400"/>
            </a:xfrm>
            <a:prstGeom prst="rect">
              <a:avLst/>
            </a:prstGeom>
            <a:solidFill>
              <a:srgbClr val="FF8B8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92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8212F6-C644-4D30-B685-F19E256781EE}"/>
                </a:ext>
              </a:extLst>
            </p:cNvPr>
            <p:cNvSpPr/>
            <p:nvPr/>
          </p:nvSpPr>
          <p:spPr>
            <a:xfrm>
              <a:off x="7742689" y="3238150"/>
              <a:ext cx="1543575" cy="914400"/>
            </a:xfrm>
            <a:prstGeom prst="rect">
              <a:avLst/>
            </a:prstGeom>
            <a:solidFill>
              <a:srgbClr val="FF8B8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77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B96AC2-5E88-4022-8351-16549A09C2FB}"/>
                </a:ext>
              </a:extLst>
            </p:cNvPr>
            <p:cNvSpPr txBox="1"/>
            <p:nvPr/>
          </p:nvSpPr>
          <p:spPr>
            <a:xfrm>
              <a:off x="6379232" y="847680"/>
              <a:ext cx="11833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Actual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F9F04F-968B-4F68-9806-73D1952E8DC8}"/>
                </a:ext>
              </a:extLst>
            </p:cNvPr>
            <p:cNvCxnSpPr>
              <a:cxnSpLocks/>
            </p:cNvCxnSpPr>
            <p:nvPr/>
          </p:nvCxnSpPr>
          <p:spPr>
            <a:xfrm>
              <a:off x="5842000" y="1109290"/>
              <a:ext cx="537232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82605F-A073-449F-A1D6-66ADC1218242}"/>
                </a:ext>
              </a:extLst>
            </p:cNvPr>
            <p:cNvCxnSpPr/>
            <p:nvPr/>
          </p:nvCxnSpPr>
          <p:spPr>
            <a:xfrm>
              <a:off x="7562569" y="1109760"/>
              <a:ext cx="537232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39C5AE-5B7E-42EA-AB3C-3BFB562B0F18}"/>
                </a:ext>
              </a:extLst>
            </p:cNvPr>
            <p:cNvSpPr txBox="1"/>
            <p:nvPr/>
          </p:nvSpPr>
          <p:spPr>
            <a:xfrm>
              <a:off x="1348979" y="3467100"/>
              <a:ext cx="17043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Predicted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4754DE3-A756-41C8-BBB1-9BE4159293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8335" y="3066700"/>
              <a:ext cx="0" cy="48064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846DE85-1929-40BF-A68C-80829481B3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8335" y="3990320"/>
              <a:ext cx="0" cy="48064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54E00F-D749-4162-A903-0ED679B491CE}"/>
              </a:ext>
            </a:extLst>
          </p:cNvPr>
          <p:cNvSpPr/>
          <p:nvPr/>
        </p:nvSpPr>
        <p:spPr>
          <a:xfrm>
            <a:off x="4739779" y="2390862"/>
            <a:ext cx="1356222" cy="7550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D72AD7-AFEE-4404-A4A0-E981FF246555}"/>
              </a:ext>
            </a:extLst>
          </p:cNvPr>
          <p:cNvCxnSpPr>
            <a:cxnSpLocks/>
          </p:cNvCxnSpPr>
          <p:nvPr/>
        </p:nvCxnSpPr>
        <p:spPr>
          <a:xfrm>
            <a:off x="3917659" y="1602297"/>
            <a:ext cx="822120" cy="7885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3ABE0B4-8CF7-49B7-BC45-8BDA1608CF57}"/>
              </a:ext>
            </a:extLst>
          </p:cNvPr>
          <p:cNvSpPr txBox="1"/>
          <p:nvPr/>
        </p:nvSpPr>
        <p:spPr>
          <a:xfrm>
            <a:off x="2411169" y="1107076"/>
            <a:ext cx="2158930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True Positives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E547615-9274-4223-BCCD-C7FA90347369}"/>
              </a:ext>
            </a:extLst>
          </p:cNvPr>
          <p:cNvSpPr/>
          <p:nvPr/>
        </p:nvSpPr>
        <p:spPr>
          <a:xfrm>
            <a:off x="4754394" y="3305262"/>
            <a:ext cx="1356222" cy="169457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F3CE3D-895C-4C14-AEAC-9E18A289BD24}"/>
              </a:ext>
            </a:extLst>
          </p:cNvPr>
          <p:cNvCxnSpPr>
            <a:cxnSpLocks/>
          </p:cNvCxnSpPr>
          <p:nvPr/>
        </p:nvCxnSpPr>
        <p:spPr>
          <a:xfrm flipV="1">
            <a:off x="3917659" y="4978866"/>
            <a:ext cx="867248" cy="6249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828A39D-3CF3-4555-B4D4-34302F0784EA}"/>
              </a:ext>
            </a:extLst>
          </p:cNvPr>
          <p:cNvSpPr txBox="1"/>
          <p:nvPr/>
        </p:nvSpPr>
        <p:spPr>
          <a:xfrm>
            <a:off x="1464412" y="5373013"/>
            <a:ext cx="2419340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False Negatives</a:t>
            </a:r>
          </a:p>
        </p:txBody>
      </p:sp>
    </p:spTree>
    <p:extLst>
      <p:ext uri="{BB962C8B-B14F-4D97-AF65-F5344CB8AC3E}">
        <p14:creationId xmlns:p14="http://schemas.microsoft.com/office/powerpoint/2010/main" val="335429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11B2653-41FB-4357-A157-6BC1D5AE8B74}"/>
              </a:ext>
            </a:extLst>
          </p:cNvPr>
          <p:cNvGrpSpPr/>
          <p:nvPr/>
        </p:nvGrpSpPr>
        <p:grpSpPr>
          <a:xfrm>
            <a:off x="1348979" y="847680"/>
            <a:ext cx="7937286" cy="4219270"/>
            <a:chOff x="1348979" y="847680"/>
            <a:chExt cx="7937286" cy="42192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1238789-95BB-4E2F-8C0D-E494FB23FADF}"/>
                </a:ext>
              </a:extLst>
            </p:cNvPr>
            <p:cNvSpPr/>
            <p:nvPr/>
          </p:nvSpPr>
          <p:spPr>
            <a:xfrm>
              <a:off x="4655540" y="1409350"/>
              <a:ext cx="1543575" cy="914400"/>
            </a:xfrm>
            <a:prstGeom prst="rect">
              <a:avLst/>
            </a:prstGeom>
            <a:solidFill>
              <a:srgbClr val="FFFF8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Fault 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4C4AD1-5321-4931-9251-DED69C4A6C21}"/>
                </a:ext>
              </a:extLst>
            </p:cNvPr>
            <p:cNvSpPr/>
            <p:nvPr/>
          </p:nvSpPr>
          <p:spPr>
            <a:xfrm>
              <a:off x="6199115" y="1409350"/>
              <a:ext cx="1543575" cy="914400"/>
            </a:xfrm>
            <a:prstGeom prst="rect">
              <a:avLst/>
            </a:prstGeom>
            <a:solidFill>
              <a:srgbClr val="FFFF8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Fault 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596EBF5-6DBC-46F8-BDEA-FEA1AB3C1934}"/>
                </a:ext>
              </a:extLst>
            </p:cNvPr>
            <p:cNvSpPr/>
            <p:nvPr/>
          </p:nvSpPr>
          <p:spPr>
            <a:xfrm>
              <a:off x="7742690" y="1409350"/>
              <a:ext cx="1543575" cy="914400"/>
            </a:xfrm>
            <a:prstGeom prst="rect">
              <a:avLst/>
            </a:prstGeom>
            <a:solidFill>
              <a:srgbClr val="FFFF8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Fault 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85F88B-B4BC-49C5-99C3-1497C7776940}"/>
                </a:ext>
              </a:extLst>
            </p:cNvPr>
            <p:cNvSpPr/>
            <p:nvPr/>
          </p:nvSpPr>
          <p:spPr>
            <a:xfrm>
              <a:off x="3111965" y="2323750"/>
              <a:ext cx="1543575" cy="914400"/>
            </a:xfrm>
            <a:prstGeom prst="rect">
              <a:avLst/>
            </a:prstGeom>
            <a:solidFill>
              <a:srgbClr val="79DCFF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Fault 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AC2BE67-92BA-4AC6-AD84-F94B2DBE51A4}"/>
                </a:ext>
              </a:extLst>
            </p:cNvPr>
            <p:cNvSpPr/>
            <p:nvPr/>
          </p:nvSpPr>
          <p:spPr>
            <a:xfrm>
              <a:off x="3111965" y="3238150"/>
              <a:ext cx="1543575" cy="914400"/>
            </a:xfrm>
            <a:prstGeom prst="rect">
              <a:avLst/>
            </a:prstGeom>
            <a:solidFill>
              <a:srgbClr val="79DCFF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Fault 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0418191-0F58-47A9-A942-8E42C9F30AE0}"/>
                </a:ext>
              </a:extLst>
            </p:cNvPr>
            <p:cNvSpPr/>
            <p:nvPr/>
          </p:nvSpPr>
          <p:spPr>
            <a:xfrm>
              <a:off x="3111965" y="4152550"/>
              <a:ext cx="1543575" cy="914400"/>
            </a:xfrm>
            <a:prstGeom prst="rect">
              <a:avLst/>
            </a:prstGeom>
            <a:solidFill>
              <a:srgbClr val="79DCFF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Fault 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D69BFA-8FE3-4DDB-9458-8B84B478AFB7}"/>
                </a:ext>
              </a:extLst>
            </p:cNvPr>
            <p:cNvSpPr/>
            <p:nvPr/>
          </p:nvSpPr>
          <p:spPr>
            <a:xfrm>
              <a:off x="4655540" y="2323750"/>
              <a:ext cx="1543575" cy="914400"/>
            </a:xfrm>
            <a:prstGeom prst="rect">
              <a:avLst/>
            </a:prstGeom>
            <a:solidFill>
              <a:srgbClr val="9DEBA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614C7D-C210-42C7-ADC5-C37081B4FC08}"/>
                </a:ext>
              </a:extLst>
            </p:cNvPr>
            <p:cNvSpPr/>
            <p:nvPr/>
          </p:nvSpPr>
          <p:spPr>
            <a:xfrm>
              <a:off x="6199115" y="3238150"/>
              <a:ext cx="1543575" cy="914400"/>
            </a:xfrm>
            <a:prstGeom prst="rect">
              <a:avLst/>
            </a:prstGeom>
            <a:solidFill>
              <a:srgbClr val="9DEBA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8CA000C-A77D-46E2-850F-0E9836C1145D}"/>
                </a:ext>
              </a:extLst>
            </p:cNvPr>
            <p:cNvSpPr/>
            <p:nvPr/>
          </p:nvSpPr>
          <p:spPr>
            <a:xfrm>
              <a:off x="7742690" y="4152550"/>
              <a:ext cx="1543575" cy="914400"/>
            </a:xfrm>
            <a:prstGeom prst="rect">
              <a:avLst/>
            </a:prstGeom>
            <a:solidFill>
              <a:srgbClr val="9DEBA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E70479-4797-4D01-9711-33E32B2032B0}"/>
                </a:ext>
              </a:extLst>
            </p:cNvPr>
            <p:cNvSpPr/>
            <p:nvPr/>
          </p:nvSpPr>
          <p:spPr>
            <a:xfrm>
              <a:off x="6199115" y="2323750"/>
              <a:ext cx="1543575" cy="914400"/>
            </a:xfrm>
            <a:prstGeom prst="rect">
              <a:avLst/>
            </a:prstGeom>
            <a:solidFill>
              <a:srgbClr val="FF8B8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102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DEC0C3D-9415-44FD-A8F2-425E16AD4217}"/>
                </a:ext>
              </a:extLst>
            </p:cNvPr>
            <p:cNvSpPr/>
            <p:nvPr/>
          </p:nvSpPr>
          <p:spPr>
            <a:xfrm>
              <a:off x="7742690" y="2323750"/>
              <a:ext cx="1543575" cy="914400"/>
            </a:xfrm>
            <a:prstGeom prst="rect">
              <a:avLst/>
            </a:prstGeom>
            <a:solidFill>
              <a:srgbClr val="FF8B8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93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A6A8C1-09A1-43C7-87BF-D4269B5E4546}"/>
                </a:ext>
              </a:extLst>
            </p:cNvPr>
            <p:cNvSpPr/>
            <p:nvPr/>
          </p:nvSpPr>
          <p:spPr>
            <a:xfrm>
              <a:off x="4655540" y="3238150"/>
              <a:ext cx="1543575" cy="914400"/>
            </a:xfrm>
            <a:prstGeom prst="rect">
              <a:avLst/>
            </a:prstGeom>
            <a:solidFill>
              <a:srgbClr val="FF8B8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112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B6D773-4238-491F-AC35-2C0A3FC91E2B}"/>
                </a:ext>
              </a:extLst>
            </p:cNvPr>
            <p:cNvSpPr/>
            <p:nvPr/>
          </p:nvSpPr>
          <p:spPr>
            <a:xfrm>
              <a:off x="4655540" y="4152550"/>
              <a:ext cx="1543575" cy="914400"/>
            </a:xfrm>
            <a:prstGeom prst="rect">
              <a:avLst/>
            </a:prstGeom>
            <a:solidFill>
              <a:srgbClr val="FF8B8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83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2B0253-FE9E-4271-8C5E-DD515BECCCA8}"/>
                </a:ext>
              </a:extLst>
            </p:cNvPr>
            <p:cNvSpPr/>
            <p:nvPr/>
          </p:nvSpPr>
          <p:spPr>
            <a:xfrm>
              <a:off x="6199114" y="4152550"/>
              <a:ext cx="1543575" cy="914400"/>
            </a:xfrm>
            <a:prstGeom prst="rect">
              <a:avLst/>
            </a:prstGeom>
            <a:solidFill>
              <a:srgbClr val="FF8B8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92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8212F6-C644-4D30-B685-F19E256781EE}"/>
                </a:ext>
              </a:extLst>
            </p:cNvPr>
            <p:cNvSpPr/>
            <p:nvPr/>
          </p:nvSpPr>
          <p:spPr>
            <a:xfrm>
              <a:off x="7742689" y="3238150"/>
              <a:ext cx="1543575" cy="914400"/>
            </a:xfrm>
            <a:prstGeom prst="rect">
              <a:avLst/>
            </a:prstGeom>
            <a:solidFill>
              <a:srgbClr val="FF8B8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77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B96AC2-5E88-4022-8351-16549A09C2FB}"/>
                </a:ext>
              </a:extLst>
            </p:cNvPr>
            <p:cNvSpPr txBox="1"/>
            <p:nvPr/>
          </p:nvSpPr>
          <p:spPr>
            <a:xfrm>
              <a:off x="6379232" y="847680"/>
              <a:ext cx="11833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Actual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F9F04F-968B-4F68-9806-73D1952E8DC8}"/>
                </a:ext>
              </a:extLst>
            </p:cNvPr>
            <p:cNvCxnSpPr>
              <a:cxnSpLocks/>
            </p:cNvCxnSpPr>
            <p:nvPr/>
          </p:nvCxnSpPr>
          <p:spPr>
            <a:xfrm>
              <a:off x="5842000" y="1109290"/>
              <a:ext cx="537232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82605F-A073-449F-A1D6-66ADC1218242}"/>
                </a:ext>
              </a:extLst>
            </p:cNvPr>
            <p:cNvCxnSpPr/>
            <p:nvPr/>
          </p:nvCxnSpPr>
          <p:spPr>
            <a:xfrm>
              <a:off x="7562569" y="1109760"/>
              <a:ext cx="537232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39C5AE-5B7E-42EA-AB3C-3BFB562B0F18}"/>
                </a:ext>
              </a:extLst>
            </p:cNvPr>
            <p:cNvSpPr txBox="1"/>
            <p:nvPr/>
          </p:nvSpPr>
          <p:spPr>
            <a:xfrm>
              <a:off x="1348979" y="3467100"/>
              <a:ext cx="17043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Predicted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4754DE3-A756-41C8-BBB1-9BE4159293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8335" y="3066700"/>
              <a:ext cx="0" cy="48064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846DE85-1929-40BF-A68C-80829481B3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8335" y="3990320"/>
              <a:ext cx="0" cy="48064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54E00F-D749-4162-A903-0ED679B491CE}"/>
              </a:ext>
            </a:extLst>
          </p:cNvPr>
          <p:cNvSpPr/>
          <p:nvPr/>
        </p:nvSpPr>
        <p:spPr>
          <a:xfrm>
            <a:off x="6302228" y="2411834"/>
            <a:ext cx="2899797" cy="7550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D72AD7-AFEE-4404-A4A0-E981FF246555}"/>
              </a:ext>
            </a:extLst>
          </p:cNvPr>
          <p:cNvCxnSpPr>
            <a:cxnSpLocks/>
          </p:cNvCxnSpPr>
          <p:nvPr/>
        </p:nvCxnSpPr>
        <p:spPr>
          <a:xfrm flipH="1">
            <a:off x="9211111" y="1715550"/>
            <a:ext cx="657484" cy="725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3ABE0B4-8CF7-49B7-BC45-8BDA1608CF57}"/>
              </a:ext>
            </a:extLst>
          </p:cNvPr>
          <p:cNvSpPr txBox="1"/>
          <p:nvPr/>
        </p:nvSpPr>
        <p:spPr>
          <a:xfrm>
            <a:off x="9569569" y="1178517"/>
            <a:ext cx="2258078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False Positives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E547615-9274-4223-BCCD-C7FA90347369}"/>
              </a:ext>
            </a:extLst>
          </p:cNvPr>
          <p:cNvSpPr/>
          <p:nvPr/>
        </p:nvSpPr>
        <p:spPr>
          <a:xfrm>
            <a:off x="6292790" y="3284290"/>
            <a:ext cx="2918321" cy="169457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F3CE3D-895C-4C14-AEAC-9E18A289BD24}"/>
              </a:ext>
            </a:extLst>
          </p:cNvPr>
          <p:cNvCxnSpPr>
            <a:cxnSpLocks/>
          </p:cNvCxnSpPr>
          <p:nvPr/>
        </p:nvCxnSpPr>
        <p:spPr>
          <a:xfrm flipH="1" flipV="1">
            <a:off x="9127330" y="4930627"/>
            <a:ext cx="561954" cy="6606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828A39D-3CF3-4555-B4D4-34302F0784EA}"/>
              </a:ext>
            </a:extLst>
          </p:cNvPr>
          <p:cNvSpPr txBox="1"/>
          <p:nvPr/>
        </p:nvSpPr>
        <p:spPr>
          <a:xfrm>
            <a:off x="9408307" y="5662705"/>
            <a:ext cx="2419340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True Negatives</a:t>
            </a:r>
          </a:p>
        </p:txBody>
      </p:sp>
    </p:spTree>
    <p:extLst>
      <p:ext uri="{BB962C8B-B14F-4D97-AF65-F5344CB8AC3E}">
        <p14:creationId xmlns:p14="http://schemas.microsoft.com/office/powerpoint/2010/main" val="82591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238789-95BB-4E2F-8C0D-E494FB23FADF}"/>
              </a:ext>
            </a:extLst>
          </p:cNvPr>
          <p:cNvSpPr/>
          <p:nvPr/>
        </p:nvSpPr>
        <p:spPr>
          <a:xfrm>
            <a:off x="4655540" y="1409350"/>
            <a:ext cx="1694921" cy="914400"/>
          </a:xfrm>
          <a:prstGeom prst="rect">
            <a:avLst/>
          </a:prstGeom>
          <a:solidFill>
            <a:srgbClr val="FFFF8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Is Obese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4C4AD1-5321-4931-9251-DED69C4A6C21}"/>
              </a:ext>
            </a:extLst>
          </p:cNvPr>
          <p:cNvSpPr/>
          <p:nvPr/>
        </p:nvSpPr>
        <p:spPr>
          <a:xfrm>
            <a:off x="6350463" y="1409350"/>
            <a:ext cx="1694925" cy="914400"/>
          </a:xfrm>
          <a:prstGeom prst="rect">
            <a:avLst/>
          </a:prstGeom>
          <a:solidFill>
            <a:srgbClr val="FFFF8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Is Not Obese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85F88B-B4BC-49C5-99C3-1497C7776940}"/>
              </a:ext>
            </a:extLst>
          </p:cNvPr>
          <p:cNvSpPr/>
          <p:nvPr/>
        </p:nvSpPr>
        <p:spPr>
          <a:xfrm>
            <a:off x="2960615" y="2323750"/>
            <a:ext cx="1694926" cy="914400"/>
          </a:xfrm>
          <a:prstGeom prst="rect">
            <a:avLst/>
          </a:prstGeom>
          <a:solidFill>
            <a:srgbClr val="79DCFF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Is Obese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2BE67-92BA-4AC6-AD84-F94B2DBE51A4}"/>
              </a:ext>
            </a:extLst>
          </p:cNvPr>
          <p:cNvSpPr/>
          <p:nvPr/>
        </p:nvSpPr>
        <p:spPr>
          <a:xfrm>
            <a:off x="2960615" y="3238150"/>
            <a:ext cx="1694925" cy="914400"/>
          </a:xfrm>
          <a:prstGeom prst="rect">
            <a:avLst/>
          </a:prstGeom>
          <a:solidFill>
            <a:srgbClr val="79DCFF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Is not Obese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D69BFA-8FE3-4DDB-9458-8B84B478AFB7}"/>
              </a:ext>
            </a:extLst>
          </p:cNvPr>
          <p:cNvSpPr/>
          <p:nvPr/>
        </p:nvSpPr>
        <p:spPr>
          <a:xfrm>
            <a:off x="4655540" y="2323750"/>
            <a:ext cx="1694926" cy="914400"/>
          </a:xfrm>
          <a:prstGeom prst="rect">
            <a:avLst/>
          </a:prstGeom>
          <a:solidFill>
            <a:srgbClr val="9DEBA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True Positives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614C7D-C210-42C7-ADC5-C37081B4FC08}"/>
              </a:ext>
            </a:extLst>
          </p:cNvPr>
          <p:cNvSpPr/>
          <p:nvPr/>
        </p:nvSpPr>
        <p:spPr>
          <a:xfrm>
            <a:off x="6350464" y="3238150"/>
            <a:ext cx="1694926" cy="914400"/>
          </a:xfrm>
          <a:prstGeom prst="rect">
            <a:avLst/>
          </a:prstGeom>
          <a:solidFill>
            <a:srgbClr val="9DEBA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True   Negatives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E70479-4797-4D01-9711-33E32B2032B0}"/>
              </a:ext>
            </a:extLst>
          </p:cNvPr>
          <p:cNvSpPr/>
          <p:nvPr/>
        </p:nvSpPr>
        <p:spPr>
          <a:xfrm>
            <a:off x="6350465" y="2323750"/>
            <a:ext cx="1694925" cy="914400"/>
          </a:xfrm>
          <a:prstGeom prst="rect">
            <a:avLst/>
          </a:prstGeom>
          <a:solidFill>
            <a:srgbClr val="FF8B8B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False Positives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A6A8C1-09A1-43C7-87BF-D4269B5E4546}"/>
              </a:ext>
            </a:extLst>
          </p:cNvPr>
          <p:cNvSpPr/>
          <p:nvPr/>
        </p:nvSpPr>
        <p:spPr>
          <a:xfrm>
            <a:off x="4655540" y="3238150"/>
            <a:ext cx="1694926" cy="914400"/>
          </a:xfrm>
          <a:prstGeom prst="rect">
            <a:avLst/>
          </a:prstGeom>
          <a:solidFill>
            <a:srgbClr val="FF8B8B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False Negatives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96AC2-5E88-4022-8351-16549A09C2FB}"/>
              </a:ext>
            </a:extLst>
          </p:cNvPr>
          <p:cNvSpPr txBox="1"/>
          <p:nvPr/>
        </p:nvSpPr>
        <p:spPr>
          <a:xfrm>
            <a:off x="5736191" y="847680"/>
            <a:ext cx="118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F9F04F-968B-4F68-9806-73D1952E8DC8}"/>
              </a:ext>
            </a:extLst>
          </p:cNvPr>
          <p:cNvCxnSpPr>
            <a:cxnSpLocks/>
          </p:cNvCxnSpPr>
          <p:nvPr/>
        </p:nvCxnSpPr>
        <p:spPr>
          <a:xfrm>
            <a:off x="5198959" y="1109290"/>
            <a:ext cx="5372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82605F-A073-449F-A1D6-66ADC1218242}"/>
              </a:ext>
            </a:extLst>
          </p:cNvPr>
          <p:cNvCxnSpPr/>
          <p:nvPr/>
        </p:nvCxnSpPr>
        <p:spPr>
          <a:xfrm>
            <a:off x="6919528" y="1109760"/>
            <a:ext cx="5372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539C5AE-5B7E-42EA-AB3C-3BFB562B0F18}"/>
              </a:ext>
            </a:extLst>
          </p:cNvPr>
          <p:cNvSpPr txBox="1"/>
          <p:nvPr/>
        </p:nvSpPr>
        <p:spPr>
          <a:xfrm>
            <a:off x="1214755" y="2983794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Predicted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754DE3-A756-41C8-BBB1-9BE415929333}"/>
              </a:ext>
            </a:extLst>
          </p:cNvPr>
          <p:cNvCxnSpPr>
            <a:cxnSpLocks/>
          </p:cNvCxnSpPr>
          <p:nvPr/>
        </p:nvCxnSpPr>
        <p:spPr>
          <a:xfrm flipV="1">
            <a:off x="2524111" y="2583394"/>
            <a:ext cx="0" cy="48064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46DE85-1929-40BF-A68C-80829481B334}"/>
              </a:ext>
            </a:extLst>
          </p:cNvPr>
          <p:cNvCxnSpPr>
            <a:cxnSpLocks/>
          </p:cNvCxnSpPr>
          <p:nvPr/>
        </p:nvCxnSpPr>
        <p:spPr>
          <a:xfrm flipV="1">
            <a:off x="2524111" y="3507014"/>
            <a:ext cx="0" cy="48064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24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FDBCBEEBF071A488D083E346382EEDF" ma:contentTypeVersion="12" ma:contentTypeDescription="Opret et nyt dokument." ma:contentTypeScope="" ma:versionID="71fe1a6de0aaa903f610af15cff0770b">
  <xsd:schema xmlns:xsd="http://www.w3.org/2001/XMLSchema" xmlns:xs="http://www.w3.org/2001/XMLSchema" xmlns:p="http://schemas.microsoft.com/office/2006/metadata/properties" xmlns:ns3="04b94f94-aa6d-44ba-8e4f-6da15b1a08d0" xmlns:ns4="a4390d94-0596-451f-9245-957118a2b030" targetNamespace="http://schemas.microsoft.com/office/2006/metadata/properties" ma:root="true" ma:fieldsID="ea9711a5702a604856714b8d83d34c4b" ns3:_="" ns4:_="">
    <xsd:import namespace="04b94f94-aa6d-44ba-8e4f-6da15b1a08d0"/>
    <xsd:import namespace="a4390d94-0596-451f-9245-957118a2b0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b94f94-aa6d-44ba-8e4f-6da15b1a08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390d94-0596-451f-9245-957118a2b03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3F6D18-1283-4A6E-BB76-2699D7649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b94f94-aa6d-44ba-8e4f-6da15b1a08d0"/>
    <ds:schemaRef ds:uri="a4390d94-0596-451f-9245-957118a2b0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AE1844-D882-4210-9DE5-7C2D0FBB26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C436DE-865D-491F-91AF-B867F375CB9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97</Words>
  <Application>Microsoft Office PowerPoint</Application>
  <PresentationFormat>Widescreen</PresentationFormat>
  <Paragraphs>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Abdolrahman Peimankar</dc:creator>
  <cp:lastModifiedBy>Abdolrahman Peimankar</cp:lastModifiedBy>
  <cp:revision>2</cp:revision>
  <dcterms:created xsi:type="dcterms:W3CDTF">2021-01-11T10:28:04Z</dcterms:created>
  <dcterms:modified xsi:type="dcterms:W3CDTF">2021-01-12T11:57:57Z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0x0101005FDBCBEEBF071A488D083E346382EEDF</vt:lpwstr>
  </property>
</Properties>
</file>