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347" r:id="rId7"/>
    <p:sldId id="259" r:id="rId8"/>
    <p:sldId id="260" r:id="rId9"/>
    <p:sldId id="261" r:id="rId10"/>
    <p:sldId id="341" r:id="rId11"/>
    <p:sldId id="342" r:id="rId12"/>
    <p:sldId id="343" r:id="rId13"/>
    <p:sldId id="345" r:id="rId14"/>
    <p:sldId id="346" r:id="rId15"/>
    <p:sldId id="362" r:id="rId16"/>
    <p:sldId id="348" r:id="rId17"/>
    <p:sldId id="359" r:id="rId18"/>
    <p:sldId id="360" r:id="rId19"/>
    <p:sldId id="361" r:id="rId20"/>
    <p:sldId id="350" r:id="rId21"/>
  </p:sldIdLst>
  <p:sldSz cx="9144000" cy="5143500"/>
  <p:notesSz cx="6858000" cy="9144000"/>
  <p:embeddedFontLst>
    <p:embeddedFont>
      <p:font typeface="Cairo"/>
      <p:regular r:id="rId25"/>
    </p:embeddedFont>
    <p:embeddedFont>
      <p:font typeface="Oxygen" panose="02000503000000000000"/>
      <p:regular r:id="rId26"/>
    </p:embeddedFont>
    <p:embeddedFont>
      <p:font typeface="PT Sans" panose="020B0503020203020204"/>
      <p:regular r:id="rId27"/>
    </p:embeddedFont>
    <p:embeddedFont>
      <p:font typeface="Comic Sans MS" panose="030F07020303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e49c2d53a7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e49c2d53a7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e2e1f56dbb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2" name="Google Shape;2182;ge2e1f56dbb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e2e1f56dbb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e2e1f56dbb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11de8c0857b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11de8c0857b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6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e40f3d218d_0_1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e40f3d218d_0_1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g11ea573d598_6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8" name="Google Shape;2528;g11ea573d598_6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75225" y="659550"/>
            <a:ext cx="3504600" cy="3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875225" y="3962238"/>
            <a:ext cx="35046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1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2"/>
          </p:nvPr>
        </p:nvSpPr>
        <p:spPr>
          <a:xfrm>
            <a:off x="7517987" y="713195"/>
            <a:ext cx="8643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1">
                <a:solidFill>
                  <a:schemeClr val="accent4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 rot="4390107">
            <a:off x="7842254" y="3979113"/>
            <a:ext cx="1466373" cy="1381117"/>
            <a:chOff x="1404300" y="937325"/>
            <a:chExt cx="1767700" cy="1664925"/>
          </a:xfrm>
        </p:grpSpPr>
        <p:sp>
          <p:nvSpPr>
            <p:cNvPr id="14" name="Google Shape;14;p2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36875" y="1271900"/>
              <a:ext cx="550725" cy="299850"/>
            </a:xfrm>
            <a:custGeom>
              <a:avLst/>
              <a:gdLst/>
              <a:ahLst/>
              <a:cxnLst/>
              <a:rect l="l" t="t" r="r" b="b"/>
              <a:pathLst>
                <a:path w="22029" h="11994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80700" y="1297000"/>
              <a:ext cx="89625" cy="682925"/>
            </a:xfrm>
            <a:custGeom>
              <a:avLst/>
              <a:gdLst/>
              <a:ahLst/>
              <a:cxnLst/>
              <a:rect l="l" t="t" r="r" b="b"/>
              <a:pathLst>
                <a:path w="3585" h="27317" extrusionOk="0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77975" y="1536400"/>
              <a:ext cx="607800" cy="445550"/>
            </a:xfrm>
            <a:custGeom>
              <a:avLst/>
              <a:gdLst/>
              <a:ahLst/>
              <a:cxnLst/>
              <a:rect l="l" t="t" r="r" b="b"/>
              <a:pathLst>
                <a:path w="24312" h="17822" extrusionOk="0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6275" y="1954275"/>
              <a:ext cx="808150" cy="119850"/>
            </a:xfrm>
            <a:custGeom>
              <a:avLst/>
              <a:gdLst/>
              <a:ahLst/>
              <a:cxnLst/>
              <a:rect l="l" t="t" r="r" b="b"/>
              <a:pathLst>
                <a:path w="32326" h="4794" extrusionOk="0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61650" y="1954025"/>
              <a:ext cx="351875" cy="569450"/>
            </a:xfrm>
            <a:custGeom>
              <a:avLst/>
              <a:gdLst/>
              <a:ahLst/>
              <a:cxnLst/>
              <a:rect l="l" t="t" r="r" b="b"/>
              <a:pathLst>
                <a:path w="14075" h="22778" extrusionOk="0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64275" y="1039275"/>
              <a:ext cx="408375" cy="260700"/>
            </a:xfrm>
            <a:custGeom>
              <a:avLst/>
              <a:gdLst/>
              <a:ahLst/>
              <a:cxnLst/>
              <a:rect l="l" t="t" r="r" b="b"/>
              <a:pathLst>
                <a:path w="16335" h="10428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50475" y="1742400"/>
              <a:ext cx="465575" cy="238700"/>
            </a:xfrm>
            <a:custGeom>
              <a:avLst/>
              <a:gdLst/>
              <a:ahLst/>
              <a:cxnLst/>
              <a:rect l="l" t="t" r="r" b="b"/>
              <a:pathLst>
                <a:path w="18623" h="9548" extrusionOk="0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74275" y="1217950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86800" y="2418275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466525" y="937325"/>
              <a:ext cx="234000" cy="231975"/>
            </a:xfrm>
            <a:custGeom>
              <a:avLst/>
              <a:gdLst/>
              <a:ahLst/>
              <a:cxnLst/>
              <a:rect l="l" t="t" r="r" b="b"/>
              <a:pathLst>
                <a:path w="9360" h="9279" extrusionOk="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404300" y="16906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829650" y="190230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-7937313">
            <a:off x="192793" y="-133700"/>
            <a:ext cx="661430" cy="929034"/>
            <a:chOff x="2374700" y="1056350"/>
            <a:chExt cx="797300" cy="1119875"/>
          </a:xfrm>
        </p:grpSpPr>
        <p:sp>
          <p:nvSpPr>
            <p:cNvPr id="34" name="Google Shape;34;p2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 txBox="1"/>
          <p:nvPr>
            <p:ph type="title" hasCustomPrompt="1"/>
          </p:nvPr>
        </p:nvSpPr>
        <p:spPr>
          <a:xfrm>
            <a:off x="4572000" y="472900"/>
            <a:ext cx="3801900" cy="21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17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1"/>
          <p:cNvSpPr txBox="1"/>
          <p:nvPr>
            <p:ph type="subTitle" idx="1"/>
          </p:nvPr>
        </p:nvSpPr>
        <p:spPr>
          <a:xfrm>
            <a:off x="713225" y="3640075"/>
            <a:ext cx="3801900" cy="8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269" name="Google Shape;269;p11"/>
          <p:cNvGrpSpPr/>
          <p:nvPr/>
        </p:nvGrpSpPr>
        <p:grpSpPr>
          <a:xfrm rot="3600094">
            <a:off x="745128" y="357182"/>
            <a:ext cx="661471" cy="929092"/>
            <a:chOff x="2374700" y="1056350"/>
            <a:chExt cx="797300" cy="1119875"/>
          </a:xfrm>
        </p:grpSpPr>
        <p:sp>
          <p:nvSpPr>
            <p:cNvPr id="270" name="Google Shape;270;p11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/>
          <p:nvPr>
            <p:ph type="title"/>
          </p:nvPr>
        </p:nvSpPr>
        <p:spPr>
          <a:xfrm>
            <a:off x="724276" y="1445750"/>
            <a:ext cx="25983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280" name="Google Shape;280;p13"/>
          <p:cNvSpPr txBox="1"/>
          <p:nvPr>
            <p:ph type="subTitle" idx="1"/>
          </p:nvPr>
        </p:nvSpPr>
        <p:spPr>
          <a:xfrm>
            <a:off x="894526" y="1824450"/>
            <a:ext cx="22578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1" name="Google Shape;281;p13"/>
          <p:cNvSpPr txBox="1"/>
          <p:nvPr>
            <p:ph type="title" idx="2" hasCustomPrompt="1"/>
          </p:nvPr>
        </p:nvSpPr>
        <p:spPr>
          <a:xfrm>
            <a:off x="1401424" y="942112"/>
            <a:ext cx="1242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13"/>
          <p:cNvSpPr txBox="1"/>
          <p:nvPr>
            <p:ph type="title" idx="3"/>
          </p:nvPr>
        </p:nvSpPr>
        <p:spPr>
          <a:xfrm>
            <a:off x="3272850" y="1445750"/>
            <a:ext cx="25983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283" name="Google Shape;283;p13"/>
          <p:cNvSpPr txBox="1"/>
          <p:nvPr>
            <p:ph type="subTitle" idx="4"/>
          </p:nvPr>
        </p:nvSpPr>
        <p:spPr>
          <a:xfrm>
            <a:off x="3443652" y="1824450"/>
            <a:ext cx="22578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4" name="Google Shape;284;p13"/>
          <p:cNvSpPr txBox="1"/>
          <p:nvPr>
            <p:ph type="title" idx="5" hasCustomPrompt="1"/>
          </p:nvPr>
        </p:nvSpPr>
        <p:spPr>
          <a:xfrm>
            <a:off x="3950550" y="942112"/>
            <a:ext cx="1242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5" name="Google Shape;285;p13"/>
          <p:cNvSpPr txBox="1"/>
          <p:nvPr>
            <p:ph type="title" idx="6"/>
          </p:nvPr>
        </p:nvSpPr>
        <p:spPr>
          <a:xfrm>
            <a:off x="5821424" y="1445750"/>
            <a:ext cx="25983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286" name="Google Shape;286;p13"/>
          <p:cNvSpPr txBox="1"/>
          <p:nvPr>
            <p:ph type="subTitle" idx="7"/>
          </p:nvPr>
        </p:nvSpPr>
        <p:spPr>
          <a:xfrm>
            <a:off x="5991674" y="1824450"/>
            <a:ext cx="22578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7" name="Google Shape;287;p13"/>
          <p:cNvSpPr txBox="1"/>
          <p:nvPr>
            <p:ph type="title" idx="8" hasCustomPrompt="1"/>
          </p:nvPr>
        </p:nvSpPr>
        <p:spPr>
          <a:xfrm>
            <a:off x="6498572" y="942112"/>
            <a:ext cx="1242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13"/>
          <p:cNvSpPr txBox="1"/>
          <p:nvPr>
            <p:ph type="title" idx="9"/>
          </p:nvPr>
        </p:nvSpPr>
        <p:spPr>
          <a:xfrm>
            <a:off x="723724" y="3657050"/>
            <a:ext cx="25983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289" name="Google Shape;289;p13"/>
          <p:cNvSpPr txBox="1"/>
          <p:nvPr>
            <p:ph type="subTitle" idx="13"/>
          </p:nvPr>
        </p:nvSpPr>
        <p:spPr>
          <a:xfrm>
            <a:off x="893974" y="4035750"/>
            <a:ext cx="22578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0" name="Google Shape;290;p13"/>
          <p:cNvSpPr txBox="1"/>
          <p:nvPr>
            <p:ph type="title" idx="14" hasCustomPrompt="1"/>
          </p:nvPr>
        </p:nvSpPr>
        <p:spPr>
          <a:xfrm>
            <a:off x="1401424" y="3141647"/>
            <a:ext cx="1242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1" name="Google Shape;291;p13"/>
          <p:cNvSpPr txBox="1"/>
          <p:nvPr>
            <p:ph type="title" idx="15"/>
          </p:nvPr>
        </p:nvSpPr>
        <p:spPr>
          <a:xfrm>
            <a:off x="3272850" y="3657050"/>
            <a:ext cx="25983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292" name="Google Shape;292;p13"/>
          <p:cNvSpPr txBox="1"/>
          <p:nvPr>
            <p:ph type="subTitle" idx="16"/>
          </p:nvPr>
        </p:nvSpPr>
        <p:spPr>
          <a:xfrm>
            <a:off x="3443100" y="4035750"/>
            <a:ext cx="22578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13"/>
          <p:cNvSpPr txBox="1"/>
          <p:nvPr>
            <p:ph type="title" idx="17" hasCustomPrompt="1"/>
          </p:nvPr>
        </p:nvSpPr>
        <p:spPr>
          <a:xfrm>
            <a:off x="3950550" y="3141647"/>
            <a:ext cx="1242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13"/>
          <p:cNvSpPr txBox="1"/>
          <p:nvPr>
            <p:ph type="title" idx="18"/>
          </p:nvPr>
        </p:nvSpPr>
        <p:spPr>
          <a:xfrm>
            <a:off x="5940422" y="3657050"/>
            <a:ext cx="2359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295" name="Google Shape;295;p13"/>
          <p:cNvSpPr txBox="1"/>
          <p:nvPr>
            <p:ph type="subTitle" idx="19"/>
          </p:nvPr>
        </p:nvSpPr>
        <p:spPr>
          <a:xfrm>
            <a:off x="5991122" y="4035750"/>
            <a:ext cx="22578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6" name="Google Shape;296;p13"/>
          <p:cNvSpPr txBox="1"/>
          <p:nvPr>
            <p:ph type="title" idx="20" hasCustomPrompt="1"/>
          </p:nvPr>
        </p:nvSpPr>
        <p:spPr>
          <a:xfrm>
            <a:off x="6498572" y="3141647"/>
            <a:ext cx="1242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>
            <a:hlinkClick r:id="rId2" action="ppaction://hlinksldjump"/>
          </p:cNvPr>
          <p:cNvSpPr txBox="1"/>
          <p:nvPr>
            <p:ph type="title"/>
          </p:nvPr>
        </p:nvSpPr>
        <p:spPr>
          <a:xfrm flipH="1">
            <a:off x="775971" y="1531400"/>
            <a:ext cx="23829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299" name="Google Shape;299;p14"/>
          <p:cNvSpPr txBox="1"/>
          <p:nvPr>
            <p:ph type="subTitle" idx="1"/>
          </p:nvPr>
        </p:nvSpPr>
        <p:spPr>
          <a:xfrm flipH="1">
            <a:off x="775971" y="1963625"/>
            <a:ext cx="23829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0" name="Google Shape;300;p14"/>
          <p:cNvSpPr txBox="1"/>
          <p:nvPr>
            <p:ph type="title" idx="2" hasCustomPrompt="1"/>
          </p:nvPr>
        </p:nvSpPr>
        <p:spPr>
          <a:xfrm flipH="1">
            <a:off x="3254308" y="1726525"/>
            <a:ext cx="9420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1" name="Google Shape;301;p14"/>
          <p:cNvSpPr txBox="1"/>
          <p:nvPr>
            <p:ph type="title" idx="3"/>
          </p:nvPr>
        </p:nvSpPr>
        <p:spPr>
          <a:xfrm>
            <a:off x="803450" y="457360"/>
            <a:ext cx="753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2" name="Google Shape;302;p14">
            <a:hlinkClick r:id="rId2" action="ppaction://hlinksldjump"/>
          </p:cNvPr>
          <p:cNvSpPr txBox="1"/>
          <p:nvPr>
            <p:ph type="title" idx="4"/>
          </p:nvPr>
        </p:nvSpPr>
        <p:spPr>
          <a:xfrm flipH="1">
            <a:off x="775971" y="3218650"/>
            <a:ext cx="23829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303" name="Google Shape;303;p14"/>
          <p:cNvSpPr txBox="1"/>
          <p:nvPr>
            <p:ph type="subTitle" idx="5"/>
          </p:nvPr>
        </p:nvSpPr>
        <p:spPr>
          <a:xfrm flipH="1">
            <a:off x="775971" y="3650875"/>
            <a:ext cx="23829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4" name="Google Shape;304;p14"/>
          <p:cNvSpPr txBox="1"/>
          <p:nvPr>
            <p:ph type="title" idx="6" hasCustomPrompt="1"/>
          </p:nvPr>
        </p:nvSpPr>
        <p:spPr>
          <a:xfrm flipH="1">
            <a:off x="3254308" y="3413775"/>
            <a:ext cx="9420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5" name="Google Shape;305;p14"/>
          <p:cNvSpPr txBox="1"/>
          <p:nvPr>
            <p:ph type="title" idx="7"/>
          </p:nvPr>
        </p:nvSpPr>
        <p:spPr>
          <a:xfrm>
            <a:off x="5985165" y="1531400"/>
            <a:ext cx="23826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306" name="Google Shape;306;p14"/>
          <p:cNvSpPr txBox="1"/>
          <p:nvPr>
            <p:ph type="subTitle" idx="8"/>
          </p:nvPr>
        </p:nvSpPr>
        <p:spPr>
          <a:xfrm>
            <a:off x="5985165" y="1963625"/>
            <a:ext cx="2382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14"/>
          <p:cNvSpPr txBox="1"/>
          <p:nvPr>
            <p:ph type="title" idx="9" hasCustomPrompt="1"/>
          </p:nvPr>
        </p:nvSpPr>
        <p:spPr>
          <a:xfrm>
            <a:off x="4947692" y="1726525"/>
            <a:ext cx="9420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14"/>
          <p:cNvSpPr txBox="1"/>
          <p:nvPr>
            <p:ph type="title" idx="13"/>
          </p:nvPr>
        </p:nvSpPr>
        <p:spPr>
          <a:xfrm>
            <a:off x="5985429" y="3218650"/>
            <a:ext cx="23826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/>
        </p:txBody>
      </p:sp>
      <p:sp>
        <p:nvSpPr>
          <p:cNvPr id="309" name="Google Shape;309;p14"/>
          <p:cNvSpPr txBox="1"/>
          <p:nvPr>
            <p:ph type="subTitle" idx="14"/>
          </p:nvPr>
        </p:nvSpPr>
        <p:spPr>
          <a:xfrm>
            <a:off x="5985165" y="3650875"/>
            <a:ext cx="2382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14"/>
          <p:cNvSpPr txBox="1"/>
          <p:nvPr>
            <p:ph type="title" idx="15" hasCustomPrompt="1"/>
          </p:nvPr>
        </p:nvSpPr>
        <p:spPr>
          <a:xfrm>
            <a:off x="4947692" y="3413775"/>
            <a:ext cx="9420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11" name="Google Shape;311;p14"/>
          <p:cNvGrpSpPr/>
          <p:nvPr/>
        </p:nvGrpSpPr>
        <p:grpSpPr>
          <a:xfrm rot="8100000">
            <a:off x="8027676" y="272018"/>
            <a:ext cx="690137" cy="988435"/>
            <a:chOff x="7596727" y="2278475"/>
            <a:chExt cx="705203" cy="1010013"/>
          </a:xfrm>
        </p:grpSpPr>
        <p:sp>
          <p:nvSpPr>
            <p:cNvPr id="312" name="Google Shape;312;p14"/>
            <p:cNvSpPr/>
            <p:nvPr/>
          </p:nvSpPr>
          <p:spPr>
            <a:xfrm>
              <a:off x="7688409" y="2385360"/>
              <a:ext cx="544909" cy="800719"/>
            </a:xfrm>
            <a:custGeom>
              <a:avLst/>
              <a:gdLst/>
              <a:ahLst/>
              <a:cxnLst/>
              <a:rect l="l" t="t" r="r" b="b"/>
              <a:pathLst>
                <a:path w="5353" h="7866" fill="none" extrusionOk="0">
                  <a:moveTo>
                    <a:pt x="1" y="6005"/>
                  </a:moveTo>
                  <a:lnTo>
                    <a:pt x="2196" y="7866"/>
                  </a:lnTo>
                  <a:lnTo>
                    <a:pt x="4453" y="6993"/>
                  </a:lnTo>
                  <a:lnTo>
                    <a:pt x="5353" y="3678"/>
                  </a:lnTo>
                  <a:lnTo>
                    <a:pt x="3281" y="1994"/>
                  </a:lnTo>
                  <a:lnTo>
                    <a:pt x="3995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7596727" y="2935060"/>
              <a:ext cx="151086" cy="123773"/>
            </a:xfrm>
            <a:custGeom>
              <a:avLst/>
              <a:gdLst/>
              <a:ahLst/>
              <a:cxnLst/>
              <a:rect l="l" t="t" r="r" b="b"/>
              <a:pathLst>
                <a:path w="2451" h="2008" extrusionOk="0">
                  <a:moveTo>
                    <a:pt x="1220" y="0"/>
                  </a:moveTo>
                  <a:cubicBezTo>
                    <a:pt x="1086" y="0"/>
                    <a:pt x="950" y="27"/>
                    <a:pt x="821" y="84"/>
                  </a:cubicBezTo>
                  <a:cubicBezTo>
                    <a:pt x="1" y="437"/>
                    <a:pt x="18" y="1610"/>
                    <a:pt x="856" y="1936"/>
                  </a:cubicBezTo>
                  <a:cubicBezTo>
                    <a:pt x="982" y="1985"/>
                    <a:pt x="1108" y="2008"/>
                    <a:pt x="1229" y="2008"/>
                  </a:cubicBezTo>
                  <a:cubicBezTo>
                    <a:pt x="1911" y="2008"/>
                    <a:pt x="2450" y="1292"/>
                    <a:pt x="2143" y="596"/>
                  </a:cubicBezTo>
                  <a:cubicBezTo>
                    <a:pt x="1973" y="223"/>
                    <a:pt x="1604" y="0"/>
                    <a:pt x="1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14"/>
            <p:cNvSpPr/>
            <p:nvPr/>
          </p:nvSpPr>
          <p:spPr>
            <a:xfrm rot="122">
              <a:off x="7910153" y="2511620"/>
              <a:ext cx="159741" cy="141222"/>
            </a:xfrm>
            <a:custGeom>
              <a:avLst/>
              <a:gdLst/>
              <a:ahLst/>
              <a:cxnLst/>
              <a:rect l="l" t="t" r="r" b="b"/>
              <a:pathLst>
                <a:path w="2276" h="2012" extrusionOk="0">
                  <a:moveTo>
                    <a:pt x="1138" y="1"/>
                  </a:moveTo>
                  <a:cubicBezTo>
                    <a:pt x="733" y="1"/>
                    <a:pt x="353" y="248"/>
                    <a:pt x="204" y="642"/>
                  </a:cubicBezTo>
                  <a:cubicBezTo>
                    <a:pt x="1" y="1163"/>
                    <a:pt x="265" y="1744"/>
                    <a:pt x="777" y="1947"/>
                  </a:cubicBezTo>
                  <a:cubicBezTo>
                    <a:pt x="895" y="1991"/>
                    <a:pt x="1015" y="2012"/>
                    <a:pt x="1134" y="2012"/>
                  </a:cubicBezTo>
                  <a:cubicBezTo>
                    <a:pt x="1541" y="2012"/>
                    <a:pt x="1925" y="1768"/>
                    <a:pt x="2082" y="1365"/>
                  </a:cubicBezTo>
                  <a:cubicBezTo>
                    <a:pt x="2276" y="845"/>
                    <a:pt x="2020" y="263"/>
                    <a:pt x="1500" y="69"/>
                  </a:cubicBezTo>
                  <a:cubicBezTo>
                    <a:pt x="1381" y="23"/>
                    <a:pt x="1258" y="1"/>
                    <a:pt x="11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14"/>
            <p:cNvSpPr/>
            <p:nvPr/>
          </p:nvSpPr>
          <p:spPr>
            <a:xfrm rot="-141">
              <a:off x="8162881" y="2697614"/>
              <a:ext cx="139047" cy="122969"/>
            </a:xfrm>
            <a:custGeom>
              <a:avLst/>
              <a:gdLst/>
              <a:ahLst/>
              <a:cxnLst/>
              <a:rect l="l" t="t" r="r" b="b"/>
              <a:pathLst>
                <a:path w="2276" h="2013" extrusionOk="0">
                  <a:moveTo>
                    <a:pt x="1142" y="1"/>
                  </a:moveTo>
                  <a:cubicBezTo>
                    <a:pt x="741" y="1"/>
                    <a:pt x="360" y="248"/>
                    <a:pt x="203" y="642"/>
                  </a:cubicBezTo>
                  <a:cubicBezTo>
                    <a:pt x="1" y="1162"/>
                    <a:pt x="256" y="1744"/>
                    <a:pt x="776" y="1947"/>
                  </a:cubicBezTo>
                  <a:cubicBezTo>
                    <a:pt x="894" y="1991"/>
                    <a:pt x="1016" y="2012"/>
                    <a:pt x="1135" y="2012"/>
                  </a:cubicBezTo>
                  <a:cubicBezTo>
                    <a:pt x="1541" y="2012"/>
                    <a:pt x="1925" y="1769"/>
                    <a:pt x="2081" y="1374"/>
                  </a:cubicBezTo>
                  <a:cubicBezTo>
                    <a:pt x="2275" y="854"/>
                    <a:pt x="2020" y="272"/>
                    <a:pt x="1499" y="69"/>
                  </a:cubicBezTo>
                  <a:cubicBezTo>
                    <a:pt x="1382" y="23"/>
                    <a:pt x="1261" y="1"/>
                    <a:pt x="11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8102655" y="2995987"/>
              <a:ext cx="153388" cy="125799"/>
            </a:xfrm>
            <a:custGeom>
              <a:avLst/>
              <a:gdLst/>
              <a:ahLst/>
              <a:cxnLst/>
              <a:rect l="l" t="t" r="r" b="b"/>
              <a:pathLst>
                <a:path w="2450" h="2009" extrusionOk="0">
                  <a:moveTo>
                    <a:pt x="1223" y="1"/>
                  </a:moveTo>
                  <a:cubicBezTo>
                    <a:pt x="1089" y="1"/>
                    <a:pt x="952" y="28"/>
                    <a:pt x="820" y="85"/>
                  </a:cubicBezTo>
                  <a:cubicBezTo>
                    <a:pt x="0" y="446"/>
                    <a:pt x="27" y="1619"/>
                    <a:pt x="855" y="1936"/>
                  </a:cubicBezTo>
                  <a:cubicBezTo>
                    <a:pt x="983" y="1986"/>
                    <a:pt x="1109" y="2008"/>
                    <a:pt x="1231" y="2008"/>
                  </a:cubicBezTo>
                  <a:cubicBezTo>
                    <a:pt x="1912" y="2008"/>
                    <a:pt x="2449" y="1300"/>
                    <a:pt x="2143" y="605"/>
                  </a:cubicBezTo>
                  <a:cubicBezTo>
                    <a:pt x="1979" y="225"/>
                    <a:pt x="1611" y="1"/>
                    <a:pt x="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7787151" y="3083778"/>
              <a:ext cx="249500" cy="204710"/>
            </a:xfrm>
            <a:custGeom>
              <a:avLst/>
              <a:gdLst/>
              <a:ahLst/>
              <a:cxnLst/>
              <a:rect l="l" t="t" r="r" b="b"/>
              <a:pathLst>
                <a:path w="2451" h="2011" extrusionOk="0">
                  <a:moveTo>
                    <a:pt x="1228" y="0"/>
                  </a:moveTo>
                  <a:cubicBezTo>
                    <a:pt x="1092" y="0"/>
                    <a:pt x="954" y="28"/>
                    <a:pt x="821" y="88"/>
                  </a:cubicBezTo>
                  <a:cubicBezTo>
                    <a:pt x="1" y="440"/>
                    <a:pt x="27" y="1613"/>
                    <a:pt x="856" y="1939"/>
                  </a:cubicBezTo>
                  <a:cubicBezTo>
                    <a:pt x="982" y="1988"/>
                    <a:pt x="1108" y="2011"/>
                    <a:pt x="1229" y="2011"/>
                  </a:cubicBezTo>
                  <a:cubicBezTo>
                    <a:pt x="1911" y="2011"/>
                    <a:pt x="2450" y="1295"/>
                    <a:pt x="2143" y="599"/>
                  </a:cubicBezTo>
                  <a:cubicBezTo>
                    <a:pt x="1980" y="227"/>
                    <a:pt x="1614" y="0"/>
                    <a:pt x="1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8013339" y="2278475"/>
              <a:ext cx="158088" cy="139357"/>
            </a:xfrm>
            <a:custGeom>
              <a:avLst/>
              <a:gdLst/>
              <a:ahLst/>
              <a:cxnLst/>
              <a:rect l="l" t="t" r="r" b="b"/>
              <a:pathLst>
                <a:path w="1553" h="1369" extrusionOk="0">
                  <a:moveTo>
                    <a:pt x="776" y="1"/>
                  </a:moveTo>
                  <a:cubicBezTo>
                    <a:pt x="502" y="1"/>
                    <a:pt x="243" y="162"/>
                    <a:pt x="142" y="434"/>
                  </a:cubicBezTo>
                  <a:cubicBezTo>
                    <a:pt x="1" y="786"/>
                    <a:pt x="177" y="1183"/>
                    <a:pt x="530" y="1324"/>
                  </a:cubicBezTo>
                  <a:cubicBezTo>
                    <a:pt x="609" y="1354"/>
                    <a:pt x="691" y="1368"/>
                    <a:pt x="771" y="1368"/>
                  </a:cubicBezTo>
                  <a:cubicBezTo>
                    <a:pt x="1048" y="1368"/>
                    <a:pt x="1311" y="1201"/>
                    <a:pt x="1420" y="927"/>
                  </a:cubicBezTo>
                  <a:cubicBezTo>
                    <a:pt x="1552" y="575"/>
                    <a:pt x="1376" y="178"/>
                    <a:pt x="1023" y="46"/>
                  </a:cubicBezTo>
                  <a:cubicBezTo>
                    <a:pt x="942" y="15"/>
                    <a:pt x="858" y="1"/>
                    <a:pt x="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9" name="Google Shape;319;p14"/>
          <p:cNvGrpSpPr/>
          <p:nvPr/>
        </p:nvGrpSpPr>
        <p:grpSpPr>
          <a:xfrm rot="2700000">
            <a:off x="-151341" y="4464733"/>
            <a:ext cx="1466444" cy="1381185"/>
            <a:chOff x="1404300" y="937325"/>
            <a:chExt cx="1767700" cy="1664925"/>
          </a:xfrm>
        </p:grpSpPr>
        <p:sp>
          <p:nvSpPr>
            <p:cNvPr id="320" name="Google Shape;320;p14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1936875" y="1271900"/>
              <a:ext cx="550725" cy="299850"/>
            </a:xfrm>
            <a:custGeom>
              <a:avLst/>
              <a:gdLst/>
              <a:ahLst/>
              <a:cxnLst/>
              <a:rect l="l" t="t" r="r" b="b"/>
              <a:pathLst>
                <a:path w="22029" h="11994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1880700" y="1297000"/>
              <a:ext cx="89625" cy="682925"/>
            </a:xfrm>
            <a:custGeom>
              <a:avLst/>
              <a:gdLst/>
              <a:ahLst/>
              <a:cxnLst/>
              <a:rect l="l" t="t" r="r" b="b"/>
              <a:pathLst>
                <a:path w="3585" h="27317" extrusionOk="0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1877975" y="1536400"/>
              <a:ext cx="607800" cy="445550"/>
            </a:xfrm>
            <a:custGeom>
              <a:avLst/>
              <a:gdLst/>
              <a:ahLst/>
              <a:cxnLst/>
              <a:rect l="l" t="t" r="r" b="b"/>
              <a:pathLst>
                <a:path w="24312" h="17822" extrusionOk="0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1876275" y="1954275"/>
              <a:ext cx="808150" cy="119850"/>
            </a:xfrm>
            <a:custGeom>
              <a:avLst/>
              <a:gdLst/>
              <a:ahLst/>
              <a:cxnLst/>
              <a:rect l="l" t="t" r="r" b="b"/>
              <a:pathLst>
                <a:path w="32326" h="4794" extrusionOk="0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1561650" y="1954025"/>
              <a:ext cx="351875" cy="569450"/>
            </a:xfrm>
            <a:custGeom>
              <a:avLst/>
              <a:gdLst/>
              <a:ahLst/>
              <a:cxnLst/>
              <a:rect l="l" t="t" r="r" b="b"/>
              <a:pathLst>
                <a:path w="14075" h="22778" extrusionOk="0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1564275" y="1039275"/>
              <a:ext cx="408375" cy="260700"/>
            </a:xfrm>
            <a:custGeom>
              <a:avLst/>
              <a:gdLst/>
              <a:ahLst/>
              <a:cxnLst/>
              <a:rect l="l" t="t" r="r" b="b"/>
              <a:pathLst>
                <a:path w="16335" h="10428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1450475" y="1742400"/>
              <a:ext cx="465575" cy="238700"/>
            </a:xfrm>
            <a:custGeom>
              <a:avLst/>
              <a:gdLst/>
              <a:ahLst/>
              <a:cxnLst/>
              <a:rect l="l" t="t" r="r" b="b"/>
              <a:pathLst>
                <a:path w="18623" h="9548" extrusionOk="0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1874275" y="1217950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1486800" y="2418275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1466525" y="937325"/>
              <a:ext cx="234000" cy="231975"/>
            </a:xfrm>
            <a:custGeom>
              <a:avLst/>
              <a:gdLst/>
              <a:ahLst/>
              <a:cxnLst/>
              <a:rect l="l" t="t" r="r" b="b"/>
              <a:pathLst>
                <a:path w="9360" h="9279" extrusionOk="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1404300" y="16906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1829650" y="190230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"/>
          <p:cNvSpPr txBox="1"/>
          <p:nvPr>
            <p:ph type="title" hasCustomPrompt="1"/>
          </p:nvPr>
        </p:nvSpPr>
        <p:spPr>
          <a:xfrm>
            <a:off x="1004400" y="670225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1" name="Google Shape;341;p15"/>
          <p:cNvSpPr txBox="1"/>
          <p:nvPr>
            <p:ph type="subTitle" idx="1"/>
          </p:nvPr>
        </p:nvSpPr>
        <p:spPr>
          <a:xfrm>
            <a:off x="1004400" y="1253625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342" name="Google Shape;342;p15"/>
          <p:cNvSpPr txBox="1"/>
          <p:nvPr>
            <p:ph type="title" idx="2" hasCustomPrompt="1"/>
          </p:nvPr>
        </p:nvSpPr>
        <p:spPr>
          <a:xfrm>
            <a:off x="1004400" y="1967931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3" name="Google Shape;343;p15"/>
          <p:cNvSpPr txBox="1"/>
          <p:nvPr>
            <p:ph type="subTitle" idx="3"/>
          </p:nvPr>
        </p:nvSpPr>
        <p:spPr>
          <a:xfrm>
            <a:off x="1004400" y="2549756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344" name="Google Shape;344;p15"/>
          <p:cNvSpPr txBox="1"/>
          <p:nvPr>
            <p:ph type="title" idx="4" hasCustomPrompt="1"/>
          </p:nvPr>
        </p:nvSpPr>
        <p:spPr>
          <a:xfrm>
            <a:off x="1004400" y="3265638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5" name="Google Shape;345;p15"/>
          <p:cNvSpPr txBox="1"/>
          <p:nvPr>
            <p:ph type="subTitle" idx="5"/>
          </p:nvPr>
        </p:nvSpPr>
        <p:spPr>
          <a:xfrm>
            <a:off x="1004400" y="384588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grpSp>
        <p:nvGrpSpPr>
          <p:cNvPr id="346" name="Google Shape;346;p15"/>
          <p:cNvGrpSpPr/>
          <p:nvPr/>
        </p:nvGrpSpPr>
        <p:grpSpPr>
          <a:xfrm rot="4390107">
            <a:off x="8070854" y="4283913"/>
            <a:ext cx="1466373" cy="1381117"/>
            <a:chOff x="1404300" y="937325"/>
            <a:chExt cx="1767700" cy="1664925"/>
          </a:xfrm>
        </p:grpSpPr>
        <p:sp>
          <p:nvSpPr>
            <p:cNvPr id="347" name="Google Shape;347;p15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1936875" y="1271900"/>
              <a:ext cx="550725" cy="299850"/>
            </a:xfrm>
            <a:custGeom>
              <a:avLst/>
              <a:gdLst/>
              <a:ahLst/>
              <a:cxnLst/>
              <a:rect l="l" t="t" r="r" b="b"/>
              <a:pathLst>
                <a:path w="22029" h="11994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1880700" y="1297000"/>
              <a:ext cx="89625" cy="682925"/>
            </a:xfrm>
            <a:custGeom>
              <a:avLst/>
              <a:gdLst/>
              <a:ahLst/>
              <a:cxnLst/>
              <a:rect l="l" t="t" r="r" b="b"/>
              <a:pathLst>
                <a:path w="3585" h="27317" extrusionOk="0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1877975" y="1536400"/>
              <a:ext cx="607800" cy="445550"/>
            </a:xfrm>
            <a:custGeom>
              <a:avLst/>
              <a:gdLst/>
              <a:ahLst/>
              <a:cxnLst/>
              <a:rect l="l" t="t" r="r" b="b"/>
              <a:pathLst>
                <a:path w="24312" h="17822" extrusionOk="0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1876275" y="1954275"/>
              <a:ext cx="808150" cy="119850"/>
            </a:xfrm>
            <a:custGeom>
              <a:avLst/>
              <a:gdLst/>
              <a:ahLst/>
              <a:cxnLst/>
              <a:rect l="l" t="t" r="r" b="b"/>
              <a:pathLst>
                <a:path w="32326" h="4794" extrusionOk="0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1561650" y="1954025"/>
              <a:ext cx="351875" cy="569450"/>
            </a:xfrm>
            <a:custGeom>
              <a:avLst/>
              <a:gdLst/>
              <a:ahLst/>
              <a:cxnLst/>
              <a:rect l="l" t="t" r="r" b="b"/>
              <a:pathLst>
                <a:path w="14075" h="22778" extrusionOk="0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1564275" y="1039275"/>
              <a:ext cx="408375" cy="260700"/>
            </a:xfrm>
            <a:custGeom>
              <a:avLst/>
              <a:gdLst/>
              <a:ahLst/>
              <a:cxnLst/>
              <a:rect l="l" t="t" r="r" b="b"/>
              <a:pathLst>
                <a:path w="16335" h="10428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1450475" y="1742400"/>
              <a:ext cx="465575" cy="238700"/>
            </a:xfrm>
            <a:custGeom>
              <a:avLst/>
              <a:gdLst/>
              <a:ahLst/>
              <a:cxnLst/>
              <a:rect l="l" t="t" r="r" b="b"/>
              <a:pathLst>
                <a:path w="18623" h="9548" extrusionOk="0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1874275" y="1217950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1486800" y="2418275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1466525" y="937325"/>
              <a:ext cx="234000" cy="231975"/>
            </a:xfrm>
            <a:custGeom>
              <a:avLst/>
              <a:gdLst/>
              <a:ahLst/>
              <a:cxnLst/>
              <a:rect l="l" t="t" r="r" b="b"/>
              <a:pathLst>
                <a:path w="9360" h="9279" extrusionOk="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1404300" y="16906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1829650" y="190230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6" name="Google Shape;366;p15"/>
          <p:cNvGrpSpPr/>
          <p:nvPr/>
        </p:nvGrpSpPr>
        <p:grpSpPr>
          <a:xfrm rot="-7937313">
            <a:off x="192793" y="-133700"/>
            <a:ext cx="661430" cy="929034"/>
            <a:chOff x="2374700" y="1056350"/>
            <a:chExt cx="797300" cy="1119875"/>
          </a:xfrm>
        </p:grpSpPr>
        <p:sp>
          <p:nvSpPr>
            <p:cNvPr id="367" name="Google Shape;367;p15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"/>
          <p:cNvSpPr txBox="1"/>
          <p:nvPr>
            <p:ph type="subTitle" idx="1"/>
          </p:nvPr>
        </p:nvSpPr>
        <p:spPr>
          <a:xfrm>
            <a:off x="929968" y="2746775"/>
            <a:ext cx="2065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6" name="Google Shape;376;p16"/>
          <p:cNvSpPr txBox="1"/>
          <p:nvPr>
            <p:ph type="subTitle" idx="2"/>
          </p:nvPr>
        </p:nvSpPr>
        <p:spPr>
          <a:xfrm>
            <a:off x="664676" y="2340775"/>
            <a:ext cx="2330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  <p:sp>
        <p:nvSpPr>
          <p:cNvPr id="377" name="Google Shape;377;p16"/>
          <p:cNvSpPr txBox="1"/>
          <p:nvPr>
            <p:ph type="subTitle" idx="3"/>
          </p:nvPr>
        </p:nvSpPr>
        <p:spPr>
          <a:xfrm>
            <a:off x="5702567" y="3998325"/>
            <a:ext cx="2065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8" name="Google Shape;378;p16"/>
          <p:cNvSpPr txBox="1"/>
          <p:nvPr>
            <p:ph type="subTitle" idx="4"/>
          </p:nvPr>
        </p:nvSpPr>
        <p:spPr>
          <a:xfrm>
            <a:off x="5702558" y="3592322"/>
            <a:ext cx="2330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  <p:sp>
        <p:nvSpPr>
          <p:cNvPr id="379" name="Google Shape;379;p16"/>
          <p:cNvSpPr txBox="1"/>
          <p:nvPr>
            <p:ph type="title" hasCustomPrompt="1"/>
          </p:nvPr>
        </p:nvSpPr>
        <p:spPr>
          <a:xfrm>
            <a:off x="3379564" y="2459597"/>
            <a:ext cx="9618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t>xx%</a:t>
            </a:r>
          </a:p>
        </p:txBody>
      </p:sp>
      <p:sp>
        <p:nvSpPr>
          <p:cNvPr id="380" name="Google Shape;380;p16"/>
          <p:cNvSpPr txBox="1"/>
          <p:nvPr>
            <p:ph type="title" idx="5" hasCustomPrompt="1"/>
          </p:nvPr>
        </p:nvSpPr>
        <p:spPr>
          <a:xfrm>
            <a:off x="4875691" y="1779616"/>
            <a:ext cx="9618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16"/>
          <p:cNvSpPr txBox="1"/>
          <p:nvPr>
            <p:ph type="title" idx="6" hasCustomPrompt="1"/>
          </p:nvPr>
        </p:nvSpPr>
        <p:spPr>
          <a:xfrm>
            <a:off x="4359673" y="3732172"/>
            <a:ext cx="9618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t>xx%</a:t>
            </a:r>
          </a:p>
        </p:txBody>
      </p:sp>
      <p:sp>
        <p:nvSpPr>
          <p:cNvPr id="382" name="Google Shape;382;p16"/>
          <p:cNvSpPr txBox="1"/>
          <p:nvPr>
            <p:ph type="subTitle" idx="7"/>
          </p:nvPr>
        </p:nvSpPr>
        <p:spPr>
          <a:xfrm>
            <a:off x="6100993" y="2050000"/>
            <a:ext cx="2065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3" name="Google Shape;383;p16"/>
          <p:cNvSpPr txBox="1"/>
          <p:nvPr>
            <p:ph type="subTitle" idx="8"/>
          </p:nvPr>
        </p:nvSpPr>
        <p:spPr>
          <a:xfrm>
            <a:off x="6100999" y="1643997"/>
            <a:ext cx="2330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accent2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 panose="02000503000000020003"/>
              <a:buNone/>
              <a:defRPr sz="22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 panose="02000503000000020003"/>
              <a:buNone/>
              <a:defRPr sz="22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 panose="02000503000000020003"/>
              <a:buNone/>
              <a:defRPr sz="22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 panose="02000503000000020003"/>
              <a:buNone/>
              <a:defRPr sz="22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 panose="02000503000000020003"/>
              <a:buNone/>
              <a:defRPr sz="22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 panose="02000503000000020003"/>
              <a:buNone/>
              <a:defRPr sz="22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 panose="02000503000000020003"/>
              <a:buNone/>
              <a:defRPr sz="22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 panose="02000503000000020003"/>
              <a:buNone/>
              <a:defRPr sz="22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4" name="Google Shape;384;p16"/>
          <p:cNvSpPr txBox="1"/>
          <p:nvPr>
            <p:ph type="title" idx="9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85" name="Google Shape;385;p16"/>
          <p:cNvGrpSpPr/>
          <p:nvPr/>
        </p:nvGrpSpPr>
        <p:grpSpPr>
          <a:xfrm rot="6755182">
            <a:off x="854065" y="1281704"/>
            <a:ext cx="1902964" cy="7262395"/>
            <a:chOff x="9065175" y="1446600"/>
            <a:chExt cx="682175" cy="2603425"/>
          </a:xfrm>
        </p:grpSpPr>
        <p:sp>
          <p:nvSpPr>
            <p:cNvPr id="386" name="Google Shape;386;p16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2" name="Google Shape;412;p16"/>
          <p:cNvGrpSpPr/>
          <p:nvPr/>
        </p:nvGrpSpPr>
        <p:grpSpPr>
          <a:xfrm rot="-2905488" flipH="1">
            <a:off x="7381902" y="9767"/>
            <a:ext cx="1924598" cy="1364241"/>
            <a:chOff x="193669" y="148127"/>
            <a:chExt cx="1982873" cy="1405549"/>
          </a:xfrm>
        </p:grpSpPr>
        <p:sp>
          <p:nvSpPr>
            <p:cNvPr id="413" name="Google Shape;413;p16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14" name="Google Shape;414;p16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415" name="Google Shape;415;p16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16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7" name="Google Shape;417;p16"/>
            <p:cNvGrpSpPr/>
            <p:nvPr/>
          </p:nvGrpSpPr>
          <p:grpSpPr>
            <a:xfrm>
              <a:off x="539292" y="148127"/>
              <a:ext cx="1637250" cy="1405549"/>
              <a:chOff x="234492" y="148127"/>
              <a:chExt cx="1637250" cy="1405549"/>
            </a:xfrm>
          </p:grpSpPr>
          <p:sp>
            <p:nvSpPr>
              <p:cNvPr id="418" name="Google Shape;418;p16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" name="Google Shape;419;p16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20" name="Google Shape;420;p16"/>
              <p:cNvGrpSpPr/>
              <p:nvPr/>
            </p:nvGrpSpPr>
            <p:grpSpPr>
              <a:xfrm rot="2700200">
                <a:off x="726654" y="558761"/>
                <a:ext cx="1036634" cy="736202"/>
                <a:chOff x="2374700" y="1045220"/>
                <a:chExt cx="852487" cy="605389"/>
              </a:xfrm>
            </p:grpSpPr>
            <p:sp>
              <p:nvSpPr>
                <p:cNvPr id="421" name="Google Shape;421;p16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1" h="18165" extrusionOk="0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22" name="Google Shape;422;p16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3" h="2111" extrusionOk="0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23" name="Google Shape;423;p16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7359" extrusionOk="0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24" name="Google Shape;424;p16"/>
                <p:cNvSpPr/>
                <p:nvPr/>
              </p:nvSpPr>
              <p:spPr>
                <a:xfrm>
                  <a:off x="2991366" y="1416101"/>
                  <a:ext cx="235822" cy="234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1" extrusionOk="0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25" name="Google Shape;425;p16"/>
                <p:cNvSpPr/>
                <p:nvPr/>
              </p:nvSpPr>
              <p:spPr>
                <a:xfrm>
                  <a:off x="2576281" y="1045220"/>
                  <a:ext cx="119040" cy="117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6" h="5222" extrusionOk="0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3_1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"/>
          <p:cNvSpPr txBox="1"/>
          <p:nvPr>
            <p:ph type="title" hasCustomPrompt="1"/>
          </p:nvPr>
        </p:nvSpPr>
        <p:spPr>
          <a:xfrm>
            <a:off x="1659250" y="1618135"/>
            <a:ext cx="26448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8" name="Google Shape;428;p17"/>
          <p:cNvSpPr txBox="1"/>
          <p:nvPr>
            <p:ph type="subTitle" idx="1"/>
          </p:nvPr>
        </p:nvSpPr>
        <p:spPr>
          <a:xfrm>
            <a:off x="1659175" y="2636635"/>
            <a:ext cx="26448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429" name="Google Shape;429;p17"/>
          <p:cNvSpPr txBox="1"/>
          <p:nvPr>
            <p:ph type="title" idx="2" hasCustomPrompt="1"/>
          </p:nvPr>
        </p:nvSpPr>
        <p:spPr>
          <a:xfrm>
            <a:off x="5796100" y="811025"/>
            <a:ext cx="17181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0" name="Google Shape;430;p17"/>
          <p:cNvSpPr txBox="1"/>
          <p:nvPr>
            <p:ph type="subTitle" idx="3"/>
          </p:nvPr>
        </p:nvSpPr>
        <p:spPr>
          <a:xfrm>
            <a:off x="5796100" y="1491900"/>
            <a:ext cx="1718100" cy="8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grpSp>
        <p:nvGrpSpPr>
          <p:cNvPr id="431" name="Google Shape;431;p17"/>
          <p:cNvGrpSpPr/>
          <p:nvPr/>
        </p:nvGrpSpPr>
        <p:grpSpPr>
          <a:xfrm rot="2415069">
            <a:off x="7687133" y="1807810"/>
            <a:ext cx="1101802" cy="4204874"/>
            <a:chOff x="9065175" y="1446600"/>
            <a:chExt cx="682175" cy="2603425"/>
          </a:xfrm>
        </p:grpSpPr>
        <p:sp>
          <p:nvSpPr>
            <p:cNvPr id="432" name="Google Shape;432;p17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8" name="Google Shape;458;p17"/>
          <p:cNvGrpSpPr/>
          <p:nvPr/>
        </p:nvGrpSpPr>
        <p:grpSpPr>
          <a:xfrm rot="4389937">
            <a:off x="-486892" y="303752"/>
            <a:ext cx="1737142" cy="1636144"/>
            <a:chOff x="1404300" y="937325"/>
            <a:chExt cx="1767700" cy="1664925"/>
          </a:xfrm>
        </p:grpSpPr>
        <p:sp>
          <p:nvSpPr>
            <p:cNvPr id="459" name="Google Shape;459;p17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1936875" y="1271900"/>
              <a:ext cx="550725" cy="299850"/>
            </a:xfrm>
            <a:custGeom>
              <a:avLst/>
              <a:gdLst/>
              <a:ahLst/>
              <a:cxnLst/>
              <a:rect l="l" t="t" r="r" b="b"/>
              <a:pathLst>
                <a:path w="22029" h="11994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1880700" y="1297000"/>
              <a:ext cx="89625" cy="682925"/>
            </a:xfrm>
            <a:custGeom>
              <a:avLst/>
              <a:gdLst/>
              <a:ahLst/>
              <a:cxnLst/>
              <a:rect l="l" t="t" r="r" b="b"/>
              <a:pathLst>
                <a:path w="3585" h="27317" extrusionOk="0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1877975" y="1536400"/>
              <a:ext cx="607800" cy="445550"/>
            </a:xfrm>
            <a:custGeom>
              <a:avLst/>
              <a:gdLst/>
              <a:ahLst/>
              <a:cxnLst/>
              <a:rect l="l" t="t" r="r" b="b"/>
              <a:pathLst>
                <a:path w="24312" h="17822" extrusionOk="0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1876275" y="1954275"/>
              <a:ext cx="808150" cy="119850"/>
            </a:xfrm>
            <a:custGeom>
              <a:avLst/>
              <a:gdLst/>
              <a:ahLst/>
              <a:cxnLst/>
              <a:rect l="l" t="t" r="r" b="b"/>
              <a:pathLst>
                <a:path w="32326" h="4794" extrusionOk="0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1561650" y="1954025"/>
              <a:ext cx="351875" cy="569450"/>
            </a:xfrm>
            <a:custGeom>
              <a:avLst/>
              <a:gdLst/>
              <a:ahLst/>
              <a:cxnLst/>
              <a:rect l="l" t="t" r="r" b="b"/>
              <a:pathLst>
                <a:path w="14075" h="22778" extrusionOk="0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1564275" y="1039275"/>
              <a:ext cx="408375" cy="260700"/>
            </a:xfrm>
            <a:custGeom>
              <a:avLst/>
              <a:gdLst/>
              <a:ahLst/>
              <a:cxnLst/>
              <a:rect l="l" t="t" r="r" b="b"/>
              <a:pathLst>
                <a:path w="16335" h="10428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1450475" y="1742400"/>
              <a:ext cx="465575" cy="238700"/>
            </a:xfrm>
            <a:custGeom>
              <a:avLst/>
              <a:gdLst/>
              <a:ahLst/>
              <a:cxnLst/>
              <a:rect l="l" t="t" r="r" b="b"/>
              <a:pathLst>
                <a:path w="18623" h="9548" extrusionOk="0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1874275" y="1217950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1486800" y="2418275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1466525" y="937325"/>
              <a:ext cx="234000" cy="231975"/>
            </a:xfrm>
            <a:custGeom>
              <a:avLst/>
              <a:gdLst/>
              <a:ahLst/>
              <a:cxnLst/>
              <a:rect l="l" t="t" r="r" b="b"/>
              <a:pathLst>
                <a:path w="9360" h="9279" extrusionOk="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1404300" y="16906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1829650" y="190230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8" name="Google Shape;478;p17"/>
          <p:cNvGrpSpPr/>
          <p:nvPr/>
        </p:nvGrpSpPr>
        <p:grpSpPr>
          <a:xfrm rot="-6908649">
            <a:off x="4051328" y="3929828"/>
            <a:ext cx="661450" cy="929063"/>
            <a:chOff x="2374700" y="1056350"/>
            <a:chExt cx="797300" cy="1119875"/>
          </a:xfrm>
        </p:grpSpPr>
        <p:sp>
          <p:nvSpPr>
            <p:cNvPr id="479" name="Google Shape;479;p17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8"/>
          <p:cNvSpPr txBox="1"/>
          <p:nvPr>
            <p:ph type="title"/>
          </p:nvPr>
        </p:nvSpPr>
        <p:spPr>
          <a:xfrm>
            <a:off x="4090800" y="330983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8" name="Google Shape;488;p18"/>
          <p:cNvSpPr txBox="1"/>
          <p:nvPr>
            <p:ph type="subTitle" idx="1"/>
          </p:nvPr>
        </p:nvSpPr>
        <p:spPr>
          <a:xfrm>
            <a:off x="2514600" y="1322225"/>
            <a:ext cx="5936400" cy="18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6_1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9"/>
          <p:cNvSpPr txBox="1"/>
          <p:nvPr>
            <p:ph type="title"/>
          </p:nvPr>
        </p:nvSpPr>
        <p:spPr>
          <a:xfrm>
            <a:off x="1947563" y="3344523"/>
            <a:ext cx="52488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1" name="Google Shape;491;p19"/>
          <p:cNvSpPr txBox="1"/>
          <p:nvPr>
            <p:ph type="subTitle" idx="1"/>
          </p:nvPr>
        </p:nvSpPr>
        <p:spPr>
          <a:xfrm>
            <a:off x="1947638" y="1390698"/>
            <a:ext cx="52488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492" name="Google Shape;492;p19"/>
          <p:cNvGrpSpPr/>
          <p:nvPr/>
        </p:nvGrpSpPr>
        <p:grpSpPr>
          <a:xfrm rot="3032089">
            <a:off x="6249228" y="-392851"/>
            <a:ext cx="1333876" cy="1195004"/>
            <a:chOff x="154280" y="2041205"/>
            <a:chExt cx="1333895" cy="1195022"/>
          </a:xfrm>
        </p:grpSpPr>
        <p:cxnSp>
          <p:nvCxnSpPr>
            <p:cNvPr id="493" name="Google Shape;493;p19"/>
            <p:cNvCxnSpPr/>
            <p:nvPr/>
          </p:nvCxnSpPr>
          <p:spPr>
            <a:xfrm>
              <a:off x="978775" y="2882500"/>
              <a:ext cx="428100" cy="153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9"/>
            <p:cNvCxnSpPr>
              <a:stCxn id="495" idx="3"/>
              <a:endCxn id="496" idx="3"/>
            </p:cNvCxnSpPr>
            <p:nvPr/>
          </p:nvCxnSpPr>
          <p:spPr>
            <a:xfrm rot="-3033362" flipH="1">
              <a:off x="890774" y="2761619"/>
              <a:ext cx="273876" cy="47937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97" name="Google Shape;497;p19"/>
            <p:cNvGrpSpPr/>
            <p:nvPr/>
          </p:nvGrpSpPr>
          <p:grpSpPr>
            <a:xfrm rot="-9901852">
              <a:off x="271474" y="2130709"/>
              <a:ext cx="826515" cy="1016012"/>
              <a:chOff x="7688409" y="2278475"/>
              <a:chExt cx="844492" cy="1038111"/>
            </a:xfrm>
          </p:grpSpPr>
          <p:sp>
            <p:nvSpPr>
              <p:cNvPr id="498" name="Google Shape;498;p19"/>
              <p:cNvSpPr/>
              <p:nvPr/>
            </p:nvSpPr>
            <p:spPr>
              <a:xfrm>
                <a:off x="7688409" y="2385360"/>
                <a:ext cx="544909" cy="800719"/>
              </a:xfrm>
              <a:custGeom>
                <a:avLst/>
                <a:gdLst/>
                <a:ahLst/>
                <a:cxnLst/>
                <a:rect l="l" t="t" r="r" b="b"/>
                <a:pathLst>
                  <a:path w="5353" h="7866" fill="none" extrusionOk="0">
                    <a:moveTo>
                      <a:pt x="1" y="6005"/>
                    </a:moveTo>
                    <a:lnTo>
                      <a:pt x="2196" y="7866"/>
                    </a:lnTo>
                    <a:lnTo>
                      <a:pt x="4453" y="6993"/>
                    </a:lnTo>
                    <a:lnTo>
                      <a:pt x="5353" y="3678"/>
                    </a:lnTo>
                    <a:lnTo>
                      <a:pt x="3281" y="1994"/>
                    </a:lnTo>
                    <a:lnTo>
                      <a:pt x="3995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8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8289815" y="2675273"/>
                <a:ext cx="150860" cy="66574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654" fill="none" extrusionOk="0">
                    <a:moveTo>
                      <a:pt x="1482" y="1"/>
                    </a:moveTo>
                    <a:lnTo>
                      <a:pt x="0" y="653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8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8362497" y="2588747"/>
                <a:ext cx="170405" cy="139154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367" extrusionOk="0">
                    <a:moveTo>
                      <a:pt x="836" y="1"/>
                    </a:moveTo>
                    <a:cubicBezTo>
                      <a:pt x="745" y="1"/>
                      <a:pt x="653" y="19"/>
                      <a:pt x="565" y="57"/>
                    </a:cubicBezTo>
                    <a:cubicBezTo>
                      <a:pt x="0" y="304"/>
                      <a:pt x="18" y="1098"/>
                      <a:pt x="591" y="1318"/>
                    </a:cubicBezTo>
                    <a:cubicBezTo>
                      <a:pt x="676" y="1351"/>
                      <a:pt x="761" y="1366"/>
                      <a:pt x="843" y="1366"/>
                    </a:cubicBezTo>
                    <a:cubicBezTo>
                      <a:pt x="1304" y="1366"/>
                      <a:pt x="1674" y="882"/>
                      <a:pt x="1464" y="410"/>
                    </a:cubicBezTo>
                    <a:cubicBezTo>
                      <a:pt x="1353" y="154"/>
                      <a:pt x="1099" y="1"/>
                      <a:pt x="8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8013339" y="2278475"/>
                <a:ext cx="158088" cy="139357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369" extrusionOk="0">
                    <a:moveTo>
                      <a:pt x="776" y="1"/>
                    </a:moveTo>
                    <a:cubicBezTo>
                      <a:pt x="502" y="1"/>
                      <a:pt x="243" y="162"/>
                      <a:pt x="142" y="434"/>
                    </a:cubicBezTo>
                    <a:cubicBezTo>
                      <a:pt x="1" y="786"/>
                      <a:pt x="177" y="1183"/>
                      <a:pt x="530" y="1324"/>
                    </a:cubicBezTo>
                    <a:cubicBezTo>
                      <a:pt x="609" y="1354"/>
                      <a:pt x="691" y="1368"/>
                      <a:pt x="771" y="1368"/>
                    </a:cubicBezTo>
                    <a:cubicBezTo>
                      <a:pt x="1048" y="1368"/>
                      <a:pt x="1311" y="1201"/>
                      <a:pt x="1420" y="927"/>
                    </a:cubicBezTo>
                    <a:cubicBezTo>
                      <a:pt x="1552" y="575"/>
                      <a:pt x="1376" y="178"/>
                      <a:pt x="1023" y="46"/>
                    </a:cubicBezTo>
                    <a:cubicBezTo>
                      <a:pt x="942" y="15"/>
                      <a:pt x="858" y="1"/>
                      <a:pt x="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8225175" y="3093550"/>
                <a:ext cx="179566" cy="202063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985" fill="none" extrusionOk="0">
                    <a:moveTo>
                      <a:pt x="1764" y="198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8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8348235" y="3240590"/>
                <a:ext cx="92927" cy="75996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2013" extrusionOk="0">
                    <a:moveTo>
                      <a:pt x="1229" y="0"/>
                    </a:moveTo>
                    <a:cubicBezTo>
                      <a:pt x="1095" y="0"/>
                      <a:pt x="959" y="27"/>
                      <a:pt x="830" y="84"/>
                    </a:cubicBezTo>
                    <a:cubicBezTo>
                      <a:pt x="1" y="446"/>
                      <a:pt x="27" y="1618"/>
                      <a:pt x="865" y="1945"/>
                    </a:cubicBezTo>
                    <a:cubicBezTo>
                      <a:pt x="989" y="1991"/>
                      <a:pt x="1111" y="2013"/>
                      <a:pt x="1230" y="2013"/>
                    </a:cubicBezTo>
                    <a:cubicBezTo>
                      <a:pt x="1916" y="2013"/>
                      <a:pt x="2460" y="1295"/>
                      <a:pt x="2152" y="596"/>
                    </a:cubicBezTo>
                    <a:cubicBezTo>
                      <a:pt x="1982" y="223"/>
                      <a:pt x="1613" y="0"/>
                      <a:pt x="1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7981225" y="2538690"/>
                <a:ext cx="91524" cy="8089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012" extrusionOk="0">
                    <a:moveTo>
                      <a:pt x="1138" y="1"/>
                    </a:moveTo>
                    <a:cubicBezTo>
                      <a:pt x="733" y="1"/>
                      <a:pt x="353" y="248"/>
                      <a:pt x="204" y="642"/>
                    </a:cubicBezTo>
                    <a:cubicBezTo>
                      <a:pt x="1" y="1163"/>
                      <a:pt x="265" y="1744"/>
                      <a:pt x="777" y="1947"/>
                    </a:cubicBezTo>
                    <a:cubicBezTo>
                      <a:pt x="895" y="1991"/>
                      <a:pt x="1015" y="2012"/>
                      <a:pt x="1134" y="2012"/>
                    </a:cubicBezTo>
                    <a:cubicBezTo>
                      <a:pt x="1541" y="2012"/>
                      <a:pt x="1925" y="1768"/>
                      <a:pt x="2082" y="1365"/>
                    </a:cubicBezTo>
                    <a:cubicBezTo>
                      <a:pt x="2276" y="845"/>
                      <a:pt x="2020" y="263"/>
                      <a:pt x="1500" y="69"/>
                    </a:cubicBezTo>
                    <a:cubicBezTo>
                      <a:pt x="1381" y="23"/>
                      <a:pt x="1258" y="1"/>
                      <a:pt x="11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8116560" y="2656645"/>
                <a:ext cx="231685" cy="204913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013" extrusionOk="0">
                    <a:moveTo>
                      <a:pt x="1142" y="1"/>
                    </a:moveTo>
                    <a:cubicBezTo>
                      <a:pt x="741" y="1"/>
                      <a:pt x="360" y="248"/>
                      <a:pt x="203" y="642"/>
                    </a:cubicBezTo>
                    <a:cubicBezTo>
                      <a:pt x="1" y="1162"/>
                      <a:pt x="256" y="1744"/>
                      <a:pt x="776" y="1947"/>
                    </a:cubicBezTo>
                    <a:cubicBezTo>
                      <a:pt x="894" y="1991"/>
                      <a:pt x="1016" y="2012"/>
                      <a:pt x="1135" y="2012"/>
                    </a:cubicBezTo>
                    <a:cubicBezTo>
                      <a:pt x="1541" y="2012"/>
                      <a:pt x="1925" y="1769"/>
                      <a:pt x="2081" y="1374"/>
                    </a:cubicBezTo>
                    <a:cubicBezTo>
                      <a:pt x="2275" y="854"/>
                      <a:pt x="2020" y="272"/>
                      <a:pt x="1499" y="69"/>
                    </a:cubicBezTo>
                    <a:cubicBezTo>
                      <a:pt x="1382" y="23"/>
                      <a:pt x="1261" y="1"/>
                      <a:pt x="11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8107562" y="3000011"/>
                <a:ext cx="143607" cy="117758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009" extrusionOk="0">
                    <a:moveTo>
                      <a:pt x="1223" y="1"/>
                    </a:moveTo>
                    <a:cubicBezTo>
                      <a:pt x="1089" y="1"/>
                      <a:pt x="952" y="28"/>
                      <a:pt x="820" y="85"/>
                    </a:cubicBezTo>
                    <a:cubicBezTo>
                      <a:pt x="0" y="446"/>
                      <a:pt x="27" y="1619"/>
                      <a:pt x="855" y="1936"/>
                    </a:cubicBezTo>
                    <a:cubicBezTo>
                      <a:pt x="983" y="1986"/>
                      <a:pt x="1109" y="2008"/>
                      <a:pt x="1231" y="2008"/>
                    </a:cubicBezTo>
                    <a:cubicBezTo>
                      <a:pt x="1912" y="2008"/>
                      <a:pt x="2449" y="1300"/>
                      <a:pt x="2143" y="605"/>
                    </a:cubicBezTo>
                    <a:cubicBezTo>
                      <a:pt x="1979" y="225"/>
                      <a:pt x="1611" y="1"/>
                      <a:pt x="1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7863798" y="3146665"/>
                <a:ext cx="96202" cy="78932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011" extrusionOk="0">
                    <a:moveTo>
                      <a:pt x="1228" y="0"/>
                    </a:moveTo>
                    <a:cubicBezTo>
                      <a:pt x="1092" y="0"/>
                      <a:pt x="954" y="28"/>
                      <a:pt x="821" y="88"/>
                    </a:cubicBezTo>
                    <a:cubicBezTo>
                      <a:pt x="1" y="440"/>
                      <a:pt x="27" y="1613"/>
                      <a:pt x="856" y="1939"/>
                    </a:cubicBezTo>
                    <a:cubicBezTo>
                      <a:pt x="982" y="1988"/>
                      <a:pt x="1108" y="2011"/>
                      <a:pt x="1229" y="2011"/>
                    </a:cubicBezTo>
                    <a:cubicBezTo>
                      <a:pt x="1911" y="2011"/>
                      <a:pt x="2450" y="1295"/>
                      <a:pt x="2143" y="599"/>
                    </a:cubicBezTo>
                    <a:cubicBezTo>
                      <a:pt x="1980" y="227"/>
                      <a:pt x="1614" y="0"/>
                      <a:pt x="1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96" name="Google Shape;496;p19"/>
            <p:cNvSpPr/>
            <p:nvPr/>
          </p:nvSpPr>
          <p:spPr>
            <a:xfrm>
              <a:off x="947525" y="2838700"/>
              <a:ext cx="79500" cy="7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1315675" y="2958850"/>
              <a:ext cx="172500" cy="172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1071000" y="2517300"/>
              <a:ext cx="172500" cy="172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4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0"/>
          <p:cNvSpPr txBox="1"/>
          <p:nvPr>
            <p:ph type="title"/>
          </p:nvPr>
        </p:nvSpPr>
        <p:spPr>
          <a:xfrm>
            <a:off x="2005050" y="2152650"/>
            <a:ext cx="5133900" cy="15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1" name="Google Shape;511;p20"/>
          <p:cNvSpPr txBox="1"/>
          <p:nvPr>
            <p:ph type="title" idx="2" hasCustomPrompt="1"/>
          </p:nvPr>
        </p:nvSpPr>
        <p:spPr>
          <a:xfrm>
            <a:off x="3914700" y="819975"/>
            <a:ext cx="1314600" cy="10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2" name="Google Shape;512;p20"/>
          <p:cNvSpPr txBox="1"/>
          <p:nvPr>
            <p:ph type="subTitle" idx="1"/>
          </p:nvPr>
        </p:nvSpPr>
        <p:spPr>
          <a:xfrm>
            <a:off x="2243175" y="3741775"/>
            <a:ext cx="4695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13" name="Google Shape;513;p20"/>
          <p:cNvGrpSpPr/>
          <p:nvPr/>
        </p:nvGrpSpPr>
        <p:grpSpPr>
          <a:xfrm rot="4390107">
            <a:off x="7508879" y="3560325"/>
            <a:ext cx="1466373" cy="1381117"/>
            <a:chOff x="1404300" y="937325"/>
            <a:chExt cx="1767700" cy="1664925"/>
          </a:xfrm>
        </p:grpSpPr>
        <p:sp>
          <p:nvSpPr>
            <p:cNvPr id="514" name="Google Shape;514;p20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1936875" y="1271900"/>
              <a:ext cx="550725" cy="299850"/>
            </a:xfrm>
            <a:custGeom>
              <a:avLst/>
              <a:gdLst/>
              <a:ahLst/>
              <a:cxnLst/>
              <a:rect l="l" t="t" r="r" b="b"/>
              <a:pathLst>
                <a:path w="22029" h="11994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1880700" y="1297000"/>
              <a:ext cx="89625" cy="682925"/>
            </a:xfrm>
            <a:custGeom>
              <a:avLst/>
              <a:gdLst/>
              <a:ahLst/>
              <a:cxnLst/>
              <a:rect l="l" t="t" r="r" b="b"/>
              <a:pathLst>
                <a:path w="3585" h="27317" extrusionOk="0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1877975" y="1536400"/>
              <a:ext cx="607800" cy="445550"/>
            </a:xfrm>
            <a:custGeom>
              <a:avLst/>
              <a:gdLst/>
              <a:ahLst/>
              <a:cxnLst/>
              <a:rect l="l" t="t" r="r" b="b"/>
              <a:pathLst>
                <a:path w="24312" h="17822" extrusionOk="0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1876275" y="1954275"/>
              <a:ext cx="808150" cy="119850"/>
            </a:xfrm>
            <a:custGeom>
              <a:avLst/>
              <a:gdLst/>
              <a:ahLst/>
              <a:cxnLst/>
              <a:rect l="l" t="t" r="r" b="b"/>
              <a:pathLst>
                <a:path w="32326" h="4794" extrusionOk="0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1561650" y="1954025"/>
              <a:ext cx="351875" cy="569450"/>
            </a:xfrm>
            <a:custGeom>
              <a:avLst/>
              <a:gdLst/>
              <a:ahLst/>
              <a:cxnLst/>
              <a:rect l="l" t="t" r="r" b="b"/>
              <a:pathLst>
                <a:path w="14075" h="22778" extrusionOk="0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564275" y="1039275"/>
              <a:ext cx="408375" cy="260700"/>
            </a:xfrm>
            <a:custGeom>
              <a:avLst/>
              <a:gdLst/>
              <a:ahLst/>
              <a:cxnLst/>
              <a:rect l="l" t="t" r="r" b="b"/>
              <a:pathLst>
                <a:path w="16335" h="10428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1450475" y="1742400"/>
              <a:ext cx="465575" cy="238700"/>
            </a:xfrm>
            <a:custGeom>
              <a:avLst/>
              <a:gdLst/>
              <a:ahLst/>
              <a:cxnLst/>
              <a:rect l="l" t="t" r="r" b="b"/>
              <a:pathLst>
                <a:path w="18623" h="9548" extrusionOk="0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74275" y="1217950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1486800" y="2418275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1466525" y="937325"/>
              <a:ext cx="234000" cy="231975"/>
            </a:xfrm>
            <a:custGeom>
              <a:avLst/>
              <a:gdLst/>
              <a:ahLst/>
              <a:cxnLst/>
              <a:rect l="l" t="t" r="r" b="b"/>
              <a:pathLst>
                <a:path w="9360" h="9279" extrusionOk="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1404300" y="16906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1829650" y="190230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>
            <p:ph type="title"/>
          </p:nvPr>
        </p:nvSpPr>
        <p:spPr>
          <a:xfrm>
            <a:off x="4714875" y="2152650"/>
            <a:ext cx="3587400" cy="15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3"/>
          <p:cNvSpPr txBox="1"/>
          <p:nvPr>
            <p:ph type="title" idx="2" hasCustomPrompt="1"/>
          </p:nvPr>
        </p:nvSpPr>
        <p:spPr>
          <a:xfrm>
            <a:off x="4705350" y="819975"/>
            <a:ext cx="1314600" cy="10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3"/>
          <p:cNvSpPr txBox="1"/>
          <p:nvPr>
            <p:ph type="subTitle" idx="1"/>
          </p:nvPr>
        </p:nvSpPr>
        <p:spPr>
          <a:xfrm>
            <a:off x="4714875" y="3741775"/>
            <a:ext cx="2943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" name="Google Shape;45;p3"/>
          <p:cNvGrpSpPr/>
          <p:nvPr/>
        </p:nvGrpSpPr>
        <p:grpSpPr>
          <a:xfrm rot="-4213300">
            <a:off x="3201409" y="3997949"/>
            <a:ext cx="661389" cy="928976"/>
            <a:chOff x="2374700" y="1056350"/>
            <a:chExt cx="797300" cy="1119875"/>
          </a:xfrm>
        </p:grpSpPr>
        <p:sp>
          <p:nvSpPr>
            <p:cNvPr id="46" name="Google Shape;46;p3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" name="Google Shape;53;p3"/>
          <p:cNvGrpSpPr/>
          <p:nvPr/>
        </p:nvGrpSpPr>
        <p:grpSpPr>
          <a:xfrm rot="4242672">
            <a:off x="454798" y="334510"/>
            <a:ext cx="890563" cy="1081114"/>
            <a:chOff x="3397302" y="3304800"/>
            <a:chExt cx="1031123" cy="1251750"/>
          </a:xfrm>
        </p:grpSpPr>
        <p:sp>
          <p:nvSpPr>
            <p:cNvPr id="54" name="Google Shape;54;p3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397302" y="3664259"/>
              <a:ext cx="231613" cy="229120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4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1"/>
          <p:cNvSpPr txBox="1"/>
          <p:nvPr>
            <p:ph type="title"/>
          </p:nvPr>
        </p:nvSpPr>
        <p:spPr>
          <a:xfrm>
            <a:off x="581025" y="2152650"/>
            <a:ext cx="3939900" cy="15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5" name="Google Shape;535;p21"/>
          <p:cNvSpPr txBox="1"/>
          <p:nvPr>
            <p:ph type="title" idx="2" hasCustomPrompt="1"/>
          </p:nvPr>
        </p:nvSpPr>
        <p:spPr>
          <a:xfrm>
            <a:off x="3206250" y="819975"/>
            <a:ext cx="1314600" cy="10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36" name="Google Shape;536;p21"/>
          <p:cNvSpPr txBox="1"/>
          <p:nvPr>
            <p:ph type="subTitle" idx="1"/>
          </p:nvPr>
        </p:nvSpPr>
        <p:spPr>
          <a:xfrm>
            <a:off x="1577550" y="3741775"/>
            <a:ext cx="2943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37" name="Google Shape;537;p21"/>
          <p:cNvGrpSpPr/>
          <p:nvPr/>
        </p:nvGrpSpPr>
        <p:grpSpPr>
          <a:xfrm rot="-4213300">
            <a:off x="620134" y="4130487"/>
            <a:ext cx="661389" cy="928976"/>
            <a:chOff x="2374700" y="1056350"/>
            <a:chExt cx="797300" cy="1119875"/>
          </a:xfrm>
        </p:grpSpPr>
        <p:sp>
          <p:nvSpPr>
            <p:cNvPr id="538" name="Google Shape;538;p21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4_1_1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2"/>
          <p:cNvSpPr txBox="1"/>
          <p:nvPr>
            <p:ph type="title"/>
          </p:nvPr>
        </p:nvSpPr>
        <p:spPr>
          <a:xfrm>
            <a:off x="3777400" y="1239378"/>
            <a:ext cx="4525500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7" name="Google Shape;547;p22"/>
          <p:cNvSpPr txBox="1"/>
          <p:nvPr>
            <p:ph type="title" idx="2" hasCustomPrompt="1"/>
          </p:nvPr>
        </p:nvSpPr>
        <p:spPr>
          <a:xfrm>
            <a:off x="2437575" y="1539723"/>
            <a:ext cx="11013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8" name="Google Shape;548;p22"/>
          <p:cNvSpPr txBox="1"/>
          <p:nvPr>
            <p:ph type="subTitle" idx="1"/>
          </p:nvPr>
        </p:nvSpPr>
        <p:spPr>
          <a:xfrm>
            <a:off x="3777400" y="2046132"/>
            <a:ext cx="45255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49" name="Google Shape;549;p22"/>
          <p:cNvGrpSpPr/>
          <p:nvPr/>
        </p:nvGrpSpPr>
        <p:grpSpPr>
          <a:xfrm>
            <a:off x="3385087" y="281537"/>
            <a:ext cx="475878" cy="397876"/>
            <a:chOff x="5428050" y="3546975"/>
            <a:chExt cx="475878" cy="397876"/>
          </a:xfrm>
        </p:grpSpPr>
        <p:sp>
          <p:nvSpPr>
            <p:cNvPr id="550" name="Google Shape;550;p22"/>
            <p:cNvSpPr/>
            <p:nvPr/>
          </p:nvSpPr>
          <p:spPr>
            <a:xfrm>
              <a:off x="5509829" y="3637232"/>
              <a:ext cx="92935" cy="234122"/>
            </a:xfrm>
            <a:custGeom>
              <a:avLst/>
              <a:gdLst/>
              <a:ahLst/>
              <a:cxnLst/>
              <a:rect l="l" t="t" r="r" b="b"/>
              <a:pathLst>
                <a:path w="1425" h="3590" extrusionOk="0">
                  <a:moveTo>
                    <a:pt x="239" y="1"/>
                  </a:moveTo>
                  <a:cubicBezTo>
                    <a:pt x="178" y="1"/>
                    <a:pt x="117" y="28"/>
                    <a:pt x="67" y="90"/>
                  </a:cubicBezTo>
                  <a:cubicBezTo>
                    <a:pt x="25" y="139"/>
                    <a:pt x="0" y="200"/>
                    <a:pt x="7" y="267"/>
                  </a:cubicBezTo>
                  <a:cubicBezTo>
                    <a:pt x="13" y="334"/>
                    <a:pt x="25" y="407"/>
                    <a:pt x="49" y="474"/>
                  </a:cubicBezTo>
                  <a:cubicBezTo>
                    <a:pt x="98" y="638"/>
                    <a:pt x="153" y="802"/>
                    <a:pt x="195" y="972"/>
                  </a:cubicBezTo>
                  <a:cubicBezTo>
                    <a:pt x="293" y="1295"/>
                    <a:pt x="390" y="1630"/>
                    <a:pt x="487" y="1952"/>
                  </a:cubicBezTo>
                  <a:cubicBezTo>
                    <a:pt x="566" y="2214"/>
                    <a:pt x="645" y="2482"/>
                    <a:pt x="731" y="2743"/>
                  </a:cubicBezTo>
                  <a:cubicBezTo>
                    <a:pt x="816" y="2999"/>
                    <a:pt x="883" y="3339"/>
                    <a:pt x="1084" y="3540"/>
                  </a:cubicBezTo>
                  <a:cubicBezTo>
                    <a:pt x="1117" y="3574"/>
                    <a:pt x="1160" y="3589"/>
                    <a:pt x="1202" y="3589"/>
                  </a:cubicBezTo>
                  <a:cubicBezTo>
                    <a:pt x="1281" y="3589"/>
                    <a:pt x="1358" y="3534"/>
                    <a:pt x="1370" y="3443"/>
                  </a:cubicBezTo>
                  <a:cubicBezTo>
                    <a:pt x="1424" y="3187"/>
                    <a:pt x="1303" y="2907"/>
                    <a:pt x="1236" y="2658"/>
                  </a:cubicBezTo>
                  <a:cubicBezTo>
                    <a:pt x="1163" y="2378"/>
                    <a:pt x="1071" y="2098"/>
                    <a:pt x="986" y="1818"/>
                  </a:cubicBezTo>
                  <a:cubicBezTo>
                    <a:pt x="895" y="1514"/>
                    <a:pt x="798" y="1210"/>
                    <a:pt x="700" y="906"/>
                  </a:cubicBezTo>
                  <a:cubicBezTo>
                    <a:pt x="627" y="668"/>
                    <a:pt x="566" y="407"/>
                    <a:pt x="475" y="175"/>
                  </a:cubicBezTo>
                  <a:cubicBezTo>
                    <a:pt x="427" y="68"/>
                    <a:pt x="333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5601912" y="3745032"/>
              <a:ext cx="225848" cy="123517"/>
            </a:xfrm>
            <a:custGeom>
              <a:avLst/>
              <a:gdLst/>
              <a:ahLst/>
              <a:cxnLst/>
              <a:rect l="l" t="t" r="r" b="b"/>
              <a:pathLst>
                <a:path w="3463" h="1894" extrusionOk="0">
                  <a:moveTo>
                    <a:pt x="3195" y="1"/>
                  </a:moveTo>
                  <a:cubicBezTo>
                    <a:pt x="3161" y="1"/>
                    <a:pt x="3127" y="9"/>
                    <a:pt x="3097" y="25"/>
                  </a:cubicBezTo>
                  <a:lnTo>
                    <a:pt x="2939" y="104"/>
                  </a:lnTo>
                  <a:cubicBezTo>
                    <a:pt x="2787" y="153"/>
                    <a:pt x="2641" y="232"/>
                    <a:pt x="2507" y="293"/>
                  </a:cubicBezTo>
                  <a:cubicBezTo>
                    <a:pt x="2239" y="409"/>
                    <a:pt x="1972" y="536"/>
                    <a:pt x="1710" y="664"/>
                  </a:cubicBezTo>
                  <a:cubicBezTo>
                    <a:pt x="1546" y="737"/>
                    <a:pt x="1381" y="816"/>
                    <a:pt x="1217" y="895"/>
                  </a:cubicBezTo>
                  <a:cubicBezTo>
                    <a:pt x="1065" y="975"/>
                    <a:pt x="913" y="1041"/>
                    <a:pt x="761" y="1114"/>
                  </a:cubicBezTo>
                  <a:cubicBezTo>
                    <a:pt x="639" y="1175"/>
                    <a:pt x="499" y="1236"/>
                    <a:pt x="365" y="1309"/>
                  </a:cubicBezTo>
                  <a:lnTo>
                    <a:pt x="359" y="1309"/>
                  </a:lnTo>
                  <a:lnTo>
                    <a:pt x="158" y="1400"/>
                  </a:lnTo>
                  <a:cubicBezTo>
                    <a:pt x="85" y="1437"/>
                    <a:pt x="31" y="1504"/>
                    <a:pt x="12" y="1589"/>
                  </a:cubicBezTo>
                  <a:cubicBezTo>
                    <a:pt x="0" y="1674"/>
                    <a:pt x="24" y="1766"/>
                    <a:pt x="79" y="1826"/>
                  </a:cubicBezTo>
                  <a:cubicBezTo>
                    <a:pt x="117" y="1872"/>
                    <a:pt x="169" y="1894"/>
                    <a:pt x="223" y="1894"/>
                  </a:cubicBezTo>
                  <a:cubicBezTo>
                    <a:pt x="256" y="1894"/>
                    <a:pt x="290" y="1885"/>
                    <a:pt x="323" y="1869"/>
                  </a:cubicBezTo>
                  <a:lnTo>
                    <a:pt x="481" y="1790"/>
                  </a:lnTo>
                  <a:cubicBezTo>
                    <a:pt x="633" y="1741"/>
                    <a:pt x="773" y="1662"/>
                    <a:pt x="913" y="1601"/>
                  </a:cubicBezTo>
                  <a:cubicBezTo>
                    <a:pt x="1181" y="1486"/>
                    <a:pt x="1442" y="1358"/>
                    <a:pt x="1710" y="1230"/>
                  </a:cubicBezTo>
                  <a:cubicBezTo>
                    <a:pt x="1874" y="1157"/>
                    <a:pt x="2039" y="1078"/>
                    <a:pt x="2197" y="999"/>
                  </a:cubicBezTo>
                  <a:cubicBezTo>
                    <a:pt x="2349" y="926"/>
                    <a:pt x="2507" y="853"/>
                    <a:pt x="2659" y="774"/>
                  </a:cubicBezTo>
                  <a:cubicBezTo>
                    <a:pt x="2787" y="713"/>
                    <a:pt x="2927" y="652"/>
                    <a:pt x="3061" y="585"/>
                  </a:cubicBezTo>
                  <a:lnTo>
                    <a:pt x="3262" y="488"/>
                  </a:lnTo>
                  <a:cubicBezTo>
                    <a:pt x="3335" y="451"/>
                    <a:pt x="3389" y="384"/>
                    <a:pt x="3408" y="305"/>
                  </a:cubicBezTo>
                  <a:cubicBezTo>
                    <a:pt x="3462" y="220"/>
                    <a:pt x="3432" y="104"/>
                    <a:pt x="3341" y="68"/>
                  </a:cubicBezTo>
                  <a:cubicBezTo>
                    <a:pt x="3303" y="23"/>
                    <a:pt x="3249" y="1"/>
                    <a:pt x="3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5742775" y="3680600"/>
              <a:ext cx="161152" cy="144386"/>
            </a:xfrm>
            <a:custGeom>
              <a:avLst/>
              <a:gdLst/>
              <a:ahLst/>
              <a:cxnLst/>
              <a:rect l="l" t="t" r="r" b="b"/>
              <a:pathLst>
                <a:path w="2471" h="2214" extrusionOk="0">
                  <a:moveTo>
                    <a:pt x="1291" y="0"/>
                  </a:moveTo>
                  <a:cubicBezTo>
                    <a:pt x="952" y="0"/>
                    <a:pt x="612" y="151"/>
                    <a:pt x="384" y="405"/>
                  </a:cubicBezTo>
                  <a:cubicBezTo>
                    <a:pt x="0" y="837"/>
                    <a:pt x="67" y="1531"/>
                    <a:pt x="487" y="1914"/>
                  </a:cubicBezTo>
                  <a:cubicBezTo>
                    <a:pt x="560" y="1981"/>
                    <a:pt x="645" y="2042"/>
                    <a:pt x="730" y="2084"/>
                  </a:cubicBezTo>
                  <a:cubicBezTo>
                    <a:pt x="897" y="2170"/>
                    <a:pt x="1086" y="2214"/>
                    <a:pt x="1275" y="2214"/>
                  </a:cubicBezTo>
                  <a:cubicBezTo>
                    <a:pt x="1568" y="2214"/>
                    <a:pt x="1859" y="2108"/>
                    <a:pt x="2063" y="1890"/>
                  </a:cubicBezTo>
                  <a:cubicBezTo>
                    <a:pt x="2471" y="1464"/>
                    <a:pt x="2459" y="746"/>
                    <a:pt x="2051" y="326"/>
                  </a:cubicBezTo>
                  <a:cubicBezTo>
                    <a:pt x="2027" y="295"/>
                    <a:pt x="1996" y="265"/>
                    <a:pt x="1966" y="241"/>
                  </a:cubicBezTo>
                  <a:cubicBezTo>
                    <a:pt x="1767" y="75"/>
                    <a:pt x="1529" y="0"/>
                    <a:pt x="1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5476504" y="3748032"/>
              <a:ext cx="220696" cy="196819"/>
            </a:xfrm>
            <a:custGeom>
              <a:avLst/>
              <a:gdLst/>
              <a:ahLst/>
              <a:cxnLst/>
              <a:rect l="l" t="t" r="r" b="b"/>
              <a:pathLst>
                <a:path w="3384" h="3018" extrusionOk="0">
                  <a:moveTo>
                    <a:pt x="1770" y="0"/>
                  </a:moveTo>
                  <a:cubicBezTo>
                    <a:pt x="1391" y="0"/>
                    <a:pt x="1017" y="147"/>
                    <a:pt x="737" y="423"/>
                  </a:cubicBezTo>
                  <a:cubicBezTo>
                    <a:pt x="232" y="910"/>
                    <a:pt x="0" y="1720"/>
                    <a:pt x="402" y="2377"/>
                  </a:cubicBezTo>
                  <a:cubicBezTo>
                    <a:pt x="457" y="2474"/>
                    <a:pt x="524" y="2559"/>
                    <a:pt x="603" y="2632"/>
                  </a:cubicBezTo>
                  <a:cubicBezTo>
                    <a:pt x="873" y="2889"/>
                    <a:pt x="1249" y="3018"/>
                    <a:pt x="1633" y="3018"/>
                  </a:cubicBezTo>
                  <a:cubicBezTo>
                    <a:pt x="1943" y="3018"/>
                    <a:pt x="2257" y="2934"/>
                    <a:pt x="2526" y="2766"/>
                  </a:cubicBezTo>
                  <a:cubicBezTo>
                    <a:pt x="3286" y="2285"/>
                    <a:pt x="3384" y="1154"/>
                    <a:pt x="2860" y="515"/>
                  </a:cubicBezTo>
                  <a:cubicBezTo>
                    <a:pt x="2739" y="357"/>
                    <a:pt x="2580" y="235"/>
                    <a:pt x="2398" y="144"/>
                  </a:cubicBezTo>
                  <a:cubicBezTo>
                    <a:pt x="2198" y="47"/>
                    <a:pt x="1983" y="0"/>
                    <a:pt x="1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5428050" y="3546975"/>
              <a:ext cx="166761" cy="143603"/>
            </a:xfrm>
            <a:custGeom>
              <a:avLst/>
              <a:gdLst/>
              <a:ahLst/>
              <a:cxnLst/>
              <a:rect l="l" t="t" r="r" b="b"/>
              <a:pathLst>
                <a:path w="2557" h="2202" extrusionOk="0">
                  <a:moveTo>
                    <a:pt x="1336" y="0"/>
                  </a:moveTo>
                  <a:cubicBezTo>
                    <a:pt x="1004" y="0"/>
                    <a:pt x="679" y="141"/>
                    <a:pt x="451" y="403"/>
                  </a:cubicBezTo>
                  <a:cubicBezTo>
                    <a:pt x="403" y="458"/>
                    <a:pt x="366" y="513"/>
                    <a:pt x="330" y="574"/>
                  </a:cubicBezTo>
                  <a:cubicBezTo>
                    <a:pt x="1" y="1164"/>
                    <a:pt x="275" y="1748"/>
                    <a:pt x="737" y="2028"/>
                  </a:cubicBezTo>
                  <a:cubicBezTo>
                    <a:pt x="917" y="2138"/>
                    <a:pt x="1126" y="2202"/>
                    <a:pt x="1340" y="2202"/>
                  </a:cubicBezTo>
                  <a:cubicBezTo>
                    <a:pt x="1610" y="2202"/>
                    <a:pt x="1887" y="2099"/>
                    <a:pt x="2119" y="1858"/>
                  </a:cubicBezTo>
                  <a:cubicBezTo>
                    <a:pt x="2557" y="1407"/>
                    <a:pt x="2514" y="634"/>
                    <a:pt x="2033" y="239"/>
                  </a:cubicBezTo>
                  <a:cubicBezTo>
                    <a:pt x="1948" y="166"/>
                    <a:pt x="1851" y="111"/>
                    <a:pt x="1747" y="75"/>
                  </a:cubicBezTo>
                  <a:cubicBezTo>
                    <a:pt x="1613" y="25"/>
                    <a:pt x="1474" y="0"/>
                    <a:pt x="1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5" name="Google Shape;555;p22"/>
          <p:cNvGrpSpPr/>
          <p:nvPr/>
        </p:nvGrpSpPr>
        <p:grpSpPr>
          <a:xfrm rot="-5237941">
            <a:off x="-1432949" y="-881709"/>
            <a:ext cx="3707174" cy="3728900"/>
            <a:chOff x="-741470" y="2755466"/>
            <a:chExt cx="3961335" cy="3984550"/>
          </a:xfrm>
        </p:grpSpPr>
        <p:sp>
          <p:nvSpPr>
            <p:cNvPr id="556" name="Google Shape;556;p22"/>
            <p:cNvSpPr/>
            <p:nvPr/>
          </p:nvSpPr>
          <p:spPr>
            <a:xfrm rot="3504383">
              <a:off x="2120535" y="5166032"/>
              <a:ext cx="186903" cy="322656"/>
            </a:xfrm>
            <a:custGeom>
              <a:avLst/>
              <a:gdLst/>
              <a:ahLst/>
              <a:cxnLst/>
              <a:rect l="l" t="t" r="r" b="b"/>
              <a:pathLst>
                <a:path w="7476" h="12906" extrusionOk="0">
                  <a:moveTo>
                    <a:pt x="651" y="0"/>
                  </a:moveTo>
                  <a:cubicBezTo>
                    <a:pt x="323" y="0"/>
                    <a:pt x="1" y="331"/>
                    <a:pt x="213" y="721"/>
                  </a:cubicBezTo>
                  <a:lnTo>
                    <a:pt x="6412" y="12650"/>
                  </a:lnTo>
                  <a:cubicBezTo>
                    <a:pt x="6515" y="12830"/>
                    <a:pt x="6674" y="12905"/>
                    <a:pt x="6831" y="12905"/>
                  </a:cubicBezTo>
                  <a:cubicBezTo>
                    <a:pt x="7156" y="12905"/>
                    <a:pt x="7475" y="12582"/>
                    <a:pt x="7283" y="12198"/>
                  </a:cubicBezTo>
                  <a:lnTo>
                    <a:pt x="1084" y="286"/>
                  </a:lnTo>
                  <a:cubicBezTo>
                    <a:pt x="983" y="84"/>
                    <a:pt x="816" y="0"/>
                    <a:pt x="6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22"/>
            <p:cNvSpPr/>
            <p:nvPr/>
          </p:nvSpPr>
          <p:spPr>
            <a:xfrm rot="3504383">
              <a:off x="2014927" y="5064932"/>
              <a:ext cx="246104" cy="435032"/>
            </a:xfrm>
            <a:custGeom>
              <a:avLst/>
              <a:gdLst/>
              <a:ahLst/>
              <a:cxnLst/>
              <a:rect l="l" t="t" r="r" b="b"/>
              <a:pathLst>
                <a:path w="9844" h="17401" extrusionOk="0">
                  <a:moveTo>
                    <a:pt x="660" y="0"/>
                  </a:moveTo>
                  <a:cubicBezTo>
                    <a:pt x="329" y="0"/>
                    <a:pt x="0" y="341"/>
                    <a:pt x="214" y="734"/>
                  </a:cubicBezTo>
                  <a:lnTo>
                    <a:pt x="8758" y="17120"/>
                  </a:lnTo>
                  <a:cubicBezTo>
                    <a:pt x="8852" y="17318"/>
                    <a:pt x="9014" y="17401"/>
                    <a:pt x="9176" y="17401"/>
                  </a:cubicBezTo>
                  <a:cubicBezTo>
                    <a:pt x="9507" y="17401"/>
                    <a:pt x="9843" y="17060"/>
                    <a:pt x="9630" y="16667"/>
                  </a:cubicBezTo>
                  <a:lnTo>
                    <a:pt x="1085" y="281"/>
                  </a:lnTo>
                  <a:cubicBezTo>
                    <a:pt x="985" y="83"/>
                    <a:pt x="822" y="0"/>
                    <a:pt x="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22"/>
            <p:cNvSpPr/>
            <p:nvPr/>
          </p:nvSpPr>
          <p:spPr>
            <a:xfrm rot="3504383">
              <a:off x="1915198" y="4972895"/>
              <a:ext cx="293705" cy="527484"/>
            </a:xfrm>
            <a:custGeom>
              <a:avLst/>
              <a:gdLst/>
              <a:ahLst/>
              <a:cxnLst/>
              <a:rect l="l" t="t" r="r" b="b"/>
              <a:pathLst>
                <a:path w="11748" h="21099" extrusionOk="0">
                  <a:moveTo>
                    <a:pt x="661" y="1"/>
                  </a:moveTo>
                  <a:cubicBezTo>
                    <a:pt x="332" y="1"/>
                    <a:pt x="1" y="336"/>
                    <a:pt x="213" y="738"/>
                  </a:cubicBezTo>
                  <a:lnTo>
                    <a:pt x="10684" y="20843"/>
                  </a:lnTo>
                  <a:cubicBezTo>
                    <a:pt x="10788" y="21023"/>
                    <a:pt x="10947" y="21098"/>
                    <a:pt x="11104" y="21098"/>
                  </a:cubicBezTo>
                  <a:cubicBezTo>
                    <a:pt x="11429" y="21098"/>
                    <a:pt x="11748" y="20775"/>
                    <a:pt x="11556" y="20391"/>
                  </a:cubicBezTo>
                  <a:lnTo>
                    <a:pt x="1084" y="286"/>
                  </a:lnTo>
                  <a:cubicBezTo>
                    <a:pt x="989" y="84"/>
                    <a:pt x="825" y="1"/>
                    <a:pt x="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22"/>
            <p:cNvSpPr/>
            <p:nvPr/>
          </p:nvSpPr>
          <p:spPr>
            <a:xfrm rot="3504383">
              <a:off x="1823402" y="4896076"/>
              <a:ext cx="326131" cy="589810"/>
            </a:xfrm>
            <a:custGeom>
              <a:avLst/>
              <a:gdLst/>
              <a:ahLst/>
              <a:cxnLst/>
              <a:rect l="l" t="t" r="r" b="b"/>
              <a:pathLst>
                <a:path w="13045" h="23592" extrusionOk="0">
                  <a:moveTo>
                    <a:pt x="660" y="1"/>
                  </a:moveTo>
                  <a:cubicBezTo>
                    <a:pt x="329" y="1"/>
                    <a:pt x="1" y="341"/>
                    <a:pt x="214" y="735"/>
                  </a:cubicBezTo>
                  <a:lnTo>
                    <a:pt x="11993" y="23336"/>
                  </a:lnTo>
                  <a:cubicBezTo>
                    <a:pt x="12091" y="23516"/>
                    <a:pt x="12246" y="23591"/>
                    <a:pt x="12401" y="23591"/>
                  </a:cubicBezTo>
                  <a:cubicBezTo>
                    <a:pt x="12722" y="23591"/>
                    <a:pt x="13045" y="23268"/>
                    <a:pt x="12864" y="22884"/>
                  </a:cubicBezTo>
                  <a:lnTo>
                    <a:pt x="1085" y="282"/>
                  </a:lnTo>
                  <a:cubicBezTo>
                    <a:pt x="986" y="83"/>
                    <a:pt x="823" y="1"/>
                    <a:pt x="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22"/>
            <p:cNvSpPr/>
            <p:nvPr/>
          </p:nvSpPr>
          <p:spPr>
            <a:xfrm rot="3504383">
              <a:off x="1734978" y="4827723"/>
              <a:ext cx="351106" cy="637161"/>
            </a:xfrm>
            <a:custGeom>
              <a:avLst/>
              <a:gdLst/>
              <a:ahLst/>
              <a:cxnLst/>
              <a:rect l="l" t="t" r="r" b="b"/>
              <a:pathLst>
                <a:path w="14044" h="25486" extrusionOk="0">
                  <a:moveTo>
                    <a:pt x="662" y="1"/>
                  </a:moveTo>
                  <a:cubicBezTo>
                    <a:pt x="333" y="1"/>
                    <a:pt x="0" y="341"/>
                    <a:pt x="225" y="734"/>
                  </a:cubicBezTo>
                  <a:lnTo>
                    <a:pt x="12958" y="25213"/>
                  </a:lnTo>
                  <a:cubicBezTo>
                    <a:pt x="13057" y="25405"/>
                    <a:pt x="13220" y="25486"/>
                    <a:pt x="13382" y="25486"/>
                  </a:cubicBezTo>
                  <a:cubicBezTo>
                    <a:pt x="13713" y="25486"/>
                    <a:pt x="14044" y="25149"/>
                    <a:pt x="13830" y="24743"/>
                  </a:cubicBezTo>
                  <a:lnTo>
                    <a:pt x="1079" y="282"/>
                  </a:lnTo>
                  <a:cubicBezTo>
                    <a:pt x="986" y="83"/>
                    <a:pt x="824" y="1"/>
                    <a:pt x="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22"/>
            <p:cNvSpPr/>
            <p:nvPr/>
          </p:nvSpPr>
          <p:spPr>
            <a:xfrm rot="3504383">
              <a:off x="1659028" y="4782426"/>
              <a:ext cx="351206" cy="637036"/>
            </a:xfrm>
            <a:custGeom>
              <a:avLst/>
              <a:gdLst/>
              <a:ahLst/>
              <a:cxnLst/>
              <a:rect l="l" t="t" r="r" b="b"/>
              <a:pathLst>
                <a:path w="14048" h="25481" extrusionOk="0">
                  <a:moveTo>
                    <a:pt x="654" y="1"/>
                  </a:moveTo>
                  <a:cubicBezTo>
                    <a:pt x="325" y="1"/>
                    <a:pt x="1" y="336"/>
                    <a:pt x="213" y="738"/>
                  </a:cubicBezTo>
                  <a:lnTo>
                    <a:pt x="12947" y="25200"/>
                  </a:lnTo>
                  <a:lnTo>
                    <a:pt x="12963" y="25200"/>
                  </a:lnTo>
                  <a:cubicBezTo>
                    <a:pt x="13057" y="25399"/>
                    <a:pt x="13218" y="25481"/>
                    <a:pt x="13381" y="25481"/>
                  </a:cubicBezTo>
                  <a:cubicBezTo>
                    <a:pt x="13712" y="25481"/>
                    <a:pt x="14048" y="25140"/>
                    <a:pt x="13835" y="24747"/>
                  </a:cubicBezTo>
                  <a:lnTo>
                    <a:pt x="1084" y="286"/>
                  </a:lnTo>
                  <a:cubicBezTo>
                    <a:pt x="984" y="85"/>
                    <a:pt x="818" y="1"/>
                    <a:pt x="6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22"/>
            <p:cNvSpPr/>
            <p:nvPr/>
          </p:nvSpPr>
          <p:spPr>
            <a:xfrm rot="3504383">
              <a:off x="1583109" y="4736711"/>
              <a:ext cx="351106" cy="637186"/>
            </a:xfrm>
            <a:custGeom>
              <a:avLst/>
              <a:gdLst/>
              <a:ahLst/>
              <a:cxnLst/>
              <a:rect l="l" t="t" r="r" b="b"/>
              <a:pathLst>
                <a:path w="14044" h="25487" extrusionOk="0">
                  <a:moveTo>
                    <a:pt x="662" y="1"/>
                  </a:moveTo>
                  <a:cubicBezTo>
                    <a:pt x="333" y="1"/>
                    <a:pt x="0" y="341"/>
                    <a:pt x="225" y="734"/>
                  </a:cubicBezTo>
                  <a:lnTo>
                    <a:pt x="12958" y="25213"/>
                  </a:lnTo>
                  <a:cubicBezTo>
                    <a:pt x="13058" y="25406"/>
                    <a:pt x="13221" y="25486"/>
                    <a:pt x="13384" y="25486"/>
                  </a:cubicBezTo>
                  <a:cubicBezTo>
                    <a:pt x="13714" y="25486"/>
                    <a:pt x="14043" y="25153"/>
                    <a:pt x="13830" y="24760"/>
                  </a:cubicBezTo>
                  <a:lnTo>
                    <a:pt x="1079" y="282"/>
                  </a:lnTo>
                  <a:cubicBezTo>
                    <a:pt x="986" y="83"/>
                    <a:pt x="824" y="1"/>
                    <a:pt x="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22"/>
            <p:cNvSpPr/>
            <p:nvPr/>
          </p:nvSpPr>
          <p:spPr>
            <a:xfrm rot="3504383">
              <a:off x="1507526" y="4691940"/>
              <a:ext cx="350381" cy="636386"/>
            </a:xfrm>
            <a:custGeom>
              <a:avLst/>
              <a:gdLst/>
              <a:ahLst/>
              <a:cxnLst/>
              <a:rect l="l" t="t" r="r" b="b"/>
              <a:pathLst>
                <a:path w="14015" h="25455" extrusionOk="0">
                  <a:moveTo>
                    <a:pt x="637" y="1"/>
                  </a:moveTo>
                  <a:cubicBezTo>
                    <a:pt x="314" y="1"/>
                    <a:pt x="0" y="326"/>
                    <a:pt x="191" y="719"/>
                  </a:cubicBezTo>
                  <a:lnTo>
                    <a:pt x="12941" y="25198"/>
                  </a:lnTo>
                  <a:lnTo>
                    <a:pt x="12941" y="25181"/>
                  </a:lnTo>
                  <a:cubicBezTo>
                    <a:pt x="13041" y="25374"/>
                    <a:pt x="13202" y="25455"/>
                    <a:pt x="13363" y="25455"/>
                  </a:cubicBezTo>
                  <a:cubicBezTo>
                    <a:pt x="13690" y="25455"/>
                    <a:pt x="14015" y="25122"/>
                    <a:pt x="13813" y="24728"/>
                  </a:cubicBezTo>
                  <a:lnTo>
                    <a:pt x="1062" y="267"/>
                  </a:lnTo>
                  <a:cubicBezTo>
                    <a:pt x="957" y="79"/>
                    <a:pt x="796" y="1"/>
                    <a:pt x="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22"/>
            <p:cNvSpPr/>
            <p:nvPr/>
          </p:nvSpPr>
          <p:spPr>
            <a:xfrm rot="3504383">
              <a:off x="1443459" y="4669366"/>
              <a:ext cx="326806" cy="590435"/>
            </a:xfrm>
            <a:custGeom>
              <a:avLst/>
              <a:gdLst/>
              <a:ahLst/>
              <a:cxnLst/>
              <a:rect l="l" t="t" r="r" b="b"/>
              <a:pathLst>
                <a:path w="13072" h="23617" extrusionOk="0">
                  <a:moveTo>
                    <a:pt x="660" y="0"/>
                  </a:moveTo>
                  <a:cubicBezTo>
                    <a:pt x="329" y="0"/>
                    <a:pt x="0" y="341"/>
                    <a:pt x="214" y="734"/>
                  </a:cubicBezTo>
                  <a:lnTo>
                    <a:pt x="11976" y="23336"/>
                  </a:lnTo>
                  <a:cubicBezTo>
                    <a:pt x="12075" y="23534"/>
                    <a:pt x="12240" y="23617"/>
                    <a:pt x="12404" y="23617"/>
                  </a:cubicBezTo>
                  <a:cubicBezTo>
                    <a:pt x="12739" y="23617"/>
                    <a:pt x="13071" y="23276"/>
                    <a:pt x="12847" y="22883"/>
                  </a:cubicBezTo>
                  <a:lnTo>
                    <a:pt x="1085" y="281"/>
                  </a:lnTo>
                  <a:cubicBezTo>
                    <a:pt x="986" y="83"/>
                    <a:pt x="823" y="0"/>
                    <a:pt x="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22"/>
            <p:cNvSpPr/>
            <p:nvPr/>
          </p:nvSpPr>
          <p:spPr>
            <a:xfrm rot="3504383">
              <a:off x="1383979" y="4654916"/>
              <a:ext cx="293855" cy="527859"/>
            </a:xfrm>
            <a:custGeom>
              <a:avLst/>
              <a:gdLst/>
              <a:ahLst/>
              <a:cxnLst/>
              <a:rect l="l" t="t" r="r" b="b"/>
              <a:pathLst>
                <a:path w="11754" h="21114" extrusionOk="0">
                  <a:moveTo>
                    <a:pt x="663" y="1"/>
                  </a:moveTo>
                  <a:cubicBezTo>
                    <a:pt x="333" y="1"/>
                    <a:pt x="1" y="341"/>
                    <a:pt x="225" y="734"/>
                  </a:cubicBezTo>
                  <a:lnTo>
                    <a:pt x="10697" y="20840"/>
                  </a:lnTo>
                  <a:cubicBezTo>
                    <a:pt x="10796" y="21033"/>
                    <a:pt x="10956" y="21114"/>
                    <a:pt x="11114" y="21114"/>
                  </a:cubicBezTo>
                  <a:cubicBezTo>
                    <a:pt x="11436" y="21114"/>
                    <a:pt x="11753" y="20781"/>
                    <a:pt x="11551" y="20387"/>
                  </a:cubicBezTo>
                  <a:lnTo>
                    <a:pt x="1080" y="282"/>
                  </a:lnTo>
                  <a:cubicBezTo>
                    <a:pt x="986" y="83"/>
                    <a:pt x="825" y="1"/>
                    <a:pt x="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22"/>
            <p:cNvSpPr/>
            <p:nvPr/>
          </p:nvSpPr>
          <p:spPr>
            <a:xfrm rot="3504383">
              <a:off x="1332500" y="4656707"/>
              <a:ext cx="245154" cy="434407"/>
            </a:xfrm>
            <a:custGeom>
              <a:avLst/>
              <a:gdLst/>
              <a:ahLst/>
              <a:cxnLst/>
              <a:rect l="l" t="t" r="r" b="b"/>
              <a:pathLst>
                <a:path w="9806" h="17376" extrusionOk="0">
                  <a:moveTo>
                    <a:pt x="645" y="1"/>
                  </a:moveTo>
                  <a:cubicBezTo>
                    <a:pt x="320" y="1"/>
                    <a:pt x="1" y="324"/>
                    <a:pt x="193" y="708"/>
                  </a:cubicBezTo>
                  <a:lnTo>
                    <a:pt x="8721" y="17094"/>
                  </a:lnTo>
                  <a:cubicBezTo>
                    <a:pt x="8821" y="17293"/>
                    <a:pt x="8984" y="17375"/>
                    <a:pt x="9146" y="17375"/>
                  </a:cubicBezTo>
                  <a:cubicBezTo>
                    <a:pt x="9477" y="17375"/>
                    <a:pt x="9806" y="17035"/>
                    <a:pt x="9592" y="16642"/>
                  </a:cubicBezTo>
                  <a:lnTo>
                    <a:pt x="1064" y="256"/>
                  </a:lnTo>
                  <a:cubicBezTo>
                    <a:pt x="961" y="76"/>
                    <a:pt x="802" y="1"/>
                    <a:pt x="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22"/>
            <p:cNvSpPr/>
            <p:nvPr/>
          </p:nvSpPr>
          <p:spPr>
            <a:xfrm rot="3504383">
              <a:off x="1285801" y="4667444"/>
              <a:ext cx="187053" cy="322556"/>
            </a:xfrm>
            <a:custGeom>
              <a:avLst/>
              <a:gdLst/>
              <a:ahLst/>
              <a:cxnLst/>
              <a:rect l="l" t="t" r="r" b="b"/>
              <a:pathLst>
                <a:path w="7482" h="12902" extrusionOk="0">
                  <a:moveTo>
                    <a:pt x="644" y="0"/>
                  </a:moveTo>
                  <a:cubicBezTo>
                    <a:pt x="323" y="0"/>
                    <a:pt x="0" y="323"/>
                    <a:pt x="181" y="708"/>
                  </a:cubicBezTo>
                  <a:lnTo>
                    <a:pt x="6397" y="12637"/>
                  </a:lnTo>
                  <a:lnTo>
                    <a:pt x="6397" y="12620"/>
                  </a:lnTo>
                  <a:cubicBezTo>
                    <a:pt x="6491" y="12819"/>
                    <a:pt x="6652" y="12901"/>
                    <a:pt x="6815" y="12901"/>
                  </a:cubicBezTo>
                  <a:cubicBezTo>
                    <a:pt x="7145" y="12901"/>
                    <a:pt x="7482" y="12561"/>
                    <a:pt x="7268" y="12168"/>
                  </a:cubicBezTo>
                  <a:lnTo>
                    <a:pt x="1052" y="255"/>
                  </a:lnTo>
                  <a:cubicBezTo>
                    <a:pt x="954" y="75"/>
                    <a:pt x="799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22"/>
            <p:cNvSpPr/>
            <p:nvPr/>
          </p:nvSpPr>
          <p:spPr>
            <a:xfrm rot="3504383">
              <a:off x="1012227" y="4503646"/>
              <a:ext cx="187053" cy="322831"/>
            </a:xfrm>
            <a:custGeom>
              <a:avLst/>
              <a:gdLst/>
              <a:ahLst/>
              <a:cxnLst/>
              <a:rect l="l" t="t" r="r" b="b"/>
              <a:pathLst>
                <a:path w="7482" h="12913" extrusionOk="0">
                  <a:moveTo>
                    <a:pt x="638" y="1"/>
                  </a:moveTo>
                  <a:cubicBezTo>
                    <a:pt x="318" y="1"/>
                    <a:pt x="1" y="326"/>
                    <a:pt x="181" y="719"/>
                  </a:cubicBezTo>
                  <a:lnTo>
                    <a:pt x="6397" y="12632"/>
                  </a:lnTo>
                  <a:cubicBezTo>
                    <a:pt x="6491" y="12831"/>
                    <a:pt x="6652" y="12913"/>
                    <a:pt x="6814" y="12913"/>
                  </a:cubicBezTo>
                  <a:cubicBezTo>
                    <a:pt x="7145" y="12913"/>
                    <a:pt x="7481" y="12572"/>
                    <a:pt x="7268" y="12179"/>
                  </a:cubicBezTo>
                  <a:lnTo>
                    <a:pt x="1052" y="267"/>
                  </a:lnTo>
                  <a:cubicBezTo>
                    <a:pt x="953" y="79"/>
                    <a:pt x="795" y="1"/>
                    <a:pt x="6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22"/>
            <p:cNvSpPr/>
            <p:nvPr/>
          </p:nvSpPr>
          <p:spPr>
            <a:xfrm rot="3504383">
              <a:off x="907227" y="4402354"/>
              <a:ext cx="245154" cy="434582"/>
            </a:xfrm>
            <a:custGeom>
              <a:avLst/>
              <a:gdLst/>
              <a:ahLst/>
              <a:cxnLst/>
              <a:rect l="l" t="t" r="r" b="b"/>
              <a:pathLst>
                <a:path w="9806" h="17383" extrusionOk="0">
                  <a:moveTo>
                    <a:pt x="644" y="0"/>
                  </a:moveTo>
                  <a:cubicBezTo>
                    <a:pt x="319" y="0"/>
                    <a:pt x="0" y="331"/>
                    <a:pt x="192" y="715"/>
                  </a:cubicBezTo>
                  <a:lnTo>
                    <a:pt x="8721" y="17101"/>
                  </a:lnTo>
                  <a:cubicBezTo>
                    <a:pt x="8820" y="17300"/>
                    <a:pt x="8983" y="17382"/>
                    <a:pt x="9146" y="17382"/>
                  </a:cubicBezTo>
                  <a:cubicBezTo>
                    <a:pt x="9477" y="17382"/>
                    <a:pt x="9805" y="17042"/>
                    <a:pt x="9592" y="16649"/>
                  </a:cubicBezTo>
                  <a:lnTo>
                    <a:pt x="1064" y="263"/>
                  </a:lnTo>
                  <a:cubicBezTo>
                    <a:pt x="960" y="77"/>
                    <a:pt x="801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22"/>
            <p:cNvSpPr/>
            <p:nvPr/>
          </p:nvSpPr>
          <p:spPr>
            <a:xfrm rot="3504383">
              <a:off x="806985" y="4309739"/>
              <a:ext cx="293755" cy="527384"/>
            </a:xfrm>
            <a:custGeom>
              <a:avLst/>
              <a:gdLst/>
              <a:ahLst/>
              <a:cxnLst/>
              <a:rect l="l" t="t" r="r" b="b"/>
              <a:pathLst>
                <a:path w="11750" h="21095" extrusionOk="0">
                  <a:moveTo>
                    <a:pt x="668" y="1"/>
                  </a:moveTo>
                  <a:cubicBezTo>
                    <a:pt x="334" y="1"/>
                    <a:pt x="1" y="341"/>
                    <a:pt x="226" y="734"/>
                  </a:cubicBezTo>
                  <a:lnTo>
                    <a:pt x="10697" y="20840"/>
                  </a:lnTo>
                  <a:cubicBezTo>
                    <a:pt x="10795" y="21020"/>
                    <a:pt x="10950" y="21095"/>
                    <a:pt x="11105" y="21095"/>
                  </a:cubicBezTo>
                  <a:cubicBezTo>
                    <a:pt x="11427" y="21095"/>
                    <a:pt x="11749" y="20772"/>
                    <a:pt x="11568" y="20387"/>
                  </a:cubicBezTo>
                  <a:lnTo>
                    <a:pt x="1097" y="282"/>
                  </a:lnTo>
                  <a:cubicBezTo>
                    <a:pt x="997" y="83"/>
                    <a:pt x="832" y="1"/>
                    <a:pt x="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22"/>
            <p:cNvSpPr/>
            <p:nvPr/>
          </p:nvSpPr>
          <p:spPr>
            <a:xfrm rot="3504383">
              <a:off x="715444" y="4233871"/>
              <a:ext cx="325431" cy="589185"/>
            </a:xfrm>
            <a:custGeom>
              <a:avLst/>
              <a:gdLst/>
              <a:ahLst/>
              <a:cxnLst/>
              <a:rect l="l" t="t" r="r" b="b"/>
              <a:pathLst>
                <a:path w="13017" h="23567" extrusionOk="0">
                  <a:moveTo>
                    <a:pt x="637" y="0"/>
                  </a:moveTo>
                  <a:cubicBezTo>
                    <a:pt x="314" y="0"/>
                    <a:pt x="0" y="325"/>
                    <a:pt x="191" y="719"/>
                  </a:cubicBezTo>
                  <a:lnTo>
                    <a:pt x="11953" y="23304"/>
                  </a:lnTo>
                  <a:cubicBezTo>
                    <a:pt x="12051" y="23489"/>
                    <a:pt x="12208" y="23566"/>
                    <a:pt x="12365" y="23566"/>
                  </a:cubicBezTo>
                  <a:cubicBezTo>
                    <a:pt x="12690" y="23566"/>
                    <a:pt x="13016" y="23236"/>
                    <a:pt x="12824" y="22851"/>
                  </a:cubicBezTo>
                  <a:lnTo>
                    <a:pt x="1062" y="266"/>
                  </a:lnTo>
                  <a:cubicBezTo>
                    <a:pt x="957" y="79"/>
                    <a:pt x="796" y="0"/>
                    <a:pt x="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22"/>
            <p:cNvSpPr/>
            <p:nvPr/>
          </p:nvSpPr>
          <p:spPr>
            <a:xfrm rot="3504383">
              <a:off x="626546" y="4164285"/>
              <a:ext cx="351256" cy="637361"/>
            </a:xfrm>
            <a:custGeom>
              <a:avLst/>
              <a:gdLst/>
              <a:ahLst/>
              <a:cxnLst/>
              <a:rect l="l" t="t" r="r" b="b"/>
              <a:pathLst>
                <a:path w="14050" h="25494" extrusionOk="0">
                  <a:moveTo>
                    <a:pt x="668" y="0"/>
                  </a:moveTo>
                  <a:cubicBezTo>
                    <a:pt x="337" y="0"/>
                    <a:pt x="1" y="340"/>
                    <a:pt x="214" y="734"/>
                  </a:cubicBezTo>
                  <a:lnTo>
                    <a:pt x="12965" y="25212"/>
                  </a:lnTo>
                  <a:cubicBezTo>
                    <a:pt x="13058" y="25411"/>
                    <a:pt x="13220" y="25493"/>
                    <a:pt x="13382" y="25493"/>
                  </a:cubicBezTo>
                  <a:cubicBezTo>
                    <a:pt x="13713" y="25493"/>
                    <a:pt x="14049" y="25153"/>
                    <a:pt x="13836" y="24760"/>
                  </a:cubicBezTo>
                  <a:lnTo>
                    <a:pt x="1086" y="281"/>
                  </a:lnTo>
                  <a:cubicBezTo>
                    <a:pt x="992" y="82"/>
                    <a:pt x="830" y="0"/>
                    <a:pt x="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22"/>
            <p:cNvSpPr/>
            <p:nvPr/>
          </p:nvSpPr>
          <p:spPr>
            <a:xfrm rot="3504383">
              <a:off x="551174" y="4119607"/>
              <a:ext cx="350381" cy="636386"/>
            </a:xfrm>
            <a:custGeom>
              <a:avLst/>
              <a:gdLst/>
              <a:ahLst/>
              <a:cxnLst/>
              <a:rect l="l" t="t" r="r" b="b"/>
              <a:pathLst>
                <a:path w="14015" h="25455" extrusionOk="0">
                  <a:moveTo>
                    <a:pt x="637" y="1"/>
                  </a:moveTo>
                  <a:cubicBezTo>
                    <a:pt x="314" y="1"/>
                    <a:pt x="0" y="326"/>
                    <a:pt x="191" y="720"/>
                  </a:cubicBezTo>
                  <a:lnTo>
                    <a:pt x="12941" y="25181"/>
                  </a:lnTo>
                  <a:cubicBezTo>
                    <a:pt x="13041" y="25374"/>
                    <a:pt x="13202" y="25455"/>
                    <a:pt x="13363" y="25455"/>
                  </a:cubicBezTo>
                  <a:cubicBezTo>
                    <a:pt x="13690" y="25455"/>
                    <a:pt x="14015" y="25122"/>
                    <a:pt x="13813" y="24729"/>
                  </a:cubicBezTo>
                  <a:lnTo>
                    <a:pt x="1062" y="267"/>
                  </a:lnTo>
                  <a:cubicBezTo>
                    <a:pt x="958" y="79"/>
                    <a:pt x="796" y="1"/>
                    <a:pt x="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22"/>
            <p:cNvSpPr/>
            <p:nvPr/>
          </p:nvSpPr>
          <p:spPr>
            <a:xfrm rot="3504383">
              <a:off x="475396" y="4074185"/>
              <a:ext cx="350056" cy="636236"/>
            </a:xfrm>
            <a:custGeom>
              <a:avLst/>
              <a:gdLst/>
              <a:ahLst/>
              <a:cxnLst/>
              <a:rect l="l" t="t" r="r" b="b"/>
              <a:pathLst>
                <a:path w="14002" h="25449" extrusionOk="0">
                  <a:moveTo>
                    <a:pt x="645" y="0"/>
                  </a:moveTo>
                  <a:cubicBezTo>
                    <a:pt x="320" y="0"/>
                    <a:pt x="1" y="323"/>
                    <a:pt x="193" y="708"/>
                  </a:cubicBezTo>
                  <a:lnTo>
                    <a:pt x="12943" y="25186"/>
                  </a:lnTo>
                  <a:cubicBezTo>
                    <a:pt x="13036" y="25372"/>
                    <a:pt x="13191" y="25449"/>
                    <a:pt x="13347" y="25449"/>
                  </a:cubicBezTo>
                  <a:cubicBezTo>
                    <a:pt x="13671" y="25449"/>
                    <a:pt x="14001" y="25118"/>
                    <a:pt x="13798" y="24734"/>
                  </a:cubicBezTo>
                  <a:lnTo>
                    <a:pt x="1064" y="255"/>
                  </a:lnTo>
                  <a:cubicBezTo>
                    <a:pt x="961" y="75"/>
                    <a:pt x="802" y="0"/>
                    <a:pt x="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22"/>
            <p:cNvSpPr/>
            <p:nvPr/>
          </p:nvSpPr>
          <p:spPr>
            <a:xfrm rot="3504383">
              <a:off x="399785" y="4028749"/>
              <a:ext cx="349731" cy="636086"/>
            </a:xfrm>
            <a:custGeom>
              <a:avLst/>
              <a:gdLst/>
              <a:ahLst/>
              <a:cxnLst/>
              <a:rect l="l" t="t" r="r" b="b"/>
              <a:pathLst>
                <a:path w="13989" h="25443" extrusionOk="0">
                  <a:moveTo>
                    <a:pt x="633" y="0"/>
                  </a:moveTo>
                  <a:cubicBezTo>
                    <a:pt x="315" y="0"/>
                    <a:pt x="1" y="325"/>
                    <a:pt x="192" y="719"/>
                  </a:cubicBezTo>
                  <a:lnTo>
                    <a:pt x="12925" y="25180"/>
                  </a:lnTo>
                  <a:cubicBezTo>
                    <a:pt x="13029" y="25366"/>
                    <a:pt x="13188" y="25443"/>
                    <a:pt x="13345" y="25443"/>
                  </a:cubicBezTo>
                  <a:cubicBezTo>
                    <a:pt x="13670" y="25443"/>
                    <a:pt x="13989" y="25112"/>
                    <a:pt x="13797" y="24728"/>
                  </a:cubicBezTo>
                  <a:lnTo>
                    <a:pt x="1046" y="266"/>
                  </a:lnTo>
                  <a:cubicBezTo>
                    <a:pt x="947" y="79"/>
                    <a:pt x="790" y="0"/>
                    <a:pt x="6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22"/>
            <p:cNvSpPr/>
            <p:nvPr/>
          </p:nvSpPr>
          <p:spPr>
            <a:xfrm rot="3504383">
              <a:off x="335463" y="4006091"/>
              <a:ext cx="326706" cy="589985"/>
            </a:xfrm>
            <a:custGeom>
              <a:avLst/>
              <a:gdLst/>
              <a:ahLst/>
              <a:cxnLst/>
              <a:rect l="l" t="t" r="r" b="b"/>
              <a:pathLst>
                <a:path w="13068" h="23599" extrusionOk="0">
                  <a:moveTo>
                    <a:pt x="667" y="1"/>
                  </a:moveTo>
                  <a:cubicBezTo>
                    <a:pt x="337" y="1"/>
                    <a:pt x="1" y="341"/>
                    <a:pt x="214" y="734"/>
                  </a:cubicBezTo>
                  <a:lnTo>
                    <a:pt x="11992" y="23336"/>
                  </a:lnTo>
                  <a:cubicBezTo>
                    <a:pt x="12091" y="23521"/>
                    <a:pt x="12249" y="23599"/>
                    <a:pt x="12408" y="23599"/>
                  </a:cubicBezTo>
                  <a:cubicBezTo>
                    <a:pt x="12737" y="23599"/>
                    <a:pt x="13067" y="23268"/>
                    <a:pt x="12864" y="22884"/>
                  </a:cubicBezTo>
                  <a:lnTo>
                    <a:pt x="1085" y="282"/>
                  </a:lnTo>
                  <a:cubicBezTo>
                    <a:pt x="991" y="83"/>
                    <a:pt x="830" y="1"/>
                    <a:pt x="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22"/>
            <p:cNvSpPr/>
            <p:nvPr/>
          </p:nvSpPr>
          <p:spPr>
            <a:xfrm rot="3504383">
              <a:off x="276041" y="3991853"/>
              <a:ext cx="293755" cy="527559"/>
            </a:xfrm>
            <a:custGeom>
              <a:avLst/>
              <a:gdLst/>
              <a:ahLst/>
              <a:cxnLst/>
              <a:rect l="l" t="t" r="r" b="b"/>
              <a:pathLst>
                <a:path w="11750" h="21102" extrusionOk="0">
                  <a:moveTo>
                    <a:pt x="660" y="0"/>
                  </a:moveTo>
                  <a:cubicBezTo>
                    <a:pt x="330" y="0"/>
                    <a:pt x="1" y="341"/>
                    <a:pt x="214" y="734"/>
                  </a:cubicBezTo>
                  <a:lnTo>
                    <a:pt x="10686" y="20839"/>
                  </a:lnTo>
                  <a:cubicBezTo>
                    <a:pt x="10784" y="21025"/>
                    <a:pt x="10941" y="21102"/>
                    <a:pt x="11098" y="21102"/>
                  </a:cubicBezTo>
                  <a:cubicBezTo>
                    <a:pt x="11423" y="21102"/>
                    <a:pt x="11749" y="20771"/>
                    <a:pt x="11557" y="20387"/>
                  </a:cubicBezTo>
                  <a:lnTo>
                    <a:pt x="1086" y="281"/>
                  </a:lnTo>
                  <a:cubicBezTo>
                    <a:pt x="986" y="83"/>
                    <a:pt x="823" y="0"/>
                    <a:pt x="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22"/>
            <p:cNvSpPr/>
            <p:nvPr/>
          </p:nvSpPr>
          <p:spPr>
            <a:xfrm rot="3504383">
              <a:off x="224692" y="3993408"/>
              <a:ext cx="244479" cy="434157"/>
            </a:xfrm>
            <a:custGeom>
              <a:avLst/>
              <a:gdLst/>
              <a:ahLst/>
              <a:cxnLst/>
              <a:rect l="l" t="t" r="r" b="b"/>
              <a:pathLst>
                <a:path w="9779" h="17366" extrusionOk="0">
                  <a:moveTo>
                    <a:pt x="644" y="0"/>
                  </a:moveTo>
                  <a:cubicBezTo>
                    <a:pt x="323" y="0"/>
                    <a:pt x="0" y="324"/>
                    <a:pt x="181" y="708"/>
                  </a:cubicBezTo>
                  <a:lnTo>
                    <a:pt x="8726" y="17110"/>
                  </a:lnTo>
                  <a:cubicBezTo>
                    <a:pt x="8824" y="17290"/>
                    <a:pt x="8979" y="17366"/>
                    <a:pt x="9134" y="17366"/>
                  </a:cubicBezTo>
                  <a:cubicBezTo>
                    <a:pt x="9456" y="17366"/>
                    <a:pt x="9778" y="17042"/>
                    <a:pt x="9597" y="16658"/>
                  </a:cubicBezTo>
                  <a:lnTo>
                    <a:pt x="1052" y="255"/>
                  </a:lnTo>
                  <a:cubicBezTo>
                    <a:pt x="954" y="76"/>
                    <a:pt x="799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22"/>
            <p:cNvSpPr/>
            <p:nvPr/>
          </p:nvSpPr>
          <p:spPr>
            <a:xfrm rot="3504383">
              <a:off x="177770" y="4003737"/>
              <a:ext cx="186678" cy="322506"/>
            </a:xfrm>
            <a:custGeom>
              <a:avLst/>
              <a:gdLst/>
              <a:ahLst/>
              <a:cxnLst/>
              <a:rect l="l" t="t" r="r" b="b"/>
              <a:pathLst>
                <a:path w="7467" h="12900" extrusionOk="0">
                  <a:moveTo>
                    <a:pt x="652" y="0"/>
                  </a:moveTo>
                  <a:cubicBezTo>
                    <a:pt x="323" y="0"/>
                    <a:pt x="1" y="331"/>
                    <a:pt x="204" y="715"/>
                  </a:cubicBezTo>
                  <a:lnTo>
                    <a:pt x="6403" y="12644"/>
                  </a:lnTo>
                  <a:cubicBezTo>
                    <a:pt x="6507" y="12824"/>
                    <a:pt x="6665" y="12899"/>
                    <a:pt x="6822" y="12899"/>
                  </a:cubicBezTo>
                  <a:cubicBezTo>
                    <a:pt x="7148" y="12899"/>
                    <a:pt x="7466" y="12576"/>
                    <a:pt x="7274" y="12192"/>
                  </a:cubicBezTo>
                  <a:lnTo>
                    <a:pt x="1075" y="263"/>
                  </a:lnTo>
                  <a:cubicBezTo>
                    <a:pt x="971" y="77"/>
                    <a:pt x="811" y="0"/>
                    <a:pt x="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22"/>
            <p:cNvSpPr/>
            <p:nvPr/>
          </p:nvSpPr>
          <p:spPr>
            <a:xfrm rot="3504383">
              <a:off x="-92805" y="3842306"/>
              <a:ext cx="187028" cy="322831"/>
            </a:xfrm>
            <a:custGeom>
              <a:avLst/>
              <a:gdLst/>
              <a:ahLst/>
              <a:cxnLst/>
              <a:rect l="l" t="t" r="r" b="b"/>
              <a:pathLst>
                <a:path w="7481" h="12913" extrusionOk="0">
                  <a:moveTo>
                    <a:pt x="637" y="0"/>
                  </a:moveTo>
                  <a:cubicBezTo>
                    <a:pt x="318" y="0"/>
                    <a:pt x="0" y="325"/>
                    <a:pt x="180" y="719"/>
                  </a:cubicBezTo>
                  <a:lnTo>
                    <a:pt x="6396" y="12631"/>
                  </a:lnTo>
                  <a:cubicBezTo>
                    <a:pt x="6490" y="12830"/>
                    <a:pt x="6651" y="12912"/>
                    <a:pt x="6814" y="12912"/>
                  </a:cubicBezTo>
                  <a:cubicBezTo>
                    <a:pt x="7144" y="12912"/>
                    <a:pt x="7480" y="12572"/>
                    <a:pt x="7267" y="12179"/>
                  </a:cubicBezTo>
                  <a:lnTo>
                    <a:pt x="1051" y="266"/>
                  </a:lnTo>
                  <a:cubicBezTo>
                    <a:pt x="952" y="79"/>
                    <a:pt x="794" y="0"/>
                    <a:pt x="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22"/>
            <p:cNvSpPr/>
            <p:nvPr/>
          </p:nvSpPr>
          <p:spPr>
            <a:xfrm rot="3504383">
              <a:off x="-197479" y="3740885"/>
              <a:ext cx="244329" cy="433932"/>
            </a:xfrm>
            <a:custGeom>
              <a:avLst/>
              <a:gdLst/>
              <a:ahLst/>
              <a:cxnLst/>
              <a:rect l="l" t="t" r="r" b="b"/>
              <a:pathLst>
                <a:path w="9773" h="17357" extrusionOk="0">
                  <a:moveTo>
                    <a:pt x="640" y="1"/>
                  </a:moveTo>
                  <a:cubicBezTo>
                    <a:pt x="319" y="1"/>
                    <a:pt x="1" y="324"/>
                    <a:pt x="193" y="708"/>
                  </a:cubicBezTo>
                  <a:lnTo>
                    <a:pt x="8721" y="17094"/>
                  </a:lnTo>
                  <a:cubicBezTo>
                    <a:pt x="8819" y="17280"/>
                    <a:pt x="8974" y="17357"/>
                    <a:pt x="9129" y="17357"/>
                  </a:cubicBezTo>
                  <a:cubicBezTo>
                    <a:pt x="9451" y="17357"/>
                    <a:pt x="9773" y="17026"/>
                    <a:pt x="9592" y="16642"/>
                  </a:cubicBezTo>
                  <a:lnTo>
                    <a:pt x="1047" y="256"/>
                  </a:lnTo>
                  <a:cubicBezTo>
                    <a:pt x="949" y="76"/>
                    <a:pt x="794" y="1"/>
                    <a:pt x="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22"/>
            <p:cNvSpPr/>
            <p:nvPr/>
          </p:nvSpPr>
          <p:spPr>
            <a:xfrm rot="3504383">
              <a:off x="-298188" y="3649432"/>
              <a:ext cx="293755" cy="527384"/>
            </a:xfrm>
            <a:custGeom>
              <a:avLst/>
              <a:gdLst/>
              <a:ahLst/>
              <a:cxnLst/>
              <a:rect l="l" t="t" r="r" b="b"/>
              <a:pathLst>
                <a:path w="11750" h="21095" extrusionOk="0">
                  <a:moveTo>
                    <a:pt x="645" y="0"/>
                  </a:moveTo>
                  <a:cubicBezTo>
                    <a:pt x="319" y="0"/>
                    <a:pt x="1" y="323"/>
                    <a:pt x="193" y="708"/>
                  </a:cubicBezTo>
                  <a:lnTo>
                    <a:pt x="10664" y="20813"/>
                  </a:lnTo>
                  <a:cubicBezTo>
                    <a:pt x="10758" y="21012"/>
                    <a:pt x="10920" y="21094"/>
                    <a:pt x="11082" y="21094"/>
                  </a:cubicBezTo>
                  <a:cubicBezTo>
                    <a:pt x="11413" y="21094"/>
                    <a:pt x="11749" y="20754"/>
                    <a:pt x="11536" y="20361"/>
                  </a:cubicBezTo>
                  <a:lnTo>
                    <a:pt x="1064" y="255"/>
                  </a:lnTo>
                  <a:cubicBezTo>
                    <a:pt x="960" y="75"/>
                    <a:pt x="802" y="0"/>
                    <a:pt x="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22"/>
            <p:cNvSpPr/>
            <p:nvPr/>
          </p:nvSpPr>
          <p:spPr>
            <a:xfrm rot="3504383">
              <a:off x="-390583" y="3572344"/>
              <a:ext cx="326556" cy="589960"/>
            </a:xfrm>
            <a:custGeom>
              <a:avLst/>
              <a:gdLst/>
              <a:ahLst/>
              <a:cxnLst/>
              <a:rect l="l" t="t" r="r" b="b"/>
              <a:pathLst>
                <a:path w="13062" h="23598" extrusionOk="0">
                  <a:moveTo>
                    <a:pt x="656" y="1"/>
                  </a:moveTo>
                  <a:cubicBezTo>
                    <a:pt x="328" y="1"/>
                    <a:pt x="0" y="336"/>
                    <a:pt x="215" y="732"/>
                  </a:cubicBezTo>
                  <a:lnTo>
                    <a:pt x="11977" y="23317"/>
                  </a:lnTo>
                  <a:cubicBezTo>
                    <a:pt x="12071" y="23516"/>
                    <a:pt x="12232" y="23598"/>
                    <a:pt x="12395" y="23598"/>
                  </a:cubicBezTo>
                  <a:cubicBezTo>
                    <a:pt x="12725" y="23598"/>
                    <a:pt x="13062" y="23258"/>
                    <a:pt x="12848" y="22864"/>
                  </a:cubicBezTo>
                  <a:lnTo>
                    <a:pt x="1070" y="263"/>
                  </a:lnTo>
                  <a:cubicBezTo>
                    <a:pt x="972" y="78"/>
                    <a:pt x="814" y="1"/>
                    <a:pt x="6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22"/>
            <p:cNvSpPr/>
            <p:nvPr/>
          </p:nvSpPr>
          <p:spPr>
            <a:xfrm rot="3504383">
              <a:off x="-478049" y="3503354"/>
              <a:ext cx="349881" cy="636486"/>
            </a:xfrm>
            <a:custGeom>
              <a:avLst/>
              <a:gdLst/>
              <a:ahLst/>
              <a:cxnLst/>
              <a:rect l="l" t="t" r="r" b="b"/>
              <a:pathLst>
                <a:path w="13995" h="25459" extrusionOk="0">
                  <a:moveTo>
                    <a:pt x="644" y="0"/>
                  </a:moveTo>
                  <a:cubicBezTo>
                    <a:pt x="319" y="0"/>
                    <a:pt x="0" y="324"/>
                    <a:pt x="192" y="708"/>
                  </a:cubicBezTo>
                  <a:lnTo>
                    <a:pt x="12943" y="25186"/>
                  </a:lnTo>
                  <a:lnTo>
                    <a:pt x="12943" y="25203"/>
                  </a:lnTo>
                  <a:cubicBezTo>
                    <a:pt x="13041" y="25383"/>
                    <a:pt x="13196" y="25458"/>
                    <a:pt x="13351" y="25458"/>
                  </a:cubicBezTo>
                  <a:cubicBezTo>
                    <a:pt x="13672" y="25458"/>
                    <a:pt x="13995" y="25135"/>
                    <a:pt x="13814" y="24751"/>
                  </a:cubicBezTo>
                  <a:lnTo>
                    <a:pt x="1064" y="256"/>
                  </a:lnTo>
                  <a:cubicBezTo>
                    <a:pt x="960" y="76"/>
                    <a:pt x="802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22"/>
            <p:cNvSpPr/>
            <p:nvPr/>
          </p:nvSpPr>
          <p:spPr>
            <a:xfrm rot="3504383">
              <a:off x="-553838" y="3458191"/>
              <a:ext cx="349756" cy="636061"/>
            </a:xfrm>
            <a:custGeom>
              <a:avLst/>
              <a:gdLst/>
              <a:ahLst/>
              <a:cxnLst/>
              <a:rect l="l" t="t" r="r" b="b"/>
              <a:pathLst>
                <a:path w="13990" h="25442" extrusionOk="0">
                  <a:moveTo>
                    <a:pt x="639" y="0"/>
                  </a:moveTo>
                  <a:cubicBezTo>
                    <a:pt x="319" y="0"/>
                    <a:pt x="0" y="324"/>
                    <a:pt x="192" y="708"/>
                  </a:cubicBezTo>
                  <a:lnTo>
                    <a:pt x="12943" y="25186"/>
                  </a:lnTo>
                  <a:lnTo>
                    <a:pt x="12926" y="25186"/>
                  </a:lnTo>
                  <a:cubicBezTo>
                    <a:pt x="13029" y="25366"/>
                    <a:pt x="13188" y="25441"/>
                    <a:pt x="13345" y="25441"/>
                  </a:cubicBezTo>
                  <a:cubicBezTo>
                    <a:pt x="13671" y="25441"/>
                    <a:pt x="13989" y="25118"/>
                    <a:pt x="13797" y="24734"/>
                  </a:cubicBezTo>
                  <a:lnTo>
                    <a:pt x="1047" y="256"/>
                  </a:lnTo>
                  <a:cubicBezTo>
                    <a:pt x="949" y="76"/>
                    <a:pt x="794" y="0"/>
                    <a:pt x="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22"/>
            <p:cNvSpPr/>
            <p:nvPr/>
          </p:nvSpPr>
          <p:spPr>
            <a:xfrm rot="3504383">
              <a:off x="2383500" y="5324239"/>
              <a:ext cx="187053" cy="322981"/>
            </a:xfrm>
            <a:custGeom>
              <a:avLst/>
              <a:gdLst/>
              <a:ahLst/>
              <a:cxnLst/>
              <a:rect l="l" t="t" r="r" b="b"/>
              <a:pathLst>
                <a:path w="7482" h="12919" extrusionOk="0">
                  <a:moveTo>
                    <a:pt x="644" y="1"/>
                  </a:moveTo>
                  <a:cubicBezTo>
                    <a:pt x="323" y="1"/>
                    <a:pt x="0" y="324"/>
                    <a:pt x="181" y="708"/>
                  </a:cubicBezTo>
                  <a:lnTo>
                    <a:pt x="6397" y="12637"/>
                  </a:lnTo>
                  <a:cubicBezTo>
                    <a:pt x="6491" y="12836"/>
                    <a:pt x="6652" y="12918"/>
                    <a:pt x="6815" y="12918"/>
                  </a:cubicBezTo>
                  <a:cubicBezTo>
                    <a:pt x="7146" y="12918"/>
                    <a:pt x="7482" y="12578"/>
                    <a:pt x="7269" y="12185"/>
                  </a:cubicBezTo>
                  <a:lnTo>
                    <a:pt x="1053" y="256"/>
                  </a:lnTo>
                  <a:cubicBezTo>
                    <a:pt x="954" y="76"/>
                    <a:pt x="799" y="1"/>
                    <a:pt x="6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22"/>
            <p:cNvSpPr/>
            <p:nvPr/>
          </p:nvSpPr>
          <p:spPr>
            <a:xfrm rot="3504383">
              <a:off x="2429994" y="5313356"/>
              <a:ext cx="245979" cy="434607"/>
            </a:xfrm>
            <a:custGeom>
              <a:avLst/>
              <a:gdLst/>
              <a:ahLst/>
              <a:cxnLst/>
              <a:rect l="l" t="t" r="r" b="b"/>
              <a:pathLst>
                <a:path w="9839" h="17384" extrusionOk="0">
                  <a:moveTo>
                    <a:pt x="660" y="0"/>
                  </a:moveTo>
                  <a:cubicBezTo>
                    <a:pt x="330" y="0"/>
                    <a:pt x="1" y="340"/>
                    <a:pt x="214" y="734"/>
                  </a:cubicBezTo>
                  <a:lnTo>
                    <a:pt x="8742" y="17119"/>
                  </a:lnTo>
                  <a:lnTo>
                    <a:pt x="8742" y="17103"/>
                  </a:lnTo>
                  <a:cubicBezTo>
                    <a:pt x="8842" y="17302"/>
                    <a:pt x="9007" y="17384"/>
                    <a:pt x="9171" y="17384"/>
                  </a:cubicBezTo>
                  <a:cubicBezTo>
                    <a:pt x="9506" y="17384"/>
                    <a:pt x="9838" y="17043"/>
                    <a:pt x="9614" y="16650"/>
                  </a:cubicBezTo>
                  <a:lnTo>
                    <a:pt x="1086" y="281"/>
                  </a:lnTo>
                  <a:cubicBezTo>
                    <a:pt x="986" y="82"/>
                    <a:pt x="823" y="0"/>
                    <a:pt x="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22"/>
            <p:cNvSpPr/>
            <p:nvPr/>
          </p:nvSpPr>
          <p:spPr>
            <a:xfrm rot="3504383">
              <a:off x="2481948" y="5312929"/>
              <a:ext cx="293730" cy="527384"/>
            </a:xfrm>
            <a:custGeom>
              <a:avLst/>
              <a:gdLst/>
              <a:ahLst/>
              <a:cxnLst/>
              <a:rect l="l" t="t" r="r" b="b"/>
              <a:pathLst>
                <a:path w="11749" h="21095" extrusionOk="0">
                  <a:moveTo>
                    <a:pt x="644" y="0"/>
                  </a:moveTo>
                  <a:cubicBezTo>
                    <a:pt x="319" y="0"/>
                    <a:pt x="0" y="324"/>
                    <a:pt x="192" y="708"/>
                  </a:cubicBezTo>
                  <a:lnTo>
                    <a:pt x="10664" y="20813"/>
                  </a:lnTo>
                  <a:cubicBezTo>
                    <a:pt x="10758" y="21012"/>
                    <a:pt x="10919" y="21094"/>
                    <a:pt x="11082" y="21094"/>
                  </a:cubicBezTo>
                  <a:cubicBezTo>
                    <a:pt x="11412" y="21094"/>
                    <a:pt x="11749" y="20754"/>
                    <a:pt x="11535" y="20361"/>
                  </a:cubicBezTo>
                  <a:lnTo>
                    <a:pt x="1064" y="256"/>
                  </a:lnTo>
                  <a:cubicBezTo>
                    <a:pt x="960" y="76"/>
                    <a:pt x="801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22"/>
            <p:cNvSpPr/>
            <p:nvPr/>
          </p:nvSpPr>
          <p:spPr>
            <a:xfrm rot="3504383">
              <a:off x="2541452" y="5326975"/>
              <a:ext cx="326281" cy="589810"/>
            </a:xfrm>
            <a:custGeom>
              <a:avLst/>
              <a:gdLst/>
              <a:ahLst/>
              <a:cxnLst/>
              <a:rect l="l" t="t" r="r" b="b"/>
              <a:pathLst>
                <a:path w="13051" h="23592" extrusionOk="0">
                  <a:moveTo>
                    <a:pt x="653" y="1"/>
                  </a:moveTo>
                  <a:cubicBezTo>
                    <a:pt x="327" y="1"/>
                    <a:pt x="1" y="324"/>
                    <a:pt x="193" y="708"/>
                  </a:cubicBezTo>
                  <a:lnTo>
                    <a:pt x="11972" y="23310"/>
                  </a:lnTo>
                  <a:cubicBezTo>
                    <a:pt x="12066" y="23509"/>
                    <a:pt x="12227" y="23591"/>
                    <a:pt x="12389" y="23591"/>
                  </a:cubicBezTo>
                  <a:cubicBezTo>
                    <a:pt x="12718" y="23591"/>
                    <a:pt x="13051" y="23251"/>
                    <a:pt x="12826" y="22858"/>
                  </a:cubicBezTo>
                  <a:lnTo>
                    <a:pt x="1064" y="256"/>
                  </a:lnTo>
                  <a:cubicBezTo>
                    <a:pt x="966" y="76"/>
                    <a:pt x="810" y="1"/>
                    <a:pt x="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22"/>
            <p:cNvSpPr/>
            <p:nvPr/>
          </p:nvSpPr>
          <p:spPr>
            <a:xfrm rot="3504383">
              <a:off x="2604961" y="5348405"/>
              <a:ext cx="351256" cy="636936"/>
            </a:xfrm>
            <a:custGeom>
              <a:avLst/>
              <a:gdLst/>
              <a:ahLst/>
              <a:cxnLst/>
              <a:rect l="l" t="t" r="r" b="b"/>
              <a:pathLst>
                <a:path w="14050" h="25477" extrusionOk="0">
                  <a:moveTo>
                    <a:pt x="668" y="0"/>
                  </a:moveTo>
                  <a:cubicBezTo>
                    <a:pt x="337" y="0"/>
                    <a:pt x="1" y="341"/>
                    <a:pt x="214" y="734"/>
                  </a:cubicBezTo>
                  <a:lnTo>
                    <a:pt x="12965" y="25195"/>
                  </a:lnTo>
                  <a:cubicBezTo>
                    <a:pt x="13059" y="25394"/>
                    <a:pt x="13220" y="25476"/>
                    <a:pt x="13382" y="25476"/>
                  </a:cubicBezTo>
                  <a:cubicBezTo>
                    <a:pt x="13713" y="25476"/>
                    <a:pt x="14049" y="25136"/>
                    <a:pt x="13836" y="24743"/>
                  </a:cubicBezTo>
                  <a:lnTo>
                    <a:pt x="1086" y="281"/>
                  </a:lnTo>
                  <a:cubicBezTo>
                    <a:pt x="992" y="82"/>
                    <a:pt x="830" y="0"/>
                    <a:pt x="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22"/>
            <p:cNvSpPr/>
            <p:nvPr/>
          </p:nvSpPr>
          <p:spPr>
            <a:xfrm rot="3504383">
              <a:off x="2680893" y="5393579"/>
              <a:ext cx="351106" cy="637361"/>
            </a:xfrm>
            <a:custGeom>
              <a:avLst/>
              <a:gdLst/>
              <a:ahLst/>
              <a:cxnLst/>
              <a:rect l="l" t="t" r="r" b="b"/>
              <a:pathLst>
                <a:path w="14044" h="25494" extrusionOk="0">
                  <a:moveTo>
                    <a:pt x="663" y="0"/>
                  </a:moveTo>
                  <a:cubicBezTo>
                    <a:pt x="333" y="0"/>
                    <a:pt x="1" y="341"/>
                    <a:pt x="225" y="734"/>
                  </a:cubicBezTo>
                  <a:lnTo>
                    <a:pt x="12959" y="25212"/>
                  </a:lnTo>
                  <a:cubicBezTo>
                    <a:pt x="13058" y="25411"/>
                    <a:pt x="13221" y="25493"/>
                    <a:pt x="13384" y="25493"/>
                  </a:cubicBezTo>
                  <a:cubicBezTo>
                    <a:pt x="13715" y="25493"/>
                    <a:pt x="14043" y="25153"/>
                    <a:pt x="13830" y="24760"/>
                  </a:cubicBezTo>
                  <a:lnTo>
                    <a:pt x="1080" y="281"/>
                  </a:lnTo>
                  <a:cubicBezTo>
                    <a:pt x="986" y="83"/>
                    <a:pt x="825" y="0"/>
                    <a:pt x="6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22"/>
            <p:cNvSpPr/>
            <p:nvPr/>
          </p:nvSpPr>
          <p:spPr>
            <a:xfrm rot="3504383">
              <a:off x="1172190" y="4687378"/>
              <a:ext cx="131827" cy="109102"/>
            </a:xfrm>
            <a:custGeom>
              <a:avLst/>
              <a:gdLst/>
              <a:ahLst/>
              <a:cxnLst/>
              <a:rect l="l" t="t" r="r" b="b"/>
              <a:pathLst>
                <a:path w="5273" h="4364" extrusionOk="0">
                  <a:moveTo>
                    <a:pt x="2766" y="0"/>
                  </a:moveTo>
                  <a:cubicBezTo>
                    <a:pt x="2406" y="0"/>
                    <a:pt x="2034" y="93"/>
                    <a:pt x="1676" y="298"/>
                  </a:cubicBezTo>
                  <a:cubicBezTo>
                    <a:pt x="0" y="1270"/>
                    <a:pt x="318" y="3783"/>
                    <a:pt x="2195" y="4286"/>
                  </a:cubicBezTo>
                  <a:cubicBezTo>
                    <a:pt x="2387" y="4339"/>
                    <a:pt x="2579" y="4364"/>
                    <a:pt x="2769" y="4364"/>
                  </a:cubicBezTo>
                  <a:cubicBezTo>
                    <a:pt x="3726" y="4364"/>
                    <a:pt x="4610" y="3726"/>
                    <a:pt x="4876" y="2761"/>
                  </a:cubicBezTo>
                  <a:cubicBezTo>
                    <a:pt x="5272" y="1282"/>
                    <a:pt x="4106" y="0"/>
                    <a:pt x="2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93" name="Google Shape;593;p22"/>
            <p:cNvGrpSpPr/>
            <p:nvPr/>
          </p:nvGrpSpPr>
          <p:grpSpPr>
            <a:xfrm>
              <a:off x="-360684" y="2755466"/>
              <a:ext cx="3204205" cy="3984550"/>
              <a:chOff x="-360684" y="2755466"/>
              <a:chExt cx="3204205" cy="3984550"/>
            </a:xfrm>
          </p:grpSpPr>
          <p:sp>
            <p:nvSpPr>
              <p:cNvPr id="594" name="Google Shape;594;p22"/>
              <p:cNvSpPr/>
              <p:nvPr/>
            </p:nvSpPr>
            <p:spPr>
              <a:xfrm rot="3504383">
                <a:off x="-659952" y="4036303"/>
                <a:ext cx="3802741" cy="1422875"/>
              </a:xfrm>
              <a:custGeom>
                <a:avLst/>
                <a:gdLst/>
                <a:ahLst/>
                <a:cxnLst/>
                <a:rect l="l" t="t" r="r" b="b"/>
                <a:pathLst>
                  <a:path w="152107" h="56914" extrusionOk="0">
                    <a:moveTo>
                      <a:pt x="105131" y="1"/>
                    </a:moveTo>
                    <a:cubicBezTo>
                      <a:pt x="101027" y="1"/>
                      <a:pt x="96660" y="922"/>
                      <a:pt x="91883" y="3410"/>
                    </a:cubicBezTo>
                    <a:cubicBezTo>
                      <a:pt x="80155" y="9508"/>
                      <a:pt x="77591" y="19025"/>
                      <a:pt x="75111" y="28240"/>
                    </a:cubicBezTo>
                    <a:cubicBezTo>
                      <a:pt x="72615" y="37488"/>
                      <a:pt x="70253" y="46234"/>
                      <a:pt x="59161" y="52014"/>
                    </a:cubicBezTo>
                    <a:cubicBezTo>
                      <a:pt x="54656" y="54366"/>
                      <a:pt x="50572" y="55248"/>
                      <a:pt x="46705" y="55248"/>
                    </a:cubicBezTo>
                    <a:cubicBezTo>
                      <a:pt x="41067" y="55248"/>
                      <a:pt x="35891" y="53373"/>
                      <a:pt x="30544" y="51445"/>
                    </a:cubicBezTo>
                    <a:cubicBezTo>
                      <a:pt x="25224" y="49516"/>
                      <a:pt x="19798" y="47551"/>
                      <a:pt x="13814" y="47551"/>
                    </a:cubicBezTo>
                    <a:cubicBezTo>
                      <a:pt x="9715" y="47551"/>
                      <a:pt x="5355" y="48473"/>
                      <a:pt x="587" y="50959"/>
                    </a:cubicBezTo>
                    <a:cubicBezTo>
                      <a:pt x="168" y="51177"/>
                      <a:pt x="0" y="51679"/>
                      <a:pt x="218" y="52098"/>
                    </a:cubicBezTo>
                    <a:cubicBezTo>
                      <a:pt x="371" y="52380"/>
                      <a:pt x="663" y="52546"/>
                      <a:pt x="968" y="52546"/>
                    </a:cubicBezTo>
                    <a:cubicBezTo>
                      <a:pt x="1099" y="52546"/>
                      <a:pt x="1232" y="52515"/>
                      <a:pt x="1358" y="52450"/>
                    </a:cubicBezTo>
                    <a:cubicBezTo>
                      <a:pt x="5875" y="50096"/>
                      <a:pt x="9965" y="49212"/>
                      <a:pt x="13835" y="49212"/>
                    </a:cubicBezTo>
                    <a:cubicBezTo>
                      <a:pt x="19466" y="49212"/>
                      <a:pt x="24632" y="51083"/>
                      <a:pt x="29975" y="53020"/>
                    </a:cubicBezTo>
                    <a:cubicBezTo>
                      <a:pt x="35294" y="54949"/>
                      <a:pt x="40720" y="56913"/>
                      <a:pt x="46705" y="56913"/>
                    </a:cubicBezTo>
                    <a:cubicBezTo>
                      <a:pt x="50803" y="56913"/>
                      <a:pt x="55164" y="55991"/>
                      <a:pt x="59932" y="53506"/>
                    </a:cubicBezTo>
                    <a:cubicBezTo>
                      <a:pt x="71677" y="47390"/>
                      <a:pt x="74240" y="37874"/>
                      <a:pt x="76720" y="28675"/>
                    </a:cubicBezTo>
                    <a:cubicBezTo>
                      <a:pt x="79216" y="19410"/>
                      <a:pt x="81562" y="10664"/>
                      <a:pt x="92670" y="4901"/>
                    </a:cubicBezTo>
                    <a:cubicBezTo>
                      <a:pt x="97190" y="2552"/>
                      <a:pt x="101282" y="1670"/>
                      <a:pt x="105154" y="1670"/>
                    </a:cubicBezTo>
                    <a:cubicBezTo>
                      <a:pt x="110782" y="1670"/>
                      <a:pt x="115947" y="3535"/>
                      <a:pt x="121287" y="5470"/>
                    </a:cubicBezTo>
                    <a:cubicBezTo>
                      <a:pt x="126611" y="7391"/>
                      <a:pt x="132042" y="9359"/>
                      <a:pt x="138035" y="9359"/>
                    </a:cubicBezTo>
                    <a:cubicBezTo>
                      <a:pt x="142132" y="9359"/>
                      <a:pt x="146492" y="8439"/>
                      <a:pt x="151261" y="5956"/>
                    </a:cubicBezTo>
                    <a:cubicBezTo>
                      <a:pt x="152107" y="5512"/>
                      <a:pt x="151653" y="4357"/>
                      <a:pt x="150885" y="4357"/>
                    </a:cubicBezTo>
                    <a:cubicBezTo>
                      <a:pt x="150756" y="4357"/>
                      <a:pt x="150617" y="4390"/>
                      <a:pt x="150474" y="4465"/>
                    </a:cubicBezTo>
                    <a:cubicBezTo>
                      <a:pt x="145969" y="6809"/>
                      <a:pt x="141885" y="7690"/>
                      <a:pt x="138019" y="7690"/>
                    </a:cubicBezTo>
                    <a:cubicBezTo>
                      <a:pt x="132381" y="7690"/>
                      <a:pt x="127204" y="5817"/>
                      <a:pt x="121857" y="3879"/>
                    </a:cubicBezTo>
                    <a:cubicBezTo>
                      <a:pt x="116539" y="1960"/>
                      <a:pt x="111115" y="1"/>
                      <a:pt x="105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95" name="Google Shape;595;p22"/>
              <p:cNvGrpSpPr/>
              <p:nvPr/>
            </p:nvGrpSpPr>
            <p:grpSpPr>
              <a:xfrm>
                <a:off x="-211186" y="3448204"/>
                <a:ext cx="2901595" cy="2592599"/>
                <a:chOff x="-211186" y="3448204"/>
                <a:chExt cx="2901595" cy="2592599"/>
              </a:xfrm>
            </p:grpSpPr>
            <p:sp>
              <p:nvSpPr>
                <p:cNvPr id="596" name="Google Shape;596;p22"/>
                <p:cNvSpPr/>
                <p:nvPr/>
              </p:nvSpPr>
              <p:spPr>
                <a:xfrm rot="3504383">
                  <a:off x="2558439" y="5909959"/>
                  <a:ext cx="112302" cy="10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2" h="4358" extrusionOk="0">
                      <a:moveTo>
                        <a:pt x="2146" y="1"/>
                      </a:moveTo>
                      <a:cubicBezTo>
                        <a:pt x="2079" y="1"/>
                        <a:pt x="2012" y="5"/>
                        <a:pt x="1944" y="13"/>
                      </a:cubicBezTo>
                      <a:cubicBezTo>
                        <a:pt x="1810" y="30"/>
                        <a:pt x="1676" y="64"/>
                        <a:pt x="1542" y="97"/>
                      </a:cubicBezTo>
                      <a:cubicBezTo>
                        <a:pt x="1023" y="281"/>
                        <a:pt x="604" y="650"/>
                        <a:pt x="353" y="1136"/>
                      </a:cubicBezTo>
                      <a:cubicBezTo>
                        <a:pt x="85" y="1638"/>
                        <a:pt x="1" y="2225"/>
                        <a:pt x="152" y="2778"/>
                      </a:cubicBezTo>
                      <a:cubicBezTo>
                        <a:pt x="286" y="3347"/>
                        <a:pt x="654" y="3817"/>
                        <a:pt x="1157" y="4101"/>
                      </a:cubicBezTo>
                      <a:cubicBezTo>
                        <a:pt x="1486" y="4271"/>
                        <a:pt x="1844" y="4357"/>
                        <a:pt x="2200" y="4357"/>
                      </a:cubicBezTo>
                      <a:cubicBezTo>
                        <a:pt x="2443" y="4357"/>
                        <a:pt x="2685" y="4317"/>
                        <a:pt x="2916" y="4235"/>
                      </a:cubicBezTo>
                      <a:cubicBezTo>
                        <a:pt x="3067" y="4185"/>
                        <a:pt x="3218" y="4118"/>
                        <a:pt x="3352" y="4051"/>
                      </a:cubicBezTo>
                      <a:cubicBezTo>
                        <a:pt x="3486" y="3967"/>
                        <a:pt x="3603" y="3884"/>
                        <a:pt x="3720" y="3766"/>
                      </a:cubicBezTo>
                      <a:cubicBezTo>
                        <a:pt x="3938" y="3582"/>
                        <a:pt x="4123" y="3347"/>
                        <a:pt x="4240" y="3079"/>
                      </a:cubicBezTo>
                      <a:cubicBezTo>
                        <a:pt x="4491" y="2543"/>
                        <a:pt x="4491" y="1940"/>
                        <a:pt x="4273" y="1404"/>
                      </a:cubicBezTo>
                      <a:cubicBezTo>
                        <a:pt x="4056" y="884"/>
                        <a:pt x="3637" y="449"/>
                        <a:pt x="3117" y="214"/>
                      </a:cubicBezTo>
                      <a:cubicBezTo>
                        <a:pt x="2883" y="97"/>
                        <a:pt x="2615" y="30"/>
                        <a:pt x="2347" y="13"/>
                      </a:cubicBezTo>
                      <a:cubicBezTo>
                        <a:pt x="2280" y="5"/>
                        <a:pt x="2213" y="1"/>
                        <a:pt x="21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97" name="Google Shape;597;p22"/>
                <p:cNvSpPr/>
                <p:nvPr/>
              </p:nvSpPr>
              <p:spPr>
                <a:xfrm rot="3504383">
                  <a:off x="2438930" y="5777674"/>
                  <a:ext cx="111452" cy="10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359" extrusionOk="0">
                      <a:moveTo>
                        <a:pt x="2210" y="1"/>
                      </a:moveTo>
                      <a:cubicBezTo>
                        <a:pt x="1910" y="1"/>
                        <a:pt x="1608" y="69"/>
                        <a:pt x="1324" y="207"/>
                      </a:cubicBezTo>
                      <a:cubicBezTo>
                        <a:pt x="1207" y="257"/>
                        <a:pt x="1090" y="324"/>
                        <a:pt x="989" y="408"/>
                      </a:cubicBezTo>
                      <a:cubicBezTo>
                        <a:pt x="872" y="492"/>
                        <a:pt x="771" y="576"/>
                        <a:pt x="687" y="676"/>
                      </a:cubicBezTo>
                      <a:cubicBezTo>
                        <a:pt x="285" y="1078"/>
                        <a:pt x="51" y="1631"/>
                        <a:pt x="34" y="2201"/>
                      </a:cubicBezTo>
                      <a:cubicBezTo>
                        <a:pt x="1" y="2787"/>
                        <a:pt x="235" y="3340"/>
                        <a:pt x="654" y="3742"/>
                      </a:cubicBezTo>
                      <a:cubicBezTo>
                        <a:pt x="754" y="3860"/>
                        <a:pt x="872" y="3943"/>
                        <a:pt x="989" y="4027"/>
                      </a:cubicBezTo>
                      <a:cubicBezTo>
                        <a:pt x="1123" y="4094"/>
                        <a:pt x="1257" y="4161"/>
                        <a:pt x="1391" y="4211"/>
                      </a:cubicBezTo>
                      <a:cubicBezTo>
                        <a:pt x="1654" y="4311"/>
                        <a:pt x="1925" y="4358"/>
                        <a:pt x="2194" y="4358"/>
                      </a:cubicBezTo>
                      <a:cubicBezTo>
                        <a:pt x="2833" y="4358"/>
                        <a:pt x="3456" y="4087"/>
                        <a:pt x="3904" y="3592"/>
                      </a:cubicBezTo>
                      <a:cubicBezTo>
                        <a:pt x="4290" y="3156"/>
                        <a:pt x="4457" y="2570"/>
                        <a:pt x="4373" y="1983"/>
                      </a:cubicBezTo>
                      <a:cubicBezTo>
                        <a:pt x="4290" y="1413"/>
                        <a:pt x="4022" y="911"/>
                        <a:pt x="3586" y="542"/>
                      </a:cubicBezTo>
                      <a:cubicBezTo>
                        <a:pt x="3199" y="187"/>
                        <a:pt x="2708" y="1"/>
                        <a:pt x="2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98" name="Google Shape;598;p22"/>
                <p:cNvSpPr/>
                <p:nvPr/>
              </p:nvSpPr>
              <p:spPr>
                <a:xfrm rot="3504383">
                  <a:off x="2356701" y="5616929"/>
                  <a:ext cx="112277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68" extrusionOk="0">
                      <a:moveTo>
                        <a:pt x="2267" y="1"/>
                      </a:moveTo>
                      <a:cubicBezTo>
                        <a:pt x="2137" y="1"/>
                        <a:pt x="2006" y="12"/>
                        <a:pt x="1877" y="36"/>
                      </a:cubicBezTo>
                      <a:cubicBezTo>
                        <a:pt x="1608" y="103"/>
                        <a:pt x="1357" y="204"/>
                        <a:pt x="1123" y="355"/>
                      </a:cubicBezTo>
                      <a:cubicBezTo>
                        <a:pt x="637" y="656"/>
                        <a:pt x="285" y="1142"/>
                        <a:pt x="151" y="1695"/>
                      </a:cubicBezTo>
                      <a:cubicBezTo>
                        <a:pt x="0" y="2265"/>
                        <a:pt x="101" y="2851"/>
                        <a:pt x="402" y="3337"/>
                      </a:cubicBezTo>
                      <a:cubicBezTo>
                        <a:pt x="570" y="3588"/>
                        <a:pt x="771" y="3806"/>
                        <a:pt x="1005" y="3974"/>
                      </a:cubicBezTo>
                      <a:cubicBezTo>
                        <a:pt x="1257" y="4141"/>
                        <a:pt x="1541" y="4258"/>
                        <a:pt x="1843" y="4325"/>
                      </a:cubicBezTo>
                      <a:cubicBezTo>
                        <a:pt x="1987" y="4353"/>
                        <a:pt x="2131" y="4367"/>
                        <a:pt x="2274" y="4367"/>
                      </a:cubicBezTo>
                      <a:cubicBezTo>
                        <a:pt x="2729" y="4367"/>
                        <a:pt x="3170" y="4228"/>
                        <a:pt x="3552" y="3974"/>
                      </a:cubicBezTo>
                      <a:cubicBezTo>
                        <a:pt x="4038" y="3638"/>
                        <a:pt x="4339" y="3119"/>
                        <a:pt x="4423" y="2549"/>
                      </a:cubicBezTo>
                      <a:cubicBezTo>
                        <a:pt x="4490" y="1980"/>
                        <a:pt x="4356" y="1393"/>
                        <a:pt x="4021" y="924"/>
                      </a:cubicBezTo>
                      <a:cubicBezTo>
                        <a:pt x="3626" y="332"/>
                        <a:pt x="2958" y="1"/>
                        <a:pt x="22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99" name="Google Shape;599;p22"/>
                <p:cNvSpPr/>
                <p:nvPr/>
              </p:nvSpPr>
              <p:spPr>
                <a:xfrm rot="3504383">
                  <a:off x="2303578" y="5442660"/>
                  <a:ext cx="117727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65" extrusionOk="0">
                      <a:moveTo>
                        <a:pt x="2482" y="1"/>
                      </a:moveTo>
                      <a:cubicBezTo>
                        <a:pt x="1584" y="1"/>
                        <a:pt x="740" y="555"/>
                        <a:pt x="419" y="1451"/>
                      </a:cubicBezTo>
                      <a:cubicBezTo>
                        <a:pt x="0" y="2607"/>
                        <a:pt x="603" y="3863"/>
                        <a:pt x="1759" y="4249"/>
                      </a:cubicBezTo>
                      <a:cubicBezTo>
                        <a:pt x="1990" y="4326"/>
                        <a:pt x="2231" y="4365"/>
                        <a:pt x="2473" y="4365"/>
                      </a:cubicBezTo>
                      <a:cubicBezTo>
                        <a:pt x="2811" y="4365"/>
                        <a:pt x="3148" y="4288"/>
                        <a:pt x="3452" y="4132"/>
                      </a:cubicBezTo>
                      <a:cubicBezTo>
                        <a:pt x="3971" y="3880"/>
                        <a:pt x="4373" y="3411"/>
                        <a:pt x="4541" y="2858"/>
                      </a:cubicBezTo>
                      <a:cubicBezTo>
                        <a:pt x="4708" y="2305"/>
                        <a:pt x="4658" y="1702"/>
                        <a:pt x="4407" y="1199"/>
                      </a:cubicBezTo>
                      <a:cubicBezTo>
                        <a:pt x="4155" y="680"/>
                        <a:pt x="3703" y="295"/>
                        <a:pt x="3167" y="110"/>
                      </a:cubicBezTo>
                      <a:cubicBezTo>
                        <a:pt x="2940" y="36"/>
                        <a:pt x="2709" y="1"/>
                        <a:pt x="24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00" name="Google Shape;600;p22"/>
                <p:cNvSpPr/>
                <p:nvPr/>
              </p:nvSpPr>
              <p:spPr>
                <a:xfrm rot="3504383">
                  <a:off x="2270606" y="5269590"/>
                  <a:ext cx="112727" cy="109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9" h="4377" extrusionOk="0">
                      <a:moveTo>
                        <a:pt x="2232" y="1"/>
                      </a:moveTo>
                      <a:cubicBezTo>
                        <a:pt x="1908" y="1"/>
                        <a:pt x="1576" y="75"/>
                        <a:pt x="1257" y="236"/>
                      </a:cubicBezTo>
                      <a:cubicBezTo>
                        <a:pt x="738" y="487"/>
                        <a:pt x="353" y="940"/>
                        <a:pt x="168" y="1509"/>
                      </a:cubicBezTo>
                      <a:cubicBezTo>
                        <a:pt x="1" y="2046"/>
                        <a:pt x="34" y="2649"/>
                        <a:pt x="302" y="3168"/>
                      </a:cubicBezTo>
                      <a:cubicBezTo>
                        <a:pt x="554" y="3671"/>
                        <a:pt x="989" y="4073"/>
                        <a:pt x="1525" y="4257"/>
                      </a:cubicBezTo>
                      <a:cubicBezTo>
                        <a:pt x="1763" y="4338"/>
                        <a:pt x="2003" y="4376"/>
                        <a:pt x="2236" y="4376"/>
                      </a:cubicBezTo>
                      <a:cubicBezTo>
                        <a:pt x="3450" y="4376"/>
                        <a:pt x="4508" y="3352"/>
                        <a:pt x="4424" y="2046"/>
                      </a:cubicBezTo>
                      <a:cubicBezTo>
                        <a:pt x="4334" y="844"/>
                        <a:pt x="3326" y="1"/>
                        <a:pt x="22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01" name="Google Shape;601;p22"/>
                <p:cNvSpPr/>
                <p:nvPr/>
              </p:nvSpPr>
              <p:spPr>
                <a:xfrm rot="3504383">
                  <a:off x="2223391" y="5097035"/>
                  <a:ext cx="112277" cy="109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66" extrusionOk="0">
                      <a:moveTo>
                        <a:pt x="2189" y="1"/>
                      </a:moveTo>
                      <a:cubicBezTo>
                        <a:pt x="1750" y="1"/>
                        <a:pt x="1322" y="129"/>
                        <a:pt x="955" y="373"/>
                      </a:cubicBezTo>
                      <a:cubicBezTo>
                        <a:pt x="470" y="708"/>
                        <a:pt x="151" y="1228"/>
                        <a:pt x="67" y="1797"/>
                      </a:cubicBezTo>
                      <a:cubicBezTo>
                        <a:pt x="0" y="2367"/>
                        <a:pt x="134" y="2954"/>
                        <a:pt x="453" y="3423"/>
                      </a:cubicBezTo>
                      <a:cubicBezTo>
                        <a:pt x="754" y="3875"/>
                        <a:pt x="1223" y="4210"/>
                        <a:pt x="1760" y="4327"/>
                      </a:cubicBezTo>
                      <a:cubicBezTo>
                        <a:pt x="1902" y="4353"/>
                        <a:pt x="2040" y="4365"/>
                        <a:pt x="2178" y="4365"/>
                      </a:cubicBezTo>
                      <a:cubicBezTo>
                        <a:pt x="2317" y="4365"/>
                        <a:pt x="2455" y="4353"/>
                        <a:pt x="2597" y="4327"/>
                      </a:cubicBezTo>
                      <a:cubicBezTo>
                        <a:pt x="2865" y="4277"/>
                        <a:pt x="3117" y="4177"/>
                        <a:pt x="3351" y="4043"/>
                      </a:cubicBezTo>
                      <a:cubicBezTo>
                        <a:pt x="3837" y="3741"/>
                        <a:pt x="4189" y="3255"/>
                        <a:pt x="4340" y="2702"/>
                      </a:cubicBezTo>
                      <a:cubicBezTo>
                        <a:pt x="4491" y="2133"/>
                        <a:pt x="4407" y="1546"/>
                        <a:pt x="4105" y="1044"/>
                      </a:cubicBezTo>
                      <a:cubicBezTo>
                        <a:pt x="3954" y="792"/>
                        <a:pt x="3753" y="591"/>
                        <a:pt x="3519" y="424"/>
                      </a:cubicBezTo>
                      <a:cubicBezTo>
                        <a:pt x="3268" y="239"/>
                        <a:pt x="2983" y="122"/>
                        <a:pt x="2681" y="55"/>
                      </a:cubicBezTo>
                      <a:cubicBezTo>
                        <a:pt x="2517" y="19"/>
                        <a:pt x="2352" y="1"/>
                        <a:pt x="21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02" name="Google Shape;602;p22"/>
                <p:cNvSpPr/>
                <p:nvPr/>
              </p:nvSpPr>
              <p:spPr>
                <a:xfrm rot="3504383">
                  <a:off x="2144857" y="4935142"/>
                  <a:ext cx="111427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7" h="4365" extrusionOk="0">
                      <a:moveTo>
                        <a:pt x="2277" y="0"/>
                      </a:moveTo>
                      <a:cubicBezTo>
                        <a:pt x="2244" y="0"/>
                        <a:pt x="2211" y="1"/>
                        <a:pt x="2178" y="3"/>
                      </a:cubicBezTo>
                      <a:cubicBezTo>
                        <a:pt x="1877" y="3"/>
                        <a:pt x="1558" y="87"/>
                        <a:pt x="1274" y="204"/>
                      </a:cubicBezTo>
                      <a:cubicBezTo>
                        <a:pt x="1005" y="338"/>
                        <a:pt x="771" y="506"/>
                        <a:pt x="570" y="740"/>
                      </a:cubicBezTo>
                      <a:cubicBezTo>
                        <a:pt x="184" y="1176"/>
                        <a:pt x="0" y="1746"/>
                        <a:pt x="67" y="2332"/>
                      </a:cubicBezTo>
                      <a:lnTo>
                        <a:pt x="67" y="2349"/>
                      </a:lnTo>
                      <a:cubicBezTo>
                        <a:pt x="168" y="3186"/>
                        <a:pt x="721" y="3907"/>
                        <a:pt x="1525" y="4225"/>
                      </a:cubicBezTo>
                      <a:cubicBezTo>
                        <a:pt x="1757" y="4318"/>
                        <a:pt x="2003" y="4364"/>
                        <a:pt x="2249" y="4364"/>
                      </a:cubicBezTo>
                      <a:cubicBezTo>
                        <a:pt x="2535" y="4364"/>
                        <a:pt x="2821" y="4301"/>
                        <a:pt x="3083" y="4175"/>
                      </a:cubicBezTo>
                      <a:cubicBezTo>
                        <a:pt x="3334" y="4074"/>
                        <a:pt x="3552" y="3924"/>
                        <a:pt x="3736" y="3723"/>
                      </a:cubicBezTo>
                      <a:cubicBezTo>
                        <a:pt x="4155" y="3320"/>
                        <a:pt x="4390" y="2784"/>
                        <a:pt x="4423" y="2215"/>
                      </a:cubicBezTo>
                      <a:cubicBezTo>
                        <a:pt x="4457" y="1628"/>
                        <a:pt x="4239" y="1059"/>
                        <a:pt x="3837" y="640"/>
                      </a:cubicBezTo>
                      <a:cubicBezTo>
                        <a:pt x="3619" y="439"/>
                        <a:pt x="3385" y="271"/>
                        <a:pt x="3100" y="154"/>
                      </a:cubicBezTo>
                      <a:cubicBezTo>
                        <a:pt x="2844" y="64"/>
                        <a:pt x="2562" y="0"/>
                        <a:pt x="22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03" name="Google Shape;603;p22"/>
                <p:cNvSpPr/>
                <p:nvPr/>
              </p:nvSpPr>
              <p:spPr>
                <a:xfrm rot="3504383">
                  <a:off x="2026742" y="4800111"/>
                  <a:ext cx="112702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65" extrusionOk="0">
                      <a:moveTo>
                        <a:pt x="2301" y="0"/>
                      </a:moveTo>
                      <a:cubicBezTo>
                        <a:pt x="2074" y="0"/>
                        <a:pt x="1847" y="34"/>
                        <a:pt x="1626" y="103"/>
                      </a:cubicBezTo>
                      <a:cubicBezTo>
                        <a:pt x="1325" y="204"/>
                        <a:pt x="1056" y="355"/>
                        <a:pt x="805" y="556"/>
                      </a:cubicBezTo>
                      <a:cubicBezTo>
                        <a:pt x="587" y="740"/>
                        <a:pt x="403" y="975"/>
                        <a:pt x="286" y="1243"/>
                      </a:cubicBezTo>
                      <a:cubicBezTo>
                        <a:pt x="18" y="1779"/>
                        <a:pt x="1" y="2382"/>
                        <a:pt x="219" y="2918"/>
                      </a:cubicBezTo>
                      <a:cubicBezTo>
                        <a:pt x="437" y="3454"/>
                        <a:pt x="839" y="3890"/>
                        <a:pt x="1358" y="4141"/>
                      </a:cubicBezTo>
                      <a:cubicBezTo>
                        <a:pt x="1593" y="4259"/>
                        <a:pt x="1861" y="4326"/>
                        <a:pt x="2129" y="4359"/>
                      </a:cubicBezTo>
                      <a:cubicBezTo>
                        <a:pt x="2189" y="4363"/>
                        <a:pt x="2249" y="4365"/>
                        <a:pt x="2310" y="4365"/>
                      </a:cubicBezTo>
                      <a:cubicBezTo>
                        <a:pt x="2517" y="4365"/>
                        <a:pt x="2725" y="4340"/>
                        <a:pt x="2933" y="4275"/>
                      </a:cubicBezTo>
                      <a:cubicBezTo>
                        <a:pt x="3452" y="4108"/>
                        <a:pt x="3871" y="3739"/>
                        <a:pt x="4139" y="3270"/>
                      </a:cubicBezTo>
                      <a:cubicBezTo>
                        <a:pt x="4424" y="2767"/>
                        <a:pt x="4508" y="2181"/>
                        <a:pt x="4391" y="1628"/>
                      </a:cubicBezTo>
                      <a:cubicBezTo>
                        <a:pt x="4257" y="1058"/>
                        <a:pt x="3888" y="556"/>
                        <a:pt x="3385" y="271"/>
                      </a:cubicBezTo>
                      <a:cubicBezTo>
                        <a:pt x="3051" y="93"/>
                        <a:pt x="2677" y="0"/>
                        <a:pt x="2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04" name="Google Shape;604;p22"/>
                <p:cNvSpPr/>
                <p:nvPr/>
              </p:nvSpPr>
              <p:spPr>
                <a:xfrm rot="3504383">
                  <a:off x="1880113" y="4699683"/>
                  <a:ext cx="111027" cy="108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52" extrusionOk="0">
                      <a:moveTo>
                        <a:pt x="2255" y="0"/>
                      </a:moveTo>
                      <a:cubicBezTo>
                        <a:pt x="2013" y="0"/>
                        <a:pt x="1773" y="39"/>
                        <a:pt x="1542" y="112"/>
                      </a:cubicBezTo>
                      <a:cubicBezTo>
                        <a:pt x="1392" y="179"/>
                        <a:pt x="1258" y="246"/>
                        <a:pt x="1123" y="330"/>
                      </a:cubicBezTo>
                      <a:cubicBezTo>
                        <a:pt x="855" y="481"/>
                        <a:pt x="621" y="682"/>
                        <a:pt x="437" y="933"/>
                      </a:cubicBezTo>
                      <a:cubicBezTo>
                        <a:pt x="269" y="1168"/>
                        <a:pt x="135" y="1436"/>
                        <a:pt x="68" y="1721"/>
                      </a:cubicBezTo>
                      <a:cubicBezTo>
                        <a:pt x="1" y="2006"/>
                        <a:pt x="1" y="2291"/>
                        <a:pt x="51" y="2559"/>
                      </a:cubicBezTo>
                      <a:cubicBezTo>
                        <a:pt x="101" y="2843"/>
                        <a:pt x="219" y="3111"/>
                        <a:pt x="386" y="3363"/>
                      </a:cubicBezTo>
                      <a:cubicBezTo>
                        <a:pt x="537" y="3597"/>
                        <a:pt x="755" y="3798"/>
                        <a:pt x="989" y="3949"/>
                      </a:cubicBezTo>
                      <a:cubicBezTo>
                        <a:pt x="1224" y="4117"/>
                        <a:pt x="1475" y="4217"/>
                        <a:pt x="1743" y="4284"/>
                      </a:cubicBezTo>
                      <a:cubicBezTo>
                        <a:pt x="1922" y="4329"/>
                        <a:pt x="2105" y="4351"/>
                        <a:pt x="2286" y="4351"/>
                      </a:cubicBezTo>
                      <a:cubicBezTo>
                        <a:pt x="2648" y="4351"/>
                        <a:pt x="3006" y="4262"/>
                        <a:pt x="3318" y="4083"/>
                      </a:cubicBezTo>
                      <a:cubicBezTo>
                        <a:pt x="3436" y="4016"/>
                        <a:pt x="3553" y="3932"/>
                        <a:pt x="3653" y="3832"/>
                      </a:cubicBezTo>
                      <a:cubicBezTo>
                        <a:pt x="3955" y="3564"/>
                        <a:pt x="4173" y="3212"/>
                        <a:pt x="4273" y="2810"/>
                      </a:cubicBezTo>
                      <a:cubicBezTo>
                        <a:pt x="4441" y="2257"/>
                        <a:pt x="4391" y="1671"/>
                        <a:pt x="4139" y="1151"/>
                      </a:cubicBezTo>
                      <a:cubicBezTo>
                        <a:pt x="3871" y="632"/>
                        <a:pt x="3402" y="246"/>
                        <a:pt x="2849" y="79"/>
                      </a:cubicBezTo>
                      <a:cubicBezTo>
                        <a:pt x="2653" y="26"/>
                        <a:pt x="2454" y="0"/>
                        <a:pt x="22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05" name="Google Shape;605;p22"/>
                <p:cNvSpPr/>
                <p:nvPr/>
              </p:nvSpPr>
              <p:spPr>
                <a:xfrm rot="3504383">
                  <a:off x="1714130" y="4634535"/>
                  <a:ext cx="109352" cy="10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4" h="4359" extrusionOk="0">
                      <a:moveTo>
                        <a:pt x="2312" y="1"/>
                      </a:moveTo>
                      <a:cubicBezTo>
                        <a:pt x="2161" y="1"/>
                        <a:pt x="2011" y="18"/>
                        <a:pt x="1877" y="34"/>
                      </a:cubicBezTo>
                      <a:cubicBezTo>
                        <a:pt x="1726" y="68"/>
                        <a:pt x="1592" y="101"/>
                        <a:pt x="1458" y="152"/>
                      </a:cubicBezTo>
                      <a:cubicBezTo>
                        <a:pt x="1156" y="269"/>
                        <a:pt x="905" y="453"/>
                        <a:pt x="670" y="671"/>
                      </a:cubicBezTo>
                      <a:cubicBezTo>
                        <a:pt x="452" y="889"/>
                        <a:pt x="285" y="1157"/>
                        <a:pt x="151" y="1442"/>
                      </a:cubicBezTo>
                      <a:cubicBezTo>
                        <a:pt x="50" y="1727"/>
                        <a:pt x="0" y="2011"/>
                        <a:pt x="0" y="2313"/>
                      </a:cubicBezTo>
                      <a:cubicBezTo>
                        <a:pt x="17" y="2899"/>
                        <a:pt x="285" y="3452"/>
                        <a:pt x="737" y="3821"/>
                      </a:cubicBezTo>
                      <a:cubicBezTo>
                        <a:pt x="1155" y="4174"/>
                        <a:pt x="1680" y="4358"/>
                        <a:pt x="2224" y="4358"/>
                      </a:cubicBezTo>
                      <a:cubicBezTo>
                        <a:pt x="2248" y="4358"/>
                        <a:pt x="2272" y="4358"/>
                        <a:pt x="2295" y="4357"/>
                      </a:cubicBezTo>
                      <a:cubicBezTo>
                        <a:pt x="2564" y="4357"/>
                        <a:pt x="2832" y="4307"/>
                        <a:pt x="3083" y="4206"/>
                      </a:cubicBezTo>
                      <a:cubicBezTo>
                        <a:pt x="3334" y="4106"/>
                        <a:pt x="3552" y="3955"/>
                        <a:pt x="3736" y="3771"/>
                      </a:cubicBezTo>
                      <a:cubicBezTo>
                        <a:pt x="3937" y="3570"/>
                        <a:pt x="4088" y="3352"/>
                        <a:pt x="4189" y="3100"/>
                      </a:cubicBezTo>
                      <a:cubicBezTo>
                        <a:pt x="4239" y="2966"/>
                        <a:pt x="4273" y="2849"/>
                        <a:pt x="4306" y="2715"/>
                      </a:cubicBezTo>
                      <a:cubicBezTo>
                        <a:pt x="4340" y="2581"/>
                        <a:pt x="4356" y="2447"/>
                        <a:pt x="4356" y="2313"/>
                      </a:cubicBezTo>
                      <a:cubicBezTo>
                        <a:pt x="4373" y="1743"/>
                        <a:pt x="4172" y="1190"/>
                        <a:pt x="3820" y="738"/>
                      </a:cubicBezTo>
                      <a:cubicBezTo>
                        <a:pt x="3435" y="286"/>
                        <a:pt x="2899" y="34"/>
                        <a:pt x="23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06" name="Google Shape;606;p22"/>
                <p:cNvSpPr/>
                <p:nvPr/>
              </p:nvSpPr>
              <p:spPr>
                <a:xfrm rot="3504383">
                  <a:off x="1534317" y="4616730"/>
                  <a:ext cx="111452" cy="109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370" extrusionOk="0">
                      <a:moveTo>
                        <a:pt x="2277" y="1"/>
                      </a:moveTo>
                      <a:cubicBezTo>
                        <a:pt x="2110" y="1"/>
                        <a:pt x="1943" y="22"/>
                        <a:pt x="1776" y="66"/>
                      </a:cubicBezTo>
                      <a:cubicBezTo>
                        <a:pt x="1492" y="133"/>
                        <a:pt x="1223" y="267"/>
                        <a:pt x="989" y="435"/>
                      </a:cubicBezTo>
                      <a:cubicBezTo>
                        <a:pt x="738" y="636"/>
                        <a:pt x="537" y="870"/>
                        <a:pt x="369" y="1138"/>
                      </a:cubicBezTo>
                      <a:cubicBezTo>
                        <a:pt x="67" y="1658"/>
                        <a:pt x="0" y="2294"/>
                        <a:pt x="168" y="2881"/>
                      </a:cubicBezTo>
                      <a:cubicBezTo>
                        <a:pt x="335" y="3434"/>
                        <a:pt x="738" y="3886"/>
                        <a:pt x="1257" y="4137"/>
                      </a:cubicBezTo>
                      <a:cubicBezTo>
                        <a:pt x="1574" y="4291"/>
                        <a:pt x="1921" y="4369"/>
                        <a:pt x="2266" y="4369"/>
                      </a:cubicBezTo>
                      <a:cubicBezTo>
                        <a:pt x="2487" y="4369"/>
                        <a:pt x="2706" y="4337"/>
                        <a:pt x="2916" y="4271"/>
                      </a:cubicBezTo>
                      <a:cubicBezTo>
                        <a:pt x="3452" y="4104"/>
                        <a:pt x="3887" y="3769"/>
                        <a:pt x="4172" y="3283"/>
                      </a:cubicBezTo>
                      <a:cubicBezTo>
                        <a:pt x="4306" y="3048"/>
                        <a:pt x="4390" y="2797"/>
                        <a:pt x="4424" y="2529"/>
                      </a:cubicBezTo>
                      <a:cubicBezTo>
                        <a:pt x="4457" y="2261"/>
                        <a:pt x="4440" y="1993"/>
                        <a:pt x="4357" y="1725"/>
                      </a:cubicBezTo>
                      <a:cubicBezTo>
                        <a:pt x="4223" y="1172"/>
                        <a:pt x="3887" y="686"/>
                        <a:pt x="3418" y="351"/>
                      </a:cubicBezTo>
                      <a:cubicBezTo>
                        <a:pt x="3074" y="126"/>
                        <a:pt x="2680" y="1"/>
                        <a:pt x="22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07" name="Google Shape;607;p22"/>
                <p:cNvSpPr/>
                <p:nvPr/>
              </p:nvSpPr>
              <p:spPr>
                <a:xfrm rot="3504383">
                  <a:off x="1353133" y="4639545"/>
                  <a:ext cx="116477" cy="109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9" h="4373" extrusionOk="0">
                      <a:moveTo>
                        <a:pt x="2435" y="1"/>
                      </a:moveTo>
                      <a:cubicBezTo>
                        <a:pt x="2127" y="1"/>
                        <a:pt x="1820" y="68"/>
                        <a:pt x="1542" y="203"/>
                      </a:cubicBezTo>
                      <a:cubicBezTo>
                        <a:pt x="1274" y="337"/>
                        <a:pt x="1039" y="504"/>
                        <a:pt x="855" y="722"/>
                      </a:cubicBezTo>
                      <a:cubicBezTo>
                        <a:pt x="654" y="940"/>
                        <a:pt x="503" y="1208"/>
                        <a:pt x="402" y="1493"/>
                      </a:cubicBezTo>
                      <a:cubicBezTo>
                        <a:pt x="0" y="2649"/>
                        <a:pt x="637" y="3922"/>
                        <a:pt x="1810" y="4274"/>
                      </a:cubicBezTo>
                      <a:cubicBezTo>
                        <a:pt x="2023" y="4341"/>
                        <a:pt x="2240" y="4373"/>
                        <a:pt x="2453" y="4373"/>
                      </a:cubicBezTo>
                      <a:cubicBezTo>
                        <a:pt x="3362" y="4373"/>
                        <a:pt x="4215" y="3796"/>
                        <a:pt x="4541" y="2900"/>
                      </a:cubicBezTo>
                      <a:cubicBezTo>
                        <a:pt x="4625" y="2632"/>
                        <a:pt x="4658" y="2347"/>
                        <a:pt x="4641" y="2063"/>
                      </a:cubicBezTo>
                      <a:cubicBezTo>
                        <a:pt x="4625" y="1795"/>
                        <a:pt x="4558" y="1527"/>
                        <a:pt x="4424" y="1275"/>
                      </a:cubicBezTo>
                      <a:cubicBezTo>
                        <a:pt x="4189" y="773"/>
                        <a:pt x="3753" y="354"/>
                        <a:pt x="3217" y="153"/>
                      </a:cubicBezTo>
                      <a:cubicBezTo>
                        <a:pt x="2968" y="52"/>
                        <a:pt x="2701" y="1"/>
                        <a:pt x="243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08" name="Google Shape;608;p22"/>
                <p:cNvSpPr/>
                <p:nvPr/>
              </p:nvSpPr>
              <p:spPr>
                <a:xfrm rot="3504383">
                  <a:off x="1011154" y="4738277"/>
                  <a:ext cx="111027" cy="109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67" extrusionOk="0">
                      <a:moveTo>
                        <a:pt x="2217" y="1"/>
                      </a:moveTo>
                      <a:cubicBezTo>
                        <a:pt x="1304" y="1"/>
                        <a:pt x="448" y="568"/>
                        <a:pt x="134" y="1467"/>
                      </a:cubicBezTo>
                      <a:cubicBezTo>
                        <a:pt x="34" y="1735"/>
                        <a:pt x="0" y="2020"/>
                        <a:pt x="17" y="2305"/>
                      </a:cubicBezTo>
                      <a:cubicBezTo>
                        <a:pt x="34" y="2573"/>
                        <a:pt x="118" y="2841"/>
                        <a:pt x="235" y="3075"/>
                      </a:cubicBezTo>
                      <a:cubicBezTo>
                        <a:pt x="469" y="3595"/>
                        <a:pt x="905" y="4014"/>
                        <a:pt x="1441" y="4215"/>
                      </a:cubicBezTo>
                      <a:cubicBezTo>
                        <a:pt x="1690" y="4316"/>
                        <a:pt x="1953" y="4366"/>
                        <a:pt x="2218" y="4366"/>
                      </a:cubicBezTo>
                      <a:cubicBezTo>
                        <a:pt x="2523" y="4366"/>
                        <a:pt x="2829" y="4299"/>
                        <a:pt x="3117" y="4164"/>
                      </a:cubicBezTo>
                      <a:cubicBezTo>
                        <a:pt x="3368" y="4030"/>
                        <a:pt x="3603" y="3863"/>
                        <a:pt x="3804" y="3645"/>
                      </a:cubicBezTo>
                      <a:cubicBezTo>
                        <a:pt x="4005" y="3427"/>
                        <a:pt x="4155" y="3159"/>
                        <a:pt x="4256" y="2874"/>
                      </a:cubicBezTo>
                      <a:cubicBezTo>
                        <a:pt x="4440" y="2305"/>
                        <a:pt x="4407" y="1685"/>
                        <a:pt x="4139" y="1165"/>
                      </a:cubicBezTo>
                      <a:cubicBezTo>
                        <a:pt x="3871" y="646"/>
                        <a:pt x="3401" y="261"/>
                        <a:pt x="2849" y="93"/>
                      </a:cubicBezTo>
                      <a:cubicBezTo>
                        <a:pt x="2639" y="31"/>
                        <a:pt x="2427" y="1"/>
                        <a:pt x="22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09" name="Google Shape;609;p22"/>
                <p:cNvSpPr/>
                <p:nvPr/>
              </p:nvSpPr>
              <p:spPr>
                <a:xfrm rot="3504383">
                  <a:off x="833491" y="4763634"/>
                  <a:ext cx="111427" cy="109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7" h="4362" extrusionOk="0">
                      <a:moveTo>
                        <a:pt x="2191" y="1"/>
                      </a:moveTo>
                      <a:cubicBezTo>
                        <a:pt x="1971" y="1"/>
                        <a:pt x="1751" y="33"/>
                        <a:pt x="1542" y="99"/>
                      </a:cubicBezTo>
                      <a:cubicBezTo>
                        <a:pt x="1005" y="266"/>
                        <a:pt x="570" y="601"/>
                        <a:pt x="285" y="1087"/>
                      </a:cubicBezTo>
                      <a:cubicBezTo>
                        <a:pt x="151" y="1322"/>
                        <a:pt x="67" y="1573"/>
                        <a:pt x="50" y="1858"/>
                      </a:cubicBezTo>
                      <a:cubicBezTo>
                        <a:pt x="0" y="2109"/>
                        <a:pt x="34" y="2394"/>
                        <a:pt x="101" y="2645"/>
                      </a:cubicBezTo>
                      <a:cubicBezTo>
                        <a:pt x="235" y="3198"/>
                        <a:pt x="570" y="3684"/>
                        <a:pt x="1039" y="4019"/>
                      </a:cubicBezTo>
                      <a:cubicBezTo>
                        <a:pt x="1385" y="4246"/>
                        <a:pt x="1790" y="4362"/>
                        <a:pt x="2194" y="4362"/>
                      </a:cubicBezTo>
                      <a:cubicBezTo>
                        <a:pt x="2358" y="4362"/>
                        <a:pt x="2521" y="4343"/>
                        <a:pt x="2681" y="4304"/>
                      </a:cubicBezTo>
                      <a:cubicBezTo>
                        <a:pt x="2966" y="4237"/>
                        <a:pt x="3234" y="4103"/>
                        <a:pt x="3468" y="3919"/>
                      </a:cubicBezTo>
                      <a:cubicBezTo>
                        <a:pt x="3720" y="3734"/>
                        <a:pt x="3921" y="3500"/>
                        <a:pt x="4088" y="3232"/>
                      </a:cubicBezTo>
                      <a:cubicBezTo>
                        <a:pt x="4390" y="2696"/>
                        <a:pt x="4457" y="2076"/>
                        <a:pt x="4289" y="1489"/>
                      </a:cubicBezTo>
                      <a:cubicBezTo>
                        <a:pt x="4122" y="936"/>
                        <a:pt x="3720" y="467"/>
                        <a:pt x="3200" y="233"/>
                      </a:cubicBezTo>
                      <a:cubicBezTo>
                        <a:pt x="2884" y="79"/>
                        <a:pt x="2536" y="1"/>
                        <a:pt x="21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0" name="Google Shape;610;p22"/>
                <p:cNvSpPr/>
                <p:nvPr/>
              </p:nvSpPr>
              <p:spPr>
                <a:xfrm rot="3504383">
                  <a:off x="655943" y="4746034"/>
                  <a:ext cx="109752" cy="10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0" h="4358" extrusionOk="0">
                      <a:moveTo>
                        <a:pt x="2144" y="0"/>
                      </a:moveTo>
                      <a:cubicBezTo>
                        <a:pt x="2122" y="0"/>
                        <a:pt x="2100" y="1"/>
                        <a:pt x="2078" y="1"/>
                      </a:cubicBezTo>
                      <a:cubicBezTo>
                        <a:pt x="1810" y="1"/>
                        <a:pt x="1542" y="68"/>
                        <a:pt x="1290" y="169"/>
                      </a:cubicBezTo>
                      <a:cubicBezTo>
                        <a:pt x="1039" y="269"/>
                        <a:pt x="821" y="420"/>
                        <a:pt x="620" y="605"/>
                      </a:cubicBezTo>
                      <a:cubicBezTo>
                        <a:pt x="436" y="789"/>
                        <a:pt x="285" y="1023"/>
                        <a:pt x="185" y="1275"/>
                      </a:cubicBezTo>
                      <a:cubicBezTo>
                        <a:pt x="134" y="1392"/>
                        <a:pt x="101" y="1526"/>
                        <a:pt x="67" y="1660"/>
                      </a:cubicBezTo>
                      <a:cubicBezTo>
                        <a:pt x="34" y="1777"/>
                        <a:pt x="17" y="1911"/>
                        <a:pt x="17" y="2045"/>
                      </a:cubicBezTo>
                      <a:cubicBezTo>
                        <a:pt x="0" y="2615"/>
                        <a:pt x="201" y="3185"/>
                        <a:pt x="570" y="3620"/>
                      </a:cubicBezTo>
                      <a:cubicBezTo>
                        <a:pt x="959" y="4093"/>
                        <a:pt x="1533" y="4358"/>
                        <a:pt x="2138" y="4358"/>
                      </a:cubicBezTo>
                      <a:cubicBezTo>
                        <a:pt x="2262" y="4358"/>
                        <a:pt x="2388" y="4347"/>
                        <a:pt x="2513" y="4324"/>
                      </a:cubicBezTo>
                      <a:cubicBezTo>
                        <a:pt x="2648" y="4307"/>
                        <a:pt x="2782" y="4257"/>
                        <a:pt x="2932" y="4207"/>
                      </a:cubicBezTo>
                      <a:cubicBezTo>
                        <a:pt x="3217" y="4089"/>
                        <a:pt x="3485" y="3922"/>
                        <a:pt x="3703" y="3704"/>
                      </a:cubicBezTo>
                      <a:cubicBezTo>
                        <a:pt x="3921" y="3470"/>
                        <a:pt x="4105" y="3201"/>
                        <a:pt x="4222" y="2917"/>
                      </a:cubicBezTo>
                      <a:cubicBezTo>
                        <a:pt x="4340" y="2649"/>
                        <a:pt x="4390" y="2347"/>
                        <a:pt x="4373" y="2062"/>
                      </a:cubicBezTo>
                      <a:cubicBezTo>
                        <a:pt x="4356" y="1476"/>
                        <a:pt x="4088" y="923"/>
                        <a:pt x="3653" y="554"/>
                      </a:cubicBezTo>
                      <a:cubicBezTo>
                        <a:pt x="3218" y="200"/>
                        <a:pt x="2690" y="0"/>
                        <a:pt x="21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1" name="Google Shape;611;p22"/>
                <p:cNvSpPr/>
                <p:nvPr/>
              </p:nvSpPr>
              <p:spPr>
                <a:xfrm rot="3504383">
                  <a:off x="488367" y="4680869"/>
                  <a:ext cx="111027" cy="108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51" extrusionOk="0">
                      <a:moveTo>
                        <a:pt x="2145" y="0"/>
                      </a:moveTo>
                      <a:cubicBezTo>
                        <a:pt x="2056" y="0"/>
                        <a:pt x="1966" y="6"/>
                        <a:pt x="1877" y="17"/>
                      </a:cubicBezTo>
                      <a:cubicBezTo>
                        <a:pt x="1609" y="50"/>
                        <a:pt x="1341" y="151"/>
                        <a:pt x="1106" y="285"/>
                      </a:cubicBezTo>
                      <a:cubicBezTo>
                        <a:pt x="989" y="352"/>
                        <a:pt x="888" y="436"/>
                        <a:pt x="788" y="536"/>
                      </a:cubicBezTo>
                      <a:cubicBezTo>
                        <a:pt x="687" y="620"/>
                        <a:pt x="587" y="720"/>
                        <a:pt x="503" y="821"/>
                      </a:cubicBezTo>
                      <a:cubicBezTo>
                        <a:pt x="352" y="1039"/>
                        <a:pt x="218" y="1290"/>
                        <a:pt x="151" y="1541"/>
                      </a:cubicBezTo>
                      <a:cubicBezTo>
                        <a:pt x="0" y="2094"/>
                        <a:pt x="51" y="2681"/>
                        <a:pt x="302" y="3200"/>
                      </a:cubicBezTo>
                      <a:cubicBezTo>
                        <a:pt x="570" y="3720"/>
                        <a:pt x="1039" y="4105"/>
                        <a:pt x="1592" y="4272"/>
                      </a:cubicBezTo>
                      <a:cubicBezTo>
                        <a:pt x="1788" y="4325"/>
                        <a:pt x="1988" y="4351"/>
                        <a:pt x="2186" y="4351"/>
                      </a:cubicBezTo>
                      <a:cubicBezTo>
                        <a:pt x="2428" y="4351"/>
                        <a:pt x="2669" y="4313"/>
                        <a:pt x="2899" y="4239"/>
                      </a:cubicBezTo>
                      <a:cubicBezTo>
                        <a:pt x="3050" y="4189"/>
                        <a:pt x="3184" y="4122"/>
                        <a:pt x="3318" y="4038"/>
                      </a:cubicBezTo>
                      <a:cubicBezTo>
                        <a:pt x="3854" y="3736"/>
                        <a:pt x="4223" y="3234"/>
                        <a:pt x="4373" y="2630"/>
                      </a:cubicBezTo>
                      <a:cubicBezTo>
                        <a:pt x="4440" y="2362"/>
                        <a:pt x="4440" y="2078"/>
                        <a:pt x="4390" y="1793"/>
                      </a:cubicBezTo>
                      <a:cubicBezTo>
                        <a:pt x="4340" y="1508"/>
                        <a:pt x="4223" y="1240"/>
                        <a:pt x="4055" y="989"/>
                      </a:cubicBezTo>
                      <a:cubicBezTo>
                        <a:pt x="3888" y="754"/>
                        <a:pt x="3686" y="553"/>
                        <a:pt x="3435" y="385"/>
                      </a:cubicBezTo>
                      <a:cubicBezTo>
                        <a:pt x="3201" y="235"/>
                        <a:pt x="2949" y="134"/>
                        <a:pt x="2681" y="67"/>
                      </a:cubicBezTo>
                      <a:cubicBezTo>
                        <a:pt x="2502" y="22"/>
                        <a:pt x="2324" y="0"/>
                        <a:pt x="21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2" name="Google Shape;612;p22"/>
                <p:cNvSpPr/>
                <p:nvPr/>
              </p:nvSpPr>
              <p:spPr>
                <a:xfrm rot="3504383">
                  <a:off x="339988" y="4580224"/>
                  <a:ext cx="112702" cy="10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59" extrusionOk="0">
                      <a:moveTo>
                        <a:pt x="2136" y="0"/>
                      </a:moveTo>
                      <a:cubicBezTo>
                        <a:pt x="1949" y="0"/>
                        <a:pt x="1762" y="30"/>
                        <a:pt x="1575" y="100"/>
                      </a:cubicBezTo>
                      <a:cubicBezTo>
                        <a:pt x="1056" y="251"/>
                        <a:pt x="637" y="619"/>
                        <a:pt x="369" y="1088"/>
                      </a:cubicBezTo>
                      <a:cubicBezTo>
                        <a:pt x="84" y="1591"/>
                        <a:pt x="0" y="2177"/>
                        <a:pt x="134" y="2747"/>
                      </a:cubicBezTo>
                      <a:cubicBezTo>
                        <a:pt x="252" y="3317"/>
                        <a:pt x="620" y="3803"/>
                        <a:pt x="1123" y="4087"/>
                      </a:cubicBezTo>
                      <a:cubicBezTo>
                        <a:pt x="1457" y="4265"/>
                        <a:pt x="1831" y="4358"/>
                        <a:pt x="2207" y="4358"/>
                      </a:cubicBezTo>
                      <a:cubicBezTo>
                        <a:pt x="2434" y="4358"/>
                        <a:pt x="2662" y="4324"/>
                        <a:pt x="2882" y="4255"/>
                      </a:cubicBezTo>
                      <a:cubicBezTo>
                        <a:pt x="3184" y="4154"/>
                        <a:pt x="3452" y="4004"/>
                        <a:pt x="3686" y="3803"/>
                      </a:cubicBezTo>
                      <a:cubicBezTo>
                        <a:pt x="3921" y="3618"/>
                        <a:pt x="4105" y="3384"/>
                        <a:pt x="4223" y="3116"/>
                      </a:cubicBezTo>
                      <a:cubicBezTo>
                        <a:pt x="4491" y="2579"/>
                        <a:pt x="4507" y="1976"/>
                        <a:pt x="4290" y="1440"/>
                      </a:cubicBezTo>
                      <a:cubicBezTo>
                        <a:pt x="4072" y="904"/>
                        <a:pt x="3670" y="468"/>
                        <a:pt x="3150" y="217"/>
                      </a:cubicBezTo>
                      <a:cubicBezTo>
                        <a:pt x="2916" y="100"/>
                        <a:pt x="2648" y="33"/>
                        <a:pt x="2380" y="16"/>
                      </a:cubicBezTo>
                      <a:cubicBezTo>
                        <a:pt x="2298" y="6"/>
                        <a:pt x="2217" y="0"/>
                        <a:pt x="21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3" name="Google Shape;613;p22"/>
                <p:cNvSpPr/>
                <p:nvPr/>
              </p:nvSpPr>
              <p:spPr>
                <a:xfrm rot="3504383">
                  <a:off x="223185" y="4445203"/>
                  <a:ext cx="111452" cy="108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357" extrusionOk="0">
                      <a:moveTo>
                        <a:pt x="2145" y="0"/>
                      </a:moveTo>
                      <a:cubicBezTo>
                        <a:pt x="1877" y="17"/>
                        <a:pt x="1609" y="67"/>
                        <a:pt x="1374" y="184"/>
                      </a:cubicBezTo>
                      <a:cubicBezTo>
                        <a:pt x="1123" y="302"/>
                        <a:pt x="905" y="452"/>
                        <a:pt x="721" y="637"/>
                      </a:cubicBezTo>
                      <a:cubicBezTo>
                        <a:pt x="302" y="1039"/>
                        <a:pt x="67" y="1592"/>
                        <a:pt x="34" y="2161"/>
                      </a:cubicBezTo>
                      <a:cubicBezTo>
                        <a:pt x="0" y="2731"/>
                        <a:pt x="218" y="3301"/>
                        <a:pt x="620" y="3720"/>
                      </a:cubicBezTo>
                      <a:cubicBezTo>
                        <a:pt x="838" y="3921"/>
                        <a:pt x="1073" y="4088"/>
                        <a:pt x="1358" y="4189"/>
                      </a:cubicBezTo>
                      <a:cubicBezTo>
                        <a:pt x="1642" y="4306"/>
                        <a:pt x="1961" y="4356"/>
                        <a:pt x="2262" y="4356"/>
                      </a:cubicBezTo>
                      <a:cubicBezTo>
                        <a:pt x="2581" y="4356"/>
                        <a:pt x="2899" y="4273"/>
                        <a:pt x="3184" y="4138"/>
                      </a:cubicBezTo>
                      <a:cubicBezTo>
                        <a:pt x="3452" y="4021"/>
                        <a:pt x="3686" y="3854"/>
                        <a:pt x="3888" y="3619"/>
                      </a:cubicBezTo>
                      <a:cubicBezTo>
                        <a:pt x="4273" y="3183"/>
                        <a:pt x="4457" y="2614"/>
                        <a:pt x="4390" y="2027"/>
                      </a:cubicBezTo>
                      <a:cubicBezTo>
                        <a:pt x="4306" y="1458"/>
                        <a:pt x="4038" y="938"/>
                        <a:pt x="3619" y="553"/>
                      </a:cubicBezTo>
                      <a:cubicBezTo>
                        <a:pt x="3418" y="385"/>
                        <a:pt x="3184" y="235"/>
                        <a:pt x="2933" y="134"/>
                      </a:cubicBezTo>
                      <a:cubicBezTo>
                        <a:pt x="2681" y="50"/>
                        <a:pt x="2413" y="0"/>
                        <a:pt x="21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4" name="Google Shape;614;p22"/>
                <p:cNvSpPr/>
                <p:nvPr/>
              </p:nvSpPr>
              <p:spPr>
                <a:xfrm rot="3504383">
                  <a:off x="143737" y="4283348"/>
                  <a:ext cx="112702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65" extrusionOk="0">
                      <a:moveTo>
                        <a:pt x="2321" y="0"/>
                      </a:moveTo>
                      <a:cubicBezTo>
                        <a:pt x="2183" y="0"/>
                        <a:pt x="2045" y="13"/>
                        <a:pt x="1911" y="38"/>
                      </a:cubicBezTo>
                      <a:cubicBezTo>
                        <a:pt x="1643" y="88"/>
                        <a:pt x="1375" y="189"/>
                        <a:pt x="1157" y="340"/>
                      </a:cubicBezTo>
                      <a:cubicBezTo>
                        <a:pt x="654" y="641"/>
                        <a:pt x="302" y="1110"/>
                        <a:pt x="152" y="1680"/>
                      </a:cubicBezTo>
                      <a:cubicBezTo>
                        <a:pt x="1" y="2233"/>
                        <a:pt x="84" y="2819"/>
                        <a:pt x="386" y="3322"/>
                      </a:cubicBezTo>
                      <a:cubicBezTo>
                        <a:pt x="537" y="3556"/>
                        <a:pt x="738" y="3774"/>
                        <a:pt x="972" y="3942"/>
                      </a:cubicBezTo>
                      <a:cubicBezTo>
                        <a:pt x="1224" y="4126"/>
                        <a:pt x="1509" y="4243"/>
                        <a:pt x="1810" y="4310"/>
                      </a:cubicBezTo>
                      <a:cubicBezTo>
                        <a:pt x="1974" y="4347"/>
                        <a:pt x="2139" y="4365"/>
                        <a:pt x="2303" y="4365"/>
                      </a:cubicBezTo>
                      <a:cubicBezTo>
                        <a:pt x="2741" y="4365"/>
                        <a:pt x="3170" y="4236"/>
                        <a:pt x="3536" y="3992"/>
                      </a:cubicBezTo>
                      <a:cubicBezTo>
                        <a:pt x="4005" y="3657"/>
                        <a:pt x="4340" y="3138"/>
                        <a:pt x="4424" y="2568"/>
                      </a:cubicBezTo>
                      <a:cubicBezTo>
                        <a:pt x="4508" y="1998"/>
                        <a:pt x="4374" y="1412"/>
                        <a:pt x="4039" y="943"/>
                      </a:cubicBezTo>
                      <a:cubicBezTo>
                        <a:pt x="3737" y="490"/>
                        <a:pt x="3268" y="155"/>
                        <a:pt x="2732" y="38"/>
                      </a:cubicBezTo>
                      <a:cubicBezTo>
                        <a:pt x="2598" y="13"/>
                        <a:pt x="2459" y="0"/>
                        <a:pt x="23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5" name="Google Shape;615;p22"/>
                <p:cNvSpPr/>
                <p:nvPr/>
              </p:nvSpPr>
              <p:spPr>
                <a:xfrm rot="3504383">
                  <a:off x="89897" y="4107254"/>
                  <a:ext cx="120602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4" h="4368" extrusionOk="0">
                      <a:moveTo>
                        <a:pt x="2585" y="1"/>
                      </a:moveTo>
                      <a:cubicBezTo>
                        <a:pt x="1686" y="1"/>
                        <a:pt x="853" y="553"/>
                        <a:pt x="534" y="1443"/>
                      </a:cubicBezTo>
                      <a:cubicBezTo>
                        <a:pt x="1" y="2961"/>
                        <a:pt x="1188" y="4368"/>
                        <a:pt x="2599" y="4368"/>
                      </a:cubicBezTo>
                      <a:cubicBezTo>
                        <a:pt x="2916" y="4368"/>
                        <a:pt x="3244" y="4297"/>
                        <a:pt x="3567" y="4140"/>
                      </a:cubicBezTo>
                      <a:cubicBezTo>
                        <a:pt x="4086" y="3872"/>
                        <a:pt x="4472" y="3420"/>
                        <a:pt x="4656" y="2867"/>
                      </a:cubicBezTo>
                      <a:cubicBezTo>
                        <a:pt x="4824" y="2314"/>
                        <a:pt x="4790" y="1727"/>
                        <a:pt x="4522" y="1208"/>
                      </a:cubicBezTo>
                      <a:cubicBezTo>
                        <a:pt x="4271" y="689"/>
                        <a:pt x="3835" y="303"/>
                        <a:pt x="3299" y="119"/>
                      </a:cubicBezTo>
                      <a:cubicBezTo>
                        <a:pt x="3062" y="39"/>
                        <a:pt x="2821" y="1"/>
                        <a:pt x="25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6" name="Google Shape;616;p22"/>
                <p:cNvSpPr/>
                <p:nvPr/>
              </p:nvSpPr>
              <p:spPr>
                <a:xfrm rot="3504383">
                  <a:off x="58055" y="3937699"/>
                  <a:ext cx="117727" cy="10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63" extrusionOk="0">
                      <a:moveTo>
                        <a:pt x="2227" y="0"/>
                      </a:moveTo>
                      <a:cubicBezTo>
                        <a:pt x="1890" y="0"/>
                        <a:pt x="1559" y="78"/>
                        <a:pt x="1257" y="225"/>
                      </a:cubicBezTo>
                      <a:cubicBezTo>
                        <a:pt x="737" y="493"/>
                        <a:pt x="335" y="945"/>
                        <a:pt x="168" y="1515"/>
                      </a:cubicBezTo>
                      <a:cubicBezTo>
                        <a:pt x="0" y="2051"/>
                        <a:pt x="50" y="2654"/>
                        <a:pt x="302" y="3174"/>
                      </a:cubicBezTo>
                      <a:cubicBezTo>
                        <a:pt x="553" y="3676"/>
                        <a:pt x="1005" y="4062"/>
                        <a:pt x="1542" y="4246"/>
                      </a:cubicBezTo>
                      <a:cubicBezTo>
                        <a:pt x="1772" y="4325"/>
                        <a:pt x="2006" y="4362"/>
                        <a:pt x="2236" y="4362"/>
                      </a:cubicBezTo>
                      <a:cubicBezTo>
                        <a:pt x="3132" y="4362"/>
                        <a:pt x="3973" y="3798"/>
                        <a:pt x="4306" y="2906"/>
                      </a:cubicBezTo>
                      <a:cubicBezTo>
                        <a:pt x="4708" y="1766"/>
                        <a:pt x="4088" y="510"/>
                        <a:pt x="2949" y="124"/>
                      </a:cubicBezTo>
                      <a:cubicBezTo>
                        <a:pt x="2711" y="40"/>
                        <a:pt x="2468" y="0"/>
                        <a:pt x="22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7" name="Google Shape;617;p22"/>
                <p:cNvSpPr/>
                <p:nvPr/>
              </p:nvSpPr>
              <p:spPr>
                <a:xfrm rot="3504383">
                  <a:off x="10478" y="3763309"/>
                  <a:ext cx="112277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65" extrusionOk="0">
                      <a:moveTo>
                        <a:pt x="2212" y="0"/>
                      </a:moveTo>
                      <a:cubicBezTo>
                        <a:pt x="1768" y="0"/>
                        <a:pt x="1324" y="130"/>
                        <a:pt x="938" y="390"/>
                      </a:cubicBezTo>
                      <a:cubicBezTo>
                        <a:pt x="452" y="725"/>
                        <a:pt x="134" y="1244"/>
                        <a:pt x="67" y="1831"/>
                      </a:cubicBezTo>
                      <a:cubicBezTo>
                        <a:pt x="0" y="2400"/>
                        <a:pt x="134" y="2970"/>
                        <a:pt x="469" y="3439"/>
                      </a:cubicBezTo>
                      <a:cubicBezTo>
                        <a:pt x="771" y="3892"/>
                        <a:pt x="1257" y="4210"/>
                        <a:pt x="1793" y="4327"/>
                      </a:cubicBezTo>
                      <a:cubicBezTo>
                        <a:pt x="1927" y="4352"/>
                        <a:pt x="2065" y="4365"/>
                        <a:pt x="2203" y="4365"/>
                      </a:cubicBezTo>
                      <a:cubicBezTo>
                        <a:pt x="2342" y="4365"/>
                        <a:pt x="2480" y="4352"/>
                        <a:pt x="2614" y="4327"/>
                      </a:cubicBezTo>
                      <a:cubicBezTo>
                        <a:pt x="2882" y="4260"/>
                        <a:pt x="3133" y="4160"/>
                        <a:pt x="3368" y="4009"/>
                      </a:cubicBezTo>
                      <a:cubicBezTo>
                        <a:pt x="3854" y="3707"/>
                        <a:pt x="4205" y="3221"/>
                        <a:pt x="4340" y="2668"/>
                      </a:cubicBezTo>
                      <a:cubicBezTo>
                        <a:pt x="4490" y="2099"/>
                        <a:pt x="4390" y="1512"/>
                        <a:pt x="4088" y="1010"/>
                      </a:cubicBezTo>
                      <a:cubicBezTo>
                        <a:pt x="3937" y="775"/>
                        <a:pt x="3720" y="557"/>
                        <a:pt x="3485" y="390"/>
                      </a:cubicBezTo>
                      <a:cubicBezTo>
                        <a:pt x="3100" y="130"/>
                        <a:pt x="2656" y="0"/>
                        <a:pt x="221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8" name="Google Shape;618;p22"/>
                <p:cNvSpPr/>
                <p:nvPr/>
              </p:nvSpPr>
              <p:spPr>
                <a:xfrm rot="3504383">
                  <a:off x="-71006" y="3602681"/>
                  <a:ext cx="111427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7" h="4368" extrusionOk="0">
                      <a:moveTo>
                        <a:pt x="2339" y="1"/>
                      </a:moveTo>
                      <a:cubicBezTo>
                        <a:pt x="2275" y="1"/>
                        <a:pt x="2210" y="4"/>
                        <a:pt x="2145" y="11"/>
                      </a:cubicBezTo>
                      <a:cubicBezTo>
                        <a:pt x="1542" y="28"/>
                        <a:pt x="955" y="296"/>
                        <a:pt x="553" y="765"/>
                      </a:cubicBezTo>
                      <a:cubicBezTo>
                        <a:pt x="168" y="1200"/>
                        <a:pt x="0" y="1804"/>
                        <a:pt x="84" y="2373"/>
                      </a:cubicBezTo>
                      <a:cubicBezTo>
                        <a:pt x="168" y="2943"/>
                        <a:pt x="452" y="3462"/>
                        <a:pt x="888" y="3831"/>
                      </a:cubicBezTo>
                      <a:cubicBezTo>
                        <a:pt x="1291" y="4169"/>
                        <a:pt x="1786" y="4368"/>
                        <a:pt x="2300" y="4368"/>
                      </a:cubicBezTo>
                      <a:cubicBezTo>
                        <a:pt x="2321" y="4368"/>
                        <a:pt x="2342" y="4368"/>
                        <a:pt x="2362" y="4367"/>
                      </a:cubicBezTo>
                      <a:cubicBezTo>
                        <a:pt x="2631" y="4350"/>
                        <a:pt x="2899" y="4283"/>
                        <a:pt x="3133" y="4166"/>
                      </a:cubicBezTo>
                      <a:cubicBezTo>
                        <a:pt x="3250" y="4099"/>
                        <a:pt x="3368" y="4032"/>
                        <a:pt x="3485" y="3965"/>
                      </a:cubicBezTo>
                      <a:cubicBezTo>
                        <a:pt x="3586" y="3881"/>
                        <a:pt x="3686" y="3797"/>
                        <a:pt x="3787" y="3697"/>
                      </a:cubicBezTo>
                      <a:cubicBezTo>
                        <a:pt x="4189" y="3278"/>
                        <a:pt x="4423" y="2742"/>
                        <a:pt x="4440" y="2172"/>
                      </a:cubicBezTo>
                      <a:cubicBezTo>
                        <a:pt x="4457" y="1586"/>
                        <a:pt x="4239" y="1016"/>
                        <a:pt x="3803" y="614"/>
                      </a:cubicBezTo>
                      <a:cubicBezTo>
                        <a:pt x="3703" y="513"/>
                        <a:pt x="3586" y="413"/>
                        <a:pt x="3468" y="346"/>
                      </a:cubicBezTo>
                      <a:cubicBezTo>
                        <a:pt x="3351" y="262"/>
                        <a:pt x="3217" y="195"/>
                        <a:pt x="3066" y="145"/>
                      </a:cubicBezTo>
                      <a:cubicBezTo>
                        <a:pt x="2840" y="52"/>
                        <a:pt x="2592" y="1"/>
                        <a:pt x="23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9" name="Google Shape;619;p22"/>
                <p:cNvSpPr/>
                <p:nvPr/>
              </p:nvSpPr>
              <p:spPr>
                <a:xfrm rot="3504383">
                  <a:off x="-191582" y="3470249"/>
                  <a:ext cx="112702" cy="109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61" extrusionOk="0">
                      <a:moveTo>
                        <a:pt x="2320" y="0"/>
                      </a:moveTo>
                      <a:cubicBezTo>
                        <a:pt x="2076" y="0"/>
                        <a:pt x="1830" y="40"/>
                        <a:pt x="1592" y="122"/>
                      </a:cubicBezTo>
                      <a:cubicBezTo>
                        <a:pt x="1441" y="172"/>
                        <a:pt x="1291" y="239"/>
                        <a:pt x="1156" y="306"/>
                      </a:cubicBezTo>
                      <a:cubicBezTo>
                        <a:pt x="1022" y="390"/>
                        <a:pt x="905" y="491"/>
                        <a:pt x="788" y="591"/>
                      </a:cubicBezTo>
                      <a:cubicBezTo>
                        <a:pt x="570" y="775"/>
                        <a:pt x="386" y="1010"/>
                        <a:pt x="268" y="1278"/>
                      </a:cubicBezTo>
                      <a:cubicBezTo>
                        <a:pt x="17" y="1814"/>
                        <a:pt x="0" y="2417"/>
                        <a:pt x="235" y="2953"/>
                      </a:cubicBezTo>
                      <a:cubicBezTo>
                        <a:pt x="453" y="3490"/>
                        <a:pt x="872" y="3908"/>
                        <a:pt x="1391" y="4143"/>
                      </a:cubicBezTo>
                      <a:cubicBezTo>
                        <a:pt x="1642" y="4260"/>
                        <a:pt x="1910" y="4327"/>
                        <a:pt x="2179" y="4361"/>
                      </a:cubicBezTo>
                      <a:cubicBezTo>
                        <a:pt x="2313" y="4361"/>
                        <a:pt x="2447" y="4361"/>
                        <a:pt x="2581" y="4344"/>
                      </a:cubicBezTo>
                      <a:cubicBezTo>
                        <a:pt x="2715" y="4327"/>
                        <a:pt x="2849" y="4311"/>
                        <a:pt x="2983" y="4260"/>
                      </a:cubicBezTo>
                      <a:cubicBezTo>
                        <a:pt x="3485" y="4076"/>
                        <a:pt x="3921" y="3707"/>
                        <a:pt x="4172" y="3238"/>
                      </a:cubicBezTo>
                      <a:cubicBezTo>
                        <a:pt x="4440" y="2719"/>
                        <a:pt x="4507" y="2149"/>
                        <a:pt x="4373" y="1580"/>
                      </a:cubicBezTo>
                      <a:cubicBezTo>
                        <a:pt x="4239" y="1010"/>
                        <a:pt x="3871" y="524"/>
                        <a:pt x="3351" y="256"/>
                      </a:cubicBezTo>
                      <a:cubicBezTo>
                        <a:pt x="3033" y="87"/>
                        <a:pt x="2678" y="0"/>
                        <a:pt x="2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20" name="Google Shape;620;p22"/>
            <p:cNvGrpSpPr/>
            <p:nvPr/>
          </p:nvGrpSpPr>
          <p:grpSpPr>
            <a:xfrm>
              <a:off x="-627038" y="2762763"/>
              <a:ext cx="3737139" cy="3969842"/>
              <a:chOff x="-627038" y="2762763"/>
              <a:chExt cx="3737139" cy="3969842"/>
            </a:xfrm>
          </p:grpSpPr>
          <p:sp>
            <p:nvSpPr>
              <p:cNvPr id="621" name="Google Shape;621;p22"/>
              <p:cNvSpPr/>
              <p:nvPr/>
            </p:nvSpPr>
            <p:spPr>
              <a:xfrm rot="3504383">
                <a:off x="-336471" y="3524525"/>
                <a:ext cx="3156004" cy="2446317"/>
              </a:xfrm>
              <a:custGeom>
                <a:avLst/>
                <a:gdLst/>
                <a:ahLst/>
                <a:cxnLst/>
                <a:rect l="l" t="t" r="r" b="b"/>
                <a:pathLst>
                  <a:path w="126238" h="97851" extrusionOk="0">
                    <a:moveTo>
                      <a:pt x="125021" y="1"/>
                    </a:moveTo>
                    <a:cubicBezTo>
                      <a:pt x="124890" y="1"/>
                      <a:pt x="124750" y="34"/>
                      <a:pt x="124604" y="109"/>
                    </a:cubicBezTo>
                    <a:cubicBezTo>
                      <a:pt x="112876" y="6208"/>
                      <a:pt x="110312" y="15724"/>
                      <a:pt x="107833" y="24939"/>
                    </a:cubicBezTo>
                    <a:cubicBezTo>
                      <a:pt x="105336" y="34188"/>
                      <a:pt x="102974" y="42933"/>
                      <a:pt x="91882" y="48714"/>
                    </a:cubicBezTo>
                    <a:cubicBezTo>
                      <a:pt x="87375" y="51060"/>
                      <a:pt x="83289" y="51940"/>
                      <a:pt x="79421" y="51940"/>
                    </a:cubicBezTo>
                    <a:cubicBezTo>
                      <a:pt x="73785" y="51940"/>
                      <a:pt x="68611" y="50071"/>
                      <a:pt x="63265" y="48144"/>
                    </a:cubicBezTo>
                    <a:cubicBezTo>
                      <a:pt x="57946" y="46215"/>
                      <a:pt x="52520" y="44251"/>
                      <a:pt x="46532" y="44251"/>
                    </a:cubicBezTo>
                    <a:cubicBezTo>
                      <a:pt x="42431" y="44251"/>
                      <a:pt x="38066" y="45172"/>
                      <a:pt x="33291" y="47658"/>
                    </a:cubicBezTo>
                    <a:cubicBezTo>
                      <a:pt x="21563" y="53774"/>
                      <a:pt x="19000" y="63290"/>
                      <a:pt x="16520" y="72488"/>
                    </a:cubicBezTo>
                    <a:cubicBezTo>
                      <a:pt x="14024" y="81754"/>
                      <a:pt x="11661" y="90483"/>
                      <a:pt x="570" y="96263"/>
                    </a:cubicBezTo>
                    <a:cubicBezTo>
                      <a:pt x="168" y="96481"/>
                      <a:pt x="0" y="96983"/>
                      <a:pt x="218" y="97402"/>
                    </a:cubicBezTo>
                    <a:cubicBezTo>
                      <a:pt x="370" y="97684"/>
                      <a:pt x="662" y="97850"/>
                      <a:pt x="961" y="97850"/>
                    </a:cubicBezTo>
                    <a:cubicBezTo>
                      <a:pt x="1090" y="97850"/>
                      <a:pt x="1220" y="97820"/>
                      <a:pt x="1340" y="97754"/>
                    </a:cubicBezTo>
                    <a:cubicBezTo>
                      <a:pt x="13085" y="91639"/>
                      <a:pt x="15649" y="82122"/>
                      <a:pt x="18129" y="72924"/>
                    </a:cubicBezTo>
                    <a:cubicBezTo>
                      <a:pt x="20625" y="63659"/>
                      <a:pt x="22971" y="54913"/>
                      <a:pt x="34079" y="49149"/>
                    </a:cubicBezTo>
                    <a:cubicBezTo>
                      <a:pt x="38597" y="46795"/>
                      <a:pt x="42686" y="45911"/>
                      <a:pt x="46556" y="45911"/>
                    </a:cubicBezTo>
                    <a:cubicBezTo>
                      <a:pt x="52187" y="45911"/>
                      <a:pt x="57353" y="47783"/>
                      <a:pt x="62696" y="49719"/>
                    </a:cubicBezTo>
                    <a:cubicBezTo>
                      <a:pt x="68016" y="51648"/>
                      <a:pt x="73442" y="53613"/>
                      <a:pt x="79429" y="53613"/>
                    </a:cubicBezTo>
                    <a:cubicBezTo>
                      <a:pt x="83531" y="53613"/>
                      <a:pt x="87895" y="52691"/>
                      <a:pt x="92670" y="50205"/>
                    </a:cubicBezTo>
                    <a:cubicBezTo>
                      <a:pt x="104398" y="44089"/>
                      <a:pt x="106962" y="34573"/>
                      <a:pt x="109441" y="25375"/>
                    </a:cubicBezTo>
                    <a:cubicBezTo>
                      <a:pt x="111938" y="16109"/>
                      <a:pt x="114300" y="7364"/>
                      <a:pt x="125392" y="1600"/>
                    </a:cubicBezTo>
                    <a:cubicBezTo>
                      <a:pt x="126237" y="1156"/>
                      <a:pt x="125796" y="1"/>
                      <a:pt x="1250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22" name="Google Shape;622;p22"/>
              <p:cNvGrpSpPr/>
              <p:nvPr/>
            </p:nvGrpSpPr>
            <p:grpSpPr>
              <a:xfrm>
                <a:off x="-560680" y="3937377"/>
                <a:ext cx="3600600" cy="1614804"/>
                <a:chOff x="-560680" y="3937377"/>
                <a:chExt cx="3600600" cy="1614804"/>
              </a:xfrm>
            </p:grpSpPr>
            <p:sp>
              <p:nvSpPr>
                <p:cNvPr id="623" name="Google Shape;623;p22"/>
                <p:cNvSpPr/>
                <p:nvPr/>
              </p:nvSpPr>
              <p:spPr>
                <a:xfrm rot="3504383">
                  <a:off x="2908065" y="5324751"/>
                  <a:ext cx="112277" cy="108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49" extrusionOk="0">
                      <a:moveTo>
                        <a:pt x="2338" y="1"/>
                      </a:moveTo>
                      <a:cubicBezTo>
                        <a:pt x="2002" y="1"/>
                        <a:pt x="1675" y="73"/>
                        <a:pt x="1375" y="211"/>
                      </a:cubicBezTo>
                      <a:cubicBezTo>
                        <a:pt x="1241" y="278"/>
                        <a:pt x="1090" y="361"/>
                        <a:pt x="972" y="445"/>
                      </a:cubicBezTo>
                      <a:cubicBezTo>
                        <a:pt x="470" y="814"/>
                        <a:pt x="152" y="1367"/>
                        <a:pt x="68" y="1970"/>
                      </a:cubicBezTo>
                      <a:cubicBezTo>
                        <a:pt x="1" y="2539"/>
                        <a:pt x="185" y="3126"/>
                        <a:pt x="570" y="3561"/>
                      </a:cubicBezTo>
                      <a:cubicBezTo>
                        <a:pt x="956" y="3997"/>
                        <a:pt x="1475" y="4265"/>
                        <a:pt x="2045" y="4332"/>
                      </a:cubicBezTo>
                      <a:cubicBezTo>
                        <a:pt x="2135" y="4343"/>
                        <a:pt x="2225" y="4349"/>
                        <a:pt x="2316" y="4349"/>
                      </a:cubicBezTo>
                      <a:cubicBezTo>
                        <a:pt x="2763" y="4349"/>
                        <a:pt x="3207" y="4212"/>
                        <a:pt x="3569" y="3947"/>
                      </a:cubicBezTo>
                      <a:cubicBezTo>
                        <a:pt x="3687" y="3863"/>
                        <a:pt x="3787" y="3779"/>
                        <a:pt x="3871" y="3662"/>
                      </a:cubicBezTo>
                      <a:cubicBezTo>
                        <a:pt x="3955" y="3578"/>
                        <a:pt x="4039" y="3461"/>
                        <a:pt x="4106" y="3344"/>
                      </a:cubicBezTo>
                      <a:cubicBezTo>
                        <a:pt x="4256" y="3109"/>
                        <a:pt x="4340" y="2858"/>
                        <a:pt x="4390" y="2590"/>
                      </a:cubicBezTo>
                      <a:cubicBezTo>
                        <a:pt x="4491" y="2037"/>
                        <a:pt x="4374" y="1450"/>
                        <a:pt x="4072" y="965"/>
                      </a:cubicBezTo>
                      <a:cubicBezTo>
                        <a:pt x="3754" y="462"/>
                        <a:pt x="3251" y="127"/>
                        <a:pt x="2681" y="26"/>
                      </a:cubicBezTo>
                      <a:cubicBezTo>
                        <a:pt x="2567" y="9"/>
                        <a:pt x="2452" y="1"/>
                        <a:pt x="23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4" name="Google Shape;624;p22"/>
                <p:cNvSpPr/>
                <p:nvPr/>
              </p:nvSpPr>
              <p:spPr>
                <a:xfrm rot="3504383">
                  <a:off x="2735719" y="5281697"/>
                  <a:ext cx="111452" cy="10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374" extrusionOk="0">
                      <a:moveTo>
                        <a:pt x="2218" y="0"/>
                      </a:moveTo>
                      <a:cubicBezTo>
                        <a:pt x="2160" y="0"/>
                        <a:pt x="2102" y="3"/>
                        <a:pt x="2045" y="8"/>
                      </a:cubicBezTo>
                      <a:cubicBezTo>
                        <a:pt x="1425" y="75"/>
                        <a:pt x="872" y="393"/>
                        <a:pt x="503" y="896"/>
                      </a:cubicBezTo>
                      <a:cubicBezTo>
                        <a:pt x="302" y="1130"/>
                        <a:pt x="152" y="1415"/>
                        <a:pt x="85" y="1733"/>
                      </a:cubicBezTo>
                      <a:cubicBezTo>
                        <a:pt x="34" y="1867"/>
                        <a:pt x="18" y="2018"/>
                        <a:pt x="1" y="2169"/>
                      </a:cubicBezTo>
                      <a:cubicBezTo>
                        <a:pt x="1" y="2303"/>
                        <a:pt x="18" y="2454"/>
                        <a:pt x="34" y="2605"/>
                      </a:cubicBezTo>
                      <a:cubicBezTo>
                        <a:pt x="135" y="3174"/>
                        <a:pt x="453" y="3694"/>
                        <a:pt x="956" y="3995"/>
                      </a:cubicBezTo>
                      <a:cubicBezTo>
                        <a:pt x="1341" y="4247"/>
                        <a:pt x="1778" y="4373"/>
                        <a:pt x="2226" y="4373"/>
                      </a:cubicBezTo>
                      <a:cubicBezTo>
                        <a:pt x="2344" y="4373"/>
                        <a:pt x="2462" y="4364"/>
                        <a:pt x="2581" y="4347"/>
                      </a:cubicBezTo>
                      <a:cubicBezTo>
                        <a:pt x="2715" y="4330"/>
                        <a:pt x="2849" y="4297"/>
                        <a:pt x="2966" y="4246"/>
                      </a:cubicBezTo>
                      <a:cubicBezTo>
                        <a:pt x="3100" y="4196"/>
                        <a:pt x="3218" y="4146"/>
                        <a:pt x="3335" y="4079"/>
                      </a:cubicBezTo>
                      <a:cubicBezTo>
                        <a:pt x="4055" y="3677"/>
                        <a:pt x="4458" y="2873"/>
                        <a:pt x="4357" y="2052"/>
                      </a:cubicBezTo>
                      <a:cubicBezTo>
                        <a:pt x="4307" y="1482"/>
                        <a:pt x="4039" y="946"/>
                        <a:pt x="3620" y="560"/>
                      </a:cubicBezTo>
                      <a:cubicBezTo>
                        <a:pt x="3243" y="199"/>
                        <a:pt x="2731" y="0"/>
                        <a:pt x="22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5" name="Google Shape;625;p22"/>
                <p:cNvSpPr/>
                <p:nvPr/>
              </p:nvSpPr>
              <p:spPr>
                <a:xfrm rot="3504383">
                  <a:off x="2556101" y="5287038"/>
                  <a:ext cx="113552" cy="10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2" h="4374" extrusionOk="0">
                      <a:moveTo>
                        <a:pt x="2185" y="0"/>
                      </a:moveTo>
                      <a:cubicBezTo>
                        <a:pt x="1943" y="0"/>
                        <a:pt x="1701" y="43"/>
                        <a:pt x="1475" y="128"/>
                      </a:cubicBezTo>
                      <a:cubicBezTo>
                        <a:pt x="905" y="346"/>
                        <a:pt x="453" y="781"/>
                        <a:pt x="218" y="1334"/>
                      </a:cubicBezTo>
                      <a:cubicBezTo>
                        <a:pt x="84" y="1619"/>
                        <a:pt x="17" y="1921"/>
                        <a:pt x="17" y="2222"/>
                      </a:cubicBezTo>
                      <a:cubicBezTo>
                        <a:pt x="1" y="3110"/>
                        <a:pt x="553" y="3915"/>
                        <a:pt x="1391" y="4233"/>
                      </a:cubicBezTo>
                      <a:cubicBezTo>
                        <a:pt x="1643" y="4327"/>
                        <a:pt x="1906" y="4374"/>
                        <a:pt x="2170" y="4374"/>
                      </a:cubicBezTo>
                      <a:cubicBezTo>
                        <a:pt x="2468" y="4374"/>
                        <a:pt x="2766" y="4315"/>
                        <a:pt x="3050" y="4199"/>
                      </a:cubicBezTo>
                      <a:cubicBezTo>
                        <a:pt x="3301" y="4099"/>
                        <a:pt x="3536" y="3948"/>
                        <a:pt x="3737" y="3764"/>
                      </a:cubicBezTo>
                      <a:cubicBezTo>
                        <a:pt x="4340" y="3177"/>
                        <a:pt x="4541" y="2289"/>
                        <a:pt x="4240" y="1502"/>
                      </a:cubicBezTo>
                      <a:cubicBezTo>
                        <a:pt x="4038" y="949"/>
                        <a:pt x="3653" y="513"/>
                        <a:pt x="3150" y="245"/>
                      </a:cubicBezTo>
                      <a:cubicBezTo>
                        <a:pt x="2850" y="81"/>
                        <a:pt x="2517" y="0"/>
                        <a:pt x="21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6" name="Google Shape;626;p22"/>
                <p:cNvSpPr/>
                <p:nvPr/>
              </p:nvSpPr>
              <p:spPr>
                <a:xfrm rot="3504383">
                  <a:off x="2376291" y="5322037"/>
                  <a:ext cx="117727" cy="109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77" extrusionOk="0">
                      <a:moveTo>
                        <a:pt x="2417" y="0"/>
                      </a:moveTo>
                      <a:cubicBezTo>
                        <a:pt x="2070" y="0"/>
                        <a:pt x="1724" y="87"/>
                        <a:pt x="1408" y="260"/>
                      </a:cubicBezTo>
                      <a:cubicBezTo>
                        <a:pt x="889" y="544"/>
                        <a:pt x="520" y="1014"/>
                        <a:pt x="353" y="1583"/>
                      </a:cubicBezTo>
                      <a:cubicBezTo>
                        <a:pt x="1" y="2756"/>
                        <a:pt x="688" y="3962"/>
                        <a:pt x="1861" y="4297"/>
                      </a:cubicBezTo>
                      <a:cubicBezTo>
                        <a:pt x="2055" y="4351"/>
                        <a:pt x="2251" y="4377"/>
                        <a:pt x="2444" y="4377"/>
                      </a:cubicBezTo>
                      <a:cubicBezTo>
                        <a:pt x="3394" y="4377"/>
                        <a:pt x="4266" y="3754"/>
                        <a:pt x="4558" y="2806"/>
                      </a:cubicBezTo>
                      <a:cubicBezTo>
                        <a:pt x="4709" y="2253"/>
                        <a:pt x="4642" y="1667"/>
                        <a:pt x="4374" y="1164"/>
                      </a:cubicBezTo>
                      <a:cubicBezTo>
                        <a:pt x="4106" y="662"/>
                        <a:pt x="3637" y="276"/>
                        <a:pt x="3084" y="109"/>
                      </a:cubicBezTo>
                      <a:cubicBezTo>
                        <a:pt x="2867" y="36"/>
                        <a:pt x="2642" y="0"/>
                        <a:pt x="24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7" name="Google Shape;627;p22"/>
                <p:cNvSpPr/>
                <p:nvPr/>
              </p:nvSpPr>
              <p:spPr>
                <a:xfrm rot="3504383">
                  <a:off x="2205590" y="5377814"/>
                  <a:ext cx="120677" cy="109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7" h="4367" extrusionOk="0">
                      <a:moveTo>
                        <a:pt x="2265" y="0"/>
                      </a:moveTo>
                      <a:cubicBezTo>
                        <a:pt x="1337" y="0"/>
                        <a:pt x="441" y="592"/>
                        <a:pt x="152" y="1583"/>
                      </a:cubicBezTo>
                      <a:cubicBezTo>
                        <a:pt x="1" y="2136"/>
                        <a:pt x="68" y="2722"/>
                        <a:pt x="336" y="3225"/>
                      </a:cubicBezTo>
                      <a:cubicBezTo>
                        <a:pt x="621" y="3727"/>
                        <a:pt x="1090" y="4096"/>
                        <a:pt x="1626" y="4263"/>
                      </a:cubicBezTo>
                      <a:cubicBezTo>
                        <a:pt x="1834" y="4333"/>
                        <a:pt x="2049" y="4366"/>
                        <a:pt x="2264" y="4366"/>
                      </a:cubicBezTo>
                      <a:cubicBezTo>
                        <a:pt x="2621" y="4366"/>
                        <a:pt x="2978" y="4273"/>
                        <a:pt x="3302" y="4096"/>
                      </a:cubicBezTo>
                      <a:cubicBezTo>
                        <a:pt x="4659" y="3359"/>
                        <a:pt x="4826" y="1449"/>
                        <a:pt x="3620" y="477"/>
                      </a:cubicBezTo>
                      <a:cubicBezTo>
                        <a:pt x="3210" y="151"/>
                        <a:pt x="2733" y="0"/>
                        <a:pt x="226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8" name="Google Shape;628;p22"/>
                <p:cNvSpPr/>
                <p:nvPr/>
              </p:nvSpPr>
              <p:spPr>
                <a:xfrm rot="3504383">
                  <a:off x="2033387" y="5413958"/>
                  <a:ext cx="110177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4365" extrusionOk="0">
                      <a:moveTo>
                        <a:pt x="2246" y="1"/>
                      </a:moveTo>
                      <a:cubicBezTo>
                        <a:pt x="1941" y="1"/>
                        <a:pt x="1637" y="64"/>
                        <a:pt x="1357" y="190"/>
                      </a:cubicBezTo>
                      <a:cubicBezTo>
                        <a:pt x="1106" y="291"/>
                        <a:pt x="872" y="442"/>
                        <a:pt x="670" y="643"/>
                      </a:cubicBezTo>
                      <a:cubicBezTo>
                        <a:pt x="469" y="827"/>
                        <a:pt x="319" y="1062"/>
                        <a:pt x="218" y="1313"/>
                      </a:cubicBezTo>
                      <a:cubicBezTo>
                        <a:pt x="0" y="1832"/>
                        <a:pt x="0" y="2402"/>
                        <a:pt x="201" y="2905"/>
                      </a:cubicBezTo>
                      <a:cubicBezTo>
                        <a:pt x="402" y="3441"/>
                        <a:pt x="804" y="3893"/>
                        <a:pt x="1307" y="4144"/>
                      </a:cubicBezTo>
                      <a:cubicBezTo>
                        <a:pt x="1595" y="4293"/>
                        <a:pt x="1908" y="4364"/>
                        <a:pt x="2221" y="4364"/>
                      </a:cubicBezTo>
                      <a:cubicBezTo>
                        <a:pt x="2474" y="4364"/>
                        <a:pt x="2727" y="4318"/>
                        <a:pt x="2966" y="4228"/>
                      </a:cubicBezTo>
                      <a:cubicBezTo>
                        <a:pt x="3535" y="4010"/>
                        <a:pt x="3988" y="3575"/>
                        <a:pt x="4222" y="3005"/>
                      </a:cubicBezTo>
                      <a:cubicBezTo>
                        <a:pt x="4340" y="2720"/>
                        <a:pt x="4407" y="2419"/>
                        <a:pt x="4407" y="2117"/>
                      </a:cubicBezTo>
                      <a:cubicBezTo>
                        <a:pt x="4407" y="1832"/>
                        <a:pt x="4340" y="1547"/>
                        <a:pt x="4239" y="1279"/>
                      </a:cubicBezTo>
                      <a:cubicBezTo>
                        <a:pt x="4005" y="743"/>
                        <a:pt x="3569" y="324"/>
                        <a:pt x="3016" y="140"/>
                      </a:cubicBezTo>
                      <a:cubicBezTo>
                        <a:pt x="2769" y="47"/>
                        <a:pt x="2507" y="1"/>
                        <a:pt x="22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9" name="Google Shape;629;p22"/>
                <p:cNvSpPr/>
                <p:nvPr/>
              </p:nvSpPr>
              <p:spPr>
                <a:xfrm rot="3504383">
                  <a:off x="1852726" y="5421014"/>
                  <a:ext cx="112702" cy="109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66" extrusionOk="0">
                      <a:moveTo>
                        <a:pt x="2315" y="1"/>
                      </a:moveTo>
                      <a:cubicBezTo>
                        <a:pt x="2170" y="1"/>
                        <a:pt x="2023" y="16"/>
                        <a:pt x="1877" y="46"/>
                      </a:cubicBezTo>
                      <a:cubicBezTo>
                        <a:pt x="1609" y="79"/>
                        <a:pt x="1358" y="180"/>
                        <a:pt x="1123" y="314"/>
                      </a:cubicBezTo>
                      <a:cubicBezTo>
                        <a:pt x="889" y="448"/>
                        <a:pt x="687" y="632"/>
                        <a:pt x="537" y="850"/>
                      </a:cubicBezTo>
                      <a:cubicBezTo>
                        <a:pt x="369" y="1068"/>
                        <a:pt x="252" y="1319"/>
                        <a:pt x="202" y="1570"/>
                      </a:cubicBezTo>
                      <a:cubicBezTo>
                        <a:pt x="1" y="2408"/>
                        <a:pt x="269" y="3279"/>
                        <a:pt x="922" y="3849"/>
                      </a:cubicBezTo>
                      <a:cubicBezTo>
                        <a:pt x="1284" y="4182"/>
                        <a:pt x="1772" y="4365"/>
                        <a:pt x="2266" y="4365"/>
                      </a:cubicBezTo>
                      <a:cubicBezTo>
                        <a:pt x="2343" y="4365"/>
                        <a:pt x="2420" y="4361"/>
                        <a:pt x="2497" y="4352"/>
                      </a:cubicBezTo>
                      <a:cubicBezTo>
                        <a:pt x="2799" y="4318"/>
                        <a:pt x="3083" y="4218"/>
                        <a:pt x="3335" y="4067"/>
                      </a:cubicBezTo>
                      <a:cubicBezTo>
                        <a:pt x="3620" y="3916"/>
                        <a:pt x="3854" y="3698"/>
                        <a:pt x="4038" y="3447"/>
                      </a:cubicBezTo>
                      <a:cubicBezTo>
                        <a:pt x="4223" y="3196"/>
                        <a:pt x="4357" y="2911"/>
                        <a:pt x="4424" y="2609"/>
                      </a:cubicBezTo>
                      <a:cubicBezTo>
                        <a:pt x="4491" y="2324"/>
                        <a:pt x="4508" y="2023"/>
                        <a:pt x="4457" y="1738"/>
                      </a:cubicBezTo>
                      <a:cubicBezTo>
                        <a:pt x="4357" y="1152"/>
                        <a:pt x="4005" y="649"/>
                        <a:pt x="3502" y="347"/>
                      </a:cubicBezTo>
                      <a:cubicBezTo>
                        <a:pt x="3141" y="123"/>
                        <a:pt x="2734" y="1"/>
                        <a:pt x="23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0" name="Google Shape;630;p22"/>
                <p:cNvSpPr/>
                <p:nvPr/>
              </p:nvSpPr>
              <p:spPr>
                <a:xfrm rot="3504383">
                  <a:off x="1679794" y="5382042"/>
                  <a:ext cx="111877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5" h="4368" extrusionOk="0">
                      <a:moveTo>
                        <a:pt x="2140" y="1"/>
                      </a:moveTo>
                      <a:cubicBezTo>
                        <a:pt x="1679" y="1"/>
                        <a:pt x="1240" y="153"/>
                        <a:pt x="872" y="435"/>
                      </a:cubicBezTo>
                      <a:cubicBezTo>
                        <a:pt x="654" y="603"/>
                        <a:pt x="487" y="804"/>
                        <a:pt x="353" y="1039"/>
                      </a:cubicBezTo>
                      <a:cubicBezTo>
                        <a:pt x="219" y="1273"/>
                        <a:pt x="135" y="1541"/>
                        <a:pt x="85" y="1793"/>
                      </a:cubicBezTo>
                      <a:cubicBezTo>
                        <a:pt x="1" y="2362"/>
                        <a:pt x="118" y="2949"/>
                        <a:pt x="437" y="3434"/>
                      </a:cubicBezTo>
                      <a:cubicBezTo>
                        <a:pt x="755" y="3920"/>
                        <a:pt x="1258" y="4239"/>
                        <a:pt x="1827" y="4339"/>
                      </a:cubicBezTo>
                      <a:cubicBezTo>
                        <a:pt x="1940" y="4358"/>
                        <a:pt x="2051" y="4367"/>
                        <a:pt x="2160" y="4367"/>
                      </a:cubicBezTo>
                      <a:cubicBezTo>
                        <a:pt x="2342" y="4367"/>
                        <a:pt x="2520" y="4341"/>
                        <a:pt x="2698" y="4289"/>
                      </a:cubicBezTo>
                      <a:cubicBezTo>
                        <a:pt x="3000" y="4222"/>
                        <a:pt x="3285" y="4071"/>
                        <a:pt x="3536" y="3887"/>
                      </a:cubicBezTo>
                      <a:cubicBezTo>
                        <a:pt x="4039" y="3518"/>
                        <a:pt x="4340" y="2965"/>
                        <a:pt x="4407" y="2345"/>
                      </a:cubicBezTo>
                      <a:cubicBezTo>
                        <a:pt x="4474" y="1776"/>
                        <a:pt x="4273" y="1189"/>
                        <a:pt x="3888" y="771"/>
                      </a:cubicBezTo>
                      <a:cubicBezTo>
                        <a:pt x="3486" y="335"/>
                        <a:pt x="2966" y="67"/>
                        <a:pt x="2397" y="17"/>
                      </a:cubicBezTo>
                      <a:cubicBezTo>
                        <a:pt x="2311" y="6"/>
                        <a:pt x="2225" y="1"/>
                        <a:pt x="21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1" name="Google Shape;631;p22"/>
                <p:cNvSpPr/>
                <p:nvPr/>
              </p:nvSpPr>
              <p:spPr>
                <a:xfrm rot="3504383">
                  <a:off x="1522053" y="5299808"/>
                  <a:ext cx="111027" cy="109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71" extrusionOk="0">
                      <a:moveTo>
                        <a:pt x="2148" y="1"/>
                      </a:moveTo>
                      <a:cubicBezTo>
                        <a:pt x="2114" y="1"/>
                        <a:pt x="2079" y="2"/>
                        <a:pt x="2044" y="4"/>
                      </a:cubicBezTo>
                      <a:cubicBezTo>
                        <a:pt x="1910" y="4"/>
                        <a:pt x="1776" y="21"/>
                        <a:pt x="1642" y="54"/>
                      </a:cubicBezTo>
                      <a:cubicBezTo>
                        <a:pt x="1508" y="88"/>
                        <a:pt x="1374" y="138"/>
                        <a:pt x="1257" y="188"/>
                      </a:cubicBezTo>
                      <a:cubicBezTo>
                        <a:pt x="754" y="423"/>
                        <a:pt x="369" y="842"/>
                        <a:pt x="168" y="1344"/>
                      </a:cubicBezTo>
                      <a:cubicBezTo>
                        <a:pt x="67" y="1612"/>
                        <a:pt x="17" y="1881"/>
                        <a:pt x="0" y="2165"/>
                      </a:cubicBezTo>
                      <a:cubicBezTo>
                        <a:pt x="0" y="2450"/>
                        <a:pt x="50" y="2735"/>
                        <a:pt x="151" y="3020"/>
                      </a:cubicBezTo>
                      <a:cubicBezTo>
                        <a:pt x="252" y="3288"/>
                        <a:pt x="419" y="3539"/>
                        <a:pt x="620" y="3757"/>
                      </a:cubicBezTo>
                      <a:cubicBezTo>
                        <a:pt x="821" y="3958"/>
                        <a:pt x="1056" y="4109"/>
                        <a:pt x="1324" y="4226"/>
                      </a:cubicBezTo>
                      <a:cubicBezTo>
                        <a:pt x="1578" y="4323"/>
                        <a:pt x="1846" y="4371"/>
                        <a:pt x="2112" y="4371"/>
                      </a:cubicBezTo>
                      <a:cubicBezTo>
                        <a:pt x="2442" y="4371"/>
                        <a:pt x="2770" y="4298"/>
                        <a:pt x="3066" y="4159"/>
                      </a:cubicBezTo>
                      <a:cubicBezTo>
                        <a:pt x="3217" y="4092"/>
                        <a:pt x="3351" y="4008"/>
                        <a:pt x="3485" y="3925"/>
                      </a:cubicBezTo>
                      <a:cubicBezTo>
                        <a:pt x="3602" y="3824"/>
                        <a:pt x="3720" y="3724"/>
                        <a:pt x="3820" y="3623"/>
                      </a:cubicBezTo>
                      <a:cubicBezTo>
                        <a:pt x="4005" y="3405"/>
                        <a:pt x="4155" y="3137"/>
                        <a:pt x="4256" y="2869"/>
                      </a:cubicBezTo>
                      <a:cubicBezTo>
                        <a:pt x="4440" y="2316"/>
                        <a:pt x="4390" y="1713"/>
                        <a:pt x="4105" y="1194"/>
                      </a:cubicBezTo>
                      <a:cubicBezTo>
                        <a:pt x="3837" y="691"/>
                        <a:pt x="3385" y="306"/>
                        <a:pt x="2849" y="121"/>
                      </a:cubicBezTo>
                      <a:cubicBezTo>
                        <a:pt x="2615" y="48"/>
                        <a:pt x="2382" y="1"/>
                        <a:pt x="21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2" name="Google Shape;632;p22"/>
                <p:cNvSpPr/>
                <p:nvPr/>
              </p:nvSpPr>
              <p:spPr>
                <a:xfrm rot="3504383">
                  <a:off x="1385467" y="5182648"/>
                  <a:ext cx="112302" cy="109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2" h="4362" extrusionOk="0">
                      <a:moveTo>
                        <a:pt x="2200" y="1"/>
                      </a:moveTo>
                      <a:cubicBezTo>
                        <a:pt x="2076" y="1"/>
                        <a:pt x="1952" y="13"/>
                        <a:pt x="1827" y="37"/>
                      </a:cubicBezTo>
                      <a:cubicBezTo>
                        <a:pt x="1559" y="70"/>
                        <a:pt x="1308" y="171"/>
                        <a:pt x="1090" y="321"/>
                      </a:cubicBezTo>
                      <a:cubicBezTo>
                        <a:pt x="855" y="472"/>
                        <a:pt x="671" y="657"/>
                        <a:pt x="503" y="874"/>
                      </a:cubicBezTo>
                      <a:cubicBezTo>
                        <a:pt x="168" y="1327"/>
                        <a:pt x="1" y="1896"/>
                        <a:pt x="51" y="2466"/>
                      </a:cubicBezTo>
                      <a:cubicBezTo>
                        <a:pt x="101" y="3052"/>
                        <a:pt x="403" y="3589"/>
                        <a:pt x="872" y="3940"/>
                      </a:cubicBezTo>
                      <a:cubicBezTo>
                        <a:pt x="1107" y="4108"/>
                        <a:pt x="1375" y="4242"/>
                        <a:pt x="1660" y="4309"/>
                      </a:cubicBezTo>
                      <a:cubicBezTo>
                        <a:pt x="1830" y="4345"/>
                        <a:pt x="2001" y="4362"/>
                        <a:pt x="2169" y="4362"/>
                      </a:cubicBezTo>
                      <a:cubicBezTo>
                        <a:pt x="2314" y="4362"/>
                        <a:pt x="2458" y="4349"/>
                        <a:pt x="2598" y="4326"/>
                      </a:cubicBezTo>
                      <a:cubicBezTo>
                        <a:pt x="2899" y="4276"/>
                        <a:pt x="3201" y="4158"/>
                        <a:pt x="3469" y="3974"/>
                      </a:cubicBezTo>
                      <a:cubicBezTo>
                        <a:pt x="3586" y="3907"/>
                        <a:pt x="3704" y="3806"/>
                        <a:pt x="3804" y="3706"/>
                      </a:cubicBezTo>
                      <a:cubicBezTo>
                        <a:pt x="3905" y="3589"/>
                        <a:pt x="4005" y="3488"/>
                        <a:pt x="4089" y="3354"/>
                      </a:cubicBezTo>
                      <a:cubicBezTo>
                        <a:pt x="4407" y="2868"/>
                        <a:pt x="4491" y="2265"/>
                        <a:pt x="4340" y="1712"/>
                      </a:cubicBezTo>
                      <a:cubicBezTo>
                        <a:pt x="4189" y="1159"/>
                        <a:pt x="3838" y="673"/>
                        <a:pt x="3369" y="355"/>
                      </a:cubicBezTo>
                      <a:cubicBezTo>
                        <a:pt x="3251" y="288"/>
                        <a:pt x="3134" y="221"/>
                        <a:pt x="3000" y="171"/>
                      </a:cubicBezTo>
                      <a:cubicBezTo>
                        <a:pt x="2883" y="120"/>
                        <a:pt x="2749" y="87"/>
                        <a:pt x="2631" y="53"/>
                      </a:cubicBezTo>
                      <a:cubicBezTo>
                        <a:pt x="2488" y="17"/>
                        <a:pt x="2344" y="1"/>
                        <a:pt x="220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3" name="Google Shape;633;p22"/>
                <p:cNvSpPr/>
                <p:nvPr/>
              </p:nvSpPr>
              <p:spPr>
                <a:xfrm rot="3504383">
                  <a:off x="1285881" y="5032815"/>
                  <a:ext cx="111027" cy="108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45" extrusionOk="0">
                      <a:moveTo>
                        <a:pt x="2270" y="0"/>
                      </a:moveTo>
                      <a:cubicBezTo>
                        <a:pt x="1786" y="0"/>
                        <a:pt x="1323" y="165"/>
                        <a:pt x="938" y="461"/>
                      </a:cubicBezTo>
                      <a:cubicBezTo>
                        <a:pt x="486" y="813"/>
                        <a:pt x="184" y="1333"/>
                        <a:pt x="84" y="1885"/>
                      </a:cubicBezTo>
                      <a:cubicBezTo>
                        <a:pt x="0" y="2472"/>
                        <a:pt x="151" y="3042"/>
                        <a:pt x="503" y="3494"/>
                      </a:cubicBezTo>
                      <a:cubicBezTo>
                        <a:pt x="888" y="3980"/>
                        <a:pt x="1441" y="4281"/>
                        <a:pt x="2044" y="4332"/>
                      </a:cubicBezTo>
                      <a:cubicBezTo>
                        <a:pt x="2124" y="4340"/>
                        <a:pt x="2202" y="4344"/>
                        <a:pt x="2280" y="4344"/>
                      </a:cubicBezTo>
                      <a:cubicBezTo>
                        <a:pt x="2513" y="4344"/>
                        <a:pt x="2739" y="4306"/>
                        <a:pt x="2966" y="4231"/>
                      </a:cubicBezTo>
                      <a:cubicBezTo>
                        <a:pt x="3251" y="4147"/>
                        <a:pt x="3502" y="4013"/>
                        <a:pt x="3736" y="3812"/>
                      </a:cubicBezTo>
                      <a:cubicBezTo>
                        <a:pt x="4172" y="3444"/>
                        <a:pt x="4423" y="2874"/>
                        <a:pt x="4440" y="2304"/>
                      </a:cubicBezTo>
                      <a:cubicBezTo>
                        <a:pt x="4440" y="1718"/>
                        <a:pt x="4239" y="1165"/>
                        <a:pt x="3854" y="746"/>
                      </a:cubicBezTo>
                      <a:cubicBezTo>
                        <a:pt x="3686" y="528"/>
                        <a:pt x="3468" y="361"/>
                        <a:pt x="3234" y="244"/>
                      </a:cubicBezTo>
                      <a:cubicBezTo>
                        <a:pt x="2982" y="109"/>
                        <a:pt x="2731" y="26"/>
                        <a:pt x="2463" y="9"/>
                      </a:cubicBezTo>
                      <a:cubicBezTo>
                        <a:pt x="2398" y="3"/>
                        <a:pt x="2334" y="0"/>
                        <a:pt x="22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4" name="Google Shape;634;p22"/>
                <p:cNvSpPr/>
                <p:nvPr/>
              </p:nvSpPr>
              <p:spPr>
                <a:xfrm rot="3504383">
                  <a:off x="1219355" y="4862881"/>
                  <a:ext cx="117727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68" extrusionOk="0">
                      <a:moveTo>
                        <a:pt x="2471" y="1"/>
                      </a:moveTo>
                      <a:cubicBezTo>
                        <a:pt x="1538" y="1"/>
                        <a:pt x="676" y="596"/>
                        <a:pt x="385" y="1523"/>
                      </a:cubicBezTo>
                      <a:cubicBezTo>
                        <a:pt x="0" y="2696"/>
                        <a:pt x="670" y="3953"/>
                        <a:pt x="1843" y="4271"/>
                      </a:cubicBezTo>
                      <a:cubicBezTo>
                        <a:pt x="2067" y="4333"/>
                        <a:pt x="2290" y="4368"/>
                        <a:pt x="2514" y="4368"/>
                      </a:cubicBezTo>
                      <a:cubicBezTo>
                        <a:pt x="2592" y="4368"/>
                        <a:pt x="2670" y="4364"/>
                        <a:pt x="2748" y="4355"/>
                      </a:cubicBezTo>
                      <a:cubicBezTo>
                        <a:pt x="3033" y="4321"/>
                        <a:pt x="3301" y="4221"/>
                        <a:pt x="3552" y="4087"/>
                      </a:cubicBezTo>
                      <a:cubicBezTo>
                        <a:pt x="4071" y="3802"/>
                        <a:pt x="4423" y="3316"/>
                        <a:pt x="4557" y="2747"/>
                      </a:cubicBezTo>
                      <a:cubicBezTo>
                        <a:pt x="4708" y="2194"/>
                        <a:pt x="4624" y="1590"/>
                        <a:pt x="4340" y="1105"/>
                      </a:cubicBezTo>
                      <a:cubicBezTo>
                        <a:pt x="4206" y="853"/>
                        <a:pt x="4021" y="652"/>
                        <a:pt x="3803" y="468"/>
                      </a:cubicBezTo>
                      <a:cubicBezTo>
                        <a:pt x="3586" y="284"/>
                        <a:pt x="3334" y="166"/>
                        <a:pt x="3066" y="83"/>
                      </a:cubicBezTo>
                      <a:cubicBezTo>
                        <a:pt x="2868" y="27"/>
                        <a:pt x="2668" y="1"/>
                        <a:pt x="247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5" name="Google Shape;635;p22"/>
                <p:cNvSpPr/>
                <p:nvPr/>
              </p:nvSpPr>
              <p:spPr>
                <a:xfrm rot="3504383">
                  <a:off x="1176782" y="4692376"/>
                  <a:ext cx="128652" cy="10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6" h="4374" extrusionOk="0">
                      <a:moveTo>
                        <a:pt x="2470" y="0"/>
                      </a:moveTo>
                      <a:cubicBezTo>
                        <a:pt x="1613" y="0"/>
                        <a:pt x="761" y="492"/>
                        <a:pt x="420" y="1454"/>
                      </a:cubicBezTo>
                      <a:cubicBezTo>
                        <a:pt x="1" y="2577"/>
                        <a:pt x="587" y="3833"/>
                        <a:pt x="1726" y="4236"/>
                      </a:cubicBezTo>
                      <a:cubicBezTo>
                        <a:pt x="1984" y="4330"/>
                        <a:pt x="2240" y="4374"/>
                        <a:pt x="2486" y="4374"/>
                      </a:cubicBezTo>
                      <a:cubicBezTo>
                        <a:pt x="3985" y="4374"/>
                        <a:pt x="5146" y="2764"/>
                        <a:pt x="4441" y="1253"/>
                      </a:cubicBezTo>
                      <a:cubicBezTo>
                        <a:pt x="4040" y="413"/>
                        <a:pt x="3253" y="0"/>
                        <a:pt x="24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6" name="Google Shape;636;p22"/>
                <p:cNvSpPr/>
                <p:nvPr/>
              </p:nvSpPr>
              <p:spPr>
                <a:xfrm rot="3504383">
                  <a:off x="1143187" y="4515526"/>
                  <a:ext cx="113102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4" h="4368" extrusionOk="0">
                      <a:moveTo>
                        <a:pt x="2194" y="0"/>
                      </a:moveTo>
                      <a:cubicBezTo>
                        <a:pt x="2116" y="0"/>
                        <a:pt x="2038" y="4"/>
                        <a:pt x="1960" y="13"/>
                      </a:cubicBezTo>
                      <a:cubicBezTo>
                        <a:pt x="1676" y="47"/>
                        <a:pt x="1391" y="130"/>
                        <a:pt x="1156" y="281"/>
                      </a:cubicBezTo>
                      <a:cubicBezTo>
                        <a:pt x="637" y="566"/>
                        <a:pt x="268" y="1052"/>
                        <a:pt x="134" y="1622"/>
                      </a:cubicBezTo>
                      <a:cubicBezTo>
                        <a:pt x="0" y="2174"/>
                        <a:pt x="84" y="2761"/>
                        <a:pt x="369" y="3263"/>
                      </a:cubicBezTo>
                      <a:cubicBezTo>
                        <a:pt x="503" y="3515"/>
                        <a:pt x="687" y="3716"/>
                        <a:pt x="905" y="3900"/>
                      </a:cubicBezTo>
                      <a:cubicBezTo>
                        <a:pt x="1123" y="4068"/>
                        <a:pt x="1374" y="4202"/>
                        <a:pt x="1642" y="4285"/>
                      </a:cubicBezTo>
                      <a:cubicBezTo>
                        <a:pt x="1840" y="4341"/>
                        <a:pt x="2040" y="4367"/>
                        <a:pt x="2237" y="4367"/>
                      </a:cubicBezTo>
                      <a:cubicBezTo>
                        <a:pt x="3170" y="4367"/>
                        <a:pt x="4032" y="3772"/>
                        <a:pt x="4323" y="2845"/>
                      </a:cubicBezTo>
                      <a:cubicBezTo>
                        <a:pt x="4524" y="2292"/>
                        <a:pt x="4457" y="1672"/>
                        <a:pt x="4189" y="1169"/>
                      </a:cubicBezTo>
                      <a:cubicBezTo>
                        <a:pt x="3904" y="633"/>
                        <a:pt x="3435" y="248"/>
                        <a:pt x="2848" y="97"/>
                      </a:cubicBezTo>
                      <a:cubicBezTo>
                        <a:pt x="2637" y="35"/>
                        <a:pt x="2417" y="0"/>
                        <a:pt x="219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7" name="Google Shape;637;p22"/>
                <p:cNvSpPr/>
                <p:nvPr/>
              </p:nvSpPr>
              <p:spPr>
                <a:xfrm rot="3504383">
                  <a:off x="1082431" y="4347831"/>
                  <a:ext cx="111427" cy="109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7" h="4370" extrusionOk="0">
                      <a:moveTo>
                        <a:pt x="2238" y="1"/>
                      </a:moveTo>
                      <a:cubicBezTo>
                        <a:pt x="1977" y="1"/>
                        <a:pt x="1726" y="36"/>
                        <a:pt x="1475" y="105"/>
                      </a:cubicBezTo>
                      <a:cubicBezTo>
                        <a:pt x="1190" y="206"/>
                        <a:pt x="939" y="340"/>
                        <a:pt x="721" y="541"/>
                      </a:cubicBezTo>
                      <a:cubicBezTo>
                        <a:pt x="268" y="926"/>
                        <a:pt x="17" y="1479"/>
                        <a:pt x="17" y="2066"/>
                      </a:cubicBezTo>
                      <a:cubicBezTo>
                        <a:pt x="0" y="2635"/>
                        <a:pt x="218" y="3188"/>
                        <a:pt x="603" y="3624"/>
                      </a:cubicBezTo>
                      <a:cubicBezTo>
                        <a:pt x="771" y="3825"/>
                        <a:pt x="989" y="3993"/>
                        <a:pt x="1223" y="4127"/>
                      </a:cubicBezTo>
                      <a:cubicBezTo>
                        <a:pt x="1458" y="4261"/>
                        <a:pt x="1726" y="4344"/>
                        <a:pt x="1994" y="4361"/>
                      </a:cubicBezTo>
                      <a:cubicBezTo>
                        <a:pt x="2058" y="4367"/>
                        <a:pt x="2123" y="4370"/>
                        <a:pt x="2186" y="4370"/>
                      </a:cubicBezTo>
                      <a:cubicBezTo>
                        <a:pt x="2670" y="4370"/>
                        <a:pt x="3134" y="4203"/>
                        <a:pt x="3519" y="3892"/>
                      </a:cubicBezTo>
                      <a:cubicBezTo>
                        <a:pt x="3954" y="3540"/>
                        <a:pt x="4273" y="3038"/>
                        <a:pt x="4356" y="2468"/>
                      </a:cubicBezTo>
                      <a:cubicBezTo>
                        <a:pt x="4457" y="1898"/>
                        <a:pt x="4306" y="1312"/>
                        <a:pt x="3938" y="843"/>
                      </a:cubicBezTo>
                      <a:cubicBezTo>
                        <a:pt x="3569" y="374"/>
                        <a:pt x="2999" y="72"/>
                        <a:pt x="2396" y="5"/>
                      </a:cubicBezTo>
                      <a:cubicBezTo>
                        <a:pt x="2343" y="2"/>
                        <a:pt x="2291" y="1"/>
                        <a:pt x="22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8" name="Google Shape;638;p22"/>
                <p:cNvSpPr/>
                <p:nvPr/>
              </p:nvSpPr>
              <p:spPr>
                <a:xfrm rot="3504383">
                  <a:off x="981651" y="4197755"/>
                  <a:ext cx="112277" cy="10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59" extrusionOk="0">
                      <a:moveTo>
                        <a:pt x="2257" y="0"/>
                      </a:moveTo>
                      <a:cubicBezTo>
                        <a:pt x="2134" y="0"/>
                        <a:pt x="2012" y="10"/>
                        <a:pt x="1894" y="30"/>
                      </a:cubicBezTo>
                      <a:cubicBezTo>
                        <a:pt x="1592" y="97"/>
                        <a:pt x="1290" y="214"/>
                        <a:pt x="1022" y="381"/>
                      </a:cubicBezTo>
                      <a:cubicBezTo>
                        <a:pt x="905" y="465"/>
                        <a:pt x="788" y="566"/>
                        <a:pt x="687" y="666"/>
                      </a:cubicBezTo>
                      <a:cubicBezTo>
                        <a:pt x="587" y="767"/>
                        <a:pt x="503" y="884"/>
                        <a:pt x="419" y="1018"/>
                      </a:cubicBezTo>
                      <a:cubicBezTo>
                        <a:pt x="101" y="1487"/>
                        <a:pt x="0" y="2090"/>
                        <a:pt x="151" y="2660"/>
                      </a:cubicBezTo>
                      <a:cubicBezTo>
                        <a:pt x="302" y="3213"/>
                        <a:pt x="654" y="3682"/>
                        <a:pt x="1140" y="4000"/>
                      </a:cubicBezTo>
                      <a:cubicBezTo>
                        <a:pt x="1240" y="4067"/>
                        <a:pt x="1357" y="4134"/>
                        <a:pt x="1491" y="4185"/>
                      </a:cubicBezTo>
                      <a:cubicBezTo>
                        <a:pt x="1609" y="4235"/>
                        <a:pt x="1743" y="4285"/>
                        <a:pt x="1860" y="4319"/>
                      </a:cubicBezTo>
                      <a:cubicBezTo>
                        <a:pt x="2008" y="4346"/>
                        <a:pt x="2155" y="4359"/>
                        <a:pt x="2303" y="4359"/>
                      </a:cubicBezTo>
                      <a:cubicBezTo>
                        <a:pt x="2423" y="4359"/>
                        <a:pt x="2544" y="4351"/>
                        <a:pt x="2664" y="4335"/>
                      </a:cubicBezTo>
                      <a:cubicBezTo>
                        <a:pt x="2932" y="4285"/>
                        <a:pt x="3184" y="4185"/>
                        <a:pt x="3401" y="4034"/>
                      </a:cubicBezTo>
                      <a:cubicBezTo>
                        <a:pt x="3636" y="3883"/>
                        <a:pt x="3820" y="3699"/>
                        <a:pt x="3988" y="3481"/>
                      </a:cubicBezTo>
                      <a:cubicBezTo>
                        <a:pt x="4323" y="3029"/>
                        <a:pt x="4490" y="2459"/>
                        <a:pt x="4440" y="1889"/>
                      </a:cubicBezTo>
                      <a:cubicBezTo>
                        <a:pt x="4390" y="1303"/>
                        <a:pt x="4088" y="767"/>
                        <a:pt x="3619" y="432"/>
                      </a:cubicBezTo>
                      <a:cubicBezTo>
                        <a:pt x="3385" y="247"/>
                        <a:pt x="3117" y="130"/>
                        <a:pt x="2832" y="63"/>
                      </a:cubicBezTo>
                      <a:cubicBezTo>
                        <a:pt x="2639" y="22"/>
                        <a:pt x="2446" y="0"/>
                        <a:pt x="22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9" name="Google Shape;639;p22"/>
                <p:cNvSpPr/>
                <p:nvPr/>
              </p:nvSpPr>
              <p:spPr>
                <a:xfrm rot="3504383">
                  <a:off x="846042" y="4080243"/>
                  <a:ext cx="111452" cy="10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363" extrusionOk="0">
                      <a:moveTo>
                        <a:pt x="2384" y="1"/>
                      </a:moveTo>
                      <a:cubicBezTo>
                        <a:pt x="2355" y="1"/>
                        <a:pt x="2325" y="1"/>
                        <a:pt x="2296" y="3"/>
                      </a:cubicBezTo>
                      <a:cubicBezTo>
                        <a:pt x="1977" y="3"/>
                        <a:pt x="1676" y="70"/>
                        <a:pt x="1391" y="204"/>
                      </a:cubicBezTo>
                      <a:cubicBezTo>
                        <a:pt x="1240" y="271"/>
                        <a:pt x="1106" y="355"/>
                        <a:pt x="972" y="439"/>
                      </a:cubicBezTo>
                      <a:cubicBezTo>
                        <a:pt x="855" y="539"/>
                        <a:pt x="738" y="640"/>
                        <a:pt x="637" y="757"/>
                      </a:cubicBezTo>
                      <a:cubicBezTo>
                        <a:pt x="453" y="958"/>
                        <a:pt x="302" y="1226"/>
                        <a:pt x="201" y="1494"/>
                      </a:cubicBezTo>
                      <a:cubicBezTo>
                        <a:pt x="0" y="2047"/>
                        <a:pt x="67" y="2650"/>
                        <a:pt x="352" y="3170"/>
                      </a:cubicBezTo>
                      <a:cubicBezTo>
                        <a:pt x="620" y="3672"/>
                        <a:pt x="1073" y="4058"/>
                        <a:pt x="1626" y="4242"/>
                      </a:cubicBezTo>
                      <a:cubicBezTo>
                        <a:pt x="1859" y="4315"/>
                        <a:pt x="2092" y="4362"/>
                        <a:pt x="2326" y="4362"/>
                      </a:cubicBezTo>
                      <a:cubicBezTo>
                        <a:pt x="2361" y="4362"/>
                        <a:pt x="2395" y="4361"/>
                        <a:pt x="2430" y="4359"/>
                      </a:cubicBezTo>
                      <a:cubicBezTo>
                        <a:pt x="2564" y="4359"/>
                        <a:pt x="2698" y="4343"/>
                        <a:pt x="2832" y="4309"/>
                      </a:cubicBezTo>
                      <a:cubicBezTo>
                        <a:pt x="2966" y="4276"/>
                        <a:pt x="3100" y="4225"/>
                        <a:pt x="3217" y="4175"/>
                      </a:cubicBezTo>
                      <a:cubicBezTo>
                        <a:pt x="3469" y="4058"/>
                        <a:pt x="3686" y="3890"/>
                        <a:pt x="3871" y="3689"/>
                      </a:cubicBezTo>
                      <a:cubicBezTo>
                        <a:pt x="4055" y="3488"/>
                        <a:pt x="4206" y="3270"/>
                        <a:pt x="4290" y="3019"/>
                      </a:cubicBezTo>
                      <a:cubicBezTo>
                        <a:pt x="4390" y="2751"/>
                        <a:pt x="4457" y="2483"/>
                        <a:pt x="4457" y="2198"/>
                      </a:cubicBezTo>
                      <a:cubicBezTo>
                        <a:pt x="4457" y="1913"/>
                        <a:pt x="4424" y="1628"/>
                        <a:pt x="4323" y="1343"/>
                      </a:cubicBezTo>
                      <a:cubicBezTo>
                        <a:pt x="4206" y="1075"/>
                        <a:pt x="4055" y="824"/>
                        <a:pt x="3854" y="623"/>
                      </a:cubicBezTo>
                      <a:cubicBezTo>
                        <a:pt x="3653" y="422"/>
                        <a:pt x="3418" y="254"/>
                        <a:pt x="3150" y="154"/>
                      </a:cubicBezTo>
                      <a:cubicBezTo>
                        <a:pt x="2895" y="64"/>
                        <a:pt x="2639" y="1"/>
                        <a:pt x="23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0" name="Google Shape;640;p22"/>
                <p:cNvSpPr/>
                <p:nvPr/>
              </p:nvSpPr>
              <p:spPr>
                <a:xfrm rot="3504383">
                  <a:off x="687756" y="3998253"/>
                  <a:ext cx="112302" cy="109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2" h="4369" extrusionOk="0">
                      <a:moveTo>
                        <a:pt x="2298" y="1"/>
                      </a:moveTo>
                      <a:cubicBezTo>
                        <a:pt x="2122" y="1"/>
                        <a:pt x="1949" y="23"/>
                        <a:pt x="1777" y="64"/>
                      </a:cubicBezTo>
                      <a:cubicBezTo>
                        <a:pt x="1475" y="147"/>
                        <a:pt x="1191" y="298"/>
                        <a:pt x="939" y="482"/>
                      </a:cubicBezTo>
                      <a:cubicBezTo>
                        <a:pt x="453" y="868"/>
                        <a:pt x="135" y="1421"/>
                        <a:pt x="68" y="2024"/>
                      </a:cubicBezTo>
                      <a:cubicBezTo>
                        <a:pt x="1" y="2610"/>
                        <a:pt x="202" y="3180"/>
                        <a:pt x="604" y="3616"/>
                      </a:cubicBezTo>
                      <a:cubicBezTo>
                        <a:pt x="989" y="4034"/>
                        <a:pt x="1526" y="4302"/>
                        <a:pt x="2095" y="4353"/>
                      </a:cubicBezTo>
                      <a:cubicBezTo>
                        <a:pt x="2179" y="4363"/>
                        <a:pt x="2262" y="4368"/>
                        <a:pt x="2345" y="4368"/>
                      </a:cubicBezTo>
                      <a:cubicBezTo>
                        <a:pt x="2796" y="4368"/>
                        <a:pt x="3235" y="4217"/>
                        <a:pt x="3603" y="3934"/>
                      </a:cubicBezTo>
                      <a:cubicBezTo>
                        <a:pt x="3821" y="3766"/>
                        <a:pt x="4005" y="3565"/>
                        <a:pt x="4139" y="3331"/>
                      </a:cubicBezTo>
                      <a:cubicBezTo>
                        <a:pt x="4273" y="3096"/>
                        <a:pt x="4357" y="2828"/>
                        <a:pt x="4391" y="2560"/>
                      </a:cubicBezTo>
                      <a:cubicBezTo>
                        <a:pt x="4491" y="2007"/>
                        <a:pt x="4357" y="1421"/>
                        <a:pt x="4056" y="935"/>
                      </a:cubicBezTo>
                      <a:cubicBezTo>
                        <a:pt x="3737" y="449"/>
                        <a:pt x="3218" y="114"/>
                        <a:pt x="2648" y="30"/>
                      </a:cubicBezTo>
                      <a:cubicBezTo>
                        <a:pt x="2529" y="10"/>
                        <a:pt x="2413" y="1"/>
                        <a:pt x="22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1" name="Google Shape;641;p22"/>
                <p:cNvSpPr/>
                <p:nvPr/>
              </p:nvSpPr>
              <p:spPr>
                <a:xfrm rot="3504383">
                  <a:off x="513802" y="3959434"/>
                  <a:ext cx="112702" cy="10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59" extrusionOk="0">
                      <a:moveTo>
                        <a:pt x="2243" y="1"/>
                      </a:moveTo>
                      <a:cubicBezTo>
                        <a:pt x="2166" y="1"/>
                        <a:pt x="2088" y="5"/>
                        <a:pt x="2011" y="14"/>
                      </a:cubicBezTo>
                      <a:cubicBezTo>
                        <a:pt x="1710" y="48"/>
                        <a:pt x="1425" y="132"/>
                        <a:pt x="1174" y="283"/>
                      </a:cubicBezTo>
                      <a:cubicBezTo>
                        <a:pt x="889" y="450"/>
                        <a:pt x="654" y="668"/>
                        <a:pt x="470" y="919"/>
                      </a:cubicBezTo>
                      <a:cubicBezTo>
                        <a:pt x="286" y="1171"/>
                        <a:pt x="152" y="1455"/>
                        <a:pt x="85" y="1757"/>
                      </a:cubicBezTo>
                      <a:cubicBezTo>
                        <a:pt x="18" y="2042"/>
                        <a:pt x="1" y="2343"/>
                        <a:pt x="51" y="2628"/>
                      </a:cubicBezTo>
                      <a:cubicBezTo>
                        <a:pt x="152" y="3198"/>
                        <a:pt x="503" y="3700"/>
                        <a:pt x="1006" y="4019"/>
                      </a:cubicBezTo>
                      <a:cubicBezTo>
                        <a:pt x="1371" y="4245"/>
                        <a:pt x="1791" y="4358"/>
                        <a:pt x="2219" y="4358"/>
                      </a:cubicBezTo>
                      <a:cubicBezTo>
                        <a:pt x="2362" y="4358"/>
                        <a:pt x="2506" y="4346"/>
                        <a:pt x="2648" y="4320"/>
                      </a:cubicBezTo>
                      <a:cubicBezTo>
                        <a:pt x="2899" y="4270"/>
                        <a:pt x="3151" y="4170"/>
                        <a:pt x="3385" y="4036"/>
                      </a:cubicBezTo>
                      <a:cubicBezTo>
                        <a:pt x="3620" y="3902"/>
                        <a:pt x="3821" y="3717"/>
                        <a:pt x="3972" y="3499"/>
                      </a:cubicBezTo>
                      <a:cubicBezTo>
                        <a:pt x="4139" y="3282"/>
                        <a:pt x="4256" y="3047"/>
                        <a:pt x="4324" y="2779"/>
                      </a:cubicBezTo>
                      <a:cubicBezTo>
                        <a:pt x="4508" y="1958"/>
                        <a:pt x="4240" y="1087"/>
                        <a:pt x="3603" y="517"/>
                      </a:cubicBezTo>
                      <a:cubicBezTo>
                        <a:pt x="3226" y="184"/>
                        <a:pt x="2737" y="1"/>
                        <a:pt x="224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2" name="Google Shape;642;p22"/>
                <p:cNvSpPr/>
                <p:nvPr/>
              </p:nvSpPr>
              <p:spPr>
                <a:xfrm rot="3504383">
                  <a:off x="335565" y="3966521"/>
                  <a:ext cx="110602" cy="109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4" h="4372" extrusionOk="0">
                      <a:moveTo>
                        <a:pt x="2172" y="1"/>
                      </a:moveTo>
                      <a:cubicBezTo>
                        <a:pt x="1921" y="1"/>
                        <a:pt x="1668" y="48"/>
                        <a:pt x="1425" y="144"/>
                      </a:cubicBezTo>
                      <a:cubicBezTo>
                        <a:pt x="855" y="362"/>
                        <a:pt x="419" y="797"/>
                        <a:pt x="185" y="1350"/>
                      </a:cubicBezTo>
                      <a:cubicBezTo>
                        <a:pt x="68" y="1635"/>
                        <a:pt x="1" y="1937"/>
                        <a:pt x="1" y="2255"/>
                      </a:cubicBezTo>
                      <a:cubicBezTo>
                        <a:pt x="1" y="2540"/>
                        <a:pt x="68" y="2825"/>
                        <a:pt x="168" y="3093"/>
                      </a:cubicBezTo>
                      <a:cubicBezTo>
                        <a:pt x="403" y="3612"/>
                        <a:pt x="838" y="4031"/>
                        <a:pt x="1391" y="4232"/>
                      </a:cubicBezTo>
                      <a:cubicBezTo>
                        <a:pt x="1639" y="4325"/>
                        <a:pt x="1900" y="4371"/>
                        <a:pt x="2163" y="4371"/>
                      </a:cubicBezTo>
                      <a:cubicBezTo>
                        <a:pt x="2470" y="4371"/>
                        <a:pt x="2778" y="4308"/>
                        <a:pt x="3067" y="4182"/>
                      </a:cubicBezTo>
                      <a:cubicBezTo>
                        <a:pt x="3318" y="4081"/>
                        <a:pt x="3536" y="3930"/>
                        <a:pt x="3737" y="3729"/>
                      </a:cubicBezTo>
                      <a:cubicBezTo>
                        <a:pt x="3938" y="3545"/>
                        <a:pt x="4089" y="3311"/>
                        <a:pt x="4206" y="3059"/>
                      </a:cubicBezTo>
                      <a:cubicBezTo>
                        <a:pt x="4407" y="2540"/>
                        <a:pt x="4424" y="1970"/>
                        <a:pt x="4223" y="1451"/>
                      </a:cubicBezTo>
                      <a:cubicBezTo>
                        <a:pt x="4005" y="915"/>
                        <a:pt x="3620" y="479"/>
                        <a:pt x="3100" y="228"/>
                      </a:cubicBezTo>
                      <a:cubicBezTo>
                        <a:pt x="2809" y="78"/>
                        <a:pt x="2492" y="1"/>
                        <a:pt x="21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3" name="Google Shape;643;p22"/>
                <p:cNvSpPr/>
                <p:nvPr/>
              </p:nvSpPr>
              <p:spPr>
                <a:xfrm rot="3504383">
                  <a:off x="149195" y="4000278"/>
                  <a:ext cx="125677" cy="10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7" h="4374" extrusionOk="0">
                      <a:moveTo>
                        <a:pt x="2758" y="0"/>
                      </a:moveTo>
                      <a:cubicBezTo>
                        <a:pt x="2403" y="0"/>
                        <a:pt x="2048" y="87"/>
                        <a:pt x="1726" y="264"/>
                      </a:cubicBezTo>
                      <a:cubicBezTo>
                        <a:pt x="0" y="1202"/>
                        <a:pt x="302" y="3765"/>
                        <a:pt x="2195" y="4301"/>
                      </a:cubicBezTo>
                      <a:cubicBezTo>
                        <a:pt x="2382" y="4350"/>
                        <a:pt x="2570" y="4373"/>
                        <a:pt x="2755" y="4373"/>
                      </a:cubicBezTo>
                      <a:cubicBezTo>
                        <a:pt x="3713" y="4373"/>
                        <a:pt x="4595" y="3746"/>
                        <a:pt x="4876" y="2777"/>
                      </a:cubicBezTo>
                      <a:cubicBezTo>
                        <a:pt x="5026" y="2224"/>
                        <a:pt x="4959" y="1637"/>
                        <a:pt x="4691" y="1152"/>
                      </a:cubicBezTo>
                      <a:cubicBezTo>
                        <a:pt x="4407" y="649"/>
                        <a:pt x="3937" y="264"/>
                        <a:pt x="3401" y="96"/>
                      </a:cubicBezTo>
                      <a:cubicBezTo>
                        <a:pt x="3192" y="32"/>
                        <a:pt x="2975" y="0"/>
                        <a:pt x="27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4" name="Google Shape;644;p22"/>
                <p:cNvSpPr/>
                <p:nvPr/>
              </p:nvSpPr>
              <p:spPr>
                <a:xfrm rot="3504383">
                  <a:off x="-14724" y="4058147"/>
                  <a:ext cx="117727" cy="109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66" extrusionOk="0">
                      <a:moveTo>
                        <a:pt x="2273" y="0"/>
                      </a:moveTo>
                      <a:cubicBezTo>
                        <a:pt x="1323" y="0"/>
                        <a:pt x="446" y="613"/>
                        <a:pt x="168" y="1572"/>
                      </a:cubicBezTo>
                      <a:cubicBezTo>
                        <a:pt x="0" y="2125"/>
                        <a:pt x="67" y="2711"/>
                        <a:pt x="352" y="3197"/>
                      </a:cubicBezTo>
                      <a:cubicBezTo>
                        <a:pt x="620" y="3716"/>
                        <a:pt x="1073" y="4085"/>
                        <a:pt x="1626" y="4269"/>
                      </a:cubicBezTo>
                      <a:cubicBezTo>
                        <a:pt x="1838" y="4334"/>
                        <a:pt x="2061" y="4366"/>
                        <a:pt x="2283" y="4366"/>
                      </a:cubicBezTo>
                      <a:cubicBezTo>
                        <a:pt x="2638" y="4366"/>
                        <a:pt x="2992" y="4283"/>
                        <a:pt x="3301" y="4118"/>
                      </a:cubicBezTo>
                      <a:cubicBezTo>
                        <a:pt x="3820" y="3834"/>
                        <a:pt x="4206" y="3348"/>
                        <a:pt x="4357" y="2778"/>
                      </a:cubicBezTo>
                      <a:cubicBezTo>
                        <a:pt x="4708" y="1622"/>
                        <a:pt x="4022" y="399"/>
                        <a:pt x="2865" y="81"/>
                      </a:cubicBezTo>
                      <a:cubicBezTo>
                        <a:pt x="2668" y="26"/>
                        <a:pt x="2469" y="0"/>
                        <a:pt x="2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5" name="Google Shape;645;p22"/>
                <p:cNvSpPr/>
                <p:nvPr/>
              </p:nvSpPr>
              <p:spPr>
                <a:xfrm rot="3504383">
                  <a:off x="-188393" y="4094295"/>
                  <a:ext cx="111027" cy="109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61" extrusionOk="0">
                      <a:moveTo>
                        <a:pt x="2261" y="0"/>
                      </a:moveTo>
                      <a:cubicBezTo>
                        <a:pt x="1696" y="0"/>
                        <a:pt x="1138" y="213"/>
                        <a:pt x="704" y="612"/>
                      </a:cubicBezTo>
                      <a:cubicBezTo>
                        <a:pt x="503" y="797"/>
                        <a:pt x="353" y="1031"/>
                        <a:pt x="235" y="1282"/>
                      </a:cubicBezTo>
                      <a:cubicBezTo>
                        <a:pt x="18" y="1785"/>
                        <a:pt x="1" y="2355"/>
                        <a:pt x="202" y="2874"/>
                      </a:cubicBezTo>
                      <a:cubicBezTo>
                        <a:pt x="403" y="3410"/>
                        <a:pt x="788" y="3863"/>
                        <a:pt x="1291" y="4131"/>
                      </a:cubicBezTo>
                      <a:cubicBezTo>
                        <a:pt x="1588" y="4284"/>
                        <a:pt x="1912" y="4361"/>
                        <a:pt x="2238" y="4361"/>
                      </a:cubicBezTo>
                      <a:cubicBezTo>
                        <a:pt x="2483" y="4361"/>
                        <a:pt x="2729" y="4317"/>
                        <a:pt x="2966" y="4231"/>
                      </a:cubicBezTo>
                      <a:cubicBezTo>
                        <a:pt x="3838" y="3896"/>
                        <a:pt x="4407" y="3075"/>
                        <a:pt x="4424" y="2137"/>
                      </a:cubicBezTo>
                      <a:cubicBezTo>
                        <a:pt x="4441" y="1249"/>
                        <a:pt x="3888" y="445"/>
                        <a:pt x="3050" y="143"/>
                      </a:cubicBezTo>
                      <a:cubicBezTo>
                        <a:pt x="2793" y="47"/>
                        <a:pt x="2527" y="0"/>
                        <a:pt x="22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6" name="Google Shape;646;p22"/>
                <p:cNvSpPr/>
                <p:nvPr/>
              </p:nvSpPr>
              <p:spPr>
                <a:xfrm rot="3504383">
                  <a:off x="-366975" y="4099328"/>
                  <a:ext cx="110602" cy="10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4" h="4358" extrusionOk="0">
                      <a:moveTo>
                        <a:pt x="2187" y="1"/>
                      </a:moveTo>
                      <a:cubicBezTo>
                        <a:pt x="2067" y="1"/>
                        <a:pt x="1946" y="9"/>
                        <a:pt x="1826" y="27"/>
                      </a:cubicBezTo>
                      <a:cubicBezTo>
                        <a:pt x="1692" y="44"/>
                        <a:pt x="1575" y="77"/>
                        <a:pt x="1441" y="128"/>
                      </a:cubicBezTo>
                      <a:cubicBezTo>
                        <a:pt x="1324" y="161"/>
                        <a:pt x="1190" y="228"/>
                        <a:pt x="1072" y="278"/>
                      </a:cubicBezTo>
                      <a:cubicBezTo>
                        <a:pt x="838" y="429"/>
                        <a:pt x="637" y="597"/>
                        <a:pt x="469" y="815"/>
                      </a:cubicBezTo>
                      <a:cubicBezTo>
                        <a:pt x="151" y="1233"/>
                        <a:pt x="0" y="1786"/>
                        <a:pt x="50" y="2322"/>
                      </a:cubicBezTo>
                      <a:cubicBezTo>
                        <a:pt x="101" y="2892"/>
                        <a:pt x="369" y="3428"/>
                        <a:pt x="788" y="3814"/>
                      </a:cubicBezTo>
                      <a:cubicBezTo>
                        <a:pt x="1176" y="4172"/>
                        <a:pt x="1672" y="4358"/>
                        <a:pt x="2191" y="4358"/>
                      </a:cubicBezTo>
                      <a:cubicBezTo>
                        <a:pt x="2253" y="4358"/>
                        <a:pt x="2316" y="4355"/>
                        <a:pt x="2379" y="4350"/>
                      </a:cubicBezTo>
                      <a:cubicBezTo>
                        <a:pt x="3317" y="4232"/>
                        <a:pt x="4088" y="3562"/>
                        <a:pt x="4339" y="2641"/>
                      </a:cubicBezTo>
                      <a:cubicBezTo>
                        <a:pt x="4407" y="2356"/>
                        <a:pt x="4423" y="2054"/>
                        <a:pt x="4373" y="1770"/>
                      </a:cubicBezTo>
                      <a:cubicBezTo>
                        <a:pt x="4289" y="1183"/>
                        <a:pt x="3954" y="680"/>
                        <a:pt x="3468" y="362"/>
                      </a:cubicBezTo>
                      <a:cubicBezTo>
                        <a:pt x="3084" y="124"/>
                        <a:pt x="2638" y="1"/>
                        <a:pt x="218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7" name="Google Shape;647;p22"/>
                <p:cNvSpPr/>
                <p:nvPr/>
              </p:nvSpPr>
              <p:spPr>
                <a:xfrm rot="3504383">
                  <a:off x="-540963" y="4055779"/>
                  <a:ext cx="112277" cy="109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62" extrusionOk="0">
                      <a:moveTo>
                        <a:pt x="2176" y="0"/>
                      </a:moveTo>
                      <a:cubicBezTo>
                        <a:pt x="1728" y="0"/>
                        <a:pt x="1284" y="138"/>
                        <a:pt x="922" y="403"/>
                      </a:cubicBezTo>
                      <a:cubicBezTo>
                        <a:pt x="805" y="486"/>
                        <a:pt x="704" y="587"/>
                        <a:pt x="620" y="687"/>
                      </a:cubicBezTo>
                      <a:cubicBezTo>
                        <a:pt x="520" y="788"/>
                        <a:pt x="453" y="888"/>
                        <a:pt x="386" y="1006"/>
                      </a:cubicBezTo>
                      <a:cubicBezTo>
                        <a:pt x="235" y="1240"/>
                        <a:pt x="151" y="1492"/>
                        <a:pt x="101" y="1760"/>
                      </a:cubicBezTo>
                      <a:cubicBezTo>
                        <a:pt x="0" y="2329"/>
                        <a:pt x="118" y="2916"/>
                        <a:pt x="419" y="3402"/>
                      </a:cubicBezTo>
                      <a:cubicBezTo>
                        <a:pt x="738" y="3887"/>
                        <a:pt x="1240" y="4223"/>
                        <a:pt x="1810" y="4340"/>
                      </a:cubicBezTo>
                      <a:cubicBezTo>
                        <a:pt x="1928" y="4354"/>
                        <a:pt x="2049" y="4362"/>
                        <a:pt x="2170" y="4362"/>
                      </a:cubicBezTo>
                      <a:cubicBezTo>
                        <a:pt x="2342" y="4362"/>
                        <a:pt x="2514" y="4346"/>
                        <a:pt x="2681" y="4306"/>
                      </a:cubicBezTo>
                      <a:cubicBezTo>
                        <a:pt x="2832" y="4273"/>
                        <a:pt x="2966" y="4223"/>
                        <a:pt x="3117" y="4156"/>
                      </a:cubicBezTo>
                      <a:cubicBezTo>
                        <a:pt x="3251" y="4088"/>
                        <a:pt x="3385" y="4005"/>
                        <a:pt x="3519" y="3904"/>
                      </a:cubicBezTo>
                      <a:cubicBezTo>
                        <a:pt x="4005" y="3552"/>
                        <a:pt x="4340" y="2999"/>
                        <a:pt x="4407" y="2396"/>
                      </a:cubicBezTo>
                      <a:cubicBezTo>
                        <a:pt x="4491" y="1810"/>
                        <a:pt x="4306" y="1223"/>
                        <a:pt x="3904" y="788"/>
                      </a:cubicBezTo>
                      <a:cubicBezTo>
                        <a:pt x="3536" y="369"/>
                        <a:pt x="3016" y="84"/>
                        <a:pt x="2447" y="17"/>
                      </a:cubicBezTo>
                      <a:cubicBezTo>
                        <a:pt x="2357" y="6"/>
                        <a:pt x="2266" y="0"/>
                        <a:pt x="21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4_1_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3"/>
          <p:cNvSpPr txBox="1"/>
          <p:nvPr>
            <p:ph type="title"/>
          </p:nvPr>
        </p:nvSpPr>
        <p:spPr>
          <a:xfrm>
            <a:off x="776075" y="1888350"/>
            <a:ext cx="36393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0" name="Google Shape;650;p23"/>
          <p:cNvSpPr txBox="1"/>
          <p:nvPr>
            <p:ph type="title" idx="2" hasCustomPrompt="1"/>
          </p:nvPr>
        </p:nvSpPr>
        <p:spPr>
          <a:xfrm>
            <a:off x="981600" y="689653"/>
            <a:ext cx="11013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1" name="Google Shape;651;p23"/>
          <p:cNvSpPr txBox="1"/>
          <p:nvPr>
            <p:ph type="subTitle" idx="1"/>
          </p:nvPr>
        </p:nvSpPr>
        <p:spPr>
          <a:xfrm>
            <a:off x="776075" y="3449725"/>
            <a:ext cx="28152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52" name="Google Shape;652;p23"/>
          <p:cNvGrpSpPr/>
          <p:nvPr/>
        </p:nvGrpSpPr>
        <p:grpSpPr>
          <a:xfrm rot="-356998">
            <a:off x="4275665" y="-2199997"/>
            <a:ext cx="5453237" cy="5485195"/>
            <a:chOff x="-741470" y="2755466"/>
            <a:chExt cx="3961335" cy="3984550"/>
          </a:xfrm>
        </p:grpSpPr>
        <p:sp>
          <p:nvSpPr>
            <p:cNvPr id="653" name="Google Shape;653;p23"/>
            <p:cNvSpPr/>
            <p:nvPr/>
          </p:nvSpPr>
          <p:spPr>
            <a:xfrm rot="3504383">
              <a:off x="2120535" y="5166032"/>
              <a:ext cx="186903" cy="322656"/>
            </a:xfrm>
            <a:custGeom>
              <a:avLst/>
              <a:gdLst/>
              <a:ahLst/>
              <a:cxnLst/>
              <a:rect l="l" t="t" r="r" b="b"/>
              <a:pathLst>
                <a:path w="7476" h="12906" extrusionOk="0">
                  <a:moveTo>
                    <a:pt x="651" y="0"/>
                  </a:moveTo>
                  <a:cubicBezTo>
                    <a:pt x="323" y="0"/>
                    <a:pt x="1" y="331"/>
                    <a:pt x="213" y="721"/>
                  </a:cubicBezTo>
                  <a:lnTo>
                    <a:pt x="6412" y="12650"/>
                  </a:lnTo>
                  <a:cubicBezTo>
                    <a:pt x="6515" y="12830"/>
                    <a:pt x="6674" y="12905"/>
                    <a:pt x="6831" y="12905"/>
                  </a:cubicBezTo>
                  <a:cubicBezTo>
                    <a:pt x="7156" y="12905"/>
                    <a:pt x="7475" y="12582"/>
                    <a:pt x="7283" y="12198"/>
                  </a:cubicBezTo>
                  <a:lnTo>
                    <a:pt x="1084" y="286"/>
                  </a:lnTo>
                  <a:cubicBezTo>
                    <a:pt x="983" y="84"/>
                    <a:pt x="816" y="0"/>
                    <a:pt x="6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23"/>
            <p:cNvSpPr/>
            <p:nvPr/>
          </p:nvSpPr>
          <p:spPr>
            <a:xfrm rot="3504383">
              <a:off x="2014927" y="5064932"/>
              <a:ext cx="246104" cy="435032"/>
            </a:xfrm>
            <a:custGeom>
              <a:avLst/>
              <a:gdLst/>
              <a:ahLst/>
              <a:cxnLst/>
              <a:rect l="l" t="t" r="r" b="b"/>
              <a:pathLst>
                <a:path w="9844" h="17401" extrusionOk="0">
                  <a:moveTo>
                    <a:pt x="660" y="0"/>
                  </a:moveTo>
                  <a:cubicBezTo>
                    <a:pt x="329" y="0"/>
                    <a:pt x="0" y="341"/>
                    <a:pt x="214" y="734"/>
                  </a:cubicBezTo>
                  <a:lnTo>
                    <a:pt x="8758" y="17120"/>
                  </a:lnTo>
                  <a:cubicBezTo>
                    <a:pt x="8852" y="17318"/>
                    <a:pt x="9014" y="17401"/>
                    <a:pt x="9176" y="17401"/>
                  </a:cubicBezTo>
                  <a:cubicBezTo>
                    <a:pt x="9507" y="17401"/>
                    <a:pt x="9843" y="17060"/>
                    <a:pt x="9630" y="16667"/>
                  </a:cubicBezTo>
                  <a:lnTo>
                    <a:pt x="1085" y="281"/>
                  </a:lnTo>
                  <a:cubicBezTo>
                    <a:pt x="985" y="83"/>
                    <a:pt x="822" y="0"/>
                    <a:pt x="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23"/>
            <p:cNvSpPr/>
            <p:nvPr/>
          </p:nvSpPr>
          <p:spPr>
            <a:xfrm rot="3504383">
              <a:off x="1915198" y="4972895"/>
              <a:ext cx="293705" cy="527484"/>
            </a:xfrm>
            <a:custGeom>
              <a:avLst/>
              <a:gdLst/>
              <a:ahLst/>
              <a:cxnLst/>
              <a:rect l="l" t="t" r="r" b="b"/>
              <a:pathLst>
                <a:path w="11748" h="21099" extrusionOk="0">
                  <a:moveTo>
                    <a:pt x="661" y="1"/>
                  </a:moveTo>
                  <a:cubicBezTo>
                    <a:pt x="332" y="1"/>
                    <a:pt x="1" y="336"/>
                    <a:pt x="213" y="738"/>
                  </a:cubicBezTo>
                  <a:lnTo>
                    <a:pt x="10684" y="20843"/>
                  </a:lnTo>
                  <a:cubicBezTo>
                    <a:pt x="10788" y="21023"/>
                    <a:pt x="10947" y="21098"/>
                    <a:pt x="11104" y="21098"/>
                  </a:cubicBezTo>
                  <a:cubicBezTo>
                    <a:pt x="11429" y="21098"/>
                    <a:pt x="11748" y="20775"/>
                    <a:pt x="11556" y="20391"/>
                  </a:cubicBezTo>
                  <a:lnTo>
                    <a:pt x="1084" y="286"/>
                  </a:lnTo>
                  <a:cubicBezTo>
                    <a:pt x="989" y="84"/>
                    <a:pt x="825" y="1"/>
                    <a:pt x="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23"/>
            <p:cNvSpPr/>
            <p:nvPr/>
          </p:nvSpPr>
          <p:spPr>
            <a:xfrm rot="3504383">
              <a:off x="1823402" y="4896076"/>
              <a:ext cx="326131" cy="589810"/>
            </a:xfrm>
            <a:custGeom>
              <a:avLst/>
              <a:gdLst/>
              <a:ahLst/>
              <a:cxnLst/>
              <a:rect l="l" t="t" r="r" b="b"/>
              <a:pathLst>
                <a:path w="13045" h="23592" extrusionOk="0">
                  <a:moveTo>
                    <a:pt x="660" y="1"/>
                  </a:moveTo>
                  <a:cubicBezTo>
                    <a:pt x="329" y="1"/>
                    <a:pt x="1" y="341"/>
                    <a:pt x="214" y="735"/>
                  </a:cubicBezTo>
                  <a:lnTo>
                    <a:pt x="11993" y="23336"/>
                  </a:lnTo>
                  <a:cubicBezTo>
                    <a:pt x="12091" y="23516"/>
                    <a:pt x="12246" y="23591"/>
                    <a:pt x="12401" y="23591"/>
                  </a:cubicBezTo>
                  <a:cubicBezTo>
                    <a:pt x="12722" y="23591"/>
                    <a:pt x="13045" y="23268"/>
                    <a:pt x="12864" y="22884"/>
                  </a:cubicBezTo>
                  <a:lnTo>
                    <a:pt x="1085" y="282"/>
                  </a:lnTo>
                  <a:cubicBezTo>
                    <a:pt x="986" y="83"/>
                    <a:pt x="823" y="1"/>
                    <a:pt x="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23"/>
            <p:cNvSpPr/>
            <p:nvPr/>
          </p:nvSpPr>
          <p:spPr>
            <a:xfrm rot="3504383">
              <a:off x="1734978" y="4827723"/>
              <a:ext cx="351106" cy="637161"/>
            </a:xfrm>
            <a:custGeom>
              <a:avLst/>
              <a:gdLst/>
              <a:ahLst/>
              <a:cxnLst/>
              <a:rect l="l" t="t" r="r" b="b"/>
              <a:pathLst>
                <a:path w="14044" h="25486" extrusionOk="0">
                  <a:moveTo>
                    <a:pt x="662" y="1"/>
                  </a:moveTo>
                  <a:cubicBezTo>
                    <a:pt x="333" y="1"/>
                    <a:pt x="0" y="341"/>
                    <a:pt x="225" y="734"/>
                  </a:cubicBezTo>
                  <a:lnTo>
                    <a:pt x="12958" y="25213"/>
                  </a:lnTo>
                  <a:cubicBezTo>
                    <a:pt x="13057" y="25405"/>
                    <a:pt x="13220" y="25486"/>
                    <a:pt x="13382" y="25486"/>
                  </a:cubicBezTo>
                  <a:cubicBezTo>
                    <a:pt x="13713" y="25486"/>
                    <a:pt x="14044" y="25149"/>
                    <a:pt x="13830" y="24743"/>
                  </a:cubicBezTo>
                  <a:lnTo>
                    <a:pt x="1079" y="282"/>
                  </a:lnTo>
                  <a:cubicBezTo>
                    <a:pt x="986" y="83"/>
                    <a:pt x="824" y="1"/>
                    <a:pt x="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23"/>
            <p:cNvSpPr/>
            <p:nvPr/>
          </p:nvSpPr>
          <p:spPr>
            <a:xfrm rot="3504383">
              <a:off x="1659028" y="4782426"/>
              <a:ext cx="351206" cy="637036"/>
            </a:xfrm>
            <a:custGeom>
              <a:avLst/>
              <a:gdLst/>
              <a:ahLst/>
              <a:cxnLst/>
              <a:rect l="l" t="t" r="r" b="b"/>
              <a:pathLst>
                <a:path w="14048" h="25481" extrusionOk="0">
                  <a:moveTo>
                    <a:pt x="654" y="1"/>
                  </a:moveTo>
                  <a:cubicBezTo>
                    <a:pt x="325" y="1"/>
                    <a:pt x="1" y="336"/>
                    <a:pt x="213" y="738"/>
                  </a:cubicBezTo>
                  <a:lnTo>
                    <a:pt x="12947" y="25200"/>
                  </a:lnTo>
                  <a:lnTo>
                    <a:pt x="12963" y="25200"/>
                  </a:lnTo>
                  <a:cubicBezTo>
                    <a:pt x="13057" y="25399"/>
                    <a:pt x="13218" y="25481"/>
                    <a:pt x="13381" y="25481"/>
                  </a:cubicBezTo>
                  <a:cubicBezTo>
                    <a:pt x="13712" y="25481"/>
                    <a:pt x="14048" y="25140"/>
                    <a:pt x="13835" y="24747"/>
                  </a:cubicBezTo>
                  <a:lnTo>
                    <a:pt x="1084" y="286"/>
                  </a:lnTo>
                  <a:cubicBezTo>
                    <a:pt x="984" y="85"/>
                    <a:pt x="818" y="1"/>
                    <a:pt x="6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23"/>
            <p:cNvSpPr/>
            <p:nvPr/>
          </p:nvSpPr>
          <p:spPr>
            <a:xfrm rot="3504383">
              <a:off x="1583109" y="4736711"/>
              <a:ext cx="351106" cy="637186"/>
            </a:xfrm>
            <a:custGeom>
              <a:avLst/>
              <a:gdLst/>
              <a:ahLst/>
              <a:cxnLst/>
              <a:rect l="l" t="t" r="r" b="b"/>
              <a:pathLst>
                <a:path w="14044" h="25487" extrusionOk="0">
                  <a:moveTo>
                    <a:pt x="662" y="1"/>
                  </a:moveTo>
                  <a:cubicBezTo>
                    <a:pt x="333" y="1"/>
                    <a:pt x="0" y="341"/>
                    <a:pt x="225" y="734"/>
                  </a:cubicBezTo>
                  <a:lnTo>
                    <a:pt x="12958" y="25213"/>
                  </a:lnTo>
                  <a:cubicBezTo>
                    <a:pt x="13058" y="25406"/>
                    <a:pt x="13221" y="25486"/>
                    <a:pt x="13384" y="25486"/>
                  </a:cubicBezTo>
                  <a:cubicBezTo>
                    <a:pt x="13714" y="25486"/>
                    <a:pt x="14043" y="25153"/>
                    <a:pt x="13830" y="24760"/>
                  </a:cubicBezTo>
                  <a:lnTo>
                    <a:pt x="1079" y="282"/>
                  </a:lnTo>
                  <a:cubicBezTo>
                    <a:pt x="986" y="83"/>
                    <a:pt x="824" y="1"/>
                    <a:pt x="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23"/>
            <p:cNvSpPr/>
            <p:nvPr/>
          </p:nvSpPr>
          <p:spPr>
            <a:xfrm rot="3504383">
              <a:off x="1507526" y="4691940"/>
              <a:ext cx="350381" cy="636386"/>
            </a:xfrm>
            <a:custGeom>
              <a:avLst/>
              <a:gdLst/>
              <a:ahLst/>
              <a:cxnLst/>
              <a:rect l="l" t="t" r="r" b="b"/>
              <a:pathLst>
                <a:path w="14015" h="25455" extrusionOk="0">
                  <a:moveTo>
                    <a:pt x="637" y="1"/>
                  </a:moveTo>
                  <a:cubicBezTo>
                    <a:pt x="314" y="1"/>
                    <a:pt x="0" y="326"/>
                    <a:pt x="191" y="719"/>
                  </a:cubicBezTo>
                  <a:lnTo>
                    <a:pt x="12941" y="25198"/>
                  </a:lnTo>
                  <a:lnTo>
                    <a:pt x="12941" y="25181"/>
                  </a:lnTo>
                  <a:cubicBezTo>
                    <a:pt x="13041" y="25374"/>
                    <a:pt x="13202" y="25455"/>
                    <a:pt x="13363" y="25455"/>
                  </a:cubicBezTo>
                  <a:cubicBezTo>
                    <a:pt x="13690" y="25455"/>
                    <a:pt x="14015" y="25122"/>
                    <a:pt x="13813" y="24728"/>
                  </a:cubicBezTo>
                  <a:lnTo>
                    <a:pt x="1062" y="267"/>
                  </a:lnTo>
                  <a:cubicBezTo>
                    <a:pt x="957" y="79"/>
                    <a:pt x="796" y="1"/>
                    <a:pt x="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23"/>
            <p:cNvSpPr/>
            <p:nvPr/>
          </p:nvSpPr>
          <p:spPr>
            <a:xfrm rot="3504383">
              <a:off x="1443459" y="4669366"/>
              <a:ext cx="326806" cy="590435"/>
            </a:xfrm>
            <a:custGeom>
              <a:avLst/>
              <a:gdLst/>
              <a:ahLst/>
              <a:cxnLst/>
              <a:rect l="l" t="t" r="r" b="b"/>
              <a:pathLst>
                <a:path w="13072" h="23617" extrusionOk="0">
                  <a:moveTo>
                    <a:pt x="660" y="0"/>
                  </a:moveTo>
                  <a:cubicBezTo>
                    <a:pt x="329" y="0"/>
                    <a:pt x="0" y="341"/>
                    <a:pt x="214" y="734"/>
                  </a:cubicBezTo>
                  <a:lnTo>
                    <a:pt x="11976" y="23336"/>
                  </a:lnTo>
                  <a:cubicBezTo>
                    <a:pt x="12075" y="23534"/>
                    <a:pt x="12240" y="23617"/>
                    <a:pt x="12404" y="23617"/>
                  </a:cubicBezTo>
                  <a:cubicBezTo>
                    <a:pt x="12739" y="23617"/>
                    <a:pt x="13071" y="23276"/>
                    <a:pt x="12847" y="22883"/>
                  </a:cubicBezTo>
                  <a:lnTo>
                    <a:pt x="1085" y="281"/>
                  </a:lnTo>
                  <a:cubicBezTo>
                    <a:pt x="986" y="83"/>
                    <a:pt x="823" y="0"/>
                    <a:pt x="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23"/>
            <p:cNvSpPr/>
            <p:nvPr/>
          </p:nvSpPr>
          <p:spPr>
            <a:xfrm rot="3504383">
              <a:off x="1383979" y="4654916"/>
              <a:ext cx="293855" cy="527859"/>
            </a:xfrm>
            <a:custGeom>
              <a:avLst/>
              <a:gdLst/>
              <a:ahLst/>
              <a:cxnLst/>
              <a:rect l="l" t="t" r="r" b="b"/>
              <a:pathLst>
                <a:path w="11754" h="21114" extrusionOk="0">
                  <a:moveTo>
                    <a:pt x="663" y="1"/>
                  </a:moveTo>
                  <a:cubicBezTo>
                    <a:pt x="333" y="1"/>
                    <a:pt x="1" y="341"/>
                    <a:pt x="225" y="734"/>
                  </a:cubicBezTo>
                  <a:lnTo>
                    <a:pt x="10697" y="20840"/>
                  </a:lnTo>
                  <a:cubicBezTo>
                    <a:pt x="10796" y="21033"/>
                    <a:pt x="10956" y="21114"/>
                    <a:pt x="11114" y="21114"/>
                  </a:cubicBezTo>
                  <a:cubicBezTo>
                    <a:pt x="11436" y="21114"/>
                    <a:pt x="11753" y="20781"/>
                    <a:pt x="11551" y="20387"/>
                  </a:cubicBezTo>
                  <a:lnTo>
                    <a:pt x="1080" y="282"/>
                  </a:lnTo>
                  <a:cubicBezTo>
                    <a:pt x="986" y="83"/>
                    <a:pt x="825" y="1"/>
                    <a:pt x="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23"/>
            <p:cNvSpPr/>
            <p:nvPr/>
          </p:nvSpPr>
          <p:spPr>
            <a:xfrm rot="3504383">
              <a:off x="1332500" y="4656707"/>
              <a:ext cx="245154" cy="434407"/>
            </a:xfrm>
            <a:custGeom>
              <a:avLst/>
              <a:gdLst/>
              <a:ahLst/>
              <a:cxnLst/>
              <a:rect l="l" t="t" r="r" b="b"/>
              <a:pathLst>
                <a:path w="9806" h="17376" extrusionOk="0">
                  <a:moveTo>
                    <a:pt x="645" y="1"/>
                  </a:moveTo>
                  <a:cubicBezTo>
                    <a:pt x="320" y="1"/>
                    <a:pt x="1" y="324"/>
                    <a:pt x="193" y="708"/>
                  </a:cubicBezTo>
                  <a:lnTo>
                    <a:pt x="8721" y="17094"/>
                  </a:lnTo>
                  <a:cubicBezTo>
                    <a:pt x="8821" y="17293"/>
                    <a:pt x="8984" y="17375"/>
                    <a:pt x="9146" y="17375"/>
                  </a:cubicBezTo>
                  <a:cubicBezTo>
                    <a:pt x="9477" y="17375"/>
                    <a:pt x="9806" y="17035"/>
                    <a:pt x="9592" y="16642"/>
                  </a:cubicBezTo>
                  <a:lnTo>
                    <a:pt x="1064" y="256"/>
                  </a:lnTo>
                  <a:cubicBezTo>
                    <a:pt x="961" y="76"/>
                    <a:pt x="802" y="1"/>
                    <a:pt x="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23"/>
            <p:cNvSpPr/>
            <p:nvPr/>
          </p:nvSpPr>
          <p:spPr>
            <a:xfrm rot="3504383">
              <a:off x="1285801" y="4667444"/>
              <a:ext cx="187053" cy="322556"/>
            </a:xfrm>
            <a:custGeom>
              <a:avLst/>
              <a:gdLst/>
              <a:ahLst/>
              <a:cxnLst/>
              <a:rect l="l" t="t" r="r" b="b"/>
              <a:pathLst>
                <a:path w="7482" h="12902" extrusionOk="0">
                  <a:moveTo>
                    <a:pt x="644" y="0"/>
                  </a:moveTo>
                  <a:cubicBezTo>
                    <a:pt x="323" y="0"/>
                    <a:pt x="0" y="323"/>
                    <a:pt x="181" y="708"/>
                  </a:cubicBezTo>
                  <a:lnTo>
                    <a:pt x="6397" y="12637"/>
                  </a:lnTo>
                  <a:lnTo>
                    <a:pt x="6397" y="12620"/>
                  </a:lnTo>
                  <a:cubicBezTo>
                    <a:pt x="6491" y="12819"/>
                    <a:pt x="6652" y="12901"/>
                    <a:pt x="6815" y="12901"/>
                  </a:cubicBezTo>
                  <a:cubicBezTo>
                    <a:pt x="7145" y="12901"/>
                    <a:pt x="7482" y="12561"/>
                    <a:pt x="7268" y="12168"/>
                  </a:cubicBezTo>
                  <a:lnTo>
                    <a:pt x="1052" y="255"/>
                  </a:lnTo>
                  <a:cubicBezTo>
                    <a:pt x="954" y="75"/>
                    <a:pt x="799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23"/>
            <p:cNvSpPr/>
            <p:nvPr/>
          </p:nvSpPr>
          <p:spPr>
            <a:xfrm rot="3504383">
              <a:off x="1012227" y="4503646"/>
              <a:ext cx="187053" cy="322831"/>
            </a:xfrm>
            <a:custGeom>
              <a:avLst/>
              <a:gdLst/>
              <a:ahLst/>
              <a:cxnLst/>
              <a:rect l="l" t="t" r="r" b="b"/>
              <a:pathLst>
                <a:path w="7482" h="12913" extrusionOk="0">
                  <a:moveTo>
                    <a:pt x="638" y="1"/>
                  </a:moveTo>
                  <a:cubicBezTo>
                    <a:pt x="318" y="1"/>
                    <a:pt x="1" y="326"/>
                    <a:pt x="181" y="719"/>
                  </a:cubicBezTo>
                  <a:lnTo>
                    <a:pt x="6397" y="12632"/>
                  </a:lnTo>
                  <a:cubicBezTo>
                    <a:pt x="6491" y="12831"/>
                    <a:pt x="6652" y="12913"/>
                    <a:pt x="6814" y="12913"/>
                  </a:cubicBezTo>
                  <a:cubicBezTo>
                    <a:pt x="7145" y="12913"/>
                    <a:pt x="7481" y="12572"/>
                    <a:pt x="7268" y="12179"/>
                  </a:cubicBezTo>
                  <a:lnTo>
                    <a:pt x="1052" y="267"/>
                  </a:lnTo>
                  <a:cubicBezTo>
                    <a:pt x="953" y="79"/>
                    <a:pt x="795" y="1"/>
                    <a:pt x="6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23"/>
            <p:cNvSpPr/>
            <p:nvPr/>
          </p:nvSpPr>
          <p:spPr>
            <a:xfrm rot="3504383">
              <a:off x="907227" y="4402354"/>
              <a:ext cx="245154" cy="434582"/>
            </a:xfrm>
            <a:custGeom>
              <a:avLst/>
              <a:gdLst/>
              <a:ahLst/>
              <a:cxnLst/>
              <a:rect l="l" t="t" r="r" b="b"/>
              <a:pathLst>
                <a:path w="9806" h="17383" extrusionOk="0">
                  <a:moveTo>
                    <a:pt x="644" y="0"/>
                  </a:moveTo>
                  <a:cubicBezTo>
                    <a:pt x="319" y="0"/>
                    <a:pt x="0" y="331"/>
                    <a:pt x="192" y="715"/>
                  </a:cubicBezTo>
                  <a:lnTo>
                    <a:pt x="8721" y="17101"/>
                  </a:lnTo>
                  <a:cubicBezTo>
                    <a:pt x="8820" y="17300"/>
                    <a:pt x="8983" y="17382"/>
                    <a:pt x="9146" y="17382"/>
                  </a:cubicBezTo>
                  <a:cubicBezTo>
                    <a:pt x="9477" y="17382"/>
                    <a:pt x="9805" y="17042"/>
                    <a:pt x="9592" y="16649"/>
                  </a:cubicBezTo>
                  <a:lnTo>
                    <a:pt x="1064" y="263"/>
                  </a:lnTo>
                  <a:cubicBezTo>
                    <a:pt x="960" y="77"/>
                    <a:pt x="801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23"/>
            <p:cNvSpPr/>
            <p:nvPr/>
          </p:nvSpPr>
          <p:spPr>
            <a:xfrm rot="3504383">
              <a:off x="806985" y="4309739"/>
              <a:ext cx="293755" cy="527384"/>
            </a:xfrm>
            <a:custGeom>
              <a:avLst/>
              <a:gdLst/>
              <a:ahLst/>
              <a:cxnLst/>
              <a:rect l="l" t="t" r="r" b="b"/>
              <a:pathLst>
                <a:path w="11750" h="21095" extrusionOk="0">
                  <a:moveTo>
                    <a:pt x="668" y="1"/>
                  </a:moveTo>
                  <a:cubicBezTo>
                    <a:pt x="334" y="1"/>
                    <a:pt x="1" y="341"/>
                    <a:pt x="226" y="734"/>
                  </a:cubicBezTo>
                  <a:lnTo>
                    <a:pt x="10697" y="20840"/>
                  </a:lnTo>
                  <a:cubicBezTo>
                    <a:pt x="10795" y="21020"/>
                    <a:pt x="10950" y="21095"/>
                    <a:pt x="11105" y="21095"/>
                  </a:cubicBezTo>
                  <a:cubicBezTo>
                    <a:pt x="11427" y="21095"/>
                    <a:pt x="11749" y="20772"/>
                    <a:pt x="11568" y="20387"/>
                  </a:cubicBezTo>
                  <a:lnTo>
                    <a:pt x="1097" y="282"/>
                  </a:lnTo>
                  <a:cubicBezTo>
                    <a:pt x="997" y="83"/>
                    <a:pt x="832" y="1"/>
                    <a:pt x="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23"/>
            <p:cNvSpPr/>
            <p:nvPr/>
          </p:nvSpPr>
          <p:spPr>
            <a:xfrm rot="3504383">
              <a:off x="715444" y="4233871"/>
              <a:ext cx="325431" cy="589185"/>
            </a:xfrm>
            <a:custGeom>
              <a:avLst/>
              <a:gdLst/>
              <a:ahLst/>
              <a:cxnLst/>
              <a:rect l="l" t="t" r="r" b="b"/>
              <a:pathLst>
                <a:path w="13017" h="23567" extrusionOk="0">
                  <a:moveTo>
                    <a:pt x="637" y="0"/>
                  </a:moveTo>
                  <a:cubicBezTo>
                    <a:pt x="314" y="0"/>
                    <a:pt x="0" y="325"/>
                    <a:pt x="191" y="719"/>
                  </a:cubicBezTo>
                  <a:lnTo>
                    <a:pt x="11953" y="23304"/>
                  </a:lnTo>
                  <a:cubicBezTo>
                    <a:pt x="12051" y="23489"/>
                    <a:pt x="12208" y="23566"/>
                    <a:pt x="12365" y="23566"/>
                  </a:cubicBezTo>
                  <a:cubicBezTo>
                    <a:pt x="12690" y="23566"/>
                    <a:pt x="13016" y="23236"/>
                    <a:pt x="12824" y="22851"/>
                  </a:cubicBezTo>
                  <a:lnTo>
                    <a:pt x="1062" y="266"/>
                  </a:lnTo>
                  <a:cubicBezTo>
                    <a:pt x="957" y="79"/>
                    <a:pt x="796" y="0"/>
                    <a:pt x="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23"/>
            <p:cNvSpPr/>
            <p:nvPr/>
          </p:nvSpPr>
          <p:spPr>
            <a:xfrm rot="3504383">
              <a:off x="626546" y="4164285"/>
              <a:ext cx="351256" cy="637361"/>
            </a:xfrm>
            <a:custGeom>
              <a:avLst/>
              <a:gdLst/>
              <a:ahLst/>
              <a:cxnLst/>
              <a:rect l="l" t="t" r="r" b="b"/>
              <a:pathLst>
                <a:path w="14050" h="25494" extrusionOk="0">
                  <a:moveTo>
                    <a:pt x="668" y="0"/>
                  </a:moveTo>
                  <a:cubicBezTo>
                    <a:pt x="337" y="0"/>
                    <a:pt x="1" y="340"/>
                    <a:pt x="214" y="734"/>
                  </a:cubicBezTo>
                  <a:lnTo>
                    <a:pt x="12965" y="25212"/>
                  </a:lnTo>
                  <a:cubicBezTo>
                    <a:pt x="13058" y="25411"/>
                    <a:pt x="13220" y="25493"/>
                    <a:pt x="13382" y="25493"/>
                  </a:cubicBezTo>
                  <a:cubicBezTo>
                    <a:pt x="13713" y="25493"/>
                    <a:pt x="14049" y="25153"/>
                    <a:pt x="13836" y="24760"/>
                  </a:cubicBezTo>
                  <a:lnTo>
                    <a:pt x="1086" y="281"/>
                  </a:lnTo>
                  <a:cubicBezTo>
                    <a:pt x="992" y="82"/>
                    <a:pt x="830" y="0"/>
                    <a:pt x="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23"/>
            <p:cNvSpPr/>
            <p:nvPr/>
          </p:nvSpPr>
          <p:spPr>
            <a:xfrm rot="3504383">
              <a:off x="551174" y="4119607"/>
              <a:ext cx="350381" cy="636386"/>
            </a:xfrm>
            <a:custGeom>
              <a:avLst/>
              <a:gdLst/>
              <a:ahLst/>
              <a:cxnLst/>
              <a:rect l="l" t="t" r="r" b="b"/>
              <a:pathLst>
                <a:path w="14015" h="25455" extrusionOk="0">
                  <a:moveTo>
                    <a:pt x="637" y="1"/>
                  </a:moveTo>
                  <a:cubicBezTo>
                    <a:pt x="314" y="1"/>
                    <a:pt x="0" y="326"/>
                    <a:pt x="191" y="720"/>
                  </a:cubicBezTo>
                  <a:lnTo>
                    <a:pt x="12941" y="25181"/>
                  </a:lnTo>
                  <a:cubicBezTo>
                    <a:pt x="13041" y="25374"/>
                    <a:pt x="13202" y="25455"/>
                    <a:pt x="13363" y="25455"/>
                  </a:cubicBezTo>
                  <a:cubicBezTo>
                    <a:pt x="13690" y="25455"/>
                    <a:pt x="14015" y="25122"/>
                    <a:pt x="13813" y="24729"/>
                  </a:cubicBezTo>
                  <a:lnTo>
                    <a:pt x="1062" y="267"/>
                  </a:lnTo>
                  <a:cubicBezTo>
                    <a:pt x="958" y="79"/>
                    <a:pt x="796" y="1"/>
                    <a:pt x="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23"/>
            <p:cNvSpPr/>
            <p:nvPr/>
          </p:nvSpPr>
          <p:spPr>
            <a:xfrm rot="3504383">
              <a:off x="475396" y="4074185"/>
              <a:ext cx="350056" cy="636236"/>
            </a:xfrm>
            <a:custGeom>
              <a:avLst/>
              <a:gdLst/>
              <a:ahLst/>
              <a:cxnLst/>
              <a:rect l="l" t="t" r="r" b="b"/>
              <a:pathLst>
                <a:path w="14002" h="25449" extrusionOk="0">
                  <a:moveTo>
                    <a:pt x="645" y="0"/>
                  </a:moveTo>
                  <a:cubicBezTo>
                    <a:pt x="320" y="0"/>
                    <a:pt x="1" y="323"/>
                    <a:pt x="193" y="708"/>
                  </a:cubicBezTo>
                  <a:lnTo>
                    <a:pt x="12943" y="25186"/>
                  </a:lnTo>
                  <a:cubicBezTo>
                    <a:pt x="13036" y="25372"/>
                    <a:pt x="13191" y="25449"/>
                    <a:pt x="13347" y="25449"/>
                  </a:cubicBezTo>
                  <a:cubicBezTo>
                    <a:pt x="13671" y="25449"/>
                    <a:pt x="14001" y="25118"/>
                    <a:pt x="13798" y="24734"/>
                  </a:cubicBezTo>
                  <a:lnTo>
                    <a:pt x="1064" y="255"/>
                  </a:lnTo>
                  <a:cubicBezTo>
                    <a:pt x="961" y="75"/>
                    <a:pt x="802" y="0"/>
                    <a:pt x="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23"/>
            <p:cNvSpPr/>
            <p:nvPr/>
          </p:nvSpPr>
          <p:spPr>
            <a:xfrm rot="3504383">
              <a:off x="399785" y="4028749"/>
              <a:ext cx="349731" cy="636086"/>
            </a:xfrm>
            <a:custGeom>
              <a:avLst/>
              <a:gdLst/>
              <a:ahLst/>
              <a:cxnLst/>
              <a:rect l="l" t="t" r="r" b="b"/>
              <a:pathLst>
                <a:path w="13989" h="25443" extrusionOk="0">
                  <a:moveTo>
                    <a:pt x="633" y="0"/>
                  </a:moveTo>
                  <a:cubicBezTo>
                    <a:pt x="315" y="0"/>
                    <a:pt x="1" y="325"/>
                    <a:pt x="192" y="719"/>
                  </a:cubicBezTo>
                  <a:lnTo>
                    <a:pt x="12925" y="25180"/>
                  </a:lnTo>
                  <a:cubicBezTo>
                    <a:pt x="13029" y="25366"/>
                    <a:pt x="13188" y="25443"/>
                    <a:pt x="13345" y="25443"/>
                  </a:cubicBezTo>
                  <a:cubicBezTo>
                    <a:pt x="13670" y="25443"/>
                    <a:pt x="13989" y="25112"/>
                    <a:pt x="13797" y="24728"/>
                  </a:cubicBezTo>
                  <a:lnTo>
                    <a:pt x="1046" y="266"/>
                  </a:lnTo>
                  <a:cubicBezTo>
                    <a:pt x="947" y="79"/>
                    <a:pt x="790" y="0"/>
                    <a:pt x="6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23"/>
            <p:cNvSpPr/>
            <p:nvPr/>
          </p:nvSpPr>
          <p:spPr>
            <a:xfrm rot="3504383">
              <a:off x="335463" y="4006091"/>
              <a:ext cx="326706" cy="589985"/>
            </a:xfrm>
            <a:custGeom>
              <a:avLst/>
              <a:gdLst/>
              <a:ahLst/>
              <a:cxnLst/>
              <a:rect l="l" t="t" r="r" b="b"/>
              <a:pathLst>
                <a:path w="13068" h="23599" extrusionOk="0">
                  <a:moveTo>
                    <a:pt x="667" y="1"/>
                  </a:moveTo>
                  <a:cubicBezTo>
                    <a:pt x="337" y="1"/>
                    <a:pt x="1" y="341"/>
                    <a:pt x="214" y="734"/>
                  </a:cubicBezTo>
                  <a:lnTo>
                    <a:pt x="11992" y="23336"/>
                  </a:lnTo>
                  <a:cubicBezTo>
                    <a:pt x="12091" y="23521"/>
                    <a:pt x="12249" y="23599"/>
                    <a:pt x="12408" y="23599"/>
                  </a:cubicBezTo>
                  <a:cubicBezTo>
                    <a:pt x="12737" y="23599"/>
                    <a:pt x="13067" y="23268"/>
                    <a:pt x="12864" y="22884"/>
                  </a:cubicBezTo>
                  <a:lnTo>
                    <a:pt x="1085" y="282"/>
                  </a:lnTo>
                  <a:cubicBezTo>
                    <a:pt x="991" y="83"/>
                    <a:pt x="830" y="1"/>
                    <a:pt x="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23"/>
            <p:cNvSpPr/>
            <p:nvPr/>
          </p:nvSpPr>
          <p:spPr>
            <a:xfrm rot="3504383">
              <a:off x="276041" y="3991853"/>
              <a:ext cx="293755" cy="527559"/>
            </a:xfrm>
            <a:custGeom>
              <a:avLst/>
              <a:gdLst/>
              <a:ahLst/>
              <a:cxnLst/>
              <a:rect l="l" t="t" r="r" b="b"/>
              <a:pathLst>
                <a:path w="11750" h="21102" extrusionOk="0">
                  <a:moveTo>
                    <a:pt x="660" y="0"/>
                  </a:moveTo>
                  <a:cubicBezTo>
                    <a:pt x="330" y="0"/>
                    <a:pt x="1" y="341"/>
                    <a:pt x="214" y="734"/>
                  </a:cubicBezTo>
                  <a:lnTo>
                    <a:pt x="10686" y="20839"/>
                  </a:lnTo>
                  <a:cubicBezTo>
                    <a:pt x="10784" y="21025"/>
                    <a:pt x="10941" y="21102"/>
                    <a:pt x="11098" y="21102"/>
                  </a:cubicBezTo>
                  <a:cubicBezTo>
                    <a:pt x="11423" y="21102"/>
                    <a:pt x="11749" y="20771"/>
                    <a:pt x="11557" y="20387"/>
                  </a:cubicBezTo>
                  <a:lnTo>
                    <a:pt x="1086" y="281"/>
                  </a:lnTo>
                  <a:cubicBezTo>
                    <a:pt x="986" y="83"/>
                    <a:pt x="823" y="0"/>
                    <a:pt x="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23"/>
            <p:cNvSpPr/>
            <p:nvPr/>
          </p:nvSpPr>
          <p:spPr>
            <a:xfrm rot="3504383">
              <a:off x="224692" y="3993408"/>
              <a:ext cx="244479" cy="434157"/>
            </a:xfrm>
            <a:custGeom>
              <a:avLst/>
              <a:gdLst/>
              <a:ahLst/>
              <a:cxnLst/>
              <a:rect l="l" t="t" r="r" b="b"/>
              <a:pathLst>
                <a:path w="9779" h="17366" extrusionOk="0">
                  <a:moveTo>
                    <a:pt x="644" y="0"/>
                  </a:moveTo>
                  <a:cubicBezTo>
                    <a:pt x="323" y="0"/>
                    <a:pt x="0" y="324"/>
                    <a:pt x="181" y="708"/>
                  </a:cubicBezTo>
                  <a:lnTo>
                    <a:pt x="8726" y="17110"/>
                  </a:lnTo>
                  <a:cubicBezTo>
                    <a:pt x="8824" y="17290"/>
                    <a:pt x="8979" y="17366"/>
                    <a:pt x="9134" y="17366"/>
                  </a:cubicBezTo>
                  <a:cubicBezTo>
                    <a:pt x="9456" y="17366"/>
                    <a:pt x="9778" y="17042"/>
                    <a:pt x="9597" y="16658"/>
                  </a:cubicBezTo>
                  <a:lnTo>
                    <a:pt x="1052" y="255"/>
                  </a:lnTo>
                  <a:cubicBezTo>
                    <a:pt x="954" y="76"/>
                    <a:pt x="799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23"/>
            <p:cNvSpPr/>
            <p:nvPr/>
          </p:nvSpPr>
          <p:spPr>
            <a:xfrm rot="3504383">
              <a:off x="177770" y="4003737"/>
              <a:ext cx="186678" cy="322506"/>
            </a:xfrm>
            <a:custGeom>
              <a:avLst/>
              <a:gdLst/>
              <a:ahLst/>
              <a:cxnLst/>
              <a:rect l="l" t="t" r="r" b="b"/>
              <a:pathLst>
                <a:path w="7467" h="12900" extrusionOk="0">
                  <a:moveTo>
                    <a:pt x="652" y="0"/>
                  </a:moveTo>
                  <a:cubicBezTo>
                    <a:pt x="323" y="0"/>
                    <a:pt x="1" y="331"/>
                    <a:pt x="204" y="715"/>
                  </a:cubicBezTo>
                  <a:lnTo>
                    <a:pt x="6403" y="12644"/>
                  </a:lnTo>
                  <a:cubicBezTo>
                    <a:pt x="6507" y="12824"/>
                    <a:pt x="6665" y="12899"/>
                    <a:pt x="6822" y="12899"/>
                  </a:cubicBezTo>
                  <a:cubicBezTo>
                    <a:pt x="7148" y="12899"/>
                    <a:pt x="7466" y="12576"/>
                    <a:pt x="7274" y="12192"/>
                  </a:cubicBezTo>
                  <a:lnTo>
                    <a:pt x="1075" y="263"/>
                  </a:lnTo>
                  <a:cubicBezTo>
                    <a:pt x="971" y="77"/>
                    <a:pt x="811" y="0"/>
                    <a:pt x="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23"/>
            <p:cNvSpPr/>
            <p:nvPr/>
          </p:nvSpPr>
          <p:spPr>
            <a:xfrm rot="3504383">
              <a:off x="-92805" y="3842306"/>
              <a:ext cx="187028" cy="322831"/>
            </a:xfrm>
            <a:custGeom>
              <a:avLst/>
              <a:gdLst/>
              <a:ahLst/>
              <a:cxnLst/>
              <a:rect l="l" t="t" r="r" b="b"/>
              <a:pathLst>
                <a:path w="7481" h="12913" extrusionOk="0">
                  <a:moveTo>
                    <a:pt x="637" y="0"/>
                  </a:moveTo>
                  <a:cubicBezTo>
                    <a:pt x="318" y="0"/>
                    <a:pt x="0" y="325"/>
                    <a:pt x="180" y="719"/>
                  </a:cubicBezTo>
                  <a:lnTo>
                    <a:pt x="6396" y="12631"/>
                  </a:lnTo>
                  <a:cubicBezTo>
                    <a:pt x="6490" y="12830"/>
                    <a:pt x="6651" y="12912"/>
                    <a:pt x="6814" y="12912"/>
                  </a:cubicBezTo>
                  <a:cubicBezTo>
                    <a:pt x="7144" y="12912"/>
                    <a:pt x="7480" y="12572"/>
                    <a:pt x="7267" y="12179"/>
                  </a:cubicBezTo>
                  <a:lnTo>
                    <a:pt x="1051" y="266"/>
                  </a:lnTo>
                  <a:cubicBezTo>
                    <a:pt x="952" y="79"/>
                    <a:pt x="794" y="0"/>
                    <a:pt x="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23"/>
            <p:cNvSpPr/>
            <p:nvPr/>
          </p:nvSpPr>
          <p:spPr>
            <a:xfrm rot="3504383">
              <a:off x="-197479" y="3740885"/>
              <a:ext cx="244329" cy="433932"/>
            </a:xfrm>
            <a:custGeom>
              <a:avLst/>
              <a:gdLst/>
              <a:ahLst/>
              <a:cxnLst/>
              <a:rect l="l" t="t" r="r" b="b"/>
              <a:pathLst>
                <a:path w="9773" h="17357" extrusionOk="0">
                  <a:moveTo>
                    <a:pt x="640" y="1"/>
                  </a:moveTo>
                  <a:cubicBezTo>
                    <a:pt x="319" y="1"/>
                    <a:pt x="1" y="324"/>
                    <a:pt x="193" y="708"/>
                  </a:cubicBezTo>
                  <a:lnTo>
                    <a:pt x="8721" y="17094"/>
                  </a:lnTo>
                  <a:cubicBezTo>
                    <a:pt x="8819" y="17280"/>
                    <a:pt x="8974" y="17357"/>
                    <a:pt x="9129" y="17357"/>
                  </a:cubicBezTo>
                  <a:cubicBezTo>
                    <a:pt x="9451" y="17357"/>
                    <a:pt x="9773" y="17026"/>
                    <a:pt x="9592" y="16642"/>
                  </a:cubicBezTo>
                  <a:lnTo>
                    <a:pt x="1047" y="256"/>
                  </a:lnTo>
                  <a:cubicBezTo>
                    <a:pt x="949" y="76"/>
                    <a:pt x="794" y="1"/>
                    <a:pt x="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23"/>
            <p:cNvSpPr/>
            <p:nvPr/>
          </p:nvSpPr>
          <p:spPr>
            <a:xfrm rot="3504383">
              <a:off x="-298188" y="3649432"/>
              <a:ext cx="293755" cy="527384"/>
            </a:xfrm>
            <a:custGeom>
              <a:avLst/>
              <a:gdLst/>
              <a:ahLst/>
              <a:cxnLst/>
              <a:rect l="l" t="t" r="r" b="b"/>
              <a:pathLst>
                <a:path w="11750" h="21095" extrusionOk="0">
                  <a:moveTo>
                    <a:pt x="645" y="0"/>
                  </a:moveTo>
                  <a:cubicBezTo>
                    <a:pt x="319" y="0"/>
                    <a:pt x="1" y="323"/>
                    <a:pt x="193" y="708"/>
                  </a:cubicBezTo>
                  <a:lnTo>
                    <a:pt x="10664" y="20813"/>
                  </a:lnTo>
                  <a:cubicBezTo>
                    <a:pt x="10758" y="21012"/>
                    <a:pt x="10920" y="21094"/>
                    <a:pt x="11082" y="21094"/>
                  </a:cubicBezTo>
                  <a:cubicBezTo>
                    <a:pt x="11413" y="21094"/>
                    <a:pt x="11749" y="20754"/>
                    <a:pt x="11536" y="20361"/>
                  </a:cubicBezTo>
                  <a:lnTo>
                    <a:pt x="1064" y="255"/>
                  </a:lnTo>
                  <a:cubicBezTo>
                    <a:pt x="960" y="75"/>
                    <a:pt x="802" y="0"/>
                    <a:pt x="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23"/>
            <p:cNvSpPr/>
            <p:nvPr/>
          </p:nvSpPr>
          <p:spPr>
            <a:xfrm rot="3504383">
              <a:off x="-390583" y="3572344"/>
              <a:ext cx="326556" cy="589960"/>
            </a:xfrm>
            <a:custGeom>
              <a:avLst/>
              <a:gdLst/>
              <a:ahLst/>
              <a:cxnLst/>
              <a:rect l="l" t="t" r="r" b="b"/>
              <a:pathLst>
                <a:path w="13062" h="23598" extrusionOk="0">
                  <a:moveTo>
                    <a:pt x="656" y="1"/>
                  </a:moveTo>
                  <a:cubicBezTo>
                    <a:pt x="328" y="1"/>
                    <a:pt x="0" y="336"/>
                    <a:pt x="215" y="732"/>
                  </a:cubicBezTo>
                  <a:lnTo>
                    <a:pt x="11977" y="23317"/>
                  </a:lnTo>
                  <a:cubicBezTo>
                    <a:pt x="12071" y="23516"/>
                    <a:pt x="12232" y="23598"/>
                    <a:pt x="12395" y="23598"/>
                  </a:cubicBezTo>
                  <a:cubicBezTo>
                    <a:pt x="12725" y="23598"/>
                    <a:pt x="13062" y="23258"/>
                    <a:pt x="12848" y="22864"/>
                  </a:cubicBezTo>
                  <a:lnTo>
                    <a:pt x="1070" y="263"/>
                  </a:lnTo>
                  <a:cubicBezTo>
                    <a:pt x="972" y="78"/>
                    <a:pt x="814" y="1"/>
                    <a:pt x="6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23"/>
            <p:cNvSpPr/>
            <p:nvPr/>
          </p:nvSpPr>
          <p:spPr>
            <a:xfrm rot="3504383">
              <a:off x="-478049" y="3503354"/>
              <a:ext cx="349881" cy="636486"/>
            </a:xfrm>
            <a:custGeom>
              <a:avLst/>
              <a:gdLst/>
              <a:ahLst/>
              <a:cxnLst/>
              <a:rect l="l" t="t" r="r" b="b"/>
              <a:pathLst>
                <a:path w="13995" h="25459" extrusionOk="0">
                  <a:moveTo>
                    <a:pt x="644" y="0"/>
                  </a:moveTo>
                  <a:cubicBezTo>
                    <a:pt x="319" y="0"/>
                    <a:pt x="0" y="324"/>
                    <a:pt x="192" y="708"/>
                  </a:cubicBezTo>
                  <a:lnTo>
                    <a:pt x="12943" y="25186"/>
                  </a:lnTo>
                  <a:lnTo>
                    <a:pt x="12943" y="25203"/>
                  </a:lnTo>
                  <a:cubicBezTo>
                    <a:pt x="13041" y="25383"/>
                    <a:pt x="13196" y="25458"/>
                    <a:pt x="13351" y="25458"/>
                  </a:cubicBezTo>
                  <a:cubicBezTo>
                    <a:pt x="13672" y="25458"/>
                    <a:pt x="13995" y="25135"/>
                    <a:pt x="13814" y="24751"/>
                  </a:cubicBezTo>
                  <a:lnTo>
                    <a:pt x="1064" y="256"/>
                  </a:lnTo>
                  <a:cubicBezTo>
                    <a:pt x="960" y="76"/>
                    <a:pt x="802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23"/>
            <p:cNvSpPr/>
            <p:nvPr/>
          </p:nvSpPr>
          <p:spPr>
            <a:xfrm rot="3504383">
              <a:off x="-553838" y="3458191"/>
              <a:ext cx="349756" cy="636061"/>
            </a:xfrm>
            <a:custGeom>
              <a:avLst/>
              <a:gdLst/>
              <a:ahLst/>
              <a:cxnLst/>
              <a:rect l="l" t="t" r="r" b="b"/>
              <a:pathLst>
                <a:path w="13990" h="25442" extrusionOk="0">
                  <a:moveTo>
                    <a:pt x="639" y="0"/>
                  </a:moveTo>
                  <a:cubicBezTo>
                    <a:pt x="319" y="0"/>
                    <a:pt x="0" y="324"/>
                    <a:pt x="192" y="708"/>
                  </a:cubicBezTo>
                  <a:lnTo>
                    <a:pt x="12943" y="25186"/>
                  </a:lnTo>
                  <a:lnTo>
                    <a:pt x="12926" y="25186"/>
                  </a:lnTo>
                  <a:cubicBezTo>
                    <a:pt x="13029" y="25366"/>
                    <a:pt x="13188" y="25441"/>
                    <a:pt x="13345" y="25441"/>
                  </a:cubicBezTo>
                  <a:cubicBezTo>
                    <a:pt x="13671" y="25441"/>
                    <a:pt x="13989" y="25118"/>
                    <a:pt x="13797" y="24734"/>
                  </a:cubicBezTo>
                  <a:lnTo>
                    <a:pt x="1047" y="256"/>
                  </a:lnTo>
                  <a:cubicBezTo>
                    <a:pt x="949" y="76"/>
                    <a:pt x="794" y="0"/>
                    <a:pt x="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23"/>
            <p:cNvSpPr/>
            <p:nvPr/>
          </p:nvSpPr>
          <p:spPr>
            <a:xfrm rot="3504383">
              <a:off x="2383500" y="5324239"/>
              <a:ext cx="187053" cy="322981"/>
            </a:xfrm>
            <a:custGeom>
              <a:avLst/>
              <a:gdLst/>
              <a:ahLst/>
              <a:cxnLst/>
              <a:rect l="l" t="t" r="r" b="b"/>
              <a:pathLst>
                <a:path w="7482" h="12919" extrusionOk="0">
                  <a:moveTo>
                    <a:pt x="644" y="1"/>
                  </a:moveTo>
                  <a:cubicBezTo>
                    <a:pt x="323" y="1"/>
                    <a:pt x="0" y="324"/>
                    <a:pt x="181" y="708"/>
                  </a:cubicBezTo>
                  <a:lnTo>
                    <a:pt x="6397" y="12637"/>
                  </a:lnTo>
                  <a:cubicBezTo>
                    <a:pt x="6491" y="12836"/>
                    <a:pt x="6652" y="12918"/>
                    <a:pt x="6815" y="12918"/>
                  </a:cubicBezTo>
                  <a:cubicBezTo>
                    <a:pt x="7146" y="12918"/>
                    <a:pt x="7482" y="12578"/>
                    <a:pt x="7269" y="12185"/>
                  </a:cubicBezTo>
                  <a:lnTo>
                    <a:pt x="1053" y="256"/>
                  </a:lnTo>
                  <a:cubicBezTo>
                    <a:pt x="954" y="76"/>
                    <a:pt x="799" y="1"/>
                    <a:pt x="6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23"/>
            <p:cNvSpPr/>
            <p:nvPr/>
          </p:nvSpPr>
          <p:spPr>
            <a:xfrm rot="3504383">
              <a:off x="2429994" y="5313356"/>
              <a:ext cx="245979" cy="434607"/>
            </a:xfrm>
            <a:custGeom>
              <a:avLst/>
              <a:gdLst/>
              <a:ahLst/>
              <a:cxnLst/>
              <a:rect l="l" t="t" r="r" b="b"/>
              <a:pathLst>
                <a:path w="9839" h="17384" extrusionOk="0">
                  <a:moveTo>
                    <a:pt x="660" y="0"/>
                  </a:moveTo>
                  <a:cubicBezTo>
                    <a:pt x="330" y="0"/>
                    <a:pt x="1" y="340"/>
                    <a:pt x="214" y="734"/>
                  </a:cubicBezTo>
                  <a:lnTo>
                    <a:pt x="8742" y="17119"/>
                  </a:lnTo>
                  <a:lnTo>
                    <a:pt x="8742" y="17103"/>
                  </a:lnTo>
                  <a:cubicBezTo>
                    <a:pt x="8842" y="17302"/>
                    <a:pt x="9007" y="17384"/>
                    <a:pt x="9171" y="17384"/>
                  </a:cubicBezTo>
                  <a:cubicBezTo>
                    <a:pt x="9506" y="17384"/>
                    <a:pt x="9838" y="17043"/>
                    <a:pt x="9614" y="16650"/>
                  </a:cubicBezTo>
                  <a:lnTo>
                    <a:pt x="1086" y="281"/>
                  </a:lnTo>
                  <a:cubicBezTo>
                    <a:pt x="986" y="82"/>
                    <a:pt x="823" y="0"/>
                    <a:pt x="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23"/>
            <p:cNvSpPr/>
            <p:nvPr/>
          </p:nvSpPr>
          <p:spPr>
            <a:xfrm rot="3504383">
              <a:off x="2481948" y="5312929"/>
              <a:ext cx="293730" cy="527384"/>
            </a:xfrm>
            <a:custGeom>
              <a:avLst/>
              <a:gdLst/>
              <a:ahLst/>
              <a:cxnLst/>
              <a:rect l="l" t="t" r="r" b="b"/>
              <a:pathLst>
                <a:path w="11749" h="21095" extrusionOk="0">
                  <a:moveTo>
                    <a:pt x="644" y="0"/>
                  </a:moveTo>
                  <a:cubicBezTo>
                    <a:pt x="319" y="0"/>
                    <a:pt x="0" y="324"/>
                    <a:pt x="192" y="708"/>
                  </a:cubicBezTo>
                  <a:lnTo>
                    <a:pt x="10664" y="20813"/>
                  </a:lnTo>
                  <a:cubicBezTo>
                    <a:pt x="10758" y="21012"/>
                    <a:pt x="10919" y="21094"/>
                    <a:pt x="11082" y="21094"/>
                  </a:cubicBezTo>
                  <a:cubicBezTo>
                    <a:pt x="11412" y="21094"/>
                    <a:pt x="11749" y="20754"/>
                    <a:pt x="11535" y="20361"/>
                  </a:cubicBezTo>
                  <a:lnTo>
                    <a:pt x="1064" y="256"/>
                  </a:lnTo>
                  <a:cubicBezTo>
                    <a:pt x="960" y="76"/>
                    <a:pt x="801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23"/>
            <p:cNvSpPr/>
            <p:nvPr/>
          </p:nvSpPr>
          <p:spPr>
            <a:xfrm rot="3504383">
              <a:off x="2541452" y="5326975"/>
              <a:ext cx="326281" cy="589810"/>
            </a:xfrm>
            <a:custGeom>
              <a:avLst/>
              <a:gdLst/>
              <a:ahLst/>
              <a:cxnLst/>
              <a:rect l="l" t="t" r="r" b="b"/>
              <a:pathLst>
                <a:path w="13051" h="23592" extrusionOk="0">
                  <a:moveTo>
                    <a:pt x="653" y="1"/>
                  </a:moveTo>
                  <a:cubicBezTo>
                    <a:pt x="327" y="1"/>
                    <a:pt x="1" y="324"/>
                    <a:pt x="193" y="708"/>
                  </a:cubicBezTo>
                  <a:lnTo>
                    <a:pt x="11972" y="23310"/>
                  </a:lnTo>
                  <a:cubicBezTo>
                    <a:pt x="12066" y="23509"/>
                    <a:pt x="12227" y="23591"/>
                    <a:pt x="12389" y="23591"/>
                  </a:cubicBezTo>
                  <a:cubicBezTo>
                    <a:pt x="12718" y="23591"/>
                    <a:pt x="13051" y="23251"/>
                    <a:pt x="12826" y="22858"/>
                  </a:cubicBezTo>
                  <a:lnTo>
                    <a:pt x="1064" y="256"/>
                  </a:lnTo>
                  <a:cubicBezTo>
                    <a:pt x="966" y="76"/>
                    <a:pt x="810" y="1"/>
                    <a:pt x="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23"/>
            <p:cNvSpPr/>
            <p:nvPr/>
          </p:nvSpPr>
          <p:spPr>
            <a:xfrm rot="3504383">
              <a:off x="2604961" y="5348405"/>
              <a:ext cx="351256" cy="636936"/>
            </a:xfrm>
            <a:custGeom>
              <a:avLst/>
              <a:gdLst/>
              <a:ahLst/>
              <a:cxnLst/>
              <a:rect l="l" t="t" r="r" b="b"/>
              <a:pathLst>
                <a:path w="14050" h="25477" extrusionOk="0">
                  <a:moveTo>
                    <a:pt x="668" y="0"/>
                  </a:moveTo>
                  <a:cubicBezTo>
                    <a:pt x="337" y="0"/>
                    <a:pt x="1" y="341"/>
                    <a:pt x="214" y="734"/>
                  </a:cubicBezTo>
                  <a:lnTo>
                    <a:pt x="12965" y="25195"/>
                  </a:lnTo>
                  <a:cubicBezTo>
                    <a:pt x="13059" y="25394"/>
                    <a:pt x="13220" y="25476"/>
                    <a:pt x="13382" y="25476"/>
                  </a:cubicBezTo>
                  <a:cubicBezTo>
                    <a:pt x="13713" y="25476"/>
                    <a:pt x="14049" y="25136"/>
                    <a:pt x="13836" y="24743"/>
                  </a:cubicBezTo>
                  <a:lnTo>
                    <a:pt x="1086" y="281"/>
                  </a:lnTo>
                  <a:cubicBezTo>
                    <a:pt x="992" y="82"/>
                    <a:pt x="830" y="0"/>
                    <a:pt x="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23"/>
            <p:cNvSpPr/>
            <p:nvPr/>
          </p:nvSpPr>
          <p:spPr>
            <a:xfrm rot="3504383">
              <a:off x="2680893" y="5393579"/>
              <a:ext cx="351106" cy="637361"/>
            </a:xfrm>
            <a:custGeom>
              <a:avLst/>
              <a:gdLst/>
              <a:ahLst/>
              <a:cxnLst/>
              <a:rect l="l" t="t" r="r" b="b"/>
              <a:pathLst>
                <a:path w="14044" h="25494" extrusionOk="0">
                  <a:moveTo>
                    <a:pt x="663" y="0"/>
                  </a:moveTo>
                  <a:cubicBezTo>
                    <a:pt x="333" y="0"/>
                    <a:pt x="1" y="341"/>
                    <a:pt x="225" y="734"/>
                  </a:cubicBezTo>
                  <a:lnTo>
                    <a:pt x="12959" y="25212"/>
                  </a:lnTo>
                  <a:cubicBezTo>
                    <a:pt x="13058" y="25411"/>
                    <a:pt x="13221" y="25493"/>
                    <a:pt x="13384" y="25493"/>
                  </a:cubicBezTo>
                  <a:cubicBezTo>
                    <a:pt x="13715" y="25493"/>
                    <a:pt x="14043" y="25153"/>
                    <a:pt x="13830" y="24760"/>
                  </a:cubicBezTo>
                  <a:lnTo>
                    <a:pt x="1080" y="281"/>
                  </a:lnTo>
                  <a:cubicBezTo>
                    <a:pt x="986" y="83"/>
                    <a:pt x="825" y="0"/>
                    <a:pt x="6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23"/>
            <p:cNvSpPr/>
            <p:nvPr/>
          </p:nvSpPr>
          <p:spPr>
            <a:xfrm rot="3504383">
              <a:off x="1172190" y="4687378"/>
              <a:ext cx="131827" cy="109102"/>
            </a:xfrm>
            <a:custGeom>
              <a:avLst/>
              <a:gdLst/>
              <a:ahLst/>
              <a:cxnLst/>
              <a:rect l="l" t="t" r="r" b="b"/>
              <a:pathLst>
                <a:path w="5273" h="4364" extrusionOk="0">
                  <a:moveTo>
                    <a:pt x="2766" y="0"/>
                  </a:moveTo>
                  <a:cubicBezTo>
                    <a:pt x="2406" y="0"/>
                    <a:pt x="2034" y="93"/>
                    <a:pt x="1676" y="298"/>
                  </a:cubicBezTo>
                  <a:cubicBezTo>
                    <a:pt x="0" y="1270"/>
                    <a:pt x="318" y="3783"/>
                    <a:pt x="2195" y="4286"/>
                  </a:cubicBezTo>
                  <a:cubicBezTo>
                    <a:pt x="2387" y="4339"/>
                    <a:pt x="2579" y="4364"/>
                    <a:pt x="2769" y="4364"/>
                  </a:cubicBezTo>
                  <a:cubicBezTo>
                    <a:pt x="3726" y="4364"/>
                    <a:pt x="4610" y="3726"/>
                    <a:pt x="4876" y="2761"/>
                  </a:cubicBezTo>
                  <a:cubicBezTo>
                    <a:pt x="5272" y="1282"/>
                    <a:pt x="4106" y="0"/>
                    <a:pt x="2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90" name="Google Shape;690;p23"/>
            <p:cNvGrpSpPr/>
            <p:nvPr/>
          </p:nvGrpSpPr>
          <p:grpSpPr>
            <a:xfrm>
              <a:off x="-360684" y="2755466"/>
              <a:ext cx="3204205" cy="3984550"/>
              <a:chOff x="-360684" y="2755466"/>
              <a:chExt cx="3204205" cy="3984550"/>
            </a:xfrm>
          </p:grpSpPr>
          <p:sp>
            <p:nvSpPr>
              <p:cNvPr id="691" name="Google Shape;691;p23"/>
              <p:cNvSpPr/>
              <p:nvPr/>
            </p:nvSpPr>
            <p:spPr>
              <a:xfrm rot="3504383">
                <a:off x="-659952" y="4036303"/>
                <a:ext cx="3802741" cy="1422875"/>
              </a:xfrm>
              <a:custGeom>
                <a:avLst/>
                <a:gdLst/>
                <a:ahLst/>
                <a:cxnLst/>
                <a:rect l="l" t="t" r="r" b="b"/>
                <a:pathLst>
                  <a:path w="152107" h="56914" extrusionOk="0">
                    <a:moveTo>
                      <a:pt x="105131" y="1"/>
                    </a:moveTo>
                    <a:cubicBezTo>
                      <a:pt x="101027" y="1"/>
                      <a:pt x="96660" y="922"/>
                      <a:pt x="91883" y="3410"/>
                    </a:cubicBezTo>
                    <a:cubicBezTo>
                      <a:pt x="80155" y="9508"/>
                      <a:pt x="77591" y="19025"/>
                      <a:pt x="75111" y="28240"/>
                    </a:cubicBezTo>
                    <a:cubicBezTo>
                      <a:pt x="72615" y="37488"/>
                      <a:pt x="70253" y="46234"/>
                      <a:pt x="59161" y="52014"/>
                    </a:cubicBezTo>
                    <a:cubicBezTo>
                      <a:pt x="54656" y="54366"/>
                      <a:pt x="50572" y="55248"/>
                      <a:pt x="46705" y="55248"/>
                    </a:cubicBezTo>
                    <a:cubicBezTo>
                      <a:pt x="41067" y="55248"/>
                      <a:pt x="35891" y="53373"/>
                      <a:pt x="30544" y="51445"/>
                    </a:cubicBezTo>
                    <a:cubicBezTo>
                      <a:pt x="25224" y="49516"/>
                      <a:pt x="19798" y="47551"/>
                      <a:pt x="13814" y="47551"/>
                    </a:cubicBezTo>
                    <a:cubicBezTo>
                      <a:pt x="9715" y="47551"/>
                      <a:pt x="5355" y="48473"/>
                      <a:pt x="587" y="50959"/>
                    </a:cubicBezTo>
                    <a:cubicBezTo>
                      <a:pt x="168" y="51177"/>
                      <a:pt x="0" y="51679"/>
                      <a:pt x="218" y="52098"/>
                    </a:cubicBezTo>
                    <a:cubicBezTo>
                      <a:pt x="371" y="52380"/>
                      <a:pt x="663" y="52546"/>
                      <a:pt x="968" y="52546"/>
                    </a:cubicBezTo>
                    <a:cubicBezTo>
                      <a:pt x="1099" y="52546"/>
                      <a:pt x="1232" y="52515"/>
                      <a:pt x="1358" y="52450"/>
                    </a:cubicBezTo>
                    <a:cubicBezTo>
                      <a:pt x="5875" y="50096"/>
                      <a:pt x="9965" y="49212"/>
                      <a:pt x="13835" y="49212"/>
                    </a:cubicBezTo>
                    <a:cubicBezTo>
                      <a:pt x="19466" y="49212"/>
                      <a:pt x="24632" y="51083"/>
                      <a:pt x="29975" y="53020"/>
                    </a:cubicBezTo>
                    <a:cubicBezTo>
                      <a:pt x="35294" y="54949"/>
                      <a:pt x="40720" y="56913"/>
                      <a:pt x="46705" y="56913"/>
                    </a:cubicBezTo>
                    <a:cubicBezTo>
                      <a:pt x="50803" y="56913"/>
                      <a:pt x="55164" y="55991"/>
                      <a:pt x="59932" y="53506"/>
                    </a:cubicBezTo>
                    <a:cubicBezTo>
                      <a:pt x="71677" y="47390"/>
                      <a:pt x="74240" y="37874"/>
                      <a:pt x="76720" y="28675"/>
                    </a:cubicBezTo>
                    <a:cubicBezTo>
                      <a:pt x="79216" y="19410"/>
                      <a:pt x="81562" y="10664"/>
                      <a:pt x="92670" y="4901"/>
                    </a:cubicBezTo>
                    <a:cubicBezTo>
                      <a:pt x="97190" y="2552"/>
                      <a:pt x="101282" y="1670"/>
                      <a:pt x="105154" y="1670"/>
                    </a:cubicBezTo>
                    <a:cubicBezTo>
                      <a:pt x="110782" y="1670"/>
                      <a:pt x="115947" y="3535"/>
                      <a:pt x="121287" y="5470"/>
                    </a:cubicBezTo>
                    <a:cubicBezTo>
                      <a:pt x="126611" y="7391"/>
                      <a:pt x="132042" y="9359"/>
                      <a:pt x="138035" y="9359"/>
                    </a:cubicBezTo>
                    <a:cubicBezTo>
                      <a:pt x="142132" y="9359"/>
                      <a:pt x="146492" y="8439"/>
                      <a:pt x="151261" y="5956"/>
                    </a:cubicBezTo>
                    <a:cubicBezTo>
                      <a:pt x="152107" y="5512"/>
                      <a:pt x="151653" y="4357"/>
                      <a:pt x="150885" y="4357"/>
                    </a:cubicBezTo>
                    <a:cubicBezTo>
                      <a:pt x="150756" y="4357"/>
                      <a:pt x="150617" y="4390"/>
                      <a:pt x="150474" y="4465"/>
                    </a:cubicBezTo>
                    <a:cubicBezTo>
                      <a:pt x="145969" y="6809"/>
                      <a:pt x="141885" y="7690"/>
                      <a:pt x="138019" y="7690"/>
                    </a:cubicBezTo>
                    <a:cubicBezTo>
                      <a:pt x="132381" y="7690"/>
                      <a:pt x="127204" y="5817"/>
                      <a:pt x="121857" y="3879"/>
                    </a:cubicBezTo>
                    <a:cubicBezTo>
                      <a:pt x="116539" y="1960"/>
                      <a:pt x="111115" y="1"/>
                      <a:pt x="105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92" name="Google Shape;692;p23"/>
              <p:cNvGrpSpPr/>
              <p:nvPr/>
            </p:nvGrpSpPr>
            <p:grpSpPr>
              <a:xfrm>
                <a:off x="-211186" y="3448204"/>
                <a:ext cx="2901595" cy="2592599"/>
                <a:chOff x="-211186" y="3448204"/>
                <a:chExt cx="2901595" cy="2592599"/>
              </a:xfrm>
            </p:grpSpPr>
            <p:sp>
              <p:nvSpPr>
                <p:cNvPr id="693" name="Google Shape;693;p23"/>
                <p:cNvSpPr/>
                <p:nvPr/>
              </p:nvSpPr>
              <p:spPr>
                <a:xfrm rot="3504383">
                  <a:off x="2558439" y="5909959"/>
                  <a:ext cx="112302" cy="10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2" h="4358" extrusionOk="0">
                      <a:moveTo>
                        <a:pt x="2146" y="1"/>
                      </a:moveTo>
                      <a:cubicBezTo>
                        <a:pt x="2079" y="1"/>
                        <a:pt x="2012" y="5"/>
                        <a:pt x="1944" y="13"/>
                      </a:cubicBezTo>
                      <a:cubicBezTo>
                        <a:pt x="1810" y="30"/>
                        <a:pt x="1676" y="64"/>
                        <a:pt x="1542" y="97"/>
                      </a:cubicBezTo>
                      <a:cubicBezTo>
                        <a:pt x="1023" y="281"/>
                        <a:pt x="604" y="650"/>
                        <a:pt x="353" y="1136"/>
                      </a:cubicBezTo>
                      <a:cubicBezTo>
                        <a:pt x="85" y="1638"/>
                        <a:pt x="1" y="2225"/>
                        <a:pt x="152" y="2778"/>
                      </a:cubicBezTo>
                      <a:cubicBezTo>
                        <a:pt x="286" y="3347"/>
                        <a:pt x="654" y="3817"/>
                        <a:pt x="1157" y="4101"/>
                      </a:cubicBezTo>
                      <a:cubicBezTo>
                        <a:pt x="1486" y="4271"/>
                        <a:pt x="1844" y="4357"/>
                        <a:pt x="2200" y="4357"/>
                      </a:cubicBezTo>
                      <a:cubicBezTo>
                        <a:pt x="2443" y="4357"/>
                        <a:pt x="2685" y="4317"/>
                        <a:pt x="2916" y="4235"/>
                      </a:cubicBezTo>
                      <a:cubicBezTo>
                        <a:pt x="3067" y="4185"/>
                        <a:pt x="3218" y="4118"/>
                        <a:pt x="3352" y="4051"/>
                      </a:cubicBezTo>
                      <a:cubicBezTo>
                        <a:pt x="3486" y="3967"/>
                        <a:pt x="3603" y="3884"/>
                        <a:pt x="3720" y="3766"/>
                      </a:cubicBezTo>
                      <a:cubicBezTo>
                        <a:pt x="3938" y="3582"/>
                        <a:pt x="4123" y="3347"/>
                        <a:pt x="4240" y="3079"/>
                      </a:cubicBezTo>
                      <a:cubicBezTo>
                        <a:pt x="4491" y="2543"/>
                        <a:pt x="4491" y="1940"/>
                        <a:pt x="4273" y="1404"/>
                      </a:cubicBezTo>
                      <a:cubicBezTo>
                        <a:pt x="4056" y="884"/>
                        <a:pt x="3637" y="449"/>
                        <a:pt x="3117" y="214"/>
                      </a:cubicBezTo>
                      <a:cubicBezTo>
                        <a:pt x="2883" y="97"/>
                        <a:pt x="2615" y="30"/>
                        <a:pt x="2347" y="13"/>
                      </a:cubicBezTo>
                      <a:cubicBezTo>
                        <a:pt x="2280" y="5"/>
                        <a:pt x="2213" y="1"/>
                        <a:pt x="21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4" name="Google Shape;694;p23"/>
                <p:cNvSpPr/>
                <p:nvPr/>
              </p:nvSpPr>
              <p:spPr>
                <a:xfrm rot="3504383">
                  <a:off x="2438930" y="5777674"/>
                  <a:ext cx="111452" cy="10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359" extrusionOk="0">
                      <a:moveTo>
                        <a:pt x="2210" y="1"/>
                      </a:moveTo>
                      <a:cubicBezTo>
                        <a:pt x="1910" y="1"/>
                        <a:pt x="1608" y="69"/>
                        <a:pt x="1324" y="207"/>
                      </a:cubicBezTo>
                      <a:cubicBezTo>
                        <a:pt x="1207" y="257"/>
                        <a:pt x="1090" y="324"/>
                        <a:pt x="989" y="408"/>
                      </a:cubicBezTo>
                      <a:cubicBezTo>
                        <a:pt x="872" y="492"/>
                        <a:pt x="771" y="576"/>
                        <a:pt x="687" y="676"/>
                      </a:cubicBezTo>
                      <a:cubicBezTo>
                        <a:pt x="285" y="1078"/>
                        <a:pt x="51" y="1631"/>
                        <a:pt x="34" y="2201"/>
                      </a:cubicBezTo>
                      <a:cubicBezTo>
                        <a:pt x="1" y="2787"/>
                        <a:pt x="235" y="3340"/>
                        <a:pt x="654" y="3742"/>
                      </a:cubicBezTo>
                      <a:cubicBezTo>
                        <a:pt x="754" y="3860"/>
                        <a:pt x="872" y="3943"/>
                        <a:pt x="989" y="4027"/>
                      </a:cubicBezTo>
                      <a:cubicBezTo>
                        <a:pt x="1123" y="4094"/>
                        <a:pt x="1257" y="4161"/>
                        <a:pt x="1391" y="4211"/>
                      </a:cubicBezTo>
                      <a:cubicBezTo>
                        <a:pt x="1654" y="4311"/>
                        <a:pt x="1925" y="4358"/>
                        <a:pt x="2194" y="4358"/>
                      </a:cubicBezTo>
                      <a:cubicBezTo>
                        <a:pt x="2833" y="4358"/>
                        <a:pt x="3456" y="4087"/>
                        <a:pt x="3904" y="3592"/>
                      </a:cubicBezTo>
                      <a:cubicBezTo>
                        <a:pt x="4290" y="3156"/>
                        <a:pt x="4457" y="2570"/>
                        <a:pt x="4373" y="1983"/>
                      </a:cubicBezTo>
                      <a:cubicBezTo>
                        <a:pt x="4290" y="1413"/>
                        <a:pt x="4022" y="911"/>
                        <a:pt x="3586" y="542"/>
                      </a:cubicBezTo>
                      <a:cubicBezTo>
                        <a:pt x="3199" y="187"/>
                        <a:pt x="2708" y="1"/>
                        <a:pt x="2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5" name="Google Shape;695;p23"/>
                <p:cNvSpPr/>
                <p:nvPr/>
              </p:nvSpPr>
              <p:spPr>
                <a:xfrm rot="3504383">
                  <a:off x="2356701" y="5616929"/>
                  <a:ext cx="112277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68" extrusionOk="0">
                      <a:moveTo>
                        <a:pt x="2267" y="1"/>
                      </a:moveTo>
                      <a:cubicBezTo>
                        <a:pt x="2137" y="1"/>
                        <a:pt x="2006" y="12"/>
                        <a:pt x="1877" y="36"/>
                      </a:cubicBezTo>
                      <a:cubicBezTo>
                        <a:pt x="1608" y="103"/>
                        <a:pt x="1357" y="204"/>
                        <a:pt x="1123" y="355"/>
                      </a:cubicBezTo>
                      <a:cubicBezTo>
                        <a:pt x="637" y="656"/>
                        <a:pt x="285" y="1142"/>
                        <a:pt x="151" y="1695"/>
                      </a:cubicBezTo>
                      <a:cubicBezTo>
                        <a:pt x="0" y="2265"/>
                        <a:pt x="101" y="2851"/>
                        <a:pt x="402" y="3337"/>
                      </a:cubicBezTo>
                      <a:cubicBezTo>
                        <a:pt x="570" y="3588"/>
                        <a:pt x="771" y="3806"/>
                        <a:pt x="1005" y="3974"/>
                      </a:cubicBezTo>
                      <a:cubicBezTo>
                        <a:pt x="1257" y="4141"/>
                        <a:pt x="1541" y="4258"/>
                        <a:pt x="1843" y="4325"/>
                      </a:cubicBezTo>
                      <a:cubicBezTo>
                        <a:pt x="1987" y="4353"/>
                        <a:pt x="2131" y="4367"/>
                        <a:pt x="2274" y="4367"/>
                      </a:cubicBezTo>
                      <a:cubicBezTo>
                        <a:pt x="2729" y="4367"/>
                        <a:pt x="3170" y="4228"/>
                        <a:pt x="3552" y="3974"/>
                      </a:cubicBezTo>
                      <a:cubicBezTo>
                        <a:pt x="4038" y="3638"/>
                        <a:pt x="4339" y="3119"/>
                        <a:pt x="4423" y="2549"/>
                      </a:cubicBezTo>
                      <a:cubicBezTo>
                        <a:pt x="4490" y="1980"/>
                        <a:pt x="4356" y="1393"/>
                        <a:pt x="4021" y="924"/>
                      </a:cubicBezTo>
                      <a:cubicBezTo>
                        <a:pt x="3626" y="332"/>
                        <a:pt x="2958" y="1"/>
                        <a:pt x="22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6" name="Google Shape;696;p23"/>
                <p:cNvSpPr/>
                <p:nvPr/>
              </p:nvSpPr>
              <p:spPr>
                <a:xfrm rot="3504383">
                  <a:off x="2303578" y="5442660"/>
                  <a:ext cx="117727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65" extrusionOk="0">
                      <a:moveTo>
                        <a:pt x="2482" y="1"/>
                      </a:moveTo>
                      <a:cubicBezTo>
                        <a:pt x="1584" y="1"/>
                        <a:pt x="740" y="555"/>
                        <a:pt x="419" y="1451"/>
                      </a:cubicBezTo>
                      <a:cubicBezTo>
                        <a:pt x="0" y="2607"/>
                        <a:pt x="603" y="3863"/>
                        <a:pt x="1759" y="4249"/>
                      </a:cubicBezTo>
                      <a:cubicBezTo>
                        <a:pt x="1990" y="4326"/>
                        <a:pt x="2231" y="4365"/>
                        <a:pt x="2473" y="4365"/>
                      </a:cubicBezTo>
                      <a:cubicBezTo>
                        <a:pt x="2811" y="4365"/>
                        <a:pt x="3148" y="4288"/>
                        <a:pt x="3452" y="4132"/>
                      </a:cubicBezTo>
                      <a:cubicBezTo>
                        <a:pt x="3971" y="3880"/>
                        <a:pt x="4373" y="3411"/>
                        <a:pt x="4541" y="2858"/>
                      </a:cubicBezTo>
                      <a:cubicBezTo>
                        <a:pt x="4708" y="2305"/>
                        <a:pt x="4658" y="1702"/>
                        <a:pt x="4407" y="1199"/>
                      </a:cubicBezTo>
                      <a:cubicBezTo>
                        <a:pt x="4155" y="680"/>
                        <a:pt x="3703" y="295"/>
                        <a:pt x="3167" y="110"/>
                      </a:cubicBezTo>
                      <a:cubicBezTo>
                        <a:pt x="2940" y="36"/>
                        <a:pt x="2709" y="1"/>
                        <a:pt x="24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7" name="Google Shape;697;p23"/>
                <p:cNvSpPr/>
                <p:nvPr/>
              </p:nvSpPr>
              <p:spPr>
                <a:xfrm rot="3504383">
                  <a:off x="2270606" y="5269590"/>
                  <a:ext cx="112727" cy="109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9" h="4377" extrusionOk="0">
                      <a:moveTo>
                        <a:pt x="2232" y="1"/>
                      </a:moveTo>
                      <a:cubicBezTo>
                        <a:pt x="1908" y="1"/>
                        <a:pt x="1576" y="75"/>
                        <a:pt x="1257" y="236"/>
                      </a:cubicBezTo>
                      <a:cubicBezTo>
                        <a:pt x="738" y="487"/>
                        <a:pt x="353" y="940"/>
                        <a:pt x="168" y="1509"/>
                      </a:cubicBezTo>
                      <a:cubicBezTo>
                        <a:pt x="1" y="2046"/>
                        <a:pt x="34" y="2649"/>
                        <a:pt x="302" y="3168"/>
                      </a:cubicBezTo>
                      <a:cubicBezTo>
                        <a:pt x="554" y="3671"/>
                        <a:pt x="989" y="4073"/>
                        <a:pt x="1525" y="4257"/>
                      </a:cubicBezTo>
                      <a:cubicBezTo>
                        <a:pt x="1763" y="4338"/>
                        <a:pt x="2003" y="4376"/>
                        <a:pt x="2236" y="4376"/>
                      </a:cubicBezTo>
                      <a:cubicBezTo>
                        <a:pt x="3450" y="4376"/>
                        <a:pt x="4508" y="3352"/>
                        <a:pt x="4424" y="2046"/>
                      </a:cubicBezTo>
                      <a:cubicBezTo>
                        <a:pt x="4334" y="844"/>
                        <a:pt x="3326" y="1"/>
                        <a:pt x="22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8" name="Google Shape;698;p23"/>
                <p:cNvSpPr/>
                <p:nvPr/>
              </p:nvSpPr>
              <p:spPr>
                <a:xfrm rot="3504383">
                  <a:off x="2223391" y="5097035"/>
                  <a:ext cx="112277" cy="109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66" extrusionOk="0">
                      <a:moveTo>
                        <a:pt x="2189" y="1"/>
                      </a:moveTo>
                      <a:cubicBezTo>
                        <a:pt x="1750" y="1"/>
                        <a:pt x="1322" y="129"/>
                        <a:pt x="955" y="373"/>
                      </a:cubicBezTo>
                      <a:cubicBezTo>
                        <a:pt x="470" y="708"/>
                        <a:pt x="151" y="1228"/>
                        <a:pt x="67" y="1797"/>
                      </a:cubicBezTo>
                      <a:cubicBezTo>
                        <a:pt x="0" y="2367"/>
                        <a:pt x="134" y="2954"/>
                        <a:pt x="453" y="3423"/>
                      </a:cubicBezTo>
                      <a:cubicBezTo>
                        <a:pt x="754" y="3875"/>
                        <a:pt x="1223" y="4210"/>
                        <a:pt x="1760" y="4327"/>
                      </a:cubicBezTo>
                      <a:cubicBezTo>
                        <a:pt x="1902" y="4353"/>
                        <a:pt x="2040" y="4365"/>
                        <a:pt x="2178" y="4365"/>
                      </a:cubicBezTo>
                      <a:cubicBezTo>
                        <a:pt x="2317" y="4365"/>
                        <a:pt x="2455" y="4353"/>
                        <a:pt x="2597" y="4327"/>
                      </a:cubicBezTo>
                      <a:cubicBezTo>
                        <a:pt x="2865" y="4277"/>
                        <a:pt x="3117" y="4177"/>
                        <a:pt x="3351" y="4043"/>
                      </a:cubicBezTo>
                      <a:cubicBezTo>
                        <a:pt x="3837" y="3741"/>
                        <a:pt x="4189" y="3255"/>
                        <a:pt x="4340" y="2702"/>
                      </a:cubicBezTo>
                      <a:cubicBezTo>
                        <a:pt x="4491" y="2133"/>
                        <a:pt x="4407" y="1546"/>
                        <a:pt x="4105" y="1044"/>
                      </a:cubicBezTo>
                      <a:cubicBezTo>
                        <a:pt x="3954" y="792"/>
                        <a:pt x="3753" y="591"/>
                        <a:pt x="3519" y="424"/>
                      </a:cubicBezTo>
                      <a:cubicBezTo>
                        <a:pt x="3268" y="239"/>
                        <a:pt x="2983" y="122"/>
                        <a:pt x="2681" y="55"/>
                      </a:cubicBezTo>
                      <a:cubicBezTo>
                        <a:pt x="2517" y="19"/>
                        <a:pt x="2352" y="1"/>
                        <a:pt x="21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9" name="Google Shape;699;p23"/>
                <p:cNvSpPr/>
                <p:nvPr/>
              </p:nvSpPr>
              <p:spPr>
                <a:xfrm rot="3504383">
                  <a:off x="2144857" y="4935142"/>
                  <a:ext cx="111427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7" h="4365" extrusionOk="0">
                      <a:moveTo>
                        <a:pt x="2277" y="0"/>
                      </a:moveTo>
                      <a:cubicBezTo>
                        <a:pt x="2244" y="0"/>
                        <a:pt x="2211" y="1"/>
                        <a:pt x="2178" y="3"/>
                      </a:cubicBezTo>
                      <a:cubicBezTo>
                        <a:pt x="1877" y="3"/>
                        <a:pt x="1558" y="87"/>
                        <a:pt x="1274" y="204"/>
                      </a:cubicBezTo>
                      <a:cubicBezTo>
                        <a:pt x="1005" y="338"/>
                        <a:pt x="771" y="506"/>
                        <a:pt x="570" y="740"/>
                      </a:cubicBezTo>
                      <a:cubicBezTo>
                        <a:pt x="184" y="1176"/>
                        <a:pt x="0" y="1746"/>
                        <a:pt x="67" y="2332"/>
                      </a:cubicBezTo>
                      <a:lnTo>
                        <a:pt x="67" y="2349"/>
                      </a:lnTo>
                      <a:cubicBezTo>
                        <a:pt x="168" y="3186"/>
                        <a:pt x="721" y="3907"/>
                        <a:pt x="1525" y="4225"/>
                      </a:cubicBezTo>
                      <a:cubicBezTo>
                        <a:pt x="1757" y="4318"/>
                        <a:pt x="2003" y="4364"/>
                        <a:pt x="2249" y="4364"/>
                      </a:cubicBezTo>
                      <a:cubicBezTo>
                        <a:pt x="2535" y="4364"/>
                        <a:pt x="2821" y="4301"/>
                        <a:pt x="3083" y="4175"/>
                      </a:cubicBezTo>
                      <a:cubicBezTo>
                        <a:pt x="3334" y="4074"/>
                        <a:pt x="3552" y="3924"/>
                        <a:pt x="3736" y="3723"/>
                      </a:cubicBezTo>
                      <a:cubicBezTo>
                        <a:pt x="4155" y="3320"/>
                        <a:pt x="4390" y="2784"/>
                        <a:pt x="4423" y="2215"/>
                      </a:cubicBezTo>
                      <a:cubicBezTo>
                        <a:pt x="4457" y="1628"/>
                        <a:pt x="4239" y="1059"/>
                        <a:pt x="3837" y="640"/>
                      </a:cubicBezTo>
                      <a:cubicBezTo>
                        <a:pt x="3619" y="439"/>
                        <a:pt x="3385" y="271"/>
                        <a:pt x="3100" y="154"/>
                      </a:cubicBezTo>
                      <a:cubicBezTo>
                        <a:pt x="2844" y="64"/>
                        <a:pt x="2562" y="0"/>
                        <a:pt x="22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0" name="Google Shape;700;p23"/>
                <p:cNvSpPr/>
                <p:nvPr/>
              </p:nvSpPr>
              <p:spPr>
                <a:xfrm rot="3504383">
                  <a:off x="2026742" y="4800111"/>
                  <a:ext cx="112702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65" extrusionOk="0">
                      <a:moveTo>
                        <a:pt x="2301" y="0"/>
                      </a:moveTo>
                      <a:cubicBezTo>
                        <a:pt x="2074" y="0"/>
                        <a:pt x="1847" y="34"/>
                        <a:pt x="1626" y="103"/>
                      </a:cubicBezTo>
                      <a:cubicBezTo>
                        <a:pt x="1325" y="204"/>
                        <a:pt x="1056" y="355"/>
                        <a:pt x="805" y="556"/>
                      </a:cubicBezTo>
                      <a:cubicBezTo>
                        <a:pt x="587" y="740"/>
                        <a:pt x="403" y="975"/>
                        <a:pt x="286" y="1243"/>
                      </a:cubicBezTo>
                      <a:cubicBezTo>
                        <a:pt x="18" y="1779"/>
                        <a:pt x="1" y="2382"/>
                        <a:pt x="219" y="2918"/>
                      </a:cubicBezTo>
                      <a:cubicBezTo>
                        <a:pt x="437" y="3454"/>
                        <a:pt x="839" y="3890"/>
                        <a:pt x="1358" y="4141"/>
                      </a:cubicBezTo>
                      <a:cubicBezTo>
                        <a:pt x="1593" y="4259"/>
                        <a:pt x="1861" y="4326"/>
                        <a:pt x="2129" y="4359"/>
                      </a:cubicBezTo>
                      <a:cubicBezTo>
                        <a:pt x="2189" y="4363"/>
                        <a:pt x="2249" y="4365"/>
                        <a:pt x="2310" y="4365"/>
                      </a:cubicBezTo>
                      <a:cubicBezTo>
                        <a:pt x="2517" y="4365"/>
                        <a:pt x="2725" y="4340"/>
                        <a:pt x="2933" y="4275"/>
                      </a:cubicBezTo>
                      <a:cubicBezTo>
                        <a:pt x="3452" y="4108"/>
                        <a:pt x="3871" y="3739"/>
                        <a:pt x="4139" y="3270"/>
                      </a:cubicBezTo>
                      <a:cubicBezTo>
                        <a:pt x="4424" y="2767"/>
                        <a:pt x="4508" y="2181"/>
                        <a:pt x="4391" y="1628"/>
                      </a:cubicBezTo>
                      <a:cubicBezTo>
                        <a:pt x="4257" y="1058"/>
                        <a:pt x="3888" y="556"/>
                        <a:pt x="3385" y="271"/>
                      </a:cubicBezTo>
                      <a:cubicBezTo>
                        <a:pt x="3051" y="93"/>
                        <a:pt x="2677" y="0"/>
                        <a:pt x="2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1" name="Google Shape;701;p23"/>
                <p:cNvSpPr/>
                <p:nvPr/>
              </p:nvSpPr>
              <p:spPr>
                <a:xfrm rot="3504383">
                  <a:off x="1880113" y="4699683"/>
                  <a:ext cx="111027" cy="108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52" extrusionOk="0">
                      <a:moveTo>
                        <a:pt x="2255" y="0"/>
                      </a:moveTo>
                      <a:cubicBezTo>
                        <a:pt x="2013" y="0"/>
                        <a:pt x="1773" y="39"/>
                        <a:pt x="1542" y="112"/>
                      </a:cubicBezTo>
                      <a:cubicBezTo>
                        <a:pt x="1392" y="179"/>
                        <a:pt x="1258" y="246"/>
                        <a:pt x="1123" y="330"/>
                      </a:cubicBezTo>
                      <a:cubicBezTo>
                        <a:pt x="855" y="481"/>
                        <a:pt x="621" y="682"/>
                        <a:pt x="437" y="933"/>
                      </a:cubicBezTo>
                      <a:cubicBezTo>
                        <a:pt x="269" y="1168"/>
                        <a:pt x="135" y="1436"/>
                        <a:pt x="68" y="1721"/>
                      </a:cubicBezTo>
                      <a:cubicBezTo>
                        <a:pt x="1" y="2006"/>
                        <a:pt x="1" y="2291"/>
                        <a:pt x="51" y="2559"/>
                      </a:cubicBezTo>
                      <a:cubicBezTo>
                        <a:pt x="101" y="2843"/>
                        <a:pt x="219" y="3111"/>
                        <a:pt x="386" y="3363"/>
                      </a:cubicBezTo>
                      <a:cubicBezTo>
                        <a:pt x="537" y="3597"/>
                        <a:pt x="755" y="3798"/>
                        <a:pt x="989" y="3949"/>
                      </a:cubicBezTo>
                      <a:cubicBezTo>
                        <a:pt x="1224" y="4117"/>
                        <a:pt x="1475" y="4217"/>
                        <a:pt x="1743" y="4284"/>
                      </a:cubicBezTo>
                      <a:cubicBezTo>
                        <a:pt x="1922" y="4329"/>
                        <a:pt x="2105" y="4351"/>
                        <a:pt x="2286" y="4351"/>
                      </a:cubicBezTo>
                      <a:cubicBezTo>
                        <a:pt x="2648" y="4351"/>
                        <a:pt x="3006" y="4262"/>
                        <a:pt x="3318" y="4083"/>
                      </a:cubicBezTo>
                      <a:cubicBezTo>
                        <a:pt x="3436" y="4016"/>
                        <a:pt x="3553" y="3932"/>
                        <a:pt x="3653" y="3832"/>
                      </a:cubicBezTo>
                      <a:cubicBezTo>
                        <a:pt x="3955" y="3564"/>
                        <a:pt x="4173" y="3212"/>
                        <a:pt x="4273" y="2810"/>
                      </a:cubicBezTo>
                      <a:cubicBezTo>
                        <a:pt x="4441" y="2257"/>
                        <a:pt x="4391" y="1671"/>
                        <a:pt x="4139" y="1151"/>
                      </a:cubicBezTo>
                      <a:cubicBezTo>
                        <a:pt x="3871" y="632"/>
                        <a:pt x="3402" y="246"/>
                        <a:pt x="2849" y="79"/>
                      </a:cubicBezTo>
                      <a:cubicBezTo>
                        <a:pt x="2653" y="26"/>
                        <a:pt x="2454" y="0"/>
                        <a:pt x="22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2" name="Google Shape;702;p23"/>
                <p:cNvSpPr/>
                <p:nvPr/>
              </p:nvSpPr>
              <p:spPr>
                <a:xfrm rot="3504383">
                  <a:off x="1714130" y="4634535"/>
                  <a:ext cx="109352" cy="10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4" h="4359" extrusionOk="0">
                      <a:moveTo>
                        <a:pt x="2312" y="1"/>
                      </a:moveTo>
                      <a:cubicBezTo>
                        <a:pt x="2161" y="1"/>
                        <a:pt x="2011" y="18"/>
                        <a:pt x="1877" y="34"/>
                      </a:cubicBezTo>
                      <a:cubicBezTo>
                        <a:pt x="1726" y="68"/>
                        <a:pt x="1592" y="101"/>
                        <a:pt x="1458" y="152"/>
                      </a:cubicBezTo>
                      <a:cubicBezTo>
                        <a:pt x="1156" y="269"/>
                        <a:pt x="905" y="453"/>
                        <a:pt x="670" y="671"/>
                      </a:cubicBezTo>
                      <a:cubicBezTo>
                        <a:pt x="452" y="889"/>
                        <a:pt x="285" y="1157"/>
                        <a:pt x="151" y="1442"/>
                      </a:cubicBezTo>
                      <a:cubicBezTo>
                        <a:pt x="50" y="1727"/>
                        <a:pt x="0" y="2011"/>
                        <a:pt x="0" y="2313"/>
                      </a:cubicBezTo>
                      <a:cubicBezTo>
                        <a:pt x="17" y="2899"/>
                        <a:pt x="285" y="3452"/>
                        <a:pt x="737" y="3821"/>
                      </a:cubicBezTo>
                      <a:cubicBezTo>
                        <a:pt x="1155" y="4174"/>
                        <a:pt x="1680" y="4358"/>
                        <a:pt x="2224" y="4358"/>
                      </a:cubicBezTo>
                      <a:cubicBezTo>
                        <a:pt x="2248" y="4358"/>
                        <a:pt x="2272" y="4358"/>
                        <a:pt x="2295" y="4357"/>
                      </a:cubicBezTo>
                      <a:cubicBezTo>
                        <a:pt x="2564" y="4357"/>
                        <a:pt x="2832" y="4307"/>
                        <a:pt x="3083" y="4206"/>
                      </a:cubicBezTo>
                      <a:cubicBezTo>
                        <a:pt x="3334" y="4106"/>
                        <a:pt x="3552" y="3955"/>
                        <a:pt x="3736" y="3771"/>
                      </a:cubicBezTo>
                      <a:cubicBezTo>
                        <a:pt x="3937" y="3570"/>
                        <a:pt x="4088" y="3352"/>
                        <a:pt x="4189" y="3100"/>
                      </a:cubicBezTo>
                      <a:cubicBezTo>
                        <a:pt x="4239" y="2966"/>
                        <a:pt x="4273" y="2849"/>
                        <a:pt x="4306" y="2715"/>
                      </a:cubicBezTo>
                      <a:cubicBezTo>
                        <a:pt x="4340" y="2581"/>
                        <a:pt x="4356" y="2447"/>
                        <a:pt x="4356" y="2313"/>
                      </a:cubicBezTo>
                      <a:cubicBezTo>
                        <a:pt x="4373" y="1743"/>
                        <a:pt x="4172" y="1190"/>
                        <a:pt x="3820" y="738"/>
                      </a:cubicBezTo>
                      <a:cubicBezTo>
                        <a:pt x="3435" y="286"/>
                        <a:pt x="2899" y="34"/>
                        <a:pt x="23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3" name="Google Shape;703;p23"/>
                <p:cNvSpPr/>
                <p:nvPr/>
              </p:nvSpPr>
              <p:spPr>
                <a:xfrm rot="3504383">
                  <a:off x="1534317" y="4616730"/>
                  <a:ext cx="111452" cy="109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370" extrusionOk="0">
                      <a:moveTo>
                        <a:pt x="2277" y="1"/>
                      </a:moveTo>
                      <a:cubicBezTo>
                        <a:pt x="2110" y="1"/>
                        <a:pt x="1943" y="22"/>
                        <a:pt x="1776" y="66"/>
                      </a:cubicBezTo>
                      <a:cubicBezTo>
                        <a:pt x="1492" y="133"/>
                        <a:pt x="1223" y="267"/>
                        <a:pt x="989" y="435"/>
                      </a:cubicBezTo>
                      <a:cubicBezTo>
                        <a:pt x="738" y="636"/>
                        <a:pt x="537" y="870"/>
                        <a:pt x="369" y="1138"/>
                      </a:cubicBezTo>
                      <a:cubicBezTo>
                        <a:pt x="67" y="1658"/>
                        <a:pt x="0" y="2294"/>
                        <a:pt x="168" y="2881"/>
                      </a:cubicBezTo>
                      <a:cubicBezTo>
                        <a:pt x="335" y="3434"/>
                        <a:pt x="738" y="3886"/>
                        <a:pt x="1257" y="4137"/>
                      </a:cubicBezTo>
                      <a:cubicBezTo>
                        <a:pt x="1574" y="4291"/>
                        <a:pt x="1921" y="4369"/>
                        <a:pt x="2266" y="4369"/>
                      </a:cubicBezTo>
                      <a:cubicBezTo>
                        <a:pt x="2487" y="4369"/>
                        <a:pt x="2706" y="4337"/>
                        <a:pt x="2916" y="4271"/>
                      </a:cubicBezTo>
                      <a:cubicBezTo>
                        <a:pt x="3452" y="4104"/>
                        <a:pt x="3887" y="3769"/>
                        <a:pt x="4172" y="3283"/>
                      </a:cubicBezTo>
                      <a:cubicBezTo>
                        <a:pt x="4306" y="3048"/>
                        <a:pt x="4390" y="2797"/>
                        <a:pt x="4424" y="2529"/>
                      </a:cubicBezTo>
                      <a:cubicBezTo>
                        <a:pt x="4457" y="2261"/>
                        <a:pt x="4440" y="1993"/>
                        <a:pt x="4357" y="1725"/>
                      </a:cubicBezTo>
                      <a:cubicBezTo>
                        <a:pt x="4223" y="1172"/>
                        <a:pt x="3887" y="686"/>
                        <a:pt x="3418" y="351"/>
                      </a:cubicBezTo>
                      <a:cubicBezTo>
                        <a:pt x="3074" y="126"/>
                        <a:pt x="2680" y="1"/>
                        <a:pt x="22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4" name="Google Shape;704;p23"/>
                <p:cNvSpPr/>
                <p:nvPr/>
              </p:nvSpPr>
              <p:spPr>
                <a:xfrm rot="3504383">
                  <a:off x="1353133" y="4639545"/>
                  <a:ext cx="116477" cy="109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9" h="4373" extrusionOk="0">
                      <a:moveTo>
                        <a:pt x="2435" y="1"/>
                      </a:moveTo>
                      <a:cubicBezTo>
                        <a:pt x="2127" y="1"/>
                        <a:pt x="1820" y="68"/>
                        <a:pt x="1542" y="203"/>
                      </a:cubicBezTo>
                      <a:cubicBezTo>
                        <a:pt x="1274" y="337"/>
                        <a:pt x="1039" y="504"/>
                        <a:pt x="855" y="722"/>
                      </a:cubicBezTo>
                      <a:cubicBezTo>
                        <a:pt x="654" y="940"/>
                        <a:pt x="503" y="1208"/>
                        <a:pt x="402" y="1493"/>
                      </a:cubicBezTo>
                      <a:cubicBezTo>
                        <a:pt x="0" y="2649"/>
                        <a:pt x="637" y="3922"/>
                        <a:pt x="1810" y="4274"/>
                      </a:cubicBezTo>
                      <a:cubicBezTo>
                        <a:pt x="2023" y="4341"/>
                        <a:pt x="2240" y="4373"/>
                        <a:pt x="2453" y="4373"/>
                      </a:cubicBezTo>
                      <a:cubicBezTo>
                        <a:pt x="3362" y="4373"/>
                        <a:pt x="4215" y="3796"/>
                        <a:pt x="4541" y="2900"/>
                      </a:cubicBezTo>
                      <a:cubicBezTo>
                        <a:pt x="4625" y="2632"/>
                        <a:pt x="4658" y="2347"/>
                        <a:pt x="4641" y="2063"/>
                      </a:cubicBezTo>
                      <a:cubicBezTo>
                        <a:pt x="4625" y="1795"/>
                        <a:pt x="4558" y="1527"/>
                        <a:pt x="4424" y="1275"/>
                      </a:cubicBezTo>
                      <a:cubicBezTo>
                        <a:pt x="4189" y="773"/>
                        <a:pt x="3753" y="354"/>
                        <a:pt x="3217" y="153"/>
                      </a:cubicBezTo>
                      <a:cubicBezTo>
                        <a:pt x="2968" y="52"/>
                        <a:pt x="2701" y="1"/>
                        <a:pt x="243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5" name="Google Shape;705;p23"/>
                <p:cNvSpPr/>
                <p:nvPr/>
              </p:nvSpPr>
              <p:spPr>
                <a:xfrm rot="3504383">
                  <a:off x="1011154" y="4738277"/>
                  <a:ext cx="111027" cy="109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67" extrusionOk="0">
                      <a:moveTo>
                        <a:pt x="2217" y="1"/>
                      </a:moveTo>
                      <a:cubicBezTo>
                        <a:pt x="1304" y="1"/>
                        <a:pt x="448" y="568"/>
                        <a:pt x="134" y="1467"/>
                      </a:cubicBezTo>
                      <a:cubicBezTo>
                        <a:pt x="34" y="1735"/>
                        <a:pt x="0" y="2020"/>
                        <a:pt x="17" y="2305"/>
                      </a:cubicBezTo>
                      <a:cubicBezTo>
                        <a:pt x="34" y="2573"/>
                        <a:pt x="118" y="2841"/>
                        <a:pt x="235" y="3075"/>
                      </a:cubicBezTo>
                      <a:cubicBezTo>
                        <a:pt x="469" y="3595"/>
                        <a:pt x="905" y="4014"/>
                        <a:pt x="1441" y="4215"/>
                      </a:cubicBezTo>
                      <a:cubicBezTo>
                        <a:pt x="1690" y="4316"/>
                        <a:pt x="1953" y="4366"/>
                        <a:pt x="2218" y="4366"/>
                      </a:cubicBezTo>
                      <a:cubicBezTo>
                        <a:pt x="2523" y="4366"/>
                        <a:pt x="2829" y="4299"/>
                        <a:pt x="3117" y="4164"/>
                      </a:cubicBezTo>
                      <a:cubicBezTo>
                        <a:pt x="3368" y="4030"/>
                        <a:pt x="3603" y="3863"/>
                        <a:pt x="3804" y="3645"/>
                      </a:cubicBezTo>
                      <a:cubicBezTo>
                        <a:pt x="4005" y="3427"/>
                        <a:pt x="4155" y="3159"/>
                        <a:pt x="4256" y="2874"/>
                      </a:cubicBezTo>
                      <a:cubicBezTo>
                        <a:pt x="4440" y="2305"/>
                        <a:pt x="4407" y="1685"/>
                        <a:pt x="4139" y="1165"/>
                      </a:cubicBezTo>
                      <a:cubicBezTo>
                        <a:pt x="3871" y="646"/>
                        <a:pt x="3401" y="261"/>
                        <a:pt x="2849" y="93"/>
                      </a:cubicBezTo>
                      <a:cubicBezTo>
                        <a:pt x="2639" y="31"/>
                        <a:pt x="2427" y="1"/>
                        <a:pt x="22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6" name="Google Shape;706;p23"/>
                <p:cNvSpPr/>
                <p:nvPr/>
              </p:nvSpPr>
              <p:spPr>
                <a:xfrm rot="3504383">
                  <a:off x="833491" y="4763634"/>
                  <a:ext cx="111427" cy="109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7" h="4362" extrusionOk="0">
                      <a:moveTo>
                        <a:pt x="2191" y="1"/>
                      </a:moveTo>
                      <a:cubicBezTo>
                        <a:pt x="1971" y="1"/>
                        <a:pt x="1751" y="33"/>
                        <a:pt x="1542" y="99"/>
                      </a:cubicBezTo>
                      <a:cubicBezTo>
                        <a:pt x="1005" y="266"/>
                        <a:pt x="570" y="601"/>
                        <a:pt x="285" y="1087"/>
                      </a:cubicBezTo>
                      <a:cubicBezTo>
                        <a:pt x="151" y="1322"/>
                        <a:pt x="67" y="1573"/>
                        <a:pt x="50" y="1858"/>
                      </a:cubicBezTo>
                      <a:cubicBezTo>
                        <a:pt x="0" y="2109"/>
                        <a:pt x="34" y="2394"/>
                        <a:pt x="101" y="2645"/>
                      </a:cubicBezTo>
                      <a:cubicBezTo>
                        <a:pt x="235" y="3198"/>
                        <a:pt x="570" y="3684"/>
                        <a:pt x="1039" y="4019"/>
                      </a:cubicBezTo>
                      <a:cubicBezTo>
                        <a:pt x="1385" y="4246"/>
                        <a:pt x="1790" y="4362"/>
                        <a:pt x="2194" y="4362"/>
                      </a:cubicBezTo>
                      <a:cubicBezTo>
                        <a:pt x="2358" y="4362"/>
                        <a:pt x="2521" y="4343"/>
                        <a:pt x="2681" y="4304"/>
                      </a:cubicBezTo>
                      <a:cubicBezTo>
                        <a:pt x="2966" y="4237"/>
                        <a:pt x="3234" y="4103"/>
                        <a:pt x="3468" y="3919"/>
                      </a:cubicBezTo>
                      <a:cubicBezTo>
                        <a:pt x="3720" y="3734"/>
                        <a:pt x="3921" y="3500"/>
                        <a:pt x="4088" y="3232"/>
                      </a:cubicBezTo>
                      <a:cubicBezTo>
                        <a:pt x="4390" y="2696"/>
                        <a:pt x="4457" y="2076"/>
                        <a:pt x="4289" y="1489"/>
                      </a:cubicBezTo>
                      <a:cubicBezTo>
                        <a:pt x="4122" y="936"/>
                        <a:pt x="3720" y="467"/>
                        <a:pt x="3200" y="233"/>
                      </a:cubicBezTo>
                      <a:cubicBezTo>
                        <a:pt x="2884" y="79"/>
                        <a:pt x="2536" y="1"/>
                        <a:pt x="21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7" name="Google Shape;707;p23"/>
                <p:cNvSpPr/>
                <p:nvPr/>
              </p:nvSpPr>
              <p:spPr>
                <a:xfrm rot="3504383">
                  <a:off x="655943" y="4746034"/>
                  <a:ext cx="109752" cy="10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0" h="4358" extrusionOk="0">
                      <a:moveTo>
                        <a:pt x="2144" y="0"/>
                      </a:moveTo>
                      <a:cubicBezTo>
                        <a:pt x="2122" y="0"/>
                        <a:pt x="2100" y="1"/>
                        <a:pt x="2078" y="1"/>
                      </a:cubicBezTo>
                      <a:cubicBezTo>
                        <a:pt x="1810" y="1"/>
                        <a:pt x="1542" y="68"/>
                        <a:pt x="1290" y="169"/>
                      </a:cubicBezTo>
                      <a:cubicBezTo>
                        <a:pt x="1039" y="269"/>
                        <a:pt x="821" y="420"/>
                        <a:pt x="620" y="605"/>
                      </a:cubicBezTo>
                      <a:cubicBezTo>
                        <a:pt x="436" y="789"/>
                        <a:pt x="285" y="1023"/>
                        <a:pt x="185" y="1275"/>
                      </a:cubicBezTo>
                      <a:cubicBezTo>
                        <a:pt x="134" y="1392"/>
                        <a:pt x="101" y="1526"/>
                        <a:pt x="67" y="1660"/>
                      </a:cubicBezTo>
                      <a:cubicBezTo>
                        <a:pt x="34" y="1777"/>
                        <a:pt x="17" y="1911"/>
                        <a:pt x="17" y="2045"/>
                      </a:cubicBezTo>
                      <a:cubicBezTo>
                        <a:pt x="0" y="2615"/>
                        <a:pt x="201" y="3185"/>
                        <a:pt x="570" y="3620"/>
                      </a:cubicBezTo>
                      <a:cubicBezTo>
                        <a:pt x="959" y="4093"/>
                        <a:pt x="1533" y="4358"/>
                        <a:pt x="2138" y="4358"/>
                      </a:cubicBezTo>
                      <a:cubicBezTo>
                        <a:pt x="2262" y="4358"/>
                        <a:pt x="2388" y="4347"/>
                        <a:pt x="2513" y="4324"/>
                      </a:cubicBezTo>
                      <a:cubicBezTo>
                        <a:pt x="2648" y="4307"/>
                        <a:pt x="2782" y="4257"/>
                        <a:pt x="2932" y="4207"/>
                      </a:cubicBezTo>
                      <a:cubicBezTo>
                        <a:pt x="3217" y="4089"/>
                        <a:pt x="3485" y="3922"/>
                        <a:pt x="3703" y="3704"/>
                      </a:cubicBezTo>
                      <a:cubicBezTo>
                        <a:pt x="3921" y="3470"/>
                        <a:pt x="4105" y="3201"/>
                        <a:pt x="4222" y="2917"/>
                      </a:cubicBezTo>
                      <a:cubicBezTo>
                        <a:pt x="4340" y="2649"/>
                        <a:pt x="4390" y="2347"/>
                        <a:pt x="4373" y="2062"/>
                      </a:cubicBezTo>
                      <a:cubicBezTo>
                        <a:pt x="4356" y="1476"/>
                        <a:pt x="4088" y="923"/>
                        <a:pt x="3653" y="554"/>
                      </a:cubicBezTo>
                      <a:cubicBezTo>
                        <a:pt x="3218" y="200"/>
                        <a:pt x="2690" y="0"/>
                        <a:pt x="21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8" name="Google Shape;708;p23"/>
                <p:cNvSpPr/>
                <p:nvPr/>
              </p:nvSpPr>
              <p:spPr>
                <a:xfrm rot="3504383">
                  <a:off x="488367" y="4680869"/>
                  <a:ext cx="111027" cy="108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51" extrusionOk="0">
                      <a:moveTo>
                        <a:pt x="2145" y="0"/>
                      </a:moveTo>
                      <a:cubicBezTo>
                        <a:pt x="2056" y="0"/>
                        <a:pt x="1966" y="6"/>
                        <a:pt x="1877" y="17"/>
                      </a:cubicBezTo>
                      <a:cubicBezTo>
                        <a:pt x="1609" y="50"/>
                        <a:pt x="1341" y="151"/>
                        <a:pt x="1106" y="285"/>
                      </a:cubicBezTo>
                      <a:cubicBezTo>
                        <a:pt x="989" y="352"/>
                        <a:pt x="888" y="436"/>
                        <a:pt x="788" y="536"/>
                      </a:cubicBezTo>
                      <a:cubicBezTo>
                        <a:pt x="687" y="620"/>
                        <a:pt x="587" y="720"/>
                        <a:pt x="503" y="821"/>
                      </a:cubicBezTo>
                      <a:cubicBezTo>
                        <a:pt x="352" y="1039"/>
                        <a:pt x="218" y="1290"/>
                        <a:pt x="151" y="1541"/>
                      </a:cubicBezTo>
                      <a:cubicBezTo>
                        <a:pt x="0" y="2094"/>
                        <a:pt x="51" y="2681"/>
                        <a:pt x="302" y="3200"/>
                      </a:cubicBezTo>
                      <a:cubicBezTo>
                        <a:pt x="570" y="3720"/>
                        <a:pt x="1039" y="4105"/>
                        <a:pt x="1592" y="4272"/>
                      </a:cubicBezTo>
                      <a:cubicBezTo>
                        <a:pt x="1788" y="4325"/>
                        <a:pt x="1988" y="4351"/>
                        <a:pt x="2186" y="4351"/>
                      </a:cubicBezTo>
                      <a:cubicBezTo>
                        <a:pt x="2428" y="4351"/>
                        <a:pt x="2669" y="4313"/>
                        <a:pt x="2899" y="4239"/>
                      </a:cubicBezTo>
                      <a:cubicBezTo>
                        <a:pt x="3050" y="4189"/>
                        <a:pt x="3184" y="4122"/>
                        <a:pt x="3318" y="4038"/>
                      </a:cubicBezTo>
                      <a:cubicBezTo>
                        <a:pt x="3854" y="3736"/>
                        <a:pt x="4223" y="3234"/>
                        <a:pt x="4373" y="2630"/>
                      </a:cubicBezTo>
                      <a:cubicBezTo>
                        <a:pt x="4440" y="2362"/>
                        <a:pt x="4440" y="2078"/>
                        <a:pt x="4390" y="1793"/>
                      </a:cubicBezTo>
                      <a:cubicBezTo>
                        <a:pt x="4340" y="1508"/>
                        <a:pt x="4223" y="1240"/>
                        <a:pt x="4055" y="989"/>
                      </a:cubicBezTo>
                      <a:cubicBezTo>
                        <a:pt x="3888" y="754"/>
                        <a:pt x="3686" y="553"/>
                        <a:pt x="3435" y="385"/>
                      </a:cubicBezTo>
                      <a:cubicBezTo>
                        <a:pt x="3201" y="235"/>
                        <a:pt x="2949" y="134"/>
                        <a:pt x="2681" y="67"/>
                      </a:cubicBezTo>
                      <a:cubicBezTo>
                        <a:pt x="2502" y="22"/>
                        <a:pt x="2324" y="0"/>
                        <a:pt x="21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9" name="Google Shape;709;p23"/>
                <p:cNvSpPr/>
                <p:nvPr/>
              </p:nvSpPr>
              <p:spPr>
                <a:xfrm rot="3504383">
                  <a:off x="339988" y="4580224"/>
                  <a:ext cx="112702" cy="10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59" extrusionOk="0">
                      <a:moveTo>
                        <a:pt x="2136" y="0"/>
                      </a:moveTo>
                      <a:cubicBezTo>
                        <a:pt x="1949" y="0"/>
                        <a:pt x="1762" y="30"/>
                        <a:pt x="1575" y="100"/>
                      </a:cubicBezTo>
                      <a:cubicBezTo>
                        <a:pt x="1056" y="251"/>
                        <a:pt x="637" y="619"/>
                        <a:pt x="369" y="1088"/>
                      </a:cubicBezTo>
                      <a:cubicBezTo>
                        <a:pt x="84" y="1591"/>
                        <a:pt x="0" y="2177"/>
                        <a:pt x="134" y="2747"/>
                      </a:cubicBezTo>
                      <a:cubicBezTo>
                        <a:pt x="252" y="3317"/>
                        <a:pt x="620" y="3803"/>
                        <a:pt x="1123" y="4087"/>
                      </a:cubicBezTo>
                      <a:cubicBezTo>
                        <a:pt x="1457" y="4265"/>
                        <a:pt x="1831" y="4358"/>
                        <a:pt x="2207" y="4358"/>
                      </a:cubicBezTo>
                      <a:cubicBezTo>
                        <a:pt x="2434" y="4358"/>
                        <a:pt x="2662" y="4324"/>
                        <a:pt x="2882" y="4255"/>
                      </a:cubicBezTo>
                      <a:cubicBezTo>
                        <a:pt x="3184" y="4154"/>
                        <a:pt x="3452" y="4004"/>
                        <a:pt x="3686" y="3803"/>
                      </a:cubicBezTo>
                      <a:cubicBezTo>
                        <a:pt x="3921" y="3618"/>
                        <a:pt x="4105" y="3384"/>
                        <a:pt x="4223" y="3116"/>
                      </a:cubicBezTo>
                      <a:cubicBezTo>
                        <a:pt x="4491" y="2579"/>
                        <a:pt x="4507" y="1976"/>
                        <a:pt x="4290" y="1440"/>
                      </a:cubicBezTo>
                      <a:cubicBezTo>
                        <a:pt x="4072" y="904"/>
                        <a:pt x="3670" y="468"/>
                        <a:pt x="3150" y="217"/>
                      </a:cubicBezTo>
                      <a:cubicBezTo>
                        <a:pt x="2916" y="100"/>
                        <a:pt x="2648" y="33"/>
                        <a:pt x="2380" y="16"/>
                      </a:cubicBezTo>
                      <a:cubicBezTo>
                        <a:pt x="2298" y="6"/>
                        <a:pt x="2217" y="0"/>
                        <a:pt x="21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0" name="Google Shape;710;p23"/>
                <p:cNvSpPr/>
                <p:nvPr/>
              </p:nvSpPr>
              <p:spPr>
                <a:xfrm rot="3504383">
                  <a:off x="223185" y="4445203"/>
                  <a:ext cx="111452" cy="108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357" extrusionOk="0">
                      <a:moveTo>
                        <a:pt x="2145" y="0"/>
                      </a:moveTo>
                      <a:cubicBezTo>
                        <a:pt x="1877" y="17"/>
                        <a:pt x="1609" y="67"/>
                        <a:pt x="1374" y="184"/>
                      </a:cubicBezTo>
                      <a:cubicBezTo>
                        <a:pt x="1123" y="302"/>
                        <a:pt x="905" y="452"/>
                        <a:pt x="721" y="637"/>
                      </a:cubicBezTo>
                      <a:cubicBezTo>
                        <a:pt x="302" y="1039"/>
                        <a:pt x="67" y="1592"/>
                        <a:pt x="34" y="2161"/>
                      </a:cubicBezTo>
                      <a:cubicBezTo>
                        <a:pt x="0" y="2731"/>
                        <a:pt x="218" y="3301"/>
                        <a:pt x="620" y="3720"/>
                      </a:cubicBezTo>
                      <a:cubicBezTo>
                        <a:pt x="838" y="3921"/>
                        <a:pt x="1073" y="4088"/>
                        <a:pt x="1358" y="4189"/>
                      </a:cubicBezTo>
                      <a:cubicBezTo>
                        <a:pt x="1642" y="4306"/>
                        <a:pt x="1961" y="4356"/>
                        <a:pt x="2262" y="4356"/>
                      </a:cubicBezTo>
                      <a:cubicBezTo>
                        <a:pt x="2581" y="4356"/>
                        <a:pt x="2899" y="4273"/>
                        <a:pt x="3184" y="4138"/>
                      </a:cubicBezTo>
                      <a:cubicBezTo>
                        <a:pt x="3452" y="4021"/>
                        <a:pt x="3686" y="3854"/>
                        <a:pt x="3888" y="3619"/>
                      </a:cubicBezTo>
                      <a:cubicBezTo>
                        <a:pt x="4273" y="3183"/>
                        <a:pt x="4457" y="2614"/>
                        <a:pt x="4390" y="2027"/>
                      </a:cubicBezTo>
                      <a:cubicBezTo>
                        <a:pt x="4306" y="1458"/>
                        <a:pt x="4038" y="938"/>
                        <a:pt x="3619" y="553"/>
                      </a:cubicBezTo>
                      <a:cubicBezTo>
                        <a:pt x="3418" y="385"/>
                        <a:pt x="3184" y="235"/>
                        <a:pt x="2933" y="134"/>
                      </a:cubicBezTo>
                      <a:cubicBezTo>
                        <a:pt x="2681" y="50"/>
                        <a:pt x="2413" y="0"/>
                        <a:pt x="21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1" name="Google Shape;711;p23"/>
                <p:cNvSpPr/>
                <p:nvPr/>
              </p:nvSpPr>
              <p:spPr>
                <a:xfrm rot="3504383">
                  <a:off x="143737" y="4283348"/>
                  <a:ext cx="112702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65" extrusionOk="0">
                      <a:moveTo>
                        <a:pt x="2321" y="0"/>
                      </a:moveTo>
                      <a:cubicBezTo>
                        <a:pt x="2183" y="0"/>
                        <a:pt x="2045" y="13"/>
                        <a:pt x="1911" y="38"/>
                      </a:cubicBezTo>
                      <a:cubicBezTo>
                        <a:pt x="1643" y="88"/>
                        <a:pt x="1375" y="189"/>
                        <a:pt x="1157" y="340"/>
                      </a:cubicBezTo>
                      <a:cubicBezTo>
                        <a:pt x="654" y="641"/>
                        <a:pt x="302" y="1110"/>
                        <a:pt x="152" y="1680"/>
                      </a:cubicBezTo>
                      <a:cubicBezTo>
                        <a:pt x="1" y="2233"/>
                        <a:pt x="84" y="2819"/>
                        <a:pt x="386" y="3322"/>
                      </a:cubicBezTo>
                      <a:cubicBezTo>
                        <a:pt x="537" y="3556"/>
                        <a:pt x="738" y="3774"/>
                        <a:pt x="972" y="3942"/>
                      </a:cubicBezTo>
                      <a:cubicBezTo>
                        <a:pt x="1224" y="4126"/>
                        <a:pt x="1509" y="4243"/>
                        <a:pt x="1810" y="4310"/>
                      </a:cubicBezTo>
                      <a:cubicBezTo>
                        <a:pt x="1974" y="4347"/>
                        <a:pt x="2139" y="4365"/>
                        <a:pt x="2303" y="4365"/>
                      </a:cubicBezTo>
                      <a:cubicBezTo>
                        <a:pt x="2741" y="4365"/>
                        <a:pt x="3170" y="4236"/>
                        <a:pt x="3536" y="3992"/>
                      </a:cubicBezTo>
                      <a:cubicBezTo>
                        <a:pt x="4005" y="3657"/>
                        <a:pt x="4340" y="3138"/>
                        <a:pt x="4424" y="2568"/>
                      </a:cubicBezTo>
                      <a:cubicBezTo>
                        <a:pt x="4508" y="1998"/>
                        <a:pt x="4374" y="1412"/>
                        <a:pt x="4039" y="943"/>
                      </a:cubicBezTo>
                      <a:cubicBezTo>
                        <a:pt x="3737" y="490"/>
                        <a:pt x="3268" y="155"/>
                        <a:pt x="2732" y="38"/>
                      </a:cubicBezTo>
                      <a:cubicBezTo>
                        <a:pt x="2598" y="13"/>
                        <a:pt x="2459" y="0"/>
                        <a:pt x="23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2" name="Google Shape;712;p23"/>
                <p:cNvSpPr/>
                <p:nvPr/>
              </p:nvSpPr>
              <p:spPr>
                <a:xfrm rot="3504383">
                  <a:off x="89897" y="4107254"/>
                  <a:ext cx="120602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4" h="4368" extrusionOk="0">
                      <a:moveTo>
                        <a:pt x="2585" y="1"/>
                      </a:moveTo>
                      <a:cubicBezTo>
                        <a:pt x="1686" y="1"/>
                        <a:pt x="853" y="553"/>
                        <a:pt x="534" y="1443"/>
                      </a:cubicBezTo>
                      <a:cubicBezTo>
                        <a:pt x="1" y="2961"/>
                        <a:pt x="1188" y="4368"/>
                        <a:pt x="2599" y="4368"/>
                      </a:cubicBezTo>
                      <a:cubicBezTo>
                        <a:pt x="2916" y="4368"/>
                        <a:pt x="3244" y="4297"/>
                        <a:pt x="3567" y="4140"/>
                      </a:cubicBezTo>
                      <a:cubicBezTo>
                        <a:pt x="4086" y="3872"/>
                        <a:pt x="4472" y="3420"/>
                        <a:pt x="4656" y="2867"/>
                      </a:cubicBezTo>
                      <a:cubicBezTo>
                        <a:pt x="4824" y="2314"/>
                        <a:pt x="4790" y="1727"/>
                        <a:pt x="4522" y="1208"/>
                      </a:cubicBezTo>
                      <a:cubicBezTo>
                        <a:pt x="4271" y="689"/>
                        <a:pt x="3835" y="303"/>
                        <a:pt x="3299" y="119"/>
                      </a:cubicBezTo>
                      <a:cubicBezTo>
                        <a:pt x="3062" y="39"/>
                        <a:pt x="2821" y="1"/>
                        <a:pt x="25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3" name="Google Shape;713;p23"/>
                <p:cNvSpPr/>
                <p:nvPr/>
              </p:nvSpPr>
              <p:spPr>
                <a:xfrm rot="3504383">
                  <a:off x="58055" y="3937699"/>
                  <a:ext cx="117727" cy="10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63" extrusionOk="0">
                      <a:moveTo>
                        <a:pt x="2227" y="0"/>
                      </a:moveTo>
                      <a:cubicBezTo>
                        <a:pt x="1890" y="0"/>
                        <a:pt x="1559" y="78"/>
                        <a:pt x="1257" y="225"/>
                      </a:cubicBezTo>
                      <a:cubicBezTo>
                        <a:pt x="737" y="493"/>
                        <a:pt x="335" y="945"/>
                        <a:pt x="168" y="1515"/>
                      </a:cubicBezTo>
                      <a:cubicBezTo>
                        <a:pt x="0" y="2051"/>
                        <a:pt x="50" y="2654"/>
                        <a:pt x="302" y="3174"/>
                      </a:cubicBezTo>
                      <a:cubicBezTo>
                        <a:pt x="553" y="3676"/>
                        <a:pt x="1005" y="4062"/>
                        <a:pt x="1542" y="4246"/>
                      </a:cubicBezTo>
                      <a:cubicBezTo>
                        <a:pt x="1772" y="4325"/>
                        <a:pt x="2006" y="4362"/>
                        <a:pt x="2236" y="4362"/>
                      </a:cubicBezTo>
                      <a:cubicBezTo>
                        <a:pt x="3132" y="4362"/>
                        <a:pt x="3973" y="3798"/>
                        <a:pt x="4306" y="2906"/>
                      </a:cubicBezTo>
                      <a:cubicBezTo>
                        <a:pt x="4708" y="1766"/>
                        <a:pt x="4088" y="510"/>
                        <a:pt x="2949" y="124"/>
                      </a:cubicBezTo>
                      <a:cubicBezTo>
                        <a:pt x="2711" y="40"/>
                        <a:pt x="2468" y="0"/>
                        <a:pt x="22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4" name="Google Shape;714;p23"/>
                <p:cNvSpPr/>
                <p:nvPr/>
              </p:nvSpPr>
              <p:spPr>
                <a:xfrm rot="3504383">
                  <a:off x="10478" y="3763309"/>
                  <a:ext cx="112277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65" extrusionOk="0">
                      <a:moveTo>
                        <a:pt x="2212" y="0"/>
                      </a:moveTo>
                      <a:cubicBezTo>
                        <a:pt x="1768" y="0"/>
                        <a:pt x="1324" y="130"/>
                        <a:pt x="938" y="390"/>
                      </a:cubicBezTo>
                      <a:cubicBezTo>
                        <a:pt x="452" y="725"/>
                        <a:pt x="134" y="1244"/>
                        <a:pt x="67" y="1831"/>
                      </a:cubicBezTo>
                      <a:cubicBezTo>
                        <a:pt x="0" y="2400"/>
                        <a:pt x="134" y="2970"/>
                        <a:pt x="469" y="3439"/>
                      </a:cubicBezTo>
                      <a:cubicBezTo>
                        <a:pt x="771" y="3892"/>
                        <a:pt x="1257" y="4210"/>
                        <a:pt x="1793" y="4327"/>
                      </a:cubicBezTo>
                      <a:cubicBezTo>
                        <a:pt x="1927" y="4352"/>
                        <a:pt x="2065" y="4365"/>
                        <a:pt x="2203" y="4365"/>
                      </a:cubicBezTo>
                      <a:cubicBezTo>
                        <a:pt x="2342" y="4365"/>
                        <a:pt x="2480" y="4352"/>
                        <a:pt x="2614" y="4327"/>
                      </a:cubicBezTo>
                      <a:cubicBezTo>
                        <a:pt x="2882" y="4260"/>
                        <a:pt x="3133" y="4160"/>
                        <a:pt x="3368" y="4009"/>
                      </a:cubicBezTo>
                      <a:cubicBezTo>
                        <a:pt x="3854" y="3707"/>
                        <a:pt x="4205" y="3221"/>
                        <a:pt x="4340" y="2668"/>
                      </a:cubicBezTo>
                      <a:cubicBezTo>
                        <a:pt x="4490" y="2099"/>
                        <a:pt x="4390" y="1512"/>
                        <a:pt x="4088" y="1010"/>
                      </a:cubicBezTo>
                      <a:cubicBezTo>
                        <a:pt x="3937" y="775"/>
                        <a:pt x="3720" y="557"/>
                        <a:pt x="3485" y="390"/>
                      </a:cubicBezTo>
                      <a:cubicBezTo>
                        <a:pt x="3100" y="130"/>
                        <a:pt x="2656" y="0"/>
                        <a:pt x="221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5" name="Google Shape;715;p23"/>
                <p:cNvSpPr/>
                <p:nvPr/>
              </p:nvSpPr>
              <p:spPr>
                <a:xfrm rot="3504383">
                  <a:off x="-71006" y="3602681"/>
                  <a:ext cx="111427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7" h="4368" extrusionOk="0">
                      <a:moveTo>
                        <a:pt x="2339" y="1"/>
                      </a:moveTo>
                      <a:cubicBezTo>
                        <a:pt x="2275" y="1"/>
                        <a:pt x="2210" y="4"/>
                        <a:pt x="2145" y="11"/>
                      </a:cubicBezTo>
                      <a:cubicBezTo>
                        <a:pt x="1542" y="28"/>
                        <a:pt x="955" y="296"/>
                        <a:pt x="553" y="765"/>
                      </a:cubicBezTo>
                      <a:cubicBezTo>
                        <a:pt x="168" y="1200"/>
                        <a:pt x="0" y="1804"/>
                        <a:pt x="84" y="2373"/>
                      </a:cubicBezTo>
                      <a:cubicBezTo>
                        <a:pt x="168" y="2943"/>
                        <a:pt x="452" y="3462"/>
                        <a:pt x="888" y="3831"/>
                      </a:cubicBezTo>
                      <a:cubicBezTo>
                        <a:pt x="1291" y="4169"/>
                        <a:pt x="1786" y="4368"/>
                        <a:pt x="2300" y="4368"/>
                      </a:cubicBezTo>
                      <a:cubicBezTo>
                        <a:pt x="2321" y="4368"/>
                        <a:pt x="2342" y="4368"/>
                        <a:pt x="2362" y="4367"/>
                      </a:cubicBezTo>
                      <a:cubicBezTo>
                        <a:pt x="2631" y="4350"/>
                        <a:pt x="2899" y="4283"/>
                        <a:pt x="3133" y="4166"/>
                      </a:cubicBezTo>
                      <a:cubicBezTo>
                        <a:pt x="3250" y="4099"/>
                        <a:pt x="3368" y="4032"/>
                        <a:pt x="3485" y="3965"/>
                      </a:cubicBezTo>
                      <a:cubicBezTo>
                        <a:pt x="3586" y="3881"/>
                        <a:pt x="3686" y="3797"/>
                        <a:pt x="3787" y="3697"/>
                      </a:cubicBezTo>
                      <a:cubicBezTo>
                        <a:pt x="4189" y="3278"/>
                        <a:pt x="4423" y="2742"/>
                        <a:pt x="4440" y="2172"/>
                      </a:cubicBezTo>
                      <a:cubicBezTo>
                        <a:pt x="4457" y="1586"/>
                        <a:pt x="4239" y="1016"/>
                        <a:pt x="3803" y="614"/>
                      </a:cubicBezTo>
                      <a:cubicBezTo>
                        <a:pt x="3703" y="513"/>
                        <a:pt x="3586" y="413"/>
                        <a:pt x="3468" y="346"/>
                      </a:cubicBezTo>
                      <a:cubicBezTo>
                        <a:pt x="3351" y="262"/>
                        <a:pt x="3217" y="195"/>
                        <a:pt x="3066" y="145"/>
                      </a:cubicBezTo>
                      <a:cubicBezTo>
                        <a:pt x="2840" y="52"/>
                        <a:pt x="2592" y="1"/>
                        <a:pt x="23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6" name="Google Shape;716;p23"/>
                <p:cNvSpPr/>
                <p:nvPr/>
              </p:nvSpPr>
              <p:spPr>
                <a:xfrm rot="3504383">
                  <a:off x="-191582" y="3470249"/>
                  <a:ext cx="112702" cy="109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61" extrusionOk="0">
                      <a:moveTo>
                        <a:pt x="2320" y="0"/>
                      </a:moveTo>
                      <a:cubicBezTo>
                        <a:pt x="2076" y="0"/>
                        <a:pt x="1830" y="40"/>
                        <a:pt x="1592" y="122"/>
                      </a:cubicBezTo>
                      <a:cubicBezTo>
                        <a:pt x="1441" y="172"/>
                        <a:pt x="1291" y="239"/>
                        <a:pt x="1156" y="306"/>
                      </a:cubicBezTo>
                      <a:cubicBezTo>
                        <a:pt x="1022" y="390"/>
                        <a:pt x="905" y="491"/>
                        <a:pt x="788" y="591"/>
                      </a:cubicBezTo>
                      <a:cubicBezTo>
                        <a:pt x="570" y="775"/>
                        <a:pt x="386" y="1010"/>
                        <a:pt x="268" y="1278"/>
                      </a:cubicBezTo>
                      <a:cubicBezTo>
                        <a:pt x="17" y="1814"/>
                        <a:pt x="0" y="2417"/>
                        <a:pt x="235" y="2953"/>
                      </a:cubicBezTo>
                      <a:cubicBezTo>
                        <a:pt x="453" y="3490"/>
                        <a:pt x="872" y="3908"/>
                        <a:pt x="1391" y="4143"/>
                      </a:cubicBezTo>
                      <a:cubicBezTo>
                        <a:pt x="1642" y="4260"/>
                        <a:pt x="1910" y="4327"/>
                        <a:pt x="2179" y="4361"/>
                      </a:cubicBezTo>
                      <a:cubicBezTo>
                        <a:pt x="2313" y="4361"/>
                        <a:pt x="2447" y="4361"/>
                        <a:pt x="2581" y="4344"/>
                      </a:cubicBezTo>
                      <a:cubicBezTo>
                        <a:pt x="2715" y="4327"/>
                        <a:pt x="2849" y="4311"/>
                        <a:pt x="2983" y="4260"/>
                      </a:cubicBezTo>
                      <a:cubicBezTo>
                        <a:pt x="3485" y="4076"/>
                        <a:pt x="3921" y="3707"/>
                        <a:pt x="4172" y="3238"/>
                      </a:cubicBezTo>
                      <a:cubicBezTo>
                        <a:pt x="4440" y="2719"/>
                        <a:pt x="4507" y="2149"/>
                        <a:pt x="4373" y="1580"/>
                      </a:cubicBezTo>
                      <a:cubicBezTo>
                        <a:pt x="4239" y="1010"/>
                        <a:pt x="3871" y="524"/>
                        <a:pt x="3351" y="256"/>
                      </a:cubicBezTo>
                      <a:cubicBezTo>
                        <a:pt x="3033" y="87"/>
                        <a:pt x="2678" y="0"/>
                        <a:pt x="2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717" name="Google Shape;717;p23"/>
            <p:cNvGrpSpPr/>
            <p:nvPr/>
          </p:nvGrpSpPr>
          <p:grpSpPr>
            <a:xfrm>
              <a:off x="-627038" y="2762763"/>
              <a:ext cx="3737139" cy="3969842"/>
              <a:chOff x="-627038" y="2762763"/>
              <a:chExt cx="3737139" cy="3969842"/>
            </a:xfrm>
          </p:grpSpPr>
          <p:sp>
            <p:nvSpPr>
              <p:cNvPr id="718" name="Google Shape;718;p23"/>
              <p:cNvSpPr/>
              <p:nvPr/>
            </p:nvSpPr>
            <p:spPr>
              <a:xfrm rot="3504383">
                <a:off x="-336471" y="3524525"/>
                <a:ext cx="3156004" cy="2446317"/>
              </a:xfrm>
              <a:custGeom>
                <a:avLst/>
                <a:gdLst/>
                <a:ahLst/>
                <a:cxnLst/>
                <a:rect l="l" t="t" r="r" b="b"/>
                <a:pathLst>
                  <a:path w="126238" h="97851" extrusionOk="0">
                    <a:moveTo>
                      <a:pt x="125021" y="1"/>
                    </a:moveTo>
                    <a:cubicBezTo>
                      <a:pt x="124890" y="1"/>
                      <a:pt x="124750" y="34"/>
                      <a:pt x="124604" y="109"/>
                    </a:cubicBezTo>
                    <a:cubicBezTo>
                      <a:pt x="112876" y="6208"/>
                      <a:pt x="110312" y="15724"/>
                      <a:pt x="107833" y="24939"/>
                    </a:cubicBezTo>
                    <a:cubicBezTo>
                      <a:pt x="105336" y="34188"/>
                      <a:pt x="102974" y="42933"/>
                      <a:pt x="91882" y="48714"/>
                    </a:cubicBezTo>
                    <a:cubicBezTo>
                      <a:pt x="87375" y="51060"/>
                      <a:pt x="83289" y="51940"/>
                      <a:pt x="79421" y="51940"/>
                    </a:cubicBezTo>
                    <a:cubicBezTo>
                      <a:pt x="73785" y="51940"/>
                      <a:pt x="68611" y="50071"/>
                      <a:pt x="63265" y="48144"/>
                    </a:cubicBezTo>
                    <a:cubicBezTo>
                      <a:pt x="57946" y="46215"/>
                      <a:pt x="52520" y="44251"/>
                      <a:pt x="46532" y="44251"/>
                    </a:cubicBezTo>
                    <a:cubicBezTo>
                      <a:pt x="42431" y="44251"/>
                      <a:pt x="38066" y="45172"/>
                      <a:pt x="33291" y="47658"/>
                    </a:cubicBezTo>
                    <a:cubicBezTo>
                      <a:pt x="21563" y="53774"/>
                      <a:pt x="19000" y="63290"/>
                      <a:pt x="16520" y="72488"/>
                    </a:cubicBezTo>
                    <a:cubicBezTo>
                      <a:pt x="14024" y="81754"/>
                      <a:pt x="11661" y="90483"/>
                      <a:pt x="570" y="96263"/>
                    </a:cubicBezTo>
                    <a:cubicBezTo>
                      <a:pt x="168" y="96481"/>
                      <a:pt x="0" y="96983"/>
                      <a:pt x="218" y="97402"/>
                    </a:cubicBezTo>
                    <a:cubicBezTo>
                      <a:pt x="370" y="97684"/>
                      <a:pt x="662" y="97850"/>
                      <a:pt x="961" y="97850"/>
                    </a:cubicBezTo>
                    <a:cubicBezTo>
                      <a:pt x="1090" y="97850"/>
                      <a:pt x="1220" y="97820"/>
                      <a:pt x="1340" y="97754"/>
                    </a:cubicBezTo>
                    <a:cubicBezTo>
                      <a:pt x="13085" y="91639"/>
                      <a:pt x="15649" y="82122"/>
                      <a:pt x="18129" y="72924"/>
                    </a:cubicBezTo>
                    <a:cubicBezTo>
                      <a:pt x="20625" y="63659"/>
                      <a:pt x="22971" y="54913"/>
                      <a:pt x="34079" y="49149"/>
                    </a:cubicBezTo>
                    <a:cubicBezTo>
                      <a:pt x="38597" y="46795"/>
                      <a:pt x="42686" y="45911"/>
                      <a:pt x="46556" y="45911"/>
                    </a:cubicBezTo>
                    <a:cubicBezTo>
                      <a:pt x="52187" y="45911"/>
                      <a:pt x="57353" y="47783"/>
                      <a:pt x="62696" y="49719"/>
                    </a:cubicBezTo>
                    <a:cubicBezTo>
                      <a:pt x="68016" y="51648"/>
                      <a:pt x="73442" y="53613"/>
                      <a:pt x="79429" y="53613"/>
                    </a:cubicBezTo>
                    <a:cubicBezTo>
                      <a:pt x="83531" y="53613"/>
                      <a:pt x="87895" y="52691"/>
                      <a:pt x="92670" y="50205"/>
                    </a:cubicBezTo>
                    <a:cubicBezTo>
                      <a:pt x="104398" y="44089"/>
                      <a:pt x="106962" y="34573"/>
                      <a:pt x="109441" y="25375"/>
                    </a:cubicBezTo>
                    <a:cubicBezTo>
                      <a:pt x="111938" y="16109"/>
                      <a:pt x="114300" y="7364"/>
                      <a:pt x="125392" y="1600"/>
                    </a:cubicBezTo>
                    <a:cubicBezTo>
                      <a:pt x="126237" y="1156"/>
                      <a:pt x="125796" y="1"/>
                      <a:pt x="1250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719" name="Google Shape;719;p23"/>
              <p:cNvGrpSpPr/>
              <p:nvPr/>
            </p:nvGrpSpPr>
            <p:grpSpPr>
              <a:xfrm>
                <a:off x="-208396" y="3937377"/>
                <a:ext cx="3248316" cy="1614804"/>
                <a:chOff x="-208396" y="3937377"/>
                <a:chExt cx="3248316" cy="1614804"/>
              </a:xfrm>
            </p:grpSpPr>
            <p:sp>
              <p:nvSpPr>
                <p:cNvPr id="720" name="Google Shape;720;p23"/>
                <p:cNvSpPr/>
                <p:nvPr/>
              </p:nvSpPr>
              <p:spPr>
                <a:xfrm rot="3504383">
                  <a:off x="2908065" y="5324751"/>
                  <a:ext cx="112277" cy="108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49" extrusionOk="0">
                      <a:moveTo>
                        <a:pt x="2338" y="1"/>
                      </a:moveTo>
                      <a:cubicBezTo>
                        <a:pt x="2002" y="1"/>
                        <a:pt x="1675" y="73"/>
                        <a:pt x="1375" y="211"/>
                      </a:cubicBezTo>
                      <a:cubicBezTo>
                        <a:pt x="1241" y="278"/>
                        <a:pt x="1090" y="361"/>
                        <a:pt x="972" y="445"/>
                      </a:cubicBezTo>
                      <a:cubicBezTo>
                        <a:pt x="470" y="814"/>
                        <a:pt x="152" y="1367"/>
                        <a:pt x="68" y="1970"/>
                      </a:cubicBezTo>
                      <a:cubicBezTo>
                        <a:pt x="1" y="2539"/>
                        <a:pt x="185" y="3126"/>
                        <a:pt x="570" y="3561"/>
                      </a:cubicBezTo>
                      <a:cubicBezTo>
                        <a:pt x="956" y="3997"/>
                        <a:pt x="1475" y="4265"/>
                        <a:pt x="2045" y="4332"/>
                      </a:cubicBezTo>
                      <a:cubicBezTo>
                        <a:pt x="2135" y="4343"/>
                        <a:pt x="2225" y="4349"/>
                        <a:pt x="2316" y="4349"/>
                      </a:cubicBezTo>
                      <a:cubicBezTo>
                        <a:pt x="2763" y="4349"/>
                        <a:pt x="3207" y="4212"/>
                        <a:pt x="3569" y="3947"/>
                      </a:cubicBezTo>
                      <a:cubicBezTo>
                        <a:pt x="3687" y="3863"/>
                        <a:pt x="3787" y="3779"/>
                        <a:pt x="3871" y="3662"/>
                      </a:cubicBezTo>
                      <a:cubicBezTo>
                        <a:pt x="3955" y="3578"/>
                        <a:pt x="4039" y="3461"/>
                        <a:pt x="4106" y="3344"/>
                      </a:cubicBezTo>
                      <a:cubicBezTo>
                        <a:pt x="4256" y="3109"/>
                        <a:pt x="4340" y="2858"/>
                        <a:pt x="4390" y="2590"/>
                      </a:cubicBezTo>
                      <a:cubicBezTo>
                        <a:pt x="4491" y="2037"/>
                        <a:pt x="4374" y="1450"/>
                        <a:pt x="4072" y="965"/>
                      </a:cubicBezTo>
                      <a:cubicBezTo>
                        <a:pt x="3754" y="462"/>
                        <a:pt x="3251" y="127"/>
                        <a:pt x="2681" y="26"/>
                      </a:cubicBezTo>
                      <a:cubicBezTo>
                        <a:pt x="2567" y="9"/>
                        <a:pt x="2452" y="1"/>
                        <a:pt x="23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1" name="Google Shape;721;p23"/>
                <p:cNvSpPr/>
                <p:nvPr/>
              </p:nvSpPr>
              <p:spPr>
                <a:xfrm rot="3504383">
                  <a:off x="2735719" y="5281697"/>
                  <a:ext cx="111452" cy="10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374" extrusionOk="0">
                      <a:moveTo>
                        <a:pt x="2218" y="0"/>
                      </a:moveTo>
                      <a:cubicBezTo>
                        <a:pt x="2160" y="0"/>
                        <a:pt x="2102" y="3"/>
                        <a:pt x="2045" y="8"/>
                      </a:cubicBezTo>
                      <a:cubicBezTo>
                        <a:pt x="1425" y="75"/>
                        <a:pt x="872" y="393"/>
                        <a:pt x="503" y="896"/>
                      </a:cubicBezTo>
                      <a:cubicBezTo>
                        <a:pt x="302" y="1130"/>
                        <a:pt x="152" y="1415"/>
                        <a:pt x="85" y="1733"/>
                      </a:cubicBezTo>
                      <a:cubicBezTo>
                        <a:pt x="34" y="1867"/>
                        <a:pt x="18" y="2018"/>
                        <a:pt x="1" y="2169"/>
                      </a:cubicBezTo>
                      <a:cubicBezTo>
                        <a:pt x="1" y="2303"/>
                        <a:pt x="18" y="2454"/>
                        <a:pt x="34" y="2605"/>
                      </a:cubicBezTo>
                      <a:cubicBezTo>
                        <a:pt x="135" y="3174"/>
                        <a:pt x="453" y="3694"/>
                        <a:pt x="956" y="3995"/>
                      </a:cubicBezTo>
                      <a:cubicBezTo>
                        <a:pt x="1341" y="4247"/>
                        <a:pt x="1778" y="4373"/>
                        <a:pt x="2226" y="4373"/>
                      </a:cubicBezTo>
                      <a:cubicBezTo>
                        <a:pt x="2344" y="4373"/>
                        <a:pt x="2462" y="4364"/>
                        <a:pt x="2581" y="4347"/>
                      </a:cubicBezTo>
                      <a:cubicBezTo>
                        <a:pt x="2715" y="4330"/>
                        <a:pt x="2849" y="4297"/>
                        <a:pt x="2966" y="4246"/>
                      </a:cubicBezTo>
                      <a:cubicBezTo>
                        <a:pt x="3100" y="4196"/>
                        <a:pt x="3218" y="4146"/>
                        <a:pt x="3335" y="4079"/>
                      </a:cubicBezTo>
                      <a:cubicBezTo>
                        <a:pt x="4055" y="3677"/>
                        <a:pt x="4458" y="2873"/>
                        <a:pt x="4357" y="2052"/>
                      </a:cubicBezTo>
                      <a:cubicBezTo>
                        <a:pt x="4307" y="1482"/>
                        <a:pt x="4039" y="946"/>
                        <a:pt x="3620" y="560"/>
                      </a:cubicBezTo>
                      <a:cubicBezTo>
                        <a:pt x="3243" y="199"/>
                        <a:pt x="2731" y="0"/>
                        <a:pt x="22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2" name="Google Shape;722;p23"/>
                <p:cNvSpPr/>
                <p:nvPr/>
              </p:nvSpPr>
              <p:spPr>
                <a:xfrm rot="3504383">
                  <a:off x="2556101" y="5287038"/>
                  <a:ext cx="113552" cy="10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2" h="4374" extrusionOk="0">
                      <a:moveTo>
                        <a:pt x="2185" y="0"/>
                      </a:moveTo>
                      <a:cubicBezTo>
                        <a:pt x="1943" y="0"/>
                        <a:pt x="1701" y="43"/>
                        <a:pt x="1475" y="128"/>
                      </a:cubicBezTo>
                      <a:cubicBezTo>
                        <a:pt x="905" y="346"/>
                        <a:pt x="453" y="781"/>
                        <a:pt x="218" y="1334"/>
                      </a:cubicBezTo>
                      <a:cubicBezTo>
                        <a:pt x="84" y="1619"/>
                        <a:pt x="17" y="1921"/>
                        <a:pt x="17" y="2222"/>
                      </a:cubicBezTo>
                      <a:cubicBezTo>
                        <a:pt x="1" y="3110"/>
                        <a:pt x="553" y="3915"/>
                        <a:pt x="1391" y="4233"/>
                      </a:cubicBezTo>
                      <a:cubicBezTo>
                        <a:pt x="1643" y="4327"/>
                        <a:pt x="1906" y="4374"/>
                        <a:pt x="2170" y="4374"/>
                      </a:cubicBezTo>
                      <a:cubicBezTo>
                        <a:pt x="2468" y="4374"/>
                        <a:pt x="2766" y="4315"/>
                        <a:pt x="3050" y="4199"/>
                      </a:cubicBezTo>
                      <a:cubicBezTo>
                        <a:pt x="3301" y="4099"/>
                        <a:pt x="3536" y="3948"/>
                        <a:pt x="3737" y="3764"/>
                      </a:cubicBezTo>
                      <a:cubicBezTo>
                        <a:pt x="4340" y="3177"/>
                        <a:pt x="4541" y="2289"/>
                        <a:pt x="4240" y="1502"/>
                      </a:cubicBezTo>
                      <a:cubicBezTo>
                        <a:pt x="4038" y="949"/>
                        <a:pt x="3653" y="513"/>
                        <a:pt x="3150" y="245"/>
                      </a:cubicBezTo>
                      <a:cubicBezTo>
                        <a:pt x="2850" y="81"/>
                        <a:pt x="2517" y="0"/>
                        <a:pt x="21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3" name="Google Shape;723;p23"/>
                <p:cNvSpPr/>
                <p:nvPr/>
              </p:nvSpPr>
              <p:spPr>
                <a:xfrm rot="3504383">
                  <a:off x="2376291" y="5322037"/>
                  <a:ext cx="117727" cy="109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77" extrusionOk="0">
                      <a:moveTo>
                        <a:pt x="2417" y="0"/>
                      </a:moveTo>
                      <a:cubicBezTo>
                        <a:pt x="2070" y="0"/>
                        <a:pt x="1724" y="87"/>
                        <a:pt x="1408" y="260"/>
                      </a:cubicBezTo>
                      <a:cubicBezTo>
                        <a:pt x="889" y="544"/>
                        <a:pt x="520" y="1014"/>
                        <a:pt x="353" y="1583"/>
                      </a:cubicBezTo>
                      <a:cubicBezTo>
                        <a:pt x="1" y="2756"/>
                        <a:pt x="688" y="3962"/>
                        <a:pt x="1861" y="4297"/>
                      </a:cubicBezTo>
                      <a:cubicBezTo>
                        <a:pt x="2055" y="4351"/>
                        <a:pt x="2251" y="4377"/>
                        <a:pt x="2444" y="4377"/>
                      </a:cubicBezTo>
                      <a:cubicBezTo>
                        <a:pt x="3394" y="4377"/>
                        <a:pt x="4266" y="3754"/>
                        <a:pt x="4558" y="2806"/>
                      </a:cubicBezTo>
                      <a:cubicBezTo>
                        <a:pt x="4709" y="2253"/>
                        <a:pt x="4642" y="1667"/>
                        <a:pt x="4374" y="1164"/>
                      </a:cubicBezTo>
                      <a:cubicBezTo>
                        <a:pt x="4106" y="662"/>
                        <a:pt x="3637" y="276"/>
                        <a:pt x="3084" y="109"/>
                      </a:cubicBezTo>
                      <a:cubicBezTo>
                        <a:pt x="2867" y="36"/>
                        <a:pt x="2642" y="0"/>
                        <a:pt x="24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4" name="Google Shape;724;p23"/>
                <p:cNvSpPr/>
                <p:nvPr/>
              </p:nvSpPr>
              <p:spPr>
                <a:xfrm rot="3504383">
                  <a:off x="2205590" y="5377814"/>
                  <a:ext cx="120677" cy="109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7" h="4367" extrusionOk="0">
                      <a:moveTo>
                        <a:pt x="2265" y="0"/>
                      </a:moveTo>
                      <a:cubicBezTo>
                        <a:pt x="1337" y="0"/>
                        <a:pt x="441" y="592"/>
                        <a:pt x="152" y="1583"/>
                      </a:cubicBezTo>
                      <a:cubicBezTo>
                        <a:pt x="1" y="2136"/>
                        <a:pt x="68" y="2722"/>
                        <a:pt x="336" y="3225"/>
                      </a:cubicBezTo>
                      <a:cubicBezTo>
                        <a:pt x="621" y="3727"/>
                        <a:pt x="1090" y="4096"/>
                        <a:pt x="1626" y="4263"/>
                      </a:cubicBezTo>
                      <a:cubicBezTo>
                        <a:pt x="1834" y="4333"/>
                        <a:pt x="2049" y="4366"/>
                        <a:pt x="2264" y="4366"/>
                      </a:cubicBezTo>
                      <a:cubicBezTo>
                        <a:pt x="2621" y="4366"/>
                        <a:pt x="2978" y="4273"/>
                        <a:pt x="3302" y="4096"/>
                      </a:cubicBezTo>
                      <a:cubicBezTo>
                        <a:pt x="4659" y="3359"/>
                        <a:pt x="4826" y="1449"/>
                        <a:pt x="3620" y="477"/>
                      </a:cubicBezTo>
                      <a:cubicBezTo>
                        <a:pt x="3210" y="151"/>
                        <a:pt x="2733" y="0"/>
                        <a:pt x="226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5" name="Google Shape;725;p23"/>
                <p:cNvSpPr/>
                <p:nvPr/>
              </p:nvSpPr>
              <p:spPr>
                <a:xfrm rot="3504383">
                  <a:off x="2033387" y="5413958"/>
                  <a:ext cx="110177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4365" extrusionOk="0">
                      <a:moveTo>
                        <a:pt x="2246" y="1"/>
                      </a:moveTo>
                      <a:cubicBezTo>
                        <a:pt x="1941" y="1"/>
                        <a:pt x="1637" y="64"/>
                        <a:pt x="1357" y="190"/>
                      </a:cubicBezTo>
                      <a:cubicBezTo>
                        <a:pt x="1106" y="291"/>
                        <a:pt x="872" y="442"/>
                        <a:pt x="670" y="643"/>
                      </a:cubicBezTo>
                      <a:cubicBezTo>
                        <a:pt x="469" y="827"/>
                        <a:pt x="319" y="1062"/>
                        <a:pt x="218" y="1313"/>
                      </a:cubicBezTo>
                      <a:cubicBezTo>
                        <a:pt x="0" y="1832"/>
                        <a:pt x="0" y="2402"/>
                        <a:pt x="201" y="2905"/>
                      </a:cubicBezTo>
                      <a:cubicBezTo>
                        <a:pt x="402" y="3441"/>
                        <a:pt x="804" y="3893"/>
                        <a:pt x="1307" y="4144"/>
                      </a:cubicBezTo>
                      <a:cubicBezTo>
                        <a:pt x="1595" y="4293"/>
                        <a:pt x="1908" y="4364"/>
                        <a:pt x="2221" y="4364"/>
                      </a:cubicBezTo>
                      <a:cubicBezTo>
                        <a:pt x="2474" y="4364"/>
                        <a:pt x="2727" y="4318"/>
                        <a:pt x="2966" y="4228"/>
                      </a:cubicBezTo>
                      <a:cubicBezTo>
                        <a:pt x="3535" y="4010"/>
                        <a:pt x="3988" y="3575"/>
                        <a:pt x="4222" y="3005"/>
                      </a:cubicBezTo>
                      <a:cubicBezTo>
                        <a:pt x="4340" y="2720"/>
                        <a:pt x="4407" y="2419"/>
                        <a:pt x="4407" y="2117"/>
                      </a:cubicBezTo>
                      <a:cubicBezTo>
                        <a:pt x="4407" y="1832"/>
                        <a:pt x="4340" y="1547"/>
                        <a:pt x="4239" y="1279"/>
                      </a:cubicBezTo>
                      <a:cubicBezTo>
                        <a:pt x="4005" y="743"/>
                        <a:pt x="3569" y="324"/>
                        <a:pt x="3016" y="140"/>
                      </a:cubicBezTo>
                      <a:cubicBezTo>
                        <a:pt x="2769" y="47"/>
                        <a:pt x="2507" y="1"/>
                        <a:pt x="22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6" name="Google Shape;726;p23"/>
                <p:cNvSpPr/>
                <p:nvPr/>
              </p:nvSpPr>
              <p:spPr>
                <a:xfrm rot="3504383">
                  <a:off x="1852726" y="5421014"/>
                  <a:ext cx="112702" cy="109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66" extrusionOk="0">
                      <a:moveTo>
                        <a:pt x="2315" y="1"/>
                      </a:moveTo>
                      <a:cubicBezTo>
                        <a:pt x="2170" y="1"/>
                        <a:pt x="2023" y="16"/>
                        <a:pt x="1877" y="46"/>
                      </a:cubicBezTo>
                      <a:cubicBezTo>
                        <a:pt x="1609" y="79"/>
                        <a:pt x="1358" y="180"/>
                        <a:pt x="1123" y="314"/>
                      </a:cubicBezTo>
                      <a:cubicBezTo>
                        <a:pt x="889" y="448"/>
                        <a:pt x="687" y="632"/>
                        <a:pt x="537" y="850"/>
                      </a:cubicBezTo>
                      <a:cubicBezTo>
                        <a:pt x="369" y="1068"/>
                        <a:pt x="252" y="1319"/>
                        <a:pt x="202" y="1570"/>
                      </a:cubicBezTo>
                      <a:cubicBezTo>
                        <a:pt x="1" y="2408"/>
                        <a:pt x="269" y="3279"/>
                        <a:pt x="922" y="3849"/>
                      </a:cubicBezTo>
                      <a:cubicBezTo>
                        <a:pt x="1284" y="4182"/>
                        <a:pt x="1772" y="4365"/>
                        <a:pt x="2266" y="4365"/>
                      </a:cubicBezTo>
                      <a:cubicBezTo>
                        <a:pt x="2343" y="4365"/>
                        <a:pt x="2420" y="4361"/>
                        <a:pt x="2497" y="4352"/>
                      </a:cubicBezTo>
                      <a:cubicBezTo>
                        <a:pt x="2799" y="4318"/>
                        <a:pt x="3083" y="4218"/>
                        <a:pt x="3335" y="4067"/>
                      </a:cubicBezTo>
                      <a:cubicBezTo>
                        <a:pt x="3620" y="3916"/>
                        <a:pt x="3854" y="3698"/>
                        <a:pt x="4038" y="3447"/>
                      </a:cubicBezTo>
                      <a:cubicBezTo>
                        <a:pt x="4223" y="3196"/>
                        <a:pt x="4357" y="2911"/>
                        <a:pt x="4424" y="2609"/>
                      </a:cubicBezTo>
                      <a:cubicBezTo>
                        <a:pt x="4491" y="2324"/>
                        <a:pt x="4508" y="2023"/>
                        <a:pt x="4457" y="1738"/>
                      </a:cubicBezTo>
                      <a:cubicBezTo>
                        <a:pt x="4357" y="1152"/>
                        <a:pt x="4005" y="649"/>
                        <a:pt x="3502" y="347"/>
                      </a:cubicBezTo>
                      <a:cubicBezTo>
                        <a:pt x="3141" y="123"/>
                        <a:pt x="2734" y="1"/>
                        <a:pt x="23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7" name="Google Shape;727;p23"/>
                <p:cNvSpPr/>
                <p:nvPr/>
              </p:nvSpPr>
              <p:spPr>
                <a:xfrm rot="3504383">
                  <a:off x="1679794" y="5382042"/>
                  <a:ext cx="111877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5" h="4368" extrusionOk="0">
                      <a:moveTo>
                        <a:pt x="2140" y="1"/>
                      </a:moveTo>
                      <a:cubicBezTo>
                        <a:pt x="1679" y="1"/>
                        <a:pt x="1240" y="153"/>
                        <a:pt x="872" y="435"/>
                      </a:cubicBezTo>
                      <a:cubicBezTo>
                        <a:pt x="654" y="603"/>
                        <a:pt x="487" y="804"/>
                        <a:pt x="353" y="1039"/>
                      </a:cubicBezTo>
                      <a:cubicBezTo>
                        <a:pt x="219" y="1273"/>
                        <a:pt x="135" y="1541"/>
                        <a:pt x="85" y="1793"/>
                      </a:cubicBezTo>
                      <a:cubicBezTo>
                        <a:pt x="1" y="2362"/>
                        <a:pt x="118" y="2949"/>
                        <a:pt x="437" y="3434"/>
                      </a:cubicBezTo>
                      <a:cubicBezTo>
                        <a:pt x="755" y="3920"/>
                        <a:pt x="1258" y="4239"/>
                        <a:pt x="1827" y="4339"/>
                      </a:cubicBezTo>
                      <a:cubicBezTo>
                        <a:pt x="1940" y="4358"/>
                        <a:pt x="2051" y="4367"/>
                        <a:pt x="2160" y="4367"/>
                      </a:cubicBezTo>
                      <a:cubicBezTo>
                        <a:pt x="2342" y="4367"/>
                        <a:pt x="2520" y="4341"/>
                        <a:pt x="2698" y="4289"/>
                      </a:cubicBezTo>
                      <a:cubicBezTo>
                        <a:pt x="3000" y="4222"/>
                        <a:pt x="3285" y="4071"/>
                        <a:pt x="3536" y="3887"/>
                      </a:cubicBezTo>
                      <a:cubicBezTo>
                        <a:pt x="4039" y="3518"/>
                        <a:pt x="4340" y="2965"/>
                        <a:pt x="4407" y="2345"/>
                      </a:cubicBezTo>
                      <a:cubicBezTo>
                        <a:pt x="4474" y="1776"/>
                        <a:pt x="4273" y="1189"/>
                        <a:pt x="3888" y="771"/>
                      </a:cubicBezTo>
                      <a:cubicBezTo>
                        <a:pt x="3486" y="335"/>
                        <a:pt x="2966" y="67"/>
                        <a:pt x="2397" y="17"/>
                      </a:cubicBezTo>
                      <a:cubicBezTo>
                        <a:pt x="2311" y="6"/>
                        <a:pt x="2225" y="1"/>
                        <a:pt x="21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8" name="Google Shape;728;p23"/>
                <p:cNvSpPr/>
                <p:nvPr/>
              </p:nvSpPr>
              <p:spPr>
                <a:xfrm rot="3504383">
                  <a:off x="1522053" y="5299808"/>
                  <a:ext cx="111027" cy="109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71" extrusionOk="0">
                      <a:moveTo>
                        <a:pt x="2148" y="1"/>
                      </a:moveTo>
                      <a:cubicBezTo>
                        <a:pt x="2114" y="1"/>
                        <a:pt x="2079" y="2"/>
                        <a:pt x="2044" y="4"/>
                      </a:cubicBezTo>
                      <a:cubicBezTo>
                        <a:pt x="1910" y="4"/>
                        <a:pt x="1776" y="21"/>
                        <a:pt x="1642" y="54"/>
                      </a:cubicBezTo>
                      <a:cubicBezTo>
                        <a:pt x="1508" y="88"/>
                        <a:pt x="1374" y="138"/>
                        <a:pt x="1257" y="188"/>
                      </a:cubicBezTo>
                      <a:cubicBezTo>
                        <a:pt x="754" y="423"/>
                        <a:pt x="369" y="842"/>
                        <a:pt x="168" y="1344"/>
                      </a:cubicBezTo>
                      <a:cubicBezTo>
                        <a:pt x="67" y="1612"/>
                        <a:pt x="17" y="1881"/>
                        <a:pt x="0" y="2165"/>
                      </a:cubicBezTo>
                      <a:cubicBezTo>
                        <a:pt x="0" y="2450"/>
                        <a:pt x="50" y="2735"/>
                        <a:pt x="151" y="3020"/>
                      </a:cubicBezTo>
                      <a:cubicBezTo>
                        <a:pt x="252" y="3288"/>
                        <a:pt x="419" y="3539"/>
                        <a:pt x="620" y="3757"/>
                      </a:cubicBezTo>
                      <a:cubicBezTo>
                        <a:pt x="821" y="3958"/>
                        <a:pt x="1056" y="4109"/>
                        <a:pt x="1324" y="4226"/>
                      </a:cubicBezTo>
                      <a:cubicBezTo>
                        <a:pt x="1578" y="4323"/>
                        <a:pt x="1846" y="4371"/>
                        <a:pt x="2112" y="4371"/>
                      </a:cubicBezTo>
                      <a:cubicBezTo>
                        <a:pt x="2442" y="4371"/>
                        <a:pt x="2770" y="4298"/>
                        <a:pt x="3066" y="4159"/>
                      </a:cubicBezTo>
                      <a:cubicBezTo>
                        <a:pt x="3217" y="4092"/>
                        <a:pt x="3351" y="4008"/>
                        <a:pt x="3485" y="3925"/>
                      </a:cubicBezTo>
                      <a:cubicBezTo>
                        <a:pt x="3602" y="3824"/>
                        <a:pt x="3720" y="3724"/>
                        <a:pt x="3820" y="3623"/>
                      </a:cubicBezTo>
                      <a:cubicBezTo>
                        <a:pt x="4005" y="3405"/>
                        <a:pt x="4155" y="3137"/>
                        <a:pt x="4256" y="2869"/>
                      </a:cubicBezTo>
                      <a:cubicBezTo>
                        <a:pt x="4440" y="2316"/>
                        <a:pt x="4390" y="1713"/>
                        <a:pt x="4105" y="1194"/>
                      </a:cubicBezTo>
                      <a:cubicBezTo>
                        <a:pt x="3837" y="691"/>
                        <a:pt x="3385" y="306"/>
                        <a:pt x="2849" y="121"/>
                      </a:cubicBezTo>
                      <a:cubicBezTo>
                        <a:pt x="2615" y="48"/>
                        <a:pt x="2382" y="1"/>
                        <a:pt x="21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9" name="Google Shape;729;p23"/>
                <p:cNvSpPr/>
                <p:nvPr/>
              </p:nvSpPr>
              <p:spPr>
                <a:xfrm rot="3504383">
                  <a:off x="1385467" y="5182648"/>
                  <a:ext cx="112302" cy="109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2" h="4362" extrusionOk="0">
                      <a:moveTo>
                        <a:pt x="2200" y="1"/>
                      </a:moveTo>
                      <a:cubicBezTo>
                        <a:pt x="2076" y="1"/>
                        <a:pt x="1952" y="13"/>
                        <a:pt x="1827" y="37"/>
                      </a:cubicBezTo>
                      <a:cubicBezTo>
                        <a:pt x="1559" y="70"/>
                        <a:pt x="1308" y="171"/>
                        <a:pt x="1090" y="321"/>
                      </a:cubicBezTo>
                      <a:cubicBezTo>
                        <a:pt x="855" y="472"/>
                        <a:pt x="671" y="657"/>
                        <a:pt x="503" y="874"/>
                      </a:cubicBezTo>
                      <a:cubicBezTo>
                        <a:pt x="168" y="1327"/>
                        <a:pt x="1" y="1896"/>
                        <a:pt x="51" y="2466"/>
                      </a:cubicBezTo>
                      <a:cubicBezTo>
                        <a:pt x="101" y="3052"/>
                        <a:pt x="403" y="3589"/>
                        <a:pt x="872" y="3940"/>
                      </a:cubicBezTo>
                      <a:cubicBezTo>
                        <a:pt x="1107" y="4108"/>
                        <a:pt x="1375" y="4242"/>
                        <a:pt x="1660" y="4309"/>
                      </a:cubicBezTo>
                      <a:cubicBezTo>
                        <a:pt x="1830" y="4345"/>
                        <a:pt x="2001" y="4362"/>
                        <a:pt x="2169" y="4362"/>
                      </a:cubicBezTo>
                      <a:cubicBezTo>
                        <a:pt x="2314" y="4362"/>
                        <a:pt x="2458" y="4349"/>
                        <a:pt x="2598" y="4326"/>
                      </a:cubicBezTo>
                      <a:cubicBezTo>
                        <a:pt x="2899" y="4276"/>
                        <a:pt x="3201" y="4158"/>
                        <a:pt x="3469" y="3974"/>
                      </a:cubicBezTo>
                      <a:cubicBezTo>
                        <a:pt x="3586" y="3907"/>
                        <a:pt x="3704" y="3806"/>
                        <a:pt x="3804" y="3706"/>
                      </a:cubicBezTo>
                      <a:cubicBezTo>
                        <a:pt x="3905" y="3589"/>
                        <a:pt x="4005" y="3488"/>
                        <a:pt x="4089" y="3354"/>
                      </a:cubicBezTo>
                      <a:cubicBezTo>
                        <a:pt x="4407" y="2868"/>
                        <a:pt x="4491" y="2265"/>
                        <a:pt x="4340" y="1712"/>
                      </a:cubicBezTo>
                      <a:cubicBezTo>
                        <a:pt x="4189" y="1159"/>
                        <a:pt x="3838" y="673"/>
                        <a:pt x="3369" y="355"/>
                      </a:cubicBezTo>
                      <a:cubicBezTo>
                        <a:pt x="3251" y="288"/>
                        <a:pt x="3134" y="221"/>
                        <a:pt x="3000" y="171"/>
                      </a:cubicBezTo>
                      <a:cubicBezTo>
                        <a:pt x="2883" y="120"/>
                        <a:pt x="2749" y="87"/>
                        <a:pt x="2631" y="53"/>
                      </a:cubicBezTo>
                      <a:cubicBezTo>
                        <a:pt x="2488" y="17"/>
                        <a:pt x="2344" y="1"/>
                        <a:pt x="220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0" name="Google Shape;730;p23"/>
                <p:cNvSpPr/>
                <p:nvPr/>
              </p:nvSpPr>
              <p:spPr>
                <a:xfrm rot="3504383">
                  <a:off x="1285881" y="5032815"/>
                  <a:ext cx="111027" cy="108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45" extrusionOk="0">
                      <a:moveTo>
                        <a:pt x="2270" y="0"/>
                      </a:moveTo>
                      <a:cubicBezTo>
                        <a:pt x="1786" y="0"/>
                        <a:pt x="1323" y="165"/>
                        <a:pt x="938" y="461"/>
                      </a:cubicBezTo>
                      <a:cubicBezTo>
                        <a:pt x="486" y="813"/>
                        <a:pt x="184" y="1333"/>
                        <a:pt x="84" y="1885"/>
                      </a:cubicBezTo>
                      <a:cubicBezTo>
                        <a:pt x="0" y="2472"/>
                        <a:pt x="151" y="3042"/>
                        <a:pt x="503" y="3494"/>
                      </a:cubicBezTo>
                      <a:cubicBezTo>
                        <a:pt x="888" y="3980"/>
                        <a:pt x="1441" y="4281"/>
                        <a:pt x="2044" y="4332"/>
                      </a:cubicBezTo>
                      <a:cubicBezTo>
                        <a:pt x="2124" y="4340"/>
                        <a:pt x="2202" y="4344"/>
                        <a:pt x="2280" y="4344"/>
                      </a:cubicBezTo>
                      <a:cubicBezTo>
                        <a:pt x="2513" y="4344"/>
                        <a:pt x="2739" y="4306"/>
                        <a:pt x="2966" y="4231"/>
                      </a:cubicBezTo>
                      <a:cubicBezTo>
                        <a:pt x="3251" y="4147"/>
                        <a:pt x="3502" y="4013"/>
                        <a:pt x="3736" y="3812"/>
                      </a:cubicBezTo>
                      <a:cubicBezTo>
                        <a:pt x="4172" y="3444"/>
                        <a:pt x="4423" y="2874"/>
                        <a:pt x="4440" y="2304"/>
                      </a:cubicBezTo>
                      <a:cubicBezTo>
                        <a:pt x="4440" y="1718"/>
                        <a:pt x="4239" y="1165"/>
                        <a:pt x="3854" y="746"/>
                      </a:cubicBezTo>
                      <a:cubicBezTo>
                        <a:pt x="3686" y="528"/>
                        <a:pt x="3468" y="361"/>
                        <a:pt x="3234" y="244"/>
                      </a:cubicBezTo>
                      <a:cubicBezTo>
                        <a:pt x="2982" y="109"/>
                        <a:pt x="2731" y="26"/>
                        <a:pt x="2463" y="9"/>
                      </a:cubicBezTo>
                      <a:cubicBezTo>
                        <a:pt x="2398" y="3"/>
                        <a:pt x="2334" y="0"/>
                        <a:pt x="22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1" name="Google Shape;731;p23"/>
                <p:cNvSpPr/>
                <p:nvPr/>
              </p:nvSpPr>
              <p:spPr>
                <a:xfrm rot="3504383">
                  <a:off x="1219355" y="4862881"/>
                  <a:ext cx="117727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68" extrusionOk="0">
                      <a:moveTo>
                        <a:pt x="2471" y="1"/>
                      </a:moveTo>
                      <a:cubicBezTo>
                        <a:pt x="1538" y="1"/>
                        <a:pt x="676" y="596"/>
                        <a:pt x="385" y="1523"/>
                      </a:cubicBezTo>
                      <a:cubicBezTo>
                        <a:pt x="0" y="2696"/>
                        <a:pt x="670" y="3953"/>
                        <a:pt x="1843" y="4271"/>
                      </a:cubicBezTo>
                      <a:cubicBezTo>
                        <a:pt x="2067" y="4333"/>
                        <a:pt x="2290" y="4368"/>
                        <a:pt x="2514" y="4368"/>
                      </a:cubicBezTo>
                      <a:cubicBezTo>
                        <a:pt x="2592" y="4368"/>
                        <a:pt x="2670" y="4364"/>
                        <a:pt x="2748" y="4355"/>
                      </a:cubicBezTo>
                      <a:cubicBezTo>
                        <a:pt x="3033" y="4321"/>
                        <a:pt x="3301" y="4221"/>
                        <a:pt x="3552" y="4087"/>
                      </a:cubicBezTo>
                      <a:cubicBezTo>
                        <a:pt x="4071" y="3802"/>
                        <a:pt x="4423" y="3316"/>
                        <a:pt x="4557" y="2747"/>
                      </a:cubicBezTo>
                      <a:cubicBezTo>
                        <a:pt x="4708" y="2194"/>
                        <a:pt x="4624" y="1590"/>
                        <a:pt x="4340" y="1105"/>
                      </a:cubicBezTo>
                      <a:cubicBezTo>
                        <a:pt x="4206" y="853"/>
                        <a:pt x="4021" y="652"/>
                        <a:pt x="3803" y="468"/>
                      </a:cubicBezTo>
                      <a:cubicBezTo>
                        <a:pt x="3586" y="284"/>
                        <a:pt x="3334" y="166"/>
                        <a:pt x="3066" y="83"/>
                      </a:cubicBezTo>
                      <a:cubicBezTo>
                        <a:pt x="2868" y="27"/>
                        <a:pt x="2668" y="1"/>
                        <a:pt x="247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2" name="Google Shape;732;p23"/>
                <p:cNvSpPr/>
                <p:nvPr/>
              </p:nvSpPr>
              <p:spPr>
                <a:xfrm rot="3504383">
                  <a:off x="1176782" y="4692376"/>
                  <a:ext cx="128652" cy="10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6" h="4374" extrusionOk="0">
                      <a:moveTo>
                        <a:pt x="2470" y="0"/>
                      </a:moveTo>
                      <a:cubicBezTo>
                        <a:pt x="1613" y="0"/>
                        <a:pt x="761" y="492"/>
                        <a:pt x="420" y="1454"/>
                      </a:cubicBezTo>
                      <a:cubicBezTo>
                        <a:pt x="1" y="2577"/>
                        <a:pt x="587" y="3833"/>
                        <a:pt x="1726" y="4236"/>
                      </a:cubicBezTo>
                      <a:cubicBezTo>
                        <a:pt x="1984" y="4330"/>
                        <a:pt x="2240" y="4374"/>
                        <a:pt x="2486" y="4374"/>
                      </a:cubicBezTo>
                      <a:cubicBezTo>
                        <a:pt x="3985" y="4374"/>
                        <a:pt x="5146" y="2764"/>
                        <a:pt x="4441" y="1253"/>
                      </a:cubicBezTo>
                      <a:cubicBezTo>
                        <a:pt x="4040" y="413"/>
                        <a:pt x="3253" y="0"/>
                        <a:pt x="24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3" name="Google Shape;733;p23"/>
                <p:cNvSpPr/>
                <p:nvPr/>
              </p:nvSpPr>
              <p:spPr>
                <a:xfrm rot="3504383">
                  <a:off x="1143187" y="4515526"/>
                  <a:ext cx="113102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4" h="4368" extrusionOk="0">
                      <a:moveTo>
                        <a:pt x="2194" y="0"/>
                      </a:moveTo>
                      <a:cubicBezTo>
                        <a:pt x="2116" y="0"/>
                        <a:pt x="2038" y="4"/>
                        <a:pt x="1960" y="13"/>
                      </a:cubicBezTo>
                      <a:cubicBezTo>
                        <a:pt x="1676" y="47"/>
                        <a:pt x="1391" y="130"/>
                        <a:pt x="1156" y="281"/>
                      </a:cubicBezTo>
                      <a:cubicBezTo>
                        <a:pt x="637" y="566"/>
                        <a:pt x="268" y="1052"/>
                        <a:pt x="134" y="1622"/>
                      </a:cubicBezTo>
                      <a:cubicBezTo>
                        <a:pt x="0" y="2174"/>
                        <a:pt x="84" y="2761"/>
                        <a:pt x="369" y="3263"/>
                      </a:cubicBezTo>
                      <a:cubicBezTo>
                        <a:pt x="503" y="3515"/>
                        <a:pt x="687" y="3716"/>
                        <a:pt x="905" y="3900"/>
                      </a:cubicBezTo>
                      <a:cubicBezTo>
                        <a:pt x="1123" y="4068"/>
                        <a:pt x="1374" y="4202"/>
                        <a:pt x="1642" y="4285"/>
                      </a:cubicBezTo>
                      <a:cubicBezTo>
                        <a:pt x="1840" y="4341"/>
                        <a:pt x="2040" y="4367"/>
                        <a:pt x="2237" y="4367"/>
                      </a:cubicBezTo>
                      <a:cubicBezTo>
                        <a:pt x="3170" y="4367"/>
                        <a:pt x="4032" y="3772"/>
                        <a:pt x="4323" y="2845"/>
                      </a:cubicBezTo>
                      <a:cubicBezTo>
                        <a:pt x="4524" y="2292"/>
                        <a:pt x="4457" y="1672"/>
                        <a:pt x="4189" y="1169"/>
                      </a:cubicBezTo>
                      <a:cubicBezTo>
                        <a:pt x="3904" y="633"/>
                        <a:pt x="3435" y="248"/>
                        <a:pt x="2848" y="97"/>
                      </a:cubicBezTo>
                      <a:cubicBezTo>
                        <a:pt x="2637" y="35"/>
                        <a:pt x="2417" y="0"/>
                        <a:pt x="219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4" name="Google Shape;734;p23"/>
                <p:cNvSpPr/>
                <p:nvPr/>
              </p:nvSpPr>
              <p:spPr>
                <a:xfrm rot="3504383">
                  <a:off x="1082431" y="4347831"/>
                  <a:ext cx="111427" cy="109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7" h="4370" extrusionOk="0">
                      <a:moveTo>
                        <a:pt x="2238" y="1"/>
                      </a:moveTo>
                      <a:cubicBezTo>
                        <a:pt x="1977" y="1"/>
                        <a:pt x="1726" y="36"/>
                        <a:pt x="1475" y="105"/>
                      </a:cubicBezTo>
                      <a:cubicBezTo>
                        <a:pt x="1190" y="206"/>
                        <a:pt x="939" y="340"/>
                        <a:pt x="721" y="541"/>
                      </a:cubicBezTo>
                      <a:cubicBezTo>
                        <a:pt x="268" y="926"/>
                        <a:pt x="17" y="1479"/>
                        <a:pt x="17" y="2066"/>
                      </a:cubicBezTo>
                      <a:cubicBezTo>
                        <a:pt x="0" y="2635"/>
                        <a:pt x="218" y="3188"/>
                        <a:pt x="603" y="3624"/>
                      </a:cubicBezTo>
                      <a:cubicBezTo>
                        <a:pt x="771" y="3825"/>
                        <a:pt x="989" y="3993"/>
                        <a:pt x="1223" y="4127"/>
                      </a:cubicBezTo>
                      <a:cubicBezTo>
                        <a:pt x="1458" y="4261"/>
                        <a:pt x="1726" y="4344"/>
                        <a:pt x="1994" y="4361"/>
                      </a:cubicBezTo>
                      <a:cubicBezTo>
                        <a:pt x="2058" y="4367"/>
                        <a:pt x="2123" y="4370"/>
                        <a:pt x="2186" y="4370"/>
                      </a:cubicBezTo>
                      <a:cubicBezTo>
                        <a:pt x="2670" y="4370"/>
                        <a:pt x="3134" y="4203"/>
                        <a:pt x="3519" y="3892"/>
                      </a:cubicBezTo>
                      <a:cubicBezTo>
                        <a:pt x="3954" y="3540"/>
                        <a:pt x="4273" y="3038"/>
                        <a:pt x="4356" y="2468"/>
                      </a:cubicBezTo>
                      <a:cubicBezTo>
                        <a:pt x="4457" y="1898"/>
                        <a:pt x="4306" y="1312"/>
                        <a:pt x="3938" y="843"/>
                      </a:cubicBezTo>
                      <a:cubicBezTo>
                        <a:pt x="3569" y="374"/>
                        <a:pt x="2999" y="72"/>
                        <a:pt x="2396" y="5"/>
                      </a:cubicBezTo>
                      <a:cubicBezTo>
                        <a:pt x="2343" y="2"/>
                        <a:pt x="2291" y="1"/>
                        <a:pt x="22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5" name="Google Shape;735;p23"/>
                <p:cNvSpPr/>
                <p:nvPr/>
              </p:nvSpPr>
              <p:spPr>
                <a:xfrm rot="3504383">
                  <a:off x="981651" y="4197755"/>
                  <a:ext cx="112277" cy="10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59" extrusionOk="0">
                      <a:moveTo>
                        <a:pt x="2257" y="0"/>
                      </a:moveTo>
                      <a:cubicBezTo>
                        <a:pt x="2134" y="0"/>
                        <a:pt x="2012" y="10"/>
                        <a:pt x="1894" y="30"/>
                      </a:cubicBezTo>
                      <a:cubicBezTo>
                        <a:pt x="1592" y="97"/>
                        <a:pt x="1290" y="214"/>
                        <a:pt x="1022" y="381"/>
                      </a:cubicBezTo>
                      <a:cubicBezTo>
                        <a:pt x="905" y="465"/>
                        <a:pt x="788" y="566"/>
                        <a:pt x="687" y="666"/>
                      </a:cubicBezTo>
                      <a:cubicBezTo>
                        <a:pt x="587" y="767"/>
                        <a:pt x="503" y="884"/>
                        <a:pt x="419" y="1018"/>
                      </a:cubicBezTo>
                      <a:cubicBezTo>
                        <a:pt x="101" y="1487"/>
                        <a:pt x="0" y="2090"/>
                        <a:pt x="151" y="2660"/>
                      </a:cubicBezTo>
                      <a:cubicBezTo>
                        <a:pt x="302" y="3213"/>
                        <a:pt x="654" y="3682"/>
                        <a:pt x="1140" y="4000"/>
                      </a:cubicBezTo>
                      <a:cubicBezTo>
                        <a:pt x="1240" y="4067"/>
                        <a:pt x="1357" y="4134"/>
                        <a:pt x="1491" y="4185"/>
                      </a:cubicBezTo>
                      <a:cubicBezTo>
                        <a:pt x="1609" y="4235"/>
                        <a:pt x="1743" y="4285"/>
                        <a:pt x="1860" y="4319"/>
                      </a:cubicBezTo>
                      <a:cubicBezTo>
                        <a:pt x="2008" y="4346"/>
                        <a:pt x="2155" y="4359"/>
                        <a:pt x="2303" y="4359"/>
                      </a:cubicBezTo>
                      <a:cubicBezTo>
                        <a:pt x="2423" y="4359"/>
                        <a:pt x="2544" y="4351"/>
                        <a:pt x="2664" y="4335"/>
                      </a:cubicBezTo>
                      <a:cubicBezTo>
                        <a:pt x="2932" y="4285"/>
                        <a:pt x="3184" y="4185"/>
                        <a:pt x="3401" y="4034"/>
                      </a:cubicBezTo>
                      <a:cubicBezTo>
                        <a:pt x="3636" y="3883"/>
                        <a:pt x="3820" y="3699"/>
                        <a:pt x="3988" y="3481"/>
                      </a:cubicBezTo>
                      <a:cubicBezTo>
                        <a:pt x="4323" y="3029"/>
                        <a:pt x="4490" y="2459"/>
                        <a:pt x="4440" y="1889"/>
                      </a:cubicBezTo>
                      <a:cubicBezTo>
                        <a:pt x="4390" y="1303"/>
                        <a:pt x="4088" y="767"/>
                        <a:pt x="3619" y="432"/>
                      </a:cubicBezTo>
                      <a:cubicBezTo>
                        <a:pt x="3385" y="247"/>
                        <a:pt x="3117" y="130"/>
                        <a:pt x="2832" y="63"/>
                      </a:cubicBezTo>
                      <a:cubicBezTo>
                        <a:pt x="2639" y="22"/>
                        <a:pt x="2446" y="0"/>
                        <a:pt x="22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6" name="Google Shape;736;p23"/>
                <p:cNvSpPr/>
                <p:nvPr/>
              </p:nvSpPr>
              <p:spPr>
                <a:xfrm rot="3504383">
                  <a:off x="846042" y="4080243"/>
                  <a:ext cx="111452" cy="10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363" extrusionOk="0">
                      <a:moveTo>
                        <a:pt x="2384" y="1"/>
                      </a:moveTo>
                      <a:cubicBezTo>
                        <a:pt x="2355" y="1"/>
                        <a:pt x="2325" y="1"/>
                        <a:pt x="2296" y="3"/>
                      </a:cubicBezTo>
                      <a:cubicBezTo>
                        <a:pt x="1977" y="3"/>
                        <a:pt x="1676" y="70"/>
                        <a:pt x="1391" y="204"/>
                      </a:cubicBezTo>
                      <a:cubicBezTo>
                        <a:pt x="1240" y="271"/>
                        <a:pt x="1106" y="355"/>
                        <a:pt x="972" y="439"/>
                      </a:cubicBezTo>
                      <a:cubicBezTo>
                        <a:pt x="855" y="539"/>
                        <a:pt x="738" y="640"/>
                        <a:pt x="637" y="757"/>
                      </a:cubicBezTo>
                      <a:cubicBezTo>
                        <a:pt x="453" y="958"/>
                        <a:pt x="302" y="1226"/>
                        <a:pt x="201" y="1494"/>
                      </a:cubicBezTo>
                      <a:cubicBezTo>
                        <a:pt x="0" y="2047"/>
                        <a:pt x="67" y="2650"/>
                        <a:pt x="352" y="3170"/>
                      </a:cubicBezTo>
                      <a:cubicBezTo>
                        <a:pt x="620" y="3672"/>
                        <a:pt x="1073" y="4058"/>
                        <a:pt x="1626" y="4242"/>
                      </a:cubicBezTo>
                      <a:cubicBezTo>
                        <a:pt x="1859" y="4315"/>
                        <a:pt x="2092" y="4362"/>
                        <a:pt x="2326" y="4362"/>
                      </a:cubicBezTo>
                      <a:cubicBezTo>
                        <a:pt x="2361" y="4362"/>
                        <a:pt x="2395" y="4361"/>
                        <a:pt x="2430" y="4359"/>
                      </a:cubicBezTo>
                      <a:cubicBezTo>
                        <a:pt x="2564" y="4359"/>
                        <a:pt x="2698" y="4343"/>
                        <a:pt x="2832" y="4309"/>
                      </a:cubicBezTo>
                      <a:cubicBezTo>
                        <a:pt x="2966" y="4276"/>
                        <a:pt x="3100" y="4225"/>
                        <a:pt x="3217" y="4175"/>
                      </a:cubicBezTo>
                      <a:cubicBezTo>
                        <a:pt x="3469" y="4058"/>
                        <a:pt x="3686" y="3890"/>
                        <a:pt x="3871" y="3689"/>
                      </a:cubicBezTo>
                      <a:cubicBezTo>
                        <a:pt x="4055" y="3488"/>
                        <a:pt x="4206" y="3270"/>
                        <a:pt x="4290" y="3019"/>
                      </a:cubicBezTo>
                      <a:cubicBezTo>
                        <a:pt x="4390" y="2751"/>
                        <a:pt x="4457" y="2483"/>
                        <a:pt x="4457" y="2198"/>
                      </a:cubicBezTo>
                      <a:cubicBezTo>
                        <a:pt x="4457" y="1913"/>
                        <a:pt x="4424" y="1628"/>
                        <a:pt x="4323" y="1343"/>
                      </a:cubicBezTo>
                      <a:cubicBezTo>
                        <a:pt x="4206" y="1075"/>
                        <a:pt x="4055" y="824"/>
                        <a:pt x="3854" y="623"/>
                      </a:cubicBezTo>
                      <a:cubicBezTo>
                        <a:pt x="3653" y="422"/>
                        <a:pt x="3418" y="254"/>
                        <a:pt x="3150" y="154"/>
                      </a:cubicBezTo>
                      <a:cubicBezTo>
                        <a:pt x="2895" y="64"/>
                        <a:pt x="2639" y="1"/>
                        <a:pt x="23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7" name="Google Shape;737;p23"/>
                <p:cNvSpPr/>
                <p:nvPr/>
              </p:nvSpPr>
              <p:spPr>
                <a:xfrm rot="3504383">
                  <a:off x="687756" y="3998253"/>
                  <a:ext cx="112302" cy="109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2" h="4369" extrusionOk="0">
                      <a:moveTo>
                        <a:pt x="2298" y="1"/>
                      </a:moveTo>
                      <a:cubicBezTo>
                        <a:pt x="2122" y="1"/>
                        <a:pt x="1949" y="23"/>
                        <a:pt x="1777" y="64"/>
                      </a:cubicBezTo>
                      <a:cubicBezTo>
                        <a:pt x="1475" y="147"/>
                        <a:pt x="1191" y="298"/>
                        <a:pt x="939" y="482"/>
                      </a:cubicBezTo>
                      <a:cubicBezTo>
                        <a:pt x="453" y="868"/>
                        <a:pt x="135" y="1421"/>
                        <a:pt x="68" y="2024"/>
                      </a:cubicBezTo>
                      <a:cubicBezTo>
                        <a:pt x="1" y="2610"/>
                        <a:pt x="202" y="3180"/>
                        <a:pt x="604" y="3616"/>
                      </a:cubicBezTo>
                      <a:cubicBezTo>
                        <a:pt x="989" y="4034"/>
                        <a:pt x="1526" y="4302"/>
                        <a:pt x="2095" y="4353"/>
                      </a:cubicBezTo>
                      <a:cubicBezTo>
                        <a:pt x="2179" y="4363"/>
                        <a:pt x="2262" y="4368"/>
                        <a:pt x="2345" y="4368"/>
                      </a:cubicBezTo>
                      <a:cubicBezTo>
                        <a:pt x="2796" y="4368"/>
                        <a:pt x="3235" y="4217"/>
                        <a:pt x="3603" y="3934"/>
                      </a:cubicBezTo>
                      <a:cubicBezTo>
                        <a:pt x="3821" y="3766"/>
                        <a:pt x="4005" y="3565"/>
                        <a:pt x="4139" y="3331"/>
                      </a:cubicBezTo>
                      <a:cubicBezTo>
                        <a:pt x="4273" y="3096"/>
                        <a:pt x="4357" y="2828"/>
                        <a:pt x="4391" y="2560"/>
                      </a:cubicBezTo>
                      <a:cubicBezTo>
                        <a:pt x="4491" y="2007"/>
                        <a:pt x="4357" y="1421"/>
                        <a:pt x="4056" y="935"/>
                      </a:cubicBezTo>
                      <a:cubicBezTo>
                        <a:pt x="3737" y="449"/>
                        <a:pt x="3218" y="114"/>
                        <a:pt x="2648" y="30"/>
                      </a:cubicBezTo>
                      <a:cubicBezTo>
                        <a:pt x="2529" y="10"/>
                        <a:pt x="2413" y="1"/>
                        <a:pt x="22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8" name="Google Shape;738;p23"/>
                <p:cNvSpPr/>
                <p:nvPr/>
              </p:nvSpPr>
              <p:spPr>
                <a:xfrm rot="3504383">
                  <a:off x="513802" y="3959434"/>
                  <a:ext cx="112702" cy="10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59" extrusionOk="0">
                      <a:moveTo>
                        <a:pt x="2243" y="1"/>
                      </a:moveTo>
                      <a:cubicBezTo>
                        <a:pt x="2166" y="1"/>
                        <a:pt x="2088" y="5"/>
                        <a:pt x="2011" y="14"/>
                      </a:cubicBezTo>
                      <a:cubicBezTo>
                        <a:pt x="1710" y="48"/>
                        <a:pt x="1425" y="132"/>
                        <a:pt x="1174" y="283"/>
                      </a:cubicBezTo>
                      <a:cubicBezTo>
                        <a:pt x="889" y="450"/>
                        <a:pt x="654" y="668"/>
                        <a:pt x="470" y="919"/>
                      </a:cubicBezTo>
                      <a:cubicBezTo>
                        <a:pt x="286" y="1171"/>
                        <a:pt x="152" y="1455"/>
                        <a:pt x="85" y="1757"/>
                      </a:cubicBezTo>
                      <a:cubicBezTo>
                        <a:pt x="18" y="2042"/>
                        <a:pt x="1" y="2343"/>
                        <a:pt x="51" y="2628"/>
                      </a:cubicBezTo>
                      <a:cubicBezTo>
                        <a:pt x="152" y="3198"/>
                        <a:pt x="503" y="3700"/>
                        <a:pt x="1006" y="4019"/>
                      </a:cubicBezTo>
                      <a:cubicBezTo>
                        <a:pt x="1371" y="4245"/>
                        <a:pt x="1791" y="4358"/>
                        <a:pt x="2219" y="4358"/>
                      </a:cubicBezTo>
                      <a:cubicBezTo>
                        <a:pt x="2362" y="4358"/>
                        <a:pt x="2506" y="4346"/>
                        <a:pt x="2648" y="4320"/>
                      </a:cubicBezTo>
                      <a:cubicBezTo>
                        <a:pt x="2899" y="4270"/>
                        <a:pt x="3151" y="4170"/>
                        <a:pt x="3385" y="4036"/>
                      </a:cubicBezTo>
                      <a:cubicBezTo>
                        <a:pt x="3620" y="3902"/>
                        <a:pt x="3821" y="3717"/>
                        <a:pt x="3972" y="3499"/>
                      </a:cubicBezTo>
                      <a:cubicBezTo>
                        <a:pt x="4139" y="3282"/>
                        <a:pt x="4256" y="3047"/>
                        <a:pt x="4324" y="2779"/>
                      </a:cubicBezTo>
                      <a:cubicBezTo>
                        <a:pt x="4508" y="1958"/>
                        <a:pt x="4240" y="1087"/>
                        <a:pt x="3603" y="517"/>
                      </a:cubicBezTo>
                      <a:cubicBezTo>
                        <a:pt x="3226" y="184"/>
                        <a:pt x="2737" y="1"/>
                        <a:pt x="224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9" name="Google Shape;739;p23"/>
                <p:cNvSpPr/>
                <p:nvPr/>
              </p:nvSpPr>
              <p:spPr>
                <a:xfrm rot="3504383">
                  <a:off x="335565" y="3966521"/>
                  <a:ext cx="110602" cy="109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4" h="4372" extrusionOk="0">
                      <a:moveTo>
                        <a:pt x="2172" y="1"/>
                      </a:moveTo>
                      <a:cubicBezTo>
                        <a:pt x="1921" y="1"/>
                        <a:pt x="1668" y="48"/>
                        <a:pt x="1425" y="144"/>
                      </a:cubicBezTo>
                      <a:cubicBezTo>
                        <a:pt x="855" y="362"/>
                        <a:pt x="419" y="797"/>
                        <a:pt x="185" y="1350"/>
                      </a:cubicBezTo>
                      <a:cubicBezTo>
                        <a:pt x="68" y="1635"/>
                        <a:pt x="1" y="1937"/>
                        <a:pt x="1" y="2255"/>
                      </a:cubicBezTo>
                      <a:cubicBezTo>
                        <a:pt x="1" y="2540"/>
                        <a:pt x="68" y="2825"/>
                        <a:pt x="168" y="3093"/>
                      </a:cubicBezTo>
                      <a:cubicBezTo>
                        <a:pt x="403" y="3612"/>
                        <a:pt x="838" y="4031"/>
                        <a:pt x="1391" y="4232"/>
                      </a:cubicBezTo>
                      <a:cubicBezTo>
                        <a:pt x="1639" y="4325"/>
                        <a:pt x="1900" y="4371"/>
                        <a:pt x="2163" y="4371"/>
                      </a:cubicBezTo>
                      <a:cubicBezTo>
                        <a:pt x="2470" y="4371"/>
                        <a:pt x="2778" y="4308"/>
                        <a:pt x="3067" y="4182"/>
                      </a:cubicBezTo>
                      <a:cubicBezTo>
                        <a:pt x="3318" y="4081"/>
                        <a:pt x="3536" y="3930"/>
                        <a:pt x="3737" y="3729"/>
                      </a:cubicBezTo>
                      <a:cubicBezTo>
                        <a:pt x="3938" y="3545"/>
                        <a:pt x="4089" y="3311"/>
                        <a:pt x="4206" y="3059"/>
                      </a:cubicBezTo>
                      <a:cubicBezTo>
                        <a:pt x="4407" y="2540"/>
                        <a:pt x="4424" y="1970"/>
                        <a:pt x="4223" y="1451"/>
                      </a:cubicBezTo>
                      <a:cubicBezTo>
                        <a:pt x="4005" y="915"/>
                        <a:pt x="3620" y="479"/>
                        <a:pt x="3100" y="228"/>
                      </a:cubicBezTo>
                      <a:cubicBezTo>
                        <a:pt x="2809" y="78"/>
                        <a:pt x="2492" y="1"/>
                        <a:pt x="21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40" name="Google Shape;740;p23"/>
                <p:cNvSpPr/>
                <p:nvPr/>
              </p:nvSpPr>
              <p:spPr>
                <a:xfrm rot="3504383">
                  <a:off x="149195" y="4000278"/>
                  <a:ext cx="125677" cy="10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7" h="4374" extrusionOk="0">
                      <a:moveTo>
                        <a:pt x="2758" y="0"/>
                      </a:moveTo>
                      <a:cubicBezTo>
                        <a:pt x="2403" y="0"/>
                        <a:pt x="2048" y="87"/>
                        <a:pt x="1726" y="264"/>
                      </a:cubicBezTo>
                      <a:cubicBezTo>
                        <a:pt x="0" y="1202"/>
                        <a:pt x="302" y="3765"/>
                        <a:pt x="2195" y="4301"/>
                      </a:cubicBezTo>
                      <a:cubicBezTo>
                        <a:pt x="2382" y="4350"/>
                        <a:pt x="2570" y="4373"/>
                        <a:pt x="2755" y="4373"/>
                      </a:cubicBezTo>
                      <a:cubicBezTo>
                        <a:pt x="3713" y="4373"/>
                        <a:pt x="4595" y="3746"/>
                        <a:pt x="4876" y="2777"/>
                      </a:cubicBezTo>
                      <a:cubicBezTo>
                        <a:pt x="5026" y="2224"/>
                        <a:pt x="4959" y="1637"/>
                        <a:pt x="4691" y="1152"/>
                      </a:cubicBezTo>
                      <a:cubicBezTo>
                        <a:pt x="4407" y="649"/>
                        <a:pt x="3937" y="264"/>
                        <a:pt x="3401" y="96"/>
                      </a:cubicBezTo>
                      <a:cubicBezTo>
                        <a:pt x="3192" y="32"/>
                        <a:pt x="2975" y="0"/>
                        <a:pt x="27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41" name="Google Shape;741;p23"/>
                <p:cNvSpPr/>
                <p:nvPr/>
              </p:nvSpPr>
              <p:spPr>
                <a:xfrm rot="3504383">
                  <a:off x="-14724" y="4058147"/>
                  <a:ext cx="117727" cy="109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66" extrusionOk="0">
                      <a:moveTo>
                        <a:pt x="2273" y="0"/>
                      </a:moveTo>
                      <a:cubicBezTo>
                        <a:pt x="1323" y="0"/>
                        <a:pt x="446" y="613"/>
                        <a:pt x="168" y="1572"/>
                      </a:cubicBezTo>
                      <a:cubicBezTo>
                        <a:pt x="0" y="2125"/>
                        <a:pt x="67" y="2711"/>
                        <a:pt x="352" y="3197"/>
                      </a:cubicBezTo>
                      <a:cubicBezTo>
                        <a:pt x="620" y="3716"/>
                        <a:pt x="1073" y="4085"/>
                        <a:pt x="1626" y="4269"/>
                      </a:cubicBezTo>
                      <a:cubicBezTo>
                        <a:pt x="1838" y="4334"/>
                        <a:pt x="2061" y="4366"/>
                        <a:pt x="2283" y="4366"/>
                      </a:cubicBezTo>
                      <a:cubicBezTo>
                        <a:pt x="2638" y="4366"/>
                        <a:pt x="2992" y="4283"/>
                        <a:pt x="3301" y="4118"/>
                      </a:cubicBezTo>
                      <a:cubicBezTo>
                        <a:pt x="3820" y="3834"/>
                        <a:pt x="4206" y="3348"/>
                        <a:pt x="4357" y="2778"/>
                      </a:cubicBezTo>
                      <a:cubicBezTo>
                        <a:pt x="4708" y="1622"/>
                        <a:pt x="4022" y="399"/>
                        <a:pt x="2865" y="81"/>
                      </a:cubicBezTo>
                      <a:cubicBezTo>
                        <a:pt x="2668" y="26"/>
                        <a:pt x="2469" y="0"/>
                        <a:pt x="2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42" name="Google Shape;742;p23"/>
                <p:cNvSpPr/>
                <p:nvPr/>
              </p:nvSpPr>
              <p:spPr>
                <a:xfrm rot="3504383">
                  <a:off x="-188393" y="4094295"/>
                  <a:ext cx="111027" cy="109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61" extrusionOk="0">
                      <a:moveTo>
                        <a:pt x="2261" y="0"/>
                      </a:moveTo>
                      <a:cubicBezTo>
                        <a:pt x="1696" y="0"/>
                        <a:pt x="1138" y="213"/>
                        <a:pt x="704" y="612"/>
                      </a:cubicBezTo>
                      <a:cubicBezTo>
                        <a:pt x="503" y="797"/>
                        <a:pt x="353" y="1031"/>
                        <a:pt x="235" y="1282"/>
                      </a:cubicBezTo>
                      <a:cubicBezTo>
                        <a:pt x="18" y="1785"/>
                        <a:pt x="1" y="2355"/>
                        <a:pt x="202" y="2874"/>
                      </a:cubicBezTo>
                      <a:cubicBezTo>
                        <a:pt x="403" y="3410"/>
                        <a:pt x="788" y="3863"/>
                        <a:pt x="1291" y="4131"/>
                      </a:cubicBezTo>
                      <a:cubicBezTo>
                        <a:pt x="1588" y="4284"/>
                        <a:pt x="1912" y="4361"/>
                        <a:pt x="2238" y="4361"/>
                      </a:cubicBezTo>
                      <a:cubicBezTo>
                        <a:pt x="2483" y="4361"/>
                        <a:pt x="2729" y="4317"/>
                        <a:pt x="2966" y="4231"/>
                      </a:cubicBezTo>
                      <a:cubicBezTo>
                        <a:pt x="3838" y="3896"/>
                        <a:pt x="4407" y="3075"/>
                        <a:pt x="4424" y="2137"/>
                      </a:cubicBezTo>
                      <a:cubicBezTo>
                        <a:pt x="4441" y="1249"/>
                        <a:pt x="3888" y="445"/>
                        <a:pt x="3050" y="143"/>
                      </a:cubicBezTo>
                      <a:cubicBezTo>
                        <a:pt x="2793" y="47"/>
                        <a:pt x="2527" y="0"/>
                        <a:pt x="22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4_1_1_1_1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4"/>
          <p:cNvSpPr txBox="1"/>
          <p:nvPr>
            <p:ph type="title"/>
          </p:nvPr>
        </p:nvSpPr>
        <p:spPr>
          <a:xfrm flipH="1">
            <a:off x="2074075" y="959083"/>
            <a:ext cx="4941900" cy="7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5" name="Google Shape;745;p24"/>
          <p:cNvSpPr txBox="1"/>
          <p:nvPr>
            <p:ph type="title" idx="2" hasCustomPrompt="1"/>
          </p:nvPr>
        </p:nvSpPr>
        <p:spPr>
          <a:xfrm flipH="1">
            <a:off x="7254533" y="1073759"/>
            <a:ext cx="1101300" cy="9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6" name="Google Shape;746;p24"/>
          <p:cNvSpPr txBox="1"/>
          <p:nvPr>
            <p:ph type="subTitle" idx="1"/>
          </p:nvPr>
        </p:nvSpPr>
        <p:spPr>
          <a:xfrm flipH="1">
            <a:off x="2074075" y="1766104"/>
            <a:ext cx="49419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7" name="Google Shape;747;p24"/>
          <p:cNvGrpSpPr/>
          <p:nvPr/>
        </p:nvGrpSpPr>
        <p:grpSpPr>
          <a:xfrm rot="-7430219" flipH="1">
            <a:off x="-338507" y="-614623"/>
            <a:ext cx="1783989" cy="1890956"/>
            <a:chOff x="3403900" y="3304800"/>
            <a:chExt cx="1556050" cy="1649350"/>
          </a:xfrm>
        </p:grpSpPr>
        <p:sp>
          <p:nvSpPr>
            <p:cNvPr id="748" name="Google Shape;748;p24"/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4348800" y="4483000"/>
              <a:ext cx="542900" cy="320575"/>
            </a:xfrm>
            <a:custGeom>
              <a:avLst/>
              <a:gdLst/>
              <a:ahLst/>
              <a:cxnLst/>
              <a:rect l="l" t="t" r="r" b="b"/>
              <a:pathLst>
                <a:path w="21716" h="12823" extrusionOk="0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3496325" y="4429725"/>
              <a:ext cx="250725" cy="370050"/>
            </a:xfrm>
            <a:custGeom>
              <a:avLst/>
              <a:gdLst/>
              <a:ahLst/>
              <a:cxnLst/>
              <a:rect l="l" t="t" r="r" b="b"/>
              <a:pathLst>
                <a:path w="10029" h="14802" extrusionOk="0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4152750" y="4482950"/>
              <a:ext cx="230050" cy="422600"/>
            </a:xfrm>
            <a:custGeom>
              <a:avLst/>
              <a:gdLst/>
              <a:ahLst/>
              <a:cxnLst/>
              <a:rect l="l" t="t" r="r" b="b"/>
              <a:pathLst>
                <a:path w="9202" h="16904" extrusionOk="0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4786800" y="4704600"/>
              <a:ext cx="173150" cy="172475"/>
            </a:xfrm>
            <a:custGeom>
              <a:avLst/>
              <a:gdLst/>
              <a:ahLst/>
              <a:cxnLst/>
              <a:rect l="l" t="t" r="r" b="b"/>
              <a:pathLst>
                <a:path w="6926" h="6899" extrusionOk="0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3403900" y="4678900"/>
              <a:ext cx="218450" cy="216450"/>
            </a:xfrm>
            <a:custGeom>
              <a:avLst/>
              <a:gdLst/>
              <a:ahLst/>
              <a:cxnLst/>
              <a:rect l="l" t="t" r="r" b="b"/>
              <a:pathLst>
                <a:path w="8738" h="8658" extrusionOk="0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4107875" y="4831725"/>
              <a:ext cx="123100" cy="122425"/>
            </a:xfrm>
            <a:custGeom>
              <a:avLst/>
              <a:gdLst/>
              <a:ahLst/>
              <a:cxnLst/>
              <a:rect l="l" t="t" r="r" b="b"/>
              <a:pathLst>
                <a:path w="4924" h="4897" extrusionOk="0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67" name="Google Shape;767;p24"/>
          <p:cNvGrpSpPr/>
          <p:nvPr/>
        </p:nvGrpSpPr>
        <p:grpSpPr>
          <a:xfrm rot="4179065">
            <a:off x="5883543" y="993804"/>
            <a:ext cx="1837580" cy="7479591"/>
            <a:chOff x="9065175" y="1446600"/>
            <a:chExt cx="682175" cy="2603425"/>
          </a:xfrm>
        </p:grpSpPr>
        <p:sp>
          <p:nvSpPr>
            <p:cNvPr id="768" name="Google Shape;768;p24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5"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5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96" name="Google Shape;796;p25"/>
          <p:cNvGrpSpPr/>
          <p:nvPr/>
        </p:nvGrpSpPr>
        <p:grpSpPr>
          <a:xfrm rot="1189805" flipH="1">
            <a:off x="8109255" y="4030729"/>
            <a:ext cx="890598" cy="1081156"/>
            <a:chOff x="3397302" y="3304800"/>
            <a:chExt cx="1031123" cy="1251750"/>
          </a:xfrm>
        </p:grpSpPr>
        <p:sp>
          <p:nvSpPr>
            <p:cNvPr id="797" name="Google Shape;797;p25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25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25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25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25"/>
            <p:cNvSpPr/>
            <p:nvPr/>
          </p:nvSpPr>
          <p:spPr>
            <a:xfrm>
              <a:off x="3397302" y="3664259"/>
              <a:ext cx="231613" cy="229120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25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07" name="Google Shape;807;p25"/>
          <p:cNvGrpSpPr/>
          <p:nvPr/>
        </p:nvGrpSpPr>
        <p:grpSpPr>
          <a:xfrm rot="-7104810" flipH="1">
            <a:off x="-140465" y="-1703055"/>
            <a:ext cx="1420602" cy="5421529"/>
            <a:chOff x="9065175" y="1446600"/>
            <a:chExt cx="682175" cy="2603425"/>
          </a:xfrm>
        </p:grpSpPr>
        <p:sp>
          <p:nvSpPr>
            <p:cNvPr id="808" name="Google Shape;808;p25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25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25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25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25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25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25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25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25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25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25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6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6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36" name="Google Shape;836;p26"/>
          <p:cNvGrpSpPr/>
          <p:nvPr/>
        </p:nvGrpSpPr>
        <p:grpSpPr>
          <a:xfrm rot="628474">
            <a:off x="78785" y="3885372"/>
            <a:ext cx="890469" cy="1081000"/>
            <a:chOff x="3397302" y="3304800"/>
            <a:chExt cx="1031123" cy="1251750"/>
          </a:xfrm>
        </p:grpSpPr>
        <p:sp>
          <p:nvSpPr>
            <p:cNvPr id="837" name="Google Shape;837;p26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3397302" y="3664259"/>
              <a:ext cx="231613" cy="229120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46" name="Google Shape;846;p26"/>
          <p:cNvGrpSpPr/>
          <p:nvPr/>
        </p:nvGrpSpPr>
        <p:grpSpPr>
          <a:xfrm rot="8100000">
            <a:off x="7849004" y="-1702812"/>
            <a:ext cx="1420581" cy="5421449"/>
            <a:chOff x="9065175" y="1446600"/>
            <a:chExt cx="682175" cy="2603425"/>
          </a:xfrm>
        </p:grpSpPr>
        <p:sp>
          <p:nvSpPr>
            <p:cNvPr id="847" name="Google Shape;847;p26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7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7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75" name="Google Shape;875;p27"/>
          <p:cNvGrpSpPr/>
          <p:nvPr/>
        </p:nvGrpSpPr>
        <p:grpSpPr>
          <a:xfrm rot="-3354926">
            <a:off x="634789" y="2200677"/>
            <a:ext cx="1549822" cy="5914680"/>
            <a:chOff x="9065175" y="1446600"/>
            <a:chExt cx="682175" cy="2603425"/>
          </a:xfrm>
        </p:grpSpPr>
        <p:sp>
          <p:nvSpPr>
            <p:cNvPr id="876" name="Google Shape;876;p27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2" name="Google Shape;902;p27"/>
          <p:cNvGrpSpPr/>
          <p:nvPr/>
        </p:nvGrpSpPr>
        <p:grpSpPr>
          <a:xfrm rot="3354926" flipH="1">
            <a:off x="6959389" y="2124477"/>
            <a:ext cx="1549822" cy="5914680"/>
            <a:chOff x="9065175" y="1446600"/>
            <a:chExt cx="682175" cy="2603425"/>
          </a:xfrm>
        </p:grpSpPr>
        <p:sp>
          <p:nvSpPr>
            <p:cNvPr id="903" name="Google Shape;903;p27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9" name="Google Shape;929;p27"/>
          <p:cNvGrpSpPr/>
          <p:nvPr/>
        </p:nvGrpSpPr>
        <p:grpSpPr>
          <a:xfrm rot="-7937313">
            <a:off x="364243" y="128450"/>
            <a:ext cx="661430" cy="929034"/>
            <a:chOff x="2374700" y="1056350"/>
            <a:chExt cx="797300" cy="1119875"/>
          </a:xfrm>
        </p:grpSpPr>
        <p:sp>
          <p:nvSpPr>
            <p:cNvPr id="930" name="Google Shape;930;p27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27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27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27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27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7" name="Google Shape;937;p27"/>
          <p:cNvGrpSpPr/>
          <p:nvPr/>
        </p:nvGrpSpPr>
        <p:grpSpPr>
          <a:xfrm rot="7675516">
            <a:off x="8136654" y="204800"/>
            <a:ext cx="661441" cy="929049"/>
            <a:chOff x="2374700" y="1056350"/>
            <a:chExt cx="797300" cy="1119875"/>
          </a:xfrm>
        </p:grpSpPr>
        <p:sp>
          <p:nvSpPr>
            <p:cNvPr id="938" name="Google Shape;938;p27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9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8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47" name="Google Shape;947;p28"/>
          <p:cNvGrpSpPr/>
          <p:nvPr/>
        </p:nvGrpSpPr>
        <p:grpSpPr>
          <a:xfrm rot="5400000">
            <a:off x="-308475" y="-339699"/>
            <a:ext cx="1783856" cy="1890815"/>
            <a:chOff x="3403900" y="3304800"/>
            <a:chExt cx="1556050" cy="1649350"/>
          </a:xfrm>
        </p:grpSpPr>
        <p:sp>
          <p:nvSpPr>
            <p:cNvPr id="948" name="Google Shape;948;p28"/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28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28"/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28"/>
            <p:cNvSpPr/>
            <p:nvPr/>
          </p:nvSpPr>
          <p:spPr>
            <a:xfrm>
              <a:off x="4348800" y="4483000"/>
              <a:ext cx="542900" cy="320575"/>
            </a:xfrm>
            <a:custGeom>
              <a:avLst/>
              <a:gdLst/>
              <a:ahLst/>
              <a:cxnLst/>
              <a:rect l="l" t="t" r="r" b="b"/>
              <a:pathLst>
                <a:path w="21716" h="12823" extrusionOk="0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28"/>
            <p:cNvSpPr/>
            <p:nvPr/>
          </p:nvSpPr>
          <p:spPr>
            <a:xfrm>
              <a:off x="3496325" y="4429725"/>
              <a:ext cx="250725" cy="370050"/>
            </a:xfrm>
            <a:custGeom>
              <a:avLst/>
              <a:gdLst/>
              <a:ahLst/>
              <a:cxnLst/>
              <a:rect l="l" t="t" r="r" b="b"/>
              <a:pathLst>
                <a:path w="10029" h="14802" extrusionOk="0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28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28"/>
            <p:cNvSpPr/>
            <p:nvPr/>
          </p:nvSpPr>
          <p:spPr>
            <a:xfrm>
              <a:off x="4152750" y="4482950"/>
              <a:ext cx="230050" cy="422600"/>
            </a:xfrm>
            <a:custGeom>
              <a:avLst/>
              <a:gdLst/>
              <a:ahLst/>
              <a:cxnLst/>
              <a:rect l="l" t="t" r="r" b="b"/>
              <a:pathLst>
                <a:path w="9202" h="16904" extrusionOk="0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28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28"/>
            <p:cNvSpPr/>
            <p:nvPr/>
          </p:nvSpPr>
          <p:spPr>
            <a:xfrm>
              <a:off x="4786800" y="4704600"/>
              <a:ext cx="173150" cy="172475"/>
            </a:xfrm>
            <a:custGeom>
              <a:avLst/>
              <a:gdLst/>
              <a:ahLst/>
              <a:cxnLst/>
              <a:rect l="l" t="t" r="r" b="b"/>
              <a:pathLst>
                <a:path w="6926" h="6899" extrusionOk="0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28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28"/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28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28"/>
            <p:cNvSpPr/>
            <p:nvPr/>
          </p:nvSpPr>
          <p:spPr>
            <a:xfrm>
              <a:off x="3403900" y="4678900"/>
              <a:ext cx="218450" cy="216450"/>
            </a:xfrm>
            <a:custGeom>
              <a:avLst/>
              <a:gdLst/>
              <a:ahLst/>
              <a:cxnLst/>
              <a:rect l="l" t="t" r="r" b="b"/>
              <a:pathLst>
                <a:path w="8738" h="8658" extrusionOk="0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28"/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28"/>
            <p:cNvSpPr/>
            <p:nvPr/>
          </p:nvSpPr>
          <p:spPr>
            <a:xfrm>
              <a:off x="4107875" y="4831725"/>
              <a:ext cx="123100" cy="122425"/>
            </a:xfrm>
            <a:custGeom>
              <a:avLst/>
              <a:gdLst/>
              <a:ahLst/>
              <a:cxnLst/>
              <a:rect l="l" t="t" r="r" b="b"/>
              <a:pathLst>
                <a:path w="4924" h="4897" extrusionOk="0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28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7" name="Google Shape;967;p28"/>
          <p:cNvGrpSpPr/>
          <p:nvPr/>
        </p:nvGrpSpPr>
        <p:grpSpPr>
          <a:xfrm rot="2936368">
            <a:off x="7918566" y="1385"/>
            <a:ext cx="1466409" cy="1381152"/>
            <a:chOff x="1404300" y="937325"/>
            <a:chExt cx="1767700" cy="1664925"/>
          </a:xfrm>
        </p:grpSpPr>
        <p:sp>
          <p:nvSpPr>
            <p:cNvPr id="968" name="Google Shape;968;p28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28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28"/>
            <p:cNvSpPr/>
            <p:nvPr/>
          </p:nvSpPr>
          <p:spPr>
            <a:xfrm>
              <a:off x="1936875" y="1271900"/>
              <a:ext cx="550725" cy="299850"/>
            </a:xfrm>
            <a:custGeom>
              <a:avLst/>
              <a:gdLst/>
              <a:ahLst/>
              <a:cxnLst/>
              <a:rect l="l" t="t" r="r" b="b"/>
              <a:pathLst>
                <a:path w="22029" h="11994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28"/>
            <p:cNvSpPr/>
            <p:nvPr/>
          </p:nvSpPr>
          <p:spPr>
            <a:xfrm>
              <a:off x="1880700" y="1297000"/>
              <a:ext cx="89625" cy="682925"/>
            </a:xfrm>
            <a:custGeom>
              <a:avLst/>
              <a:gdLst/>
              <a:ahLst/>
              <a:cxnLst/>
              <a:rect l="l" t="t" r="r" b="b"/>
              <a:pathLst>
                <a:path w="3585" h="27317" extrusionOk="0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28"/>
            <p:cNvSpPr/>
            <p:nvPr/>
          </p:nvSpPr>
          <p:spPr>
            <a:xfrm>
              <a:off x="1877975" y="1536400"/>
              <a:ext cx="607800" cy="445550"/>
            </a:xfrm>
            <a:custGeom>
              <a:avLst/>
              <a:gdLst/>
              <a:ahLst/>
              <a:cxnLst/>
              <a:rect l="l" t="t" r="r" b="b"/>
              <a:pathLst>
                <a:path w="24312" h="17822" extrusionOk="0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28"/>
            <p:cNvSpPr/>
            <p:nvPr/>
          </p:nvSpPr>
          <p:spPr>
            <a:xfrm>
              <a:off x="1876275" y="1954275"/>
              <a:ext cx="808150" cy="119850"/>
            </a:xfrm>
            <a:custGeom>
              <a:avLst/>
              <a:gdLst/>
              <a:ahLst/>
              <a:cxnLst/>
              <a:rect l="l" t="t" r="r" b="b"/>
              <a:pathLst>
                <a:path w="32326" h="4794" extrusionOk="0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28"/>
            <p:cNvSpPr/>
            <p:nvPr/>
          </p:nvSpPr>
          <p:spPr>
            <a:xfrm>
              <a:off x="1561650" y="1954025"/>
              <a:ext cx="351875" cy="569450"/>
            </a:xfrm>
            <a:custGeom>
              <a:avLst/>
              <a:gdLst/>
              <a:ahLst/>
              <a:cxnLst/>
              <a:rect l="l" t="t" r="r" b="b"/>
              <a:pathLst>
                <a:path w="14075" h="22778" extrusionOk="0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28"/>
            <p:cNvSpPr/>
            <p:nvPr/>
          </p:nvSpPr>
          <p:spPr>
            <a:xfrm>
              <a:off x="1564275" y="1039275"/>
              <a:ext cx="408375" cy="260700"/>
            </a:xfrm>
            <a:custGeom>
              <a:avLst/>
              <a:gdLst/>
              <a:ahLst/>
              <a:cxnLst/>
              <a:rect l="l" t="t" r="r" b="b"/>
              <a:pathLst>
                <a:path w="16335" h="10428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28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28"/>
            <p:cNvSpPr/>
            <p:nvPr/>
          </p:nvSpPr>
          <p:spPr>
            <a:xfrm>
              <a:off x="1450475" y="1742400"/>
              <a:ext cx="465575" cy="238700"/>
            </a:xfrm>
            <a:custGeom>
              <a:avLst/>
              <a:gdLst/>
              <a:ahLst/>
              <a:cxnLst/>
              <a:rect l="l" t="t" r="r" b="b"/>
              <a:pathLst>
                <a:path w="18623" h="9548" extrusionOk="0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28"/>
            <p:cNvSpPr/>
            <p:nvPr/>
          </p:nvSpPr>
          <p:spPr>
            <a:xfrm>
              <a:off x="1874275" y="1217950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28"/>
            <p:cNvSpPr/>
            <p:nvPr/>
          </p:nvSpPr>
          <p:spPr>
            <a:xfrm>
              <a:off x="1486800" y="2418275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28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28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28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28"/>
            <p:cNvSpPr/>
            <p:nvPr/>
          </p:nvSpPr>
          <p:spPr>
            <a:xfrm>
              <a:off x="1466525" y="937325"/>
              <a:ext cx="234000" cy="231975"/>
            </a:xfrm>
            <a:custGeom>
              <a:avLst/>
              <a:gdLst/>
              <a:ahLst/>
              <a:cxnLst/>
              <a:rect l="l" t="t" r="r" b="b"/>
              <a:pathLst>
                <a:path w="9360" h="9279" extrusionOk="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28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28"/>
            <p:cNvSpPr/>
            <p:nvPr/>
          </p:nvSpPr>
          <p:spPr>
            <a:xfrm>
              <a:off x="1404300" y="16906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28"/>
            <p:cNvSpPr/>
            <p:nvPr/>
          </p:nvSpPr>
          <p:spPr>
            <a:xfrm>
              <a:off x="1829650" y="190230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4"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29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24_1"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0"/>
          <p:cNvSpPr txBox="1"/>
          <p:nvPr>
            <p:ph type="title"/>
          </p:nvPr>
        </p:nvSpPr>
        <p:spPr>
          <a:xfrm>
            <a:off x="1296675" y="368825"/>
            <a:ext cx="655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91" name="Google Shape;991;p30"/>
          <p:cNvGrpSpPr/>
          <p:nvPr/>
        </p:nvGrpSpPr>
        <p:grpSpPr>
          <a:xfrm>
            <a:off x="167942" y="-231944"/>
            <a:ext cx="964388" cy="1015999"/>
            <a:chOff x="7547525" y="2278475"/>
            <a:chExt cx="985376" cy="1038111"/>
          </a:xfrm>
        </p:grpSpPr>
        <p:sp>
          <p:nvSpPr>
            <p:cNvPr id="992" name="Google Shape;992;p30"/>
            <p:cNvSpPr/>
            <p:nvPr/>
          </p:nvSpPr>
          <p:spPr>
            <a:xfrm>
              <a:off x="7688409" y="2385360"/>
              <a:ext cx="544909" cy="800719"/>
            </a:xfrm>
            <a:custGeom>
              <a:avLst/>
              <a:gdLst/>
              <a:ahLst/>
              <a:cxnLst/>
              <a:rect l="l" t="t" r="r" b="b"/>
              <a:pathLst>
                <a:path w="5353" h="7866" fill="none" extrusionOk="0">
                  <a:moveTo>
                    <a:pt x="1" y="6005"/>
                  </a:moveTo>
                  <a:lnTo>
                    <a:pt x="2196" y="7866"/>
                  </a:lnTo>
                  <a:lnTo>
                    <a:pt x="4453" y="6993"/>
                  </a:lnTo>
                  <a:lnTo>
                    <a:pt x="5353" y="3678"/>
                  </a:lnTo>
                  <a:lnTo>
                    <a:pt x="3281" y="1994"/>
                  </a:lnTo>
                  <a:lnTo>
                    <a:pt x="3995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8289815" y="2675273"/>
              <a:ext cx="150860" cy="66574"/>
            </a:xfrm>
            <a:custGeom>
              <a:avLst/>
              <a:gdLst/>
              <a:ahLst/>
              <a:cxnLst/>
              <a:rect l="l" t="t" r="r" b="b"/>
              <a:pathLst>
                <a:path w="1482" h="654" fill="none" extrusionOk="0">
                  <a:moveTo>
                    <a:pt x="1482" y="1"/>
                  </a:moveTo>
                  <a:lnTo>
                    <a:pt x="0" y="653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8362497" y="2588747"/>
              <a:ext cx="170405" cy="139154"/>
            </a:xfrm>
            <a:custGeom>
              <a:avLst/>
              <a:gdLst/>
              <a:ahLst/>
              <a:cxnLst/>
              <a:rect l="l" t="t" r="r" b="b"/>
              <a:pathLst>
                <a:path w="1674" h="1367" extrusionOk="0">
                  <a:moveTo>
                    <a:pt x="836" y="1"/>
                  </a:moveTo>
                  <a:cubicBezTo>
                    <a:pt x="745" y="1"/>
                    <a:pt x="653" y="19"/>
                    <a:pt x="565" y="57"/>
                  </a:cubicBezTo>
                  <a:cubicBezTo>
                    <a:pt x="0" y="304"/>
                    <a:pt x="18" y="1098"/>
                    <a:pt x="591" y="1318"/>
                  </a:cubicBezTo>
                  <a:cubicBezTo>
                    <a:pt x="676" y="1351"/>
                    <a:pt x="761" y="1366"/>
                    <a:pt x="843" y="1366"/>
                  </a:cubicBezTo>
                  <a:cubicBezTo>
                    <a:pt x="1304" y="1366"/>
                    <a:pt x="1674" y="882"/>
                    <a:pt x="1464" y="410"/>
                  </a:cubicBezTo>
                  <a:cubicBezTo>
                    <a:pt x="1353" y="154"/>
                    <a:pt x="1099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8013339" y="2278475"/>
              <a:ext cx="158088" cy="139357"/>
            </a:xfrm>
            <a:custGeom>
              <a:avLst/>
              <a:gdLst/>
              <a:ahLst/>
              <a:cxnLst/>
              <a:rect l="l" t="t" r="r" b="b"/>
              <a:pathLst>
                <a:path w="1553" h="1369" extrusionOk="0">
                  <a:moveTo>
                    <a:pt x="776" y="1"/>
                  </a:moveTo>
                  <a:cubicBezTo>
                    <a:pt x="502" y="1"/>
                    <a:pt x="243" y="162"/>
                    <a:pt x="142" y="434"/>
                  </a:cubicBezTo>
                  <a:cubicBezTo>
                    <a:pt x="1" y="786"/>
                    <a:pt x="177" y="1183"/>
                    <a:pt x="530" y="1324"/>
                  </a:cubicBezTo>
                  <a:cubicBezTo>
                    <a:pt x="609" y="1354"/>
                    <a:pt x="691" y="1368"/>
                    <a:pt x="771" y="1368"/>
                  </a:cubicBezTo>
                  <a:cubicBezTo>
                    <a:pt x="1048" y="1368"/>
                    <a:pt x="1311" y="1201"/>
                    <a:pt x="1420" y="927"/>
                  </a:cubicBezTo>
                  <a:cubicBezTo>
                    <a:pt x="1552" y="575"/>
                    <a:pt x="1376" y="178"/>
                    <a:pt x="1023" y="46"/>
                  </a:cubicBezTo>
                  <a:cubicBezTo>
                    <a:pt x="942" y="15"/>
                    <a:pt x="858" y="1"/>
                    <a:pt x="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8225175" y="3093550"/>
              <a:ext cx="179566" cy="202063"/>
            </a:xfrm>
            <a:custGeom>
              <a:avLst/>
              <a:gdLst/>
              <a:ahLst/>
              <a:cxnLst/>
              <a:rect l="l" t="t" r="r" b="b"/>
              <a:pathLst>
                <a:path w="1764" h="1985" fill="none" extrusionOk="0">
                  <a:moveTo>
                    <a:pt x="1764" y="198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7547525" y="2894744"/>
              <a:ext cx="249500" cy="204404"/>
            </a:xfrm>
            <a:custGeom>
              <a:avLst/>
              <a:gdLst/>
              <a:ahLst/>
              <a:cxnLst/>
              <a:rect l="l" t="t" r="r" b="b"/>
              <a:pathLst>
                <a:path w="2451" h="2008" extrusionOk="0">
                  <a:moveTo>
                    <a:pt x="1220" y="0"/>
                  </a:moveTo>
                  <a:cubicBezTo>
                    <a:pt x="1086" y="0"/>
                    <a:pt x="950" y="27"/>
                    <a:pt x="821" y="84"/>
                  </a:cubicBezTo>
                  <a:cubicBezTo>
                    <a:pt x="1" y="437"/>
                    <a:pt x="18" y="1610"/>
                    <a:pt x="856" y="1936"/>
                  </a:cubicBezTo>
                  <a:cubicBezTo>
                    <a:pt x="982" y="1985"/>
                    <a:pt x="1108" y="2008"/>
                    <a:pt x="1229" y="2008"/>
                  </a:cubicBezTo>
                  <a:cubicBezTo>
                    <a:pt x="1911" y="2008"/>
                    <a:pt x="2450" y="1292"/>
                    <a:pt x="2143" y="596"/>
                  </a:cubicBezTo>
                  <a:cubicBezTo>
                    <a:pt x="1973" y="223"/>
                    <a:pt x="1604" y="0"/>
                    <a:pt x="1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348235" y="3240590"/>
              <a:ext cx="92927" cy="75996"/>
            </a:xfrm>
            <a:custGeom>
              <a:avLst/>
              <a:gdLst/>
              <a:ahLst/>
              <a:cxnLst/>
              <a:rect l="l" t="t" r="r" b="b"/>
              <a:pathLst>
                <a:path w="2461" h="2013" extrusionOk="0">
                  <a:moveTo>
                    <a:pt x="1229" y="0"/>
                  </a:moveTo>
                  <a:cubicBezTo>
                    <a:pt x="1095" y="0"/>
                    <a:pt x="959" y="27"/>
                    <a:pt x="830" y="84"/>
                  </a:cubicBezTo>
                  <a:cubicBezTo>
                    <a:pt x="1" y="446"/>
                    <a:pt x="27" y="1618"/>
                    <a:pt x="865" y="1945"/>
                  </a:cubicBezTo>
                  <a:cubicBezTo>
                    <a:pt x="989" y="1991"/>
                    <a:pt x="1111" y="2013"/>
                    <a:pt x="1230" y="2013"/>
                  </a:cubicBezTo>
                  <a:cubicBezTo>
                    <a:pt x="1916" y="2013"/>
                    <a:pt x="2460" y="1295"/>
                    <a:pt x="2152" y="596"/>
                  </a:cubicBezTo>
                  <a:cubicBezTo>
                    <a:pt x="1982" y="223"/>
                    <a:pt x="1613" y="0"/>
                    <a:pt x="12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7981225" y="2538690"/>
              <a:ext cx="91524" cy="80897"/>
            </a:xfrm>
            <a:custGeom>
              <a:avLst/>
              <a:gdLst/>
              <a:ahLst/>
              <a:cxnLst/>
              <a:rect l="l" t="t" r="r" b="b"/>
              <a:pathLst>
                <a:path w="2276" h="2012" extrusionOk="0">
                  <a:moveTo>
                    <a:pt x="1138" y="1"/>
                  </a:moveTo>
                  <a:cubicBezTo>
                    <a:pt x="733" y="1"/>
                    <a:pt x="353" y="248"/>
                    <a:pt x="204" y="642"/>
                  </a:cubicBezTo>
                  <a:cubicBezTo>
                    <a:pt x="1" y="1163"/>
                    <a:pt x="265" y="1744"/>
                    <a:pt x="777" y="1947"/>
                  </a:cubicBezTo>
                  <a:cubicBezTo>
                    <a:pt x="895" y="1991"/>
                    <a:pt x="1015" y="2012"/>
                    <a:pt x="1134" y="2012"/>
                  </a:cubicBezTo>
                  <a:cubicBezTo>
                    <a:pt x="1541" y="2012"/>
                    <a:pt x="1925" y="1768"/>
                    <a:pt x="2082" y="1365"/>
                  </a:cubicBezTo>
                  <a:cubicBezTo>
                    <a:pt x="2276" y="845"/>
                    <a:pt x="2020" y="263"/>
                    <a:pt x="1500" y="69"/>
                  </a:cubicBezTo>
                  <a:cubicBezTo>
                    <a:pt x="1381" y="23"/>
                    <a:pt x="1258" y="1"/>
                    <a:pt x="11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8116560" y="2656645"/>
              <a:ext cx="231685" cy="204913"/>
            </a:xfrm>
            <a:custGeom>
              <a:avLst/>
              <a:gdLst/>
              <a:ahLst/>
              <a:cxnLst/>
              <a:rect l="l" t="t" r="r" b="b"/>
              <a:pathLst>
                <a:path w="2276" h="2013" extrusionOk="0">
                  <a:moveTo>
                    <a:pt x="1142" y="1"/>
                  </a:moveTo>
                  <a:cubicBezTo>
                    <a:pt x="741" y="1"/>
                    <a:pt x="360" y="248"/>
                    <a:pt x="203" y="642"/>
                  </a:cubicBezTo>
                  <a:cubicBezTo>
                    <a:pt x="1" y="1162"/>
                    <a:pt x="256" y="1744"/>
                    <a:pt x="776" y="1947"/>
                  </a:cubicBezTo>
                  <a:cubicBezTo>
                    <a:pt x="894" y="1991"/>
                    <a:pt x="1016" y="2012"/>
                    <a:pt x="1135" y="2012"/>
                  </a:cubicBezTo>
                  <a:cubicBezTo>
                    <a:pt x="1541" y="2012"/>
                    <a:pt x="1925" y="1769"/>
                    <a:pt x="2081" y="1374"/>
                  </a:cubicBezTo>
                  <a:cubicBezTo>
                    <a:pt x="2275" y="854"/>
                    <a:pt x="2020" y="272"/>
                    <a:pt x="1499" y="69"/>
                  </a:cubicBezTo>
                  <a:cubicBezTo>
                    <a:pt x="1382" y="23"/>
                    <a:pt x="1261" y="1"/>
                    <a:pt x="11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8107562" y="3000011"/>
              <a:ext cx="143607" cy="117758"/>
            </a:xfrm>
            <a:custGeom>
              <a:avLst/>
              <a:gdLst/>
              <a:ahLst/>
              <a:cxnLst/>
              <a:rect l="l" t="t" r="r" b="b"/>
              <a:pathLst>
                <a:path w="2450" h="2009" extrusionOk="0">
                  <a:moveTo>
                    <a:pt x="1223" y="1"/>
                  </a:moveTo>
                  <a:cubicBezTo>
                    <a:pt x="1089" y="1"/>
                    <a:pt x="952" y="28"/>
                    <a:pt x="820" y="85"/>
                  </a:cubicBezTo>
                  <a:cubicBezTo>
                    <a:pt x="0" y="446"/>
                    <a:pt x="27" y="1619"/>
                    <a:pt x="855" y="1936"/>
                  </a:cubicBezTo>
                  <a:cubicBezTo>
                    <a:pt x="983" y="1986"/>
                    <a:pt x="1109" y="2008"/>
                    <a:pt x="1231" y="2008"/>
                  </a:cubicBezTo>
                  <a:cubicBezTo>
                    <a:pt x="1912" y="2008"/>
                    <a:pt x="2449" y="1300"/>
                    <a:pt x="2143" y="605"/>
                  </a:cubicBezTo>
                  <a:cubicBezTo>
                    <a:pt x="1979" y="225"/>
                    <a:pt x="1611" y="1"/>
                    <a:pt x="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7863798" y="3146665"/>
              <a:ext cx="96202" cy="78932"/>
            </a:xfrm>
            <a:custGeom>
              <a:avLst/>
              <a:gdLst/>
              <a:ahLst/>
              <a:cxnLst/>
              <a:rect l="l" t="t" r="r" b="b"/>
              <a:pathLst>
                <a:path w="2451" h="2011" extrusionOk="0">
                  <a:moveTo>
                    <a:pt x="1228" y="0"/>
                  </a:moveTo>
                  <a:cubicBezTo>
                    <a:pt x="1092" y="0"/>
                    <a:pt x="954" y="28"/>
                    <a:pt x="821" y="88"/>
                  </a:cubicBezTo>
                  <a:cubicBezTo>
                    <a:pt x="1" y="440"/>
                    <a:pt x="27" y="1613"/>
                    <a:pt x="856" y="1939"/>
                  </a:cubicBezTo>
                  <a:cubicBezTo>
                    <a:pt x="982" y="1988"/>
                    <a:pt x="1108" y="2011"/>
                    <a:pt x="1229" y="2011"/>
                  </a:cubicBezTo>
                  <a:cubicBezTo>
                    <a:pt x="1911" y="2011"/>
                    <a:pt x="2450" y="1295"/>
                    <a:pt x="2143" y="599"/>
                  </a:cubicBezTo>
                  <a:cubicBezTo>
                    <a:pt x="1980" y="227"/>
                    <a:pt x="1614" y="0"/>
                    <a:pt x="1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3" name="Google Shape;1003;p30"/>
          <p:cNvGrpSpPr/>
          <p:nvPr/>
        </p:nvGrpSpPr>
        <p:grpSpPr>
          <a:xfrm rot="7166359">
            <a:off x="8078091" y="256239"/>
            <a:ext cx="524773" cy="737087"/>
            <a:chOff x="2374700" y="1056350"/>
            <a:chExt cx="797300" cy="1119875"/>
          </a:xfrm>
        </p:grpSpPr>
        <p:sp>
          <p:nvSpPr>
            <p:cNvPr id="1004" name="Google Shape;1004;p30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4"/>
          <p:cNvSpPr txBox="1"/>
          <p:nvPr>
            <p:ph type="body" idx="1"/>
          </p:nvPr>
        </p:nvSpPr>
        <p:spPr>
          <a:xfrm>
            <a:off x="713225" y="941525"/>
            <a:ext cx="7724400" cy="3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67" name="Google Shape;67;p4"/>
          <p:cNvGrpSpPr/>
          <p:nvPr/>
        </p:nvGrpSpPr>
        <p:grpSpPr>
          <a:xfrm rot="9740687">
            <a:off x="91695" y="4118316"/>
            <a:ext cx="661419" cy="929019"/>
            <a:chOff x="2374700" y="1056350"/>
            <a:chExt cx="797300" cy="1119875"/>
          </a:xfrm>
        </p:grpSpPr>
        <p:sp>
          <p:nvSpPr>
            <p:cNvPr id="68" name="Google Shape;68;p4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" name="Google Shape;75;p4"/>
          <p:cNvGrpSpPr/>
          <p:nvPr/>
        </p:nvGrpSpPr>
        <p:grpSpPr>
          <a:xfrm rot="7104810">
            <a:off x="7670035" y="-1779255"/>
            <a:ext cx="1420602" cy="5421529"/>
            <a:chOff x="9065175" y="1446600"/>
            <a:chExt cx="682175" cy="2603425"/>
          </a:xfrm>
        </p:grpSpPr>
        <p:sp>
          <p:nvSpPr>
            <p:cNvPr id="76" name="Google Shape;76;p4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" name="Google Shape;102;p4"/>
          <p:cNvGrpSpPr/>
          <p:nvPr/>
        </p:nvGrpSpPr>
        <p:grpSpPr>
          <a:xfrm rot="8100000" flipH="1">
            <a:off x="7765847" y="3506196"/>
            <a:ext cx="1924526" cy="1364190"/>
            <a:chOff x="193669" y="148127"/>
            <a:chExt cx="1982873" cy="1405549"/>
          </a:xfrm>
        </p:grpSpPr>
        <p:sp>
          <p:nvSpPr>
            <p:cNvPr id="103" name="Google Shape;103;p4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4" name="Google Shape;104;p4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105" name="Google Shape;105;p4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" name="Google Shape;107;p4"/>
            <p:cNvGrpSpPr/>
            <p:nvPr/>
          </p:nvGrpSpPr>
          <p:grpSpPr>
            <a:xfrm>
              <a:off x="539292" y="148127"/>
              <a:ext cx="1637250" cy="1405549"/>
              <a:chOff x="234492" y="148127"/>
              <a:chExt cx="1637250" cy="1405549"/>
            </a:xfrm>
          </p:grpSpPr>
          <p:sp>
            <p:nvSpPr>
              <p:cNvPr id="108" name="Google Shape;108;p4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0" name="Google Shape;110;p4"/>
              <p:cNvGrpSpPr/>
              <p:nvPr/>
            </p:nvGrpSpPr>
            <p:grpSpPr>
              <a:xfrm rot="2700200">
                <a:off x="726654" y="558761"/>
                <a:ext cx="1036634" cy="736202"/>
                <a:chOff x="2374700" y="1045220"/>
                <a:chExt cx="852487" cy="605389"/>
              </a:xfrm>
            </p:grpSpPr>
            <p:sp>
              <p:nvSpPr>
                <p:cNvPr id="111" name="Google Shape;111;p4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1" h="18165" extrusionOk="0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2" name="Google Shape;112;p4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3" h="2111" extrusionOk="0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" name="Google Shape;113;p4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7359" extrusionOk="0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" name="Google Shape;114;p4"/>
                <p:cNvSpPr/>
                <p:nvPr/>
              </p:nvSpPr>
              <p:spPr>
                <a:xfrm>
                  <a:off x="2991366" y="1416101"/>
                  <a:ext cx="235822" cy="234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1" extrusionOk="0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" name="Google Shape;115;p4"/>
                <p:cNvSpPr/>
                <p:nvPr/>
              </p:nvSpPr>
              <p:spPr>
                <a:xfrm>
                  <a:off x="2576281" y="1045220"/>
                  <a:ext cx="119040" cy="117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6" h="5222" extrusionOk="0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4_1_1_2"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1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13" name="Google Shape;1013;p31"/>
          <p:cNvGrpSpPr/>
          <p:nvPr/>
        </p:nvGrpSpPr>
        <p:grpSpPr>
          <a:xfrm rot="-3376020">
            <a:off x="7326820" y="-659925"/>
            <a:ext cx="1670308" cy="1770459"/>
            <a:chOff x="3403900" y="3304800"/>
            <a:chExt cx="1556050" cy="1649350"/>
          </a:xfrm>
        </p:grpSpPr>
        <p:sp>
          <p:nvSpPr>
            <p:cNvPr id="1014" name="Google Shape;1014;p31"/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4348800" y="4483000"/>
              <a:ext cx="542900" cy="320575"/>
            </a:xfrm>
            <a:custGeom>
              <a:avLst/>
              <a:gdLst/>
              <a:ahLst/>
              <a:cxnLst/>
              <a:rect l="l" t="t" r="r" b="b"/>
              <a:pathLst>
                <a:path w="21716" h="12823" extrusionOk="0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3496325" y="4429725"/>
              <a:ext cx="250725" cy="370050"/>
            </a:xfrm>
            <a:custGeom>
              <a:avLst/>
              <a:gdLst/>
              <a:ahLst/>
              <a:cxnLst/>
              <a:rect l="l" t="t" r="r" b="b"/>
              <a:pathLst>
                <a:path w="10029" h="14802" extrusionOk="0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4152750" y="4482950"/>
              <a:ext cx="230050" cy="422600"/>
            </a:xfrm>
            <a:custGeom>
              <a:avLst/>
              <a:gdLst/>
              <a:ahLst/>
              <a:cxnLst/>
              <a:rect l="l" t="t" r="r" b="b"/>
              <a:pathLst>
                <a:path w="9202" h="16904" extrusionOk="0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4786800" y="4704600"/>
              <a:ext cx="173150" cy="172475"/>
            </a:xfrm>
            <a:custGeom>
              <a:avLst/>
              <a:gdLst/>
              <a:ahLst/>
              <a:cxnLst/>
              <a:rect l="l" t="t" r="r" b="b"/>
              <a:pathLst>
                <a:path w="6926" h="6899" extrusionOk="0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3403900" y="4678900"/>
              <a:ext cx="218450" cy="216450"/>
            </a:xfrm>
            <a:custGeom>
              <a:avLst/>
              <a:gdLst/>
              <a:ahLst/>
              <a:cxnLst/>
              <a:rect l="l" t="t" r="r" b="b"/>
              <a:pathLst>
                <a:path w="8738" h="8658" extrusionOk="0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4107875" y="4831725"/>
              <a:ext cx="123100" cy="122425"/>
            </a:xfrm>
            <a:custGeom>
              <a:avLst/>
              <a:gdLst/>
              <a:ahLst/>
              <a:cxnLst/>
              <a:rect l="l" t="t" r="r" b="b"/>
              <a:pathLst>
                <a:path w="4924" h="4897" extrusionOk="0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24_1_1_2_1"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2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35" name="Google Shape;1035;p32"/>
          <p:cNvGrpSpPr/>
          <p:nvPr/>
        </p:nvGrpSpPr>
        <p:grpSpPr>
          <a:xfrm rot="-488072" flipH="1">
            <a:off x="7604242" y="-648472"/>
            <a:ext cx="2400888" cy="2439419"/>
            <a:chOff x="408117" y="2747510"/>
            <a:chExt cx="3282325" cy="3335002"/>
          </a:xfrm>
        </p:grpSpPr>
        <p:sp>
          <p:nvSpPr>
            <p:cNvPr id="1036" name="Google Shape;1036;p32"/>
            <p:cNvSpPr/>
            <p:nvPr/>
          </p:nvSpPr>
          <p:spPr>
            <a:xfrm rot="-370323">
              <a:off x="2372006" y="2874293"/>
              <a:ext cx="892965" cy="712647"/>
            </a:xfrm>
            <a:custGeom>
              <a:avLst/>
              <a:gdLst/>
              <a:ahLst/>
              <a:cxnLst/>
              <a:rect l="l" t="t" r="r" b="b"/>
              <a:pathLst>
                <a:path w="3105" h="2478" fill="none" extrusionOk="0">
                  <a:moveTo>
                    <a:pt x="1" y="0"/>
                  </a:moveTo>
                  <a:lnTo>
                    <a:pt x="3104" y="2478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32"/>
            <p:cNvSpPr/>
            <p:nvPr/>
          </p:nvSpPr>
          <p:spPr>
            <a:xfrm rot="-370323">
              <a:off x="2041193" y="3764700"/>
              <a:ext cx="588408" cy="469634"/>
            </a:xfrm>
            <a:custGeom>
              <a:avLst/>
              <a:gdLst/>
              <a:ahLst/>
              <a:cxnLst/>
              <a:rect l="l" t="t" r="r" b="b"/>
              <a:pathLst>
                <a:path w="2046" h="1633" fill="none" extrusionOk="0">
                  <a:moveTo>
                    <a:pt x="0" y="1"/>
                  </a:moveTo>
                  <a:lnTo>
                    <a:pt x="2046" y="1632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32"/>
            <p:cNvSpPr/>
            <p:nvPr/>
          </p:nvSpPr>
          <p:spPr>
            <a:xfrm rot="-370323">
              <a:off x="2243118" y="3405129"/>
              <a:ext cx="613716" cy="486889"/>
            </a:xfrm>
            <a:custGeom>
              <a:avLst/>
              <a:gdLst/>
              <a:ahLst/>
              <a:cxnLst/>
              <a:rect l="l" t="t" r="r" b="b"/>
              <a:pathLst>
                <a:path w="2134" h="1693" fill="none" extrusionOk="0">
                  <a:moveTo>
                    <a:pt x="0" y="0"/>
                  </a:moveTo>
                  <a:lnTo>
                    <a:pt x="2134" y="1693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32"/>
            <p:cNvSpPr/>
            <p:nvPr/>
          </p:nvSpPr>
          <p:spPr>
            <a:xfrm rot="-370323">
              <a:off x="2237002" y="3090216"/>
              <a:ext cx="892965" cy="710346"/>
            </a:xfrm>
            <a:custGeom>
              <a:avLst/>
              <a:gdLst/>
              <a:ahLst/>
              <a:cxnLst/>
              <a:rect l="l" t="t" r="r" b="b"/>
              <a:pathLst>
                <a:path w="3105" h="2470" fill="none" extrusionOk="0">
                  <a:moveTo>
                    <a:pt x="1" y="1"/>
                  </a:moveTo>
                  <a:lnTo>
                    <a:pt x="3105" y="2469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32"/>
            <p:cNvSpPr/>
            <p:nvPr/>
          </p:nvSpPr>
          <p:spPr>
            <a:xfrm rot="-370323">
              <a:off x="1751218" y="3856947"/>
              <a:ext cx="892965" cy="710346"/>
            </a:xfrm>
            <a:custGeom>
              <a:avLst/>
              <a:gdLst/>
              <a:ahLst/>
              <a:cxnLst/>
              <a:rect l="l" t="t" r="r" b="b"/>
              <a:pathLst>
                <a:path w="3105" h="2470" fill="none" extrusionOk="0">
                  <a:moveTo>
                    <a:pt x="1" y="0"/>
                  </a:moveTo>
                  <a:lnTo>
                    <a:pt x="3104" y="2469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32"/>
            <p:cNvSpPr/>
            <p:nvPr/>
          </p:nvSpPr>
          <p:spPr>
            <a:xfrm rot="-370323">
              <a:off x="1485562" y="4275911"/>
              <a:ext cx="892678" cy="710346"/>
            </a:xfrm>
            <a:custGeom>
              <a:avLst/>
              <a:gdLst/>
              <a:ahLst/>
              <a:cxnLst/>
              <a:rect l="l" t="t" r="r" b="b"/>
              <a:pathLst>
                <a:path w="3104" h="2470" fill="none" extrusionOk="0">
                  <a:moveTo>
                    <a:pt x="0" y="0"/>
                  </a:moveTo>
                  <a:lnTo>
                    <a:pt x="3104" y="2469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32"/>
            <p:cNvSpPr/>
            <p:nvPr/>
          </p:nvSpPr>
          <p:spPr>
            <a:xfrm rot="-370323">
              <a:off x="1551423" y="4024506"/>
              <a:ext cx="979242" cy="778792"/>
            </a:xfrm>
            <a:custGeom>
              <a:avLst/>
              <a:gdLst/>
              <a:ahLst/>
              <a:cxnLst/>
              <a:rect l="l" t="t" r="r" b="b"/>
              <a:pathLst>
                <a:path w="3405" h="2708" fill="none" extrusionOk="0">
                  <a:moveTo>
                    <a:pt x="1" y="1"/>
                  </a:moveTo>
                  <a:lnTo>
                    <a:pt x="3404" y="2707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32"/>
            <p:cNvSpPr/>
            <p:nvPr/>
          </p:nvSpPr>
          <p:spPr>
            <a:xfrm rot="-370323">
              <a:off x="1226638" y="4875663"/>
              <a:ext cx="733066" cy="583519"/>
            </a:xfrm>
            <a:custGeom>
              <a:avLst/>
              <a:gdLst/>
              <a:ahLst/>
              <a:cxnLst/>
              <a:rect l="l" t="t" r="r" b="b"/>
              <a:pathLst>
                <a:path w="2549" h="2029" fill="none" extrusionOk="0">
                  <a:moveTo>
                    <a:pt x="1" y="1"/>
                  </a:moveTo>
                  <a:lnTo>
                    <a:pt x="2549" y="2029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32"/>
            <p:cNvSpPr/>
            <p:nvPr/>
          </p:nvSpPr>
          <p:spPr>
            <a:xfrm rot="-370287">
              <a:off x="830370" y="5192554"/>
              <a:ext cx="1007715" cy="781065"/>
            </a:xfrm>
            <a:custGeom>
              <a:avLst/>
              <a:gdLst/>
              <a:ahLst/>
              <a:cxnLst/>
              <a:rect l="l" t="t" r="r" b="b"/>
              <a:pathLst>
                <a:path w="3105" h="2470" fill="none" extrusionOk="0">
                  <a:moveTo>
                    <a:pt x="1" y="1"/>
                  </a:moveTo>
                  <a:lnTo>
                    <a:pt x="3105" y="2469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32"/>
            <p:cNvSpPr/>
            <p:nvPr/>
          </p:nvSpPr>
          <p:spPr>
            <a:xfrm rot="-370323">
              <a:off x="1010719" y="5026129"/>
              <a:ext cx="892678" cy="710346"/>
            </a:xfrm>
            <a:custGeom>
              <a:avLst/>
              <a:gdLst/>
              <a:ahLst/>
              <a:cxnLst/>
              <a:rect l="l" t="t" r="r" b="b"/>
              <a:pathLst>
                <a:path w="3104" h="2470" fill="none" extrusionOk="0">
                  <a:moveTo>
                    <a:pt x="0" y="0"/>
                  </a:moveTo>
                  <a:lnTo>
                    <a:pt x="3104" y="2469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32"/>
            <p:cNvSpPr/>
            <p:nvPr/>
          </p:nvSpPr>
          <p:spPr>
            <a:xfrm rot="-370323">
              <a:off x="532900" y="2857335"/>
              <a:ext cx="2174464" cy="2438471"/>
            </a:xfrm>
            <a:custGeom>
              <a:avLst/>
              <a:gdLst/>
              <a:ahLst/>
              <a:cxnLst/>
              <a:rect l="l" t="t" r="r" b="b"/>
              <a:pathLst>
                <a:path w="7561" h="8479" extrusionOk="0">
                  <a:moveTo>
                    <a:pt x="7196" y="0"/>
                  </a:moveTo>
                  <a:cubicBezTo>
                    <a:pt x="7149" y="0"/>
                    <a:pt x="7100" y="16"/>
                    <a:pt x="7058" y="48"/>
                  </a:cubicBezTo>
                  <a:cubicBezTo>
                    <a:pt x="6591" y="374"/>
                    <a:pt x="6238" y="842"/>
                    <a:pt x="6053" y="1388"/>
                  </a:cubicBezTo>
                  <a:cubicBezTo>
                    <a:pt x="5903" y="1873"/>
                    <a:pt x="5921" y="2402"/>
                    <a:pt x="6106" y="2887"/>
                  </a:cubicBezTo>
                  <a:cubicBezTo>
                    <a:pt x="6238" y="3213"/>
                    <a:pt x="6414" y="3522"/>
                    <a:pt x="6617" y="3813"/>
                  </a:cubicBezTo>
                  <a:cubicBezTo>
                    <a:pt x="6829" y="4139"/>
                    <a:pt x="6996" y="4492"/>
                    <a:pt x="7102" y="4871"/>
                  </a:cubicBezTo>
                  <a:cubicBezTo>
                    <a:pt x="7261" y="5444"/>
                    <a:pt x="7261" y="6079"/>
                    <a:pt x="6979" y="6617"/>
                  </a:cubicBezTo>
                  <a:cubicBezTo>
                    <a:pt x="6758" y="7040"/>
                    <a:pt x="6361" y="7348"/>
                    <a:pt x="5885" y="7445"/>
                  </a:cubicBezTo>
                  <a:cubicBezTo>
                    <a:pt x="5793" y="7462"/>
                    <a:pt x="5699" y="7469"/>
                    <a:pt x="5604" y="7469"/>
                  </a:cubicBezTo>
                  <a:cubicBezTo>
                    <a:pt x="5247" y="7469"/>
                    <a:pt x="4878" y="7365"/>
                    <a:pt x="4536" y="7260"/>
                  </a:cubicBezTo>
                  <a:cubicBezTo>
                    <a:pt x="4113" y="7128"/>
                    <a:pt x="3716" y="6961"/>
                    <a:pt x="3284" y="6872"/>
                  </a:cubicBezTo>
                  <a:cubicBezTo>
                    <a:pt x="3077" y="6822"/>
                    <a:pt x="2867" y="6796"/>
                    <a:pt x="2658" y="6796"/>
                  </a:cubicBezTo>
                  <a:cubicBezTo>
                    <a:pt x="2359" y="6796"/>
                    <a:pt x="2062" y="6848"/>
                    <a:pt x="1777" y="6952"/>
                  </a:cubicBezTo>
                  <a:cubicBezTo>
                    <a:pt x="1080" y="7207"/>
                    <a:pt x="533" y="7772"/>
                    <a:pt x="75" y="8336"/>
                  </a:cubicBezTo>
                  <a:cubicBezTo>
                    <a:pt x="1" y="8431"/>
                    <a:pt x="82" y="8479"/>
                    <a:pt x="176" y="8479"/>
                  </a:cubicBezTo>
                  <a:cubicBezTo>
                    <a:pt x="239" y="8479"/>
                    <a:pt x="308" y="8458"/>
                    <a:pt x="339" y="8415"/>
                  </a:cubicBezTo>
                  <a:cubicBezTo>
                    <a:pt x="745" y="7904"/>
                    <a:pt x="1221" y="7393"/>
                    <a:pt x="1838" y="7137"/>
                  </a:cubicBezTo>
                  <a:cubicBezTo>
                    <a:pt x="2079" y="7048"/>
                    <a:pt x="2330" y="7002"/>
                    <a:pt x="2582" y="7002"/>
                  </a:cubicBezTo>
                  <a:cubicBezTo>
                    <a:pt x="2754" y="7002"/>
                    <a:pt x="2928" y="7023"/>
                    <a:pt x="3099" y="7066"/>
                  </a:cubicBezTo>
                  <a:cubicBezTo>
                    <a:pt x="3906" y="7244"/>
                    <a:pt x="4675" y="7687"/>
                    <a:pt x="5509" y="7687"/>
                  </a:cubicBezTo>
                  <a:cubicBezTo>
                    <a:pt x="5587" y="7687"/>
                    <a:pt x="5665" y="7683"/>
                    <a:pt x="5744" y="7675"/>
                  </a:cubicBezTo>
                  <a:cubicBezTo>
                    <a:pt x="6838" y="7560"/>
                    <a:pt x="7561" y="6581"/>
                    <a:pt x="7534" y="5523"/>
                  </a:cubicBezTo>
                  <a:cubicBezTo>
                    <a:pt x="7516" y="4800"/>
                    <a:pt x="7217" y="4139"/>
                    <a:pt x="6820" y="3548"/>
                  </a:cubicBezTo>
                  <a:cubicBezTo>
                    <a:pt x="6476" y="3037"/>
                    <a:pt x="6229" y="2455"/>
                    <a:pt x="6282" y="1829"/>
                  </a:cubicBezTo>
                  <a:cubicBezTo>
                    <a:pt x="6326" y="1371"/>
                    <a:pt x="6511" y="939"/>
                    <a:pt x="6811" y="595"/>
                  </a:cubicBezTo>
                  <a:cubicBezTo>
                    <a:pt x="6943" y="427"/>
                    <a:pt x="7093" y="286"/>
                    <a:pt x="7270" y="171"/>
                  </a:cubicBezTo>
                  <a:cubicBezTo>
                    <a:pt x="7322" y="136"/>
                    <a:pt x="7349" y="57"/>
                    <a:pt x="7287" y="22"/>
                  </a:cubicBezTo>
                  <a:cubicBezTo>
                    <a:pt x="7259" y="7"/>
                    <a:pt x="7228" y="0"/>
                    <a:pt x="7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32"/>
            <p:cNvSpPr/>
            <p:nvPr/>
          </p:nvSpPr>
          <p:spPr>
            <a:xfrm rot="-370323">
              <a:off x="1414262" y="3458259"/>
              <a:ext cx="2147143" cy="2516121"/>
            </a:xfrm>
            <a:custGeom>
              <a:avLst/>
              <a:gdLst/>
              <a:ahLst/>
              <a:cxnLst/>
              <a:rect l="l" t="t" r="r" b="b"/>
              <a:pathLst>
                <a:path w="7466" h="8749" extrusionOk="0">
                  <a:moveTo>
                    <a:pt x="7384" y="0"/>
                  </a:moveTo>
                  <a:cubicBezTo>
                    <a:pt x="7298" y="0"/>
                    <a:pt x="7165" y="29"/>
                    <a:pt x="7142" y="81"/>
                  </a:cubicBezTo>
                  <a:lnTo>
                    <a:pt x="7151" y="81"/>
                  </a:lnTo>
                  <a:cubicBezTo>
                    <a:pt x="6957" y="557"/>
                    <a:pt x="6622" y="962"/>
                    <a:pt x="6190" y="1244"/>
                  </a:cubicBezTo>
                  <a:cubicBezTo>
                    <a:pt x="5897" y="1416"/>
                    <a:pt x="5563" y="1505"/>
                    <a:pt x="5225" y="1505"/>
                  </a:cubicBezTo>
                  <a:cubicBezTo>
                    <a:pt x="5094" y="1505"/>
                    <a:pt x="4962" y="1492"/>
                    <a:pt x="4832" y="1465"/>
                  </a:cubicBezTo>
                  <a:cubicBezTo>
                    <a:pt x="4470" y="1394"/>
                    <a:pt x="4135" y="1244"/>
                    <a:pt x="3783" y="1139"/>
                  </a:cubicBezTo>
                  <a:cubicBezTo>
                    <a:pt x="3448" y="1024"/>
                    <a:pt x="3095" y="971"/>
                    <a:pt x="2733" y="953"/>
                  </a:cubicBezTo>
                  <a:cubicBezTo>
                    <a:pt x="2707" y="953"/>
                    <a:pt x="2681" y="952"/>
                    <a:pt x="2655" y="952"/>
                  </a:cubicBezTo>
                  <a:cubicBezTo>
                    <a:pt x="1632" y="952"/>
                    <a:pt x="461" y="1457"/>
                    <a:pt x="221" y="2540"/>
                  </a:cubicBezTo>
                  <a:cubicBezTo>
                    <a:pt x="0" y="3528"/>
                    <a:pt x="723" y="4383"/>
                    <a:pt x="1182" y="5177"/>
                  </a:cubicBezTo>
                  <a:cubicBezTo>
                    <a:pt x="1402" y="5573"/>
                    <a:pt x="1596" y="6006"/>
                    <a:pt x="1614" y="6473"/>
                  </a:cubicBezTo>
                  <a:cubicBezTo>
                    <a:pt x="1640" y="7090"/>
                    <a:pt x="1367" y="7681"/>
                    <a:pt x="1041" y="8183"/>
                  </a:cubicBezTo>
                  <a:cubicBezTo>
                    <a:pt x="917" y="8368"/>
                    <a:pt x="785" y="8545"/>
                    <a:pt x="653" y="8721"/>
                  </a:cubicBezTo>
                  <a:cubicBezTo>
                    <a:pt x="629" y="8745"/>
                    <a:pt x="688" y="8749"/>
                    <a:pt x="732" y="8749"/>
                  </a:cubicBezTo>
                  <a:cubicBezTo>
                    <a:pt x="754" y="8749"/>
                    <a:pt x="773" y="8748"/>
                    <a:pt x="776" y="8748"/>
                  </a:cubicBezTo>
                  <a:cubicBezTo>
                    <a:pt x="847" y="8739"/>
                    <a:pt x="917" y="8704"/>
                    <a:pt x="970" y="8659"/>
                  </a:cubicBezTo>
                  <a:cubicBezTo>
                    <a:pt x="1393" y="8122"/>
                    <a:pt x="1790" y="7513"/>
                    <a:pt x="1905" y="6826"/>
                  </a:cubicBezTo>
                  <a:cubicBezTo>
                    <a:pt x="1975" y="6349"/>
                    <a:pt x="1896" y="5873"/>
                    <a:pt x="1684" y="5450"/>
                  </a:cubicBezTo>
                  <a:cubicBezTo>
                    <a:pt x="1481" y="5018"/>
                    <a:pt x="1208" y="4639"/>
                    <a:pt x="970" y="4224"/>
                  </a:cubicBezTo>
                  <a:cubicBezTo>
                    <a:pt x="741" y="3819"/>
                    <a:pt x="503" y="3343"/>
                    <a:pt x="494" y="2849"/>
                  </a:cubicBezTo>
                  <a:cubicBezTo>
                    <a:pt x="494" y="2364"/>
                    <a:pt x="706" y="1897"/>
                    <a:pt x="1076" y="1571"/>
                  </a:cubicBezTo>
                  <a:cubicBezTo>
                    <a:pt x="1462" y="1216"/>
                    <a:pt x="1953" y="1080"/>
                    <a:pt x="2455" y="1080"/>
                  </a:cubicBezTo>
                  <a:cubicBezTo>
                    <a:pt x="2516" y="1080"/>
                    <a:pt x="2576" y="1082"/>
                    <a:pt x="2636" y="1086"/>
                  </a:cubicBezTo>
                  <a:cubicBezTo>
                    <a:pt x="3033" y="1112"/>
                    <a:pt x="3430" y="1209"/>
                    <a:pt x="3800" y="1350"/>
                  </a:cubicBezTo>
                  <a:cubicBezTo>
                    <a:pt x="4100" y="1474"/>
                    <a:pt x="4417" y="1562"/>
                    <a:pt x="4744" y="1606"/>
                  </a:cubicBezTo>
                  <a:cubicBezTo>
                    <a:pt x="4850" y="1619"/>
                    <a:pt x="4957" y="1625"/>
                    <a:pt x="5063" y="1625"/>
                  </a:cubicBezTo>
                  <a:cubicBezTo>
                    <a:pt x="5466" y="1625"/>
                    <a:pt x="5864" y="1533"/>
                    <a:pt x="6234" y="1359"/>
                  </a:cubicBezTo>
                  <a:cubicBezTo>
                    <a:pt x="6578" y="1183"/>
                    <a:pt x="6877" y="936"/>
                    <a:pt x="7107" y="627"/>
                  </a:cubicBezTo>
                  <a:cubicBezTo>
                    <a:pt x="7248" y="451"/>
                    <a:pt x="7362" y="266"/>
                    <a:pt x="7451" y="54"/>
                  </a:cubicBezTo>
                  <a:cubicBezTo>
                    <a:pt x="7451" y="45"/>
                    <a:pt x="7459" y="36"/>
                    <a:pt x="7459" y="28"/>
                  </a:cubicBezTo>
                  <a:cubicBezTo>
                    <a:pt x="7466" y="9"/>
                    <a:pt x="7432" y="0"/>
                    <a:pt x="7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24_1_1_1"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33"/>
          <p:cNvSpPr txBox="1"/>
          <p:nvPr>
            <p:ph type="title"/>
          </p:nvPr>
        </p:nvSpPr>
        <p:spPr>
          <a:xfrm>
            <a:off x="720975" y="1734120"/>
            <a:ext cx="3977100" cy="29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050" name="Google Shape;1050;p33"/>
          <p:cNvGrpSpPr/>
          <p:nvPr/>
        </p:nvGrpSpPr>
        <p:grpSpPr>
          <a:xfrm rot="-6820268" flipH="1">
            <a:off x="305728" y="-2082501"/>
            <a:ext cx="1420638" cy="5421664"/>
            <a:chOff x="9065175" y="1446600"/>
            <a:chExt cx="682175" cy="2603425"/>
          </a:xfrm>
        </p:grpSpPr>
        <p:sp>
          <p:nvSpPr>
            <p:cNvPr id="1051" name="Google Shape;1051;p33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33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33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33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33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33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33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" name="Google Shape;1058;p33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9" name="Google Shape;1059;p33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33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33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33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3" name="Google Shape;1063;p33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33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33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33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8" name="Google Shape;1078;p34"/>
          <p:cNvGrpSpPr/>
          <p:nvPr/>
        </p:nvGrpSpPr>
        <p:grpSpPr>
          <a:xfrm rot="-5678385" flipH="1">
            <a:off x="7566119" y="334964"/>
            <a:ext cx="1466340" cy="1381086"/>
            <a:chOff x="1404300" y="937325"/>
            <a:chExt cx="1767700" cy="1664925"/>
          </a:xfrm>
        </p:grpSpPr>
        <p:sp>
          <p:nvSpPr>
            <p:cNvPr id="1079" name="Google Shape;1079;p34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1936875" y="1271900"/>
              <a:ext cx="550725" cy="299850"/>
            </a:xfrm>
            <a:custGeom>
              <a:avLst/>
              <a:gdLst/>
              <a:ahLst/>
              <a:cxnLst/>
              <a:rect l="l" t="t" r="r" b="b"/>
              <a:pathLst>
                <a:path w="22029" h="11994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1880700" y="1297000"/>
              <a:ext cx="89625" cy="682925"/>
            </a:xfrm>
            <a:custGeom>
              <a:avLst/>
              <a:gdLst/>
              <a:ahLst/>
              <a:cxnLst/>
              <a:rect l="l" t="t" r="r" b="b"/>
              <a:pathLst>
                <a:path w="3585" h="27317" extrusionOk="0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1877975" y="1536400"/>
              <a:ext cx="607800" cy="445550"/>
            </a:xfrm>
            <a:custGeom>
              <a:avLst/>
              <a:gdLst/>
              <a:ahLst/>
              <a:cxnLst/>
              <a:rect l="l" t="t" r="r" b="b"/>
              <a:pathLst>
                <a:path w="24312" h="17822" extrusionOk="0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1876275" y="1954275"/>
              <a:ext cx="808150" cy="119850"/>
            </a:xfrm>
            <a:custGeom>
              <a:avLst/>
              <a:gdLst/>
              <a:ahLst/>
              <a:cxnLst/>
              <a:rect l="l" t="t" r="r" b="b"/>
              <a:pathLst>
                <a:path w="32326" h="4794" extrusionOk="0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1561650" y="1954025"/>
              <a:ext cx="351875" cy="569450"/>
            </a:xfrm>
            <a:custGeom>
              <a:avLst/>
              <a:gdLst/>
              <a:ahLst/>
              <a:cxnLst/>
              <a:rect l="l" t="t" r="r" b="b"/>
              <a:pathLst>
                <a:path w="14075" h="22778" extrusionOk="0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1564275" y="1039275"/>
              <a:ext cx="408375" cy="260700"/>
            </a:xfrm>
            <a:custGeom>
              <a:avLst/>
              <a:gdLst/>
              <a:ahLst/>
              <a:cxnLst/>
              <a:rect l="l" t="t" r="r" b="b"/>
              <a:pathLst>
                <a:path w="16335" h="10428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1450475" y="1742400"/>
              <a:ext cx="465575" cy="238700"/>
            </a:xfrm>
            <a:custGeom>
              <a:avLst/>
              <a:gdLst/>
              <a:ahLst/>
              <a:cxnLst/>
              <a:rect l="l" t="t" r="r" b="b"/>
              <a:pathLst>
                <a:path w="18623" h="9548" extrusionOk="0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1874275" y="1217950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1486800" y="2418275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1466525" y="937325"/>
              <a:ext cx="234000" cy="231975"/>
            </a:xfrm>
            <a:custGeom>
              <a:avLst/>
              <a:gdLst/>
              <a:ahLst/>
              <a:cxnLst/>
              <a:rect l="l" t="t" r="r" b="b"/>
              <a:pathLst>
                <a:path w="9360" h="9279" extrusionOk="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1404300" y="16906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1829650" y="190230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8" name="Google Shape;1098;p34"/>
          <p:cNvGrpSpPr/>
          <p:nvPr/>
        </p:nvGrpSpPr>
        <p:grpSpPr>
          <a:xfrm rot="5400000" flipH="1">
            <a:off x="431559" y="3421465"/>
            <a:ext cx="1533332" cy="1625269"/>
            <a:chOff x="3403900" y="3304800"/>
            <a:chExt cx="1556050" cy="1649350"/>
          </a:xfrm>
        </p:grpSpPr>
        <p:sp>
          <p:nvSpPr>
            <p:cNvPr id="1099" name="Google Shape;1099;p34"/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4348800" y="4483000"/>
              <a:ext cx="542900" cy="320575"/>
            </a:xfrm>
            <a:custGeom>
              <a:avLst/>
              <a:gdLst/>
              <a:ahLst/>
              <a:cxnLst/>
              <a:rect l="l" t="t" r="r" b="b"/>
              <a:pathLst>
                <a:path w="21716" h="12823" extrusionOk="0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3496325" y="4429725"/>
              <a:ext cx="250725" cy="370050"/>
            </a:xfrm>
            <a:custGeom>
              <a:avLst/>
              <a:gdLst/>
              <a:ahLst/>
              <a:cxnLst/>
              <a:rect l="l" t="t" r="r" b="b"/>
              <a:pathLst>
                <a:path w="10029" h="14802" extrusionOk="0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4152750" y="4482950"/>
              <a:ext cx="230050" cy="422600"/>
            </a:xfrm>
            <a:custGeom>
              <a:avLst/>
              <a:gdLst/>
              <a:ahLst/>
              <a:cxnLst/>
              <a:rect l="l" t="t" r="r" b="b"/>
              <a:pathLst>
                <a:path w="9202" h="16904" extrusionOk="0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4786800" y="4704600"/>
              <a:ext cx="173150" cy="172475"/>
            </a:xfrm>
            <a:custGeom>
              <a:avLst/>
              <a:gdLst/>
              <a:ahLst/>
              <a:cxnLst/>
              <a:rect l="l" t="t" r="r" b="b"/>
              <a:pathLst>
                <a:path w="6926" h="6899" extrusionOk="0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3403900" y="4678900"/>
              <a:ext cx="218450" cy="216450"/>
            </a:xfrm>
            <a:custGeom>
              <a:avLst/>
              <a:gdLst/>
              <a:ahLst/>
              <a:cxnLst/>
              <a:rect l="l" t="t" r="r" b="b"/>
              <a:pathLst>
                <a:path w="8738" h="8658" extrusionOk="0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4107875" y="4831725"/>
              <a:ext cx="123100" cy="122425"/>
            </a:xfrm>
            <a:custGeom>
              <a:avLst/>
              <a:gdLst/>
              <a:ahLst/>
              <a:cxnLst/>
              <a:rect l="l" t="t" r="r" b="b"/>
              <a:pathLst>
                <a:path w="4924" h="4897" extrusionOk="0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18" name="Google Shape;1118;p34"/>
          <p:cNvSpPr txBox="1"/>
          <p:nvPr>
            <p:ph type="title"/>
          </p:nvPr>
        </p:nvSpPr>
        <p:spPr>
          <a:xfrm>
            <a:off x="720600" y="771525"/>
            <a:ext cx="5226300" cy="13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9" name="Google Shape;1119;p34"/>
          <p:cNvSpPr txBox="1"/>
          <p:nvPr>
            <p:ph type="subTitle" idx="1"/>
          </p:nvPr>
        </p:nvSpPr>
        <p:spPr>
          <a:xfrm>
            <a:off x="720600" y="2391500"/>
            <a:ext cx="34704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7"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5"/>
          <p:cNvSpPr txBox="1"/>
          <p:nvPr>
            <p:ph type="title"/>
          </p:nvPr>
        </p:nvSpPr>
        <p:spPr>
          <a:xfrm>
            <a:off x="842025" y="1192500"/>
            <a:ext cx="31014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2" name="Google Shape;1122;p35"/>
          <p:cNvSpPr txBox="1"/>
          <p:nvPr>
            <p:ph type="subTitle" idx="1"/>
          </p:nvPr>
        </p:nvSpPr>
        <p:spPr>
          <a:xfrm>
            <a:off x="842013" y="3365400"/>
            <a:ext cx="30519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23" name="Google Shape;1123;p35"/>
          <p:cNvGrpSpPr/>
          <p:nvPr/>
        </p:nvGrpSpPr>
        <p:grpSpPr>
          <a:xfrm rot="1551809">
            <a:off x="-41806" y="203422"/>
            <a:ext cx="1519063" cy="1256740"/>
            <a:chOff x="193669" y="148127"/>
            <a:chExt cx="2323487" cy="1922250"/>
          </a:xfrm>
        </p:grpSpPr>
        <p:sp>
          <p:nvSpPr>
            <p:cNvPr id="1124" name="Google Shape;1124;p35"/>
            <p:cNvSpPr/>
            <p:nvPr/>
          </p:nvSpPr>
          <p:spPr>
            <a:xfrm rot="8392807">
              <a:off x="1938296" y="346149"/>
              <a:ext cx="284522" cy="651226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35"/>
            <p:cNvSpPr/>
            <p:nvPr/>
          </p:nvSpPr>
          <p:spPr>
            <a:xfrm rot="-1368678">
              <a:off x="2331166" y="764963"/>
              <a:ext cx="161260" cy="160124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35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27" name="Google Shape;1127;p35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1128" name="Google Shape;1128;p35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9" name="Google Shape;1129;p35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30" name="Google Shape;1130;p35"/>
            <p:cNvGrpSpPr/>
            <p:nvPr/>
          </p:nvGrpSpPr>
          <p:grpSpPr>
            <a:xfrm>
              <a:off x="416768" y="148127"/>
              <a:ext cx="1867051" cy="1922250"/>
              <a:chOff x="111968" y="148127"/>
              <a:chExt cx="1867051" cy="1922250"/>
            </a:xfrm>
          </p:grpSpPr>
          <p:sp>
            <p:nvSpPr>
              <p:cNvPr id="1131" name="Google Shape;1131;p35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2" name="Google Shape;1132;p35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33" name="Google Shape;1133;p35"/>
              <p:cNvGrpSpPr/>
              <p:nvPr/>
            </p:nvGrpSpPr>
            <p:grpSpPr>
              <a:xfrm rot="2700200">
                <a:off x="519774" y="342293"/>
                <a:ext cx="1051439" cy="1589031"/>
                <a:chOff x="2374700" y="932638"/>
                <a:chExt cx="864662" cy="1306680"/>
              </a:xfrm>
            </p:grpSpPr>
            <p:sp>
              <p:nvSpPr>
                <p:cNvPr id="1134" name="Google Shape;1134;p35"/>
                <p:cNvSpPr/>
                <p:nvPr/>
              </p:nvSpPr>
              <p:spPr>
                <a:xfrm>
                  <a:off x="2450775" y="1537550"/>
                  <a:ext cx="233975" cy="5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9" h="21419" extrusionOk="0">
                      <a:moveTo>
                        <a:pt x="666" y="0"/>
                      </a:moveTo>
                      <a:cubicBezTo>
                        <a:pt x="334" y="0"/>
                        <a:pt x="1" y="265"/>
                        <a:pt x="149" y="661"/>
                      </a:cubicBezTo>
                      <a:cubicBezTo>
                        <a:pt x="2637" y="7531"/>
                        <a:pt x="5667" y="14185"/>
                        <a:pt x="8155" y="21056"/>
                      </a:cubicBezTo>
                      <a:cubicBezTo>
                        <a:pt x="8251" y="21310"/>
                        <a:pt x="8470" y="21419"/>
                        <a:pt x="8687" y="21419"/>
                      </a:cubicBezTo>
                      <a:cubicBezTo>
                        <a:pt x="9025" y="21419"/>
                        <a:pt x="9359" y="21154"/>
                        <a:pt x="9210" y="20758"/>
                      </a:cubicBezTo>
                      <a:cubicBezTo>
                        <a:pt x="6722" y="13888"/>
                        <a:pt x="3692" y="7234"/>
                        <a:pt x="1177" y="363"/>
                      </a:cubicBezTo>
                      <a:cubicBezTo>
                        <a:pt x="1092" y="109"/>
                        <a:pt x="88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5" name="Google Shape;1135;p35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1" h="18165" extrusionOk="0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6" name="Google Shape;1136;p35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3" h="2111" extrusionOk="0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7" name="Google Shape;1137;p35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7359" extrusionOk="0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8" name="Google Shape;1138;p35"/>
                <p:cNvSpPr/>
                <p:nvPr/>
              </p:nvSpPr>
              <p:spPr>
                <a:xfrm>
                  <a:off x="2966745" y="1386898"/>
                  <a:ext cx="272617" cy="271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1" extrusionOk="0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9" name="Google Shape;1139;p35"/>
                <p:cNvSpPr/>
                <p:nvPr/>
              </p:nvSpPr>
              <p:spPr>
                <a:xfrm>
                  <a:off x="2548853" y="932638"/>
                  <a:ext cx="249594" cy="247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6" h="5222" extrusionOk="0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0" name="Google Shape;1140;p35"/>
                <p:cNvSpPr/>
                <p:nvPr/>
              </p:nvSpPr>
              <p:spPr>
                <a:xfrm>
                  <a:off x="2601160" y="2017689"/>
                  <a:ext cx="222919" cy="221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0" extrusionOk="0">
                      <a:moveTo>
                        <a:pt x="4649" y="1"/>
                      </a:moveTo>
                      <a:cubicBezTo>
                        <a:pt x="4633" y="1"/>
                        <a:pt x="4616" y="1"/>
                        <a:pt x="4599" y="1"/>
                      </a:cubicBezTo>
                      <a:cubicBezTo>
                        <a:pt x="2030" y="28"/>
                        <a:pt x="1" y="2138"/>
                        <a:pt x="28" y="4708"/>
                      </a:cubicBezTo>
                      <a:cubicBezTo>
                        <a:pt x="55" y="7260"/>
                        <a:pt x="2137" y="9279"/>
                        <a:pt x="4684" y="9279"/>
                      </a:cubicBezTo>
                      <a:cubicBezTo>
                        <a:pt x="4701" y="9279"/>
                        <a:pt x="4718" y="9279"/>
                        <a:pt x="4735" y="9279"/>
                      </a:cubicBezTo>
                      <a:cubicBezTo>
                        <a:pt x="7304" y="9252"/>
                        <a:pt x="9333" y="7142"/>
                        <a:pt x="9306" y="4572"/>
                      </a:cubicBezTo>
                      <a:cubicBezTo>
                        <a:pt x="9279" y="2046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1141" name="Google Shape;1141;p35"/>
          <p:cNvGrpSpPr/>
          <p:nvPr/>
        </p:nvGrpSpPr>
        <p:grpSpPr>
          <a:xfrm rot="3354884" flipH="1">
            <a:off x="7411634" y="483556"/>
            <a:ext cx="2051786" cy="7830351"/>
            <a:chOff x="9065175" y="1446600"/>
            <a:chExt cx="682175" cy="2603425"/>
          </a:xfrm>
        </p:grpSpPr>
        <p:sp>
          <p:nvSpPr>
            <p:cNvPr id="1142" name="Google Shape;1142;p35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"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36"/>
          <p:cNvSpPr txBox="1"/>
          <p:nvPr>
            <p:ph type="title"/>
          </p:nvPr>
        </p:nvSpPr>
        <p:spPr>
          <a:xfrm>
            <a:off x="1095712" y="760800"/>
            <a:ext cx="4060200" cy="11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0" name="Google Shape;1170;p36"/>
          <p:cNvSpPr txBox="1"/>
          <p:nvPr>
            <p:ph type="subTitle" idx="1"/>
          </p:nvPr>
        </p:nvSpPr>
        <p:spPr>
          <a:xfrm>
            <a:off x="1095712" y="2095500"/>
            <a:ext cx="2829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71" name="Google Shape;1171;p36"/>
          <p:cNvGrpSpPr/>
          <p:nvPr/>
        </p:nvGrpSpPr>
        <p:grpSpPr>
          <a:xfrm rot="7047972">
            <a:off x="854466" y="1129341"/>
            <a:ext cx="1902945" cy="7262324"/>
            <a:chOff x="9065175" y="1446600"/>
            <a:chExt cx="682175" cy="2603425"/>
          </a:xfrm>
        </p:grpSpPr>
        <p:sp>
          <p:nvSpPr>
            <p:cNvPr id="1172" name="Google Shape;1172;p36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98" name="Google Shape;1198;p36"/>
          <p:cNvGrpSpPr/>
          <p:nvPr/>
        </p:nvGrpSpPr>
        <p:grpSpPr>
          <a:xfrm rot="8377225">
            <a:off x="7225721" y="-231048"/>
            <a:ext cx="1783871" cy="1890832"/>
            <a:chOff x="3403900" y="3304800"/>
            <a:chExt cx="1556050" cy="1649350"/>
          </a:xfrm>
        </p:grpSpPr>
        <p:sp>
          <p:nvSpPr>
            <p:cNvPr id="1199" name="Google Shape;1199;p36"/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4348800" y="4483000"/>
              <a:ext cx="542900" cy="320575"/>
            </a:xfrm>
            <a:custGeom>
              <a:avLst/>
              <a:gdLst/>
              <a:ahLst/>
              <a:cxnLst/>
              <a:rect l="l" t="t" r="r" b="b"/>
              <a:pathLst>
                <a:path w="21716" h="12823" extrusionOk="0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3496325" y="4429725"/>
              <a:ext cx="250725" cy="370050"/>
            </a:xfrm>
            <a:custGeom>
              <a:avLst/>
              <a:gdLst/>
              <a:ahLst/>
              <a:cxnLst/>
              <a:rect l="l" t="t" r="r" b="b"/>
              <a:pathLst>
                <a:path w="10029" h="14802" extrusionOk="0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4152750" y="4482950"/>
              <a:ext cx="230050" cy="422600"/>
            </a:xfrm>
            <a:custGeom>
              <a:avLst/>
              <a:gdLst/>
              <a:ahLst/>
              <a:cxnLst/>
              <a:rect l="l" t="t" r="r" b="b"/>
              <a:pathLst>
                <a:path w="9202" h="16904" extrusionOk="0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4786800" y="4704600"/>
              <a:ext cx="173150" cy="172475"/>
            </a:xfrm>
            <a:custGeom>
              <a:avLst/>
              <a:gdLst/>
              <a:ahLst/>
              <a:cxnLst/>
              <a:rect l="l" t="t" r="r" b="b"/>
              <a:pathLst>
                <a:path w="6926" h="6899" extrusionOk="0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3403900" y="4678900"/>
              <a:ext cx="218450" cy="216450"/>
            </a:xfrm>
            <a:custGeom>
              <a:avLst/>
              <a:gdLst/>
              <a:ahLst/>
              <a:cxnLst/>
              <a:rect l="l" t="t" r="r" b="b"/>
              <a:pathLst>
                <a:path w="8738" h="8658" extrusionOk="0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4107875" y="4831725"/>
              <a:ext cx="123100" cy="122425"/>
            </a:xfrm>
            <a:custGeom>
              <a:avLst/>
              <a:gdLst/>
              <a:ahLst/>
              <a:cxnLst/>
              <a:rect l="l" t="t" r="r" b="b"/>
              <a:pathLst>
                <a:path w="4924" h="4897" extrusionOk="0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7"/>
          <p:cNvSpPr txBox="1"/>
          <p:nvPr>
            <p:ph type="title"/>
          </p:nvPr>
        </p:nvSpPr>
        <p:spPr>
          <a:xfrm>
            <a:off x="4927325" y="1237050"/>
            <a:ext cx="26085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0" name="Google Shape;1220;p37"/>
          <p:cNvSpPr txBox="1"/>
          <p:nvPr>
            <p:ph type="subTitle" idx="1"/>
          </p:nvPr>
        </p:nvSpPr>
        <p:spPr>
          <a:xfrm>
            <a:off x="4927325" y="3156350"/>
            <a:ext cx="28743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21" name="Google Shape;1221;p37"/>
          <p:cNvGrpSpPr/>
          <p:nvPr/>
        </p:nvGrpSpPr>
        <p:grpSpPr>
          <a:xfrm rot="7047972">
            <a:off x="6321816" y="-3185484"/>
            <a:ext cx="1902945" cy="7262324"/>
            <a:chOff x="9065175" y="1446600"/>
            <a:chExt cx="682175" cy="2603425"/>
          </a:xfrm>
        </p:grpSpPr>
        <p:sp>
          <p:nvSpPr>
            <p:cNvPr id="1222" name="Google Shape;1222;p37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48" name="Google Shape;1248;p37"/>
          <p:cNvGrpSpPr/>
          <p:nvPr/>
        </p:nvGrpSpPr>
        <p:grpSpPr>
          <a:xfrm rot="-3094973">
            <a:off x="382511" y="4069471"/>
            <a:ext cx="661442" cy="929051"/>
            <a:chOff x="2374700" y="1056350"/>
            <a:chExt cx="797300" cy="1119875"/>
          </a:xfrm>
        </p:grpSpPr>
        <p:sp>
          <p:nvSpPr>
            <p:cNvPr id="1249" name="Google Shape;1249;p37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1"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8"/>
          <p:cNvSpPr txBox="1"/>
          <p:nvPr>
            <p:ph type="title"/>
          </p:nvPr>
        </p:nvSpPr>
        <p:spPr>
          <a:xfrm>
            <a:off x="1612003" y="1906175"/>
            <a:ext cx="3268200" cy="11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8" name="Google Shape;1258;p38"/>
          <p:cNvSpPr txBox="1"/>
          <p:nvPr>
            <p:ph type="subTitle" idx="1"/>
          </p:nvPr>
        </p:nvSpPr>
        <p:spPr>
          <a:xfrm>
            <a:off x="1612003" y="3371850"/>
            <a:ext cx="29601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59" name="Google Shape;1259;p38"/>
          <p:cNvGrpSpPr/>
          <p:nvPr/>
        </p:nvGrpSpPr>
        <p:grpSpPr>
          <a:xfrm rot="-7047972" flipH="1">
            <a:off x="566416" y="-2890209"/>
            <a:ext cx="1902945" cy="7262324"/>
            <a:chOff x="9065175" y="1446600"/>
            <a:chExt cx="682175" cy="2603425"/>
          </a:xfrm>
        </p:grpSpPr>
        <p:sp>
          <p:nvSpPr>
            <p:cNvPr id="1260" name="Google Shape;1260;p38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38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38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38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6" name="Google Shape;1286;p38"/>
          <p:cNvGrpSpPr/>
          <p:nvPr/>
        </p:nvGrpSpPr>
        <p:grpSpPr>
          <a:xfrm rot="10800000">
            <a:off x="7191747" y="181280"/>
            <a:ext cx="1783856" cy="1890815"/>
            <a:chOff x="3403900" y="3304800"/>
            <a:chExt cx="1556050" cy="1649350"/>
          </a:xfrm>
        </p:grpSpPr>
        <p:sp>
          <p:nvSpPr>
            <p:cNvPr id="1287" name="Google Shape;1287;p38"/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9" name="Google Shape;1289;p38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3" name="Google Shape;1293;p38"/>
            <p:cNvSpPr/>
            <p:nvPr/>
          </p:nvSpPr>
          <p:spPr>
            <a:xfrm>
              <a:off x="4348800" y="4483000"/>
              <a:ext cx="542900" cy="320575"/>
            </a:xfrm>
            <a:custGeom>
              <a:avLst/>
              <a:gdLst/>
              <a:ahLst/>
              <a:cxnLst/>
              <a:rect l="l" t="t" r="r" b="b"/>
              <a:pathLst>
                <a:path w="21716" h="12823" extrusionOk="0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3496325" y="4429725"/>
              <a:ext cx="250725" cy="370050"/>
            </a:xfrm>
            <a:custGeom>
              <a:avLst/>
              <a:gdLst/>
              <a:ahLst/>
              <a:cxnLst/>
              <a:rect l="l" t="t" r="r" b="b"/>
              <a:pathLst>
                <a:path w="10029" h="14802" extrusionOk="0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38"/>
            <p:cNvSpPr/>
            <p:nvPr/>
          </p:nvSpPr>
          <p:spPr>
            <a:xfrm>
              <a:off x="4152750" y="4482950"/>
              <a:ext cx="230050" cy="422600"/>
            </a:xfrm>
            <a:custGeom>
              <a:avLst/>
              <a:gdLst/>
              <a:ahLst/>
              <a:cxnLst/>
              <a:rect l="l" t="t" r="r" b="b"/>
              <a:pathLst>
                <a:path w="9202" h="16904" extrusionOk="0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4786800" y="4704600"/>
              <a:ext cx="173150" cy="172475"/>
            </a:xfrm>
            <a:custGeom>
              <a:avLst/>
              <a:gdLst/>
              <a:ahLst/>
              <a:cxnLst/>
              <a:rect l="l" t="t" r="r" b="b"/>
              <a:pathLst>
                <a:path w="6926" h="6899" extrusionOk="0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3403900" y="4678900"/>
              <a:ext cx="218450" cy="216450"/>
            </a:xfrm>
            <a:custGeom>
              <a:avLst/>
              <a:gdLst/>
              <a:ahLst/>
              <a:cxnLst/>
              <a:rect l="l" t="t" r="r" b="b"/>
              <a:pathLst>
                <a:path w="8738" h="8658" extrusionOk="0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4107875" y="4831725"/>
              <a:ext cx="123100" cy="122425"/>
            </a:xfrm>
            <a:custGeom>
              <a:avLst/>
              <a:gdLst/>
              <a:ahLst/>
              <a:cxnLst/>
              <a:rect l="l" t="t" r="r" b="b"/>
              <a:pathLst>
                <a:path w="4924" h="4897" extrusionOk="0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6" name="Google Shape;1306;p38"/>
          <p:cNvGrpSpPr/>
          <p:nvPr/>
        </p:nvGrpSpPr>
        <p:grpSpPr>
          <a:xfrm rot="8100000" flipH="1">
            <a:off x="7655156" y="3650736"/>
            <a:ext cx="1564747" cy="1109162"/>
            <a:chOff x="193669" y="148127"/>
            <a:chExt cx="1982873" cy="1405549"/>
          </a:xfrm>
        </p:grpSpPr>
        <p:sp>
          <p:nvSpPr>
            <p:cNvPr id="1307" name="Google Shape;1307;p38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08" name="Google Shape;1308;p38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1309" name="Google Shape;1309;p38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0" name="Google Shape;1310;p38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11" name="Google Shape;1311;p38"/>
            <p:cNvGrpSpPr/>
            <p:nvPr/>
          </p:nvGrpSpPr>
          <p:grpSpPr>
            <a:xfrm>
              <a:off x="539292" y="148127"/>
              <a:ext cx="1637250" cy="1405549"/>
              <a:chOff x="234492" y="148127"/>
              <a:chExt cx="1637250" cy="1405549"/>
            </a:xfrm>
          </p:grpSpPr>
          <p:sp>
            <p:nvSpPr>
              <p:cNvPr id="1312" name="Google Shape;1312;p38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3" name="Google Shape;1313;p38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314" name="Google Shape;1314;p38"/>
              <p:cNvGrpSpPr/>
              <p:nvPr/>
            </p:nvGrpSpPr>
            <p:grpSpPr>
              <a:xfrm rot="2700200">
                <a:off x="726654" y="558761"/>
                <a:ext cx="1036634" cy="736202"/>
                <a:chOff x="2374700" y="1045220"/>
                <a:chExt cx="852487" cy="605389"/>
              </a:xfrm>
            </p:grpSpPr>
            <p:sp>
              <p:nvSpPr>
                <p:cNvPr id="1315" name="Google Shape;1315;p38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1" h="18165" extrusionOk="0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6" name="Google Shape;1316;p38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3" h="2111" extrusionOk="0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7" name="Google Shape;1317;p38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7359" extrusionOk="0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8" name="Google Shape;1318;p38"/>
                <p:cNvSpPr/>
                <p:nvPr/>
              </p:nvSpPr>
              <p:spPr>
                <a:xfrm>
                  <a:off x="2991366" y="1416101"/>
                  <a:ext cx="235822" cy="234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1" extrusionOk="0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9" name="Google Shape;1319;p38"/>
                <p:cNvSpPr/>
                <p:nvPr/>
              </p:nvSpPr>
              <p:spPr>
                <a:xfrm>
                  <a:off x="2576281" y="1045220"/>
                  <a:ext cx="119040" cy="117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6" h="5222" extrusionOk="0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1_1_1"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39"/>
          <p:cNvSpPr txBox="1"/>
          <p:nvPr>
            <p:ph type="title"/>
          </p:nvPr>
        </p:nvSpPr>
        <p:spPr>
          <a:xfrm>
            <a:off x="803450" y="624900"/>
            <a:ext cx="3528600" cy="12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8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2" name="Google Shape;1322;p39"/>
          <p:cNvSpPr txBox="1"/>
          <p:nvPr>
            <p:ph type="subTitle" idx="1"/>
          </p:nvPr>
        </p:nvSpPr>
        <p:spPr>
          <a:xfrm>
            <a:off x="4572000" y="921225"/>
            <a:ext cx="3470400" cy="7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1_1_1_1"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40"/>
          <p:cNvSpPr txBox="1"/>
          <p:nvPr>
            <p:ph type="title" hasCustomPrompt="1"/>
          </p:nvPr>
        </p:nvSpPr>
        <p:spPr>
          <a:xfrm>
            <a:off x="720975" y="1345748"/>
            <a:ext cx="38019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5" name="Google Shape;1325;p40"/>
          <p:cNvSpPr txBox="1"/>
          <p:nvPr>
            <p:ph type="subTitle" idx="1"/>
          </p:nvPr>
        </p:nvSpPr>
        <p:spPr>
          <a:xfrm>
            <a:off x="720975" y="2916363"/>
            <a:ext cx="3801900" cy="8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5361833" y="62075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Google Shape;118;p5"/>
          <p:cNvSpPr txBox="1"/>
          <p:nvPr>
            <p:ph type="title" idx="2"/>
          </p:nvPr>
        </p:nvSpPr>
        <p:spPr>
          <a:xfrm>
            <a:off x="1276567" y="2682125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5"/>
          <p:cNvSpPr txBox="1"/>
          <p:nvPr>
            <p:ph type="subTitle" idx="1"/>
          </p:nvPr>
        </p:nvSpPr>
        <p:spPr>
          <a:xfrm>
            <a:off x="1036567" y="3245950"/>
            <a:ext cx="2985600" cy="1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0" name="Google Shape;120;p5"/>
          <p:cNvSpPr txBox="1"/>
          <p:nvPr>
            <p:ph type="subTitle" idx="3"/>
          </p:nvPr>
        </p:nvSpPr>
        <p:spPr>
          <a:xfrm>
            <a:off x="5121833" y="1179025"/>
            <a:ext cx="2985600" cy="12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1" name="Google Shape;121;p5"/>
          <p:cNvGrpSpPr/>
          <p:nvPr/>
        </p:nvGrpSpPr>
        <p:grpSpPr>
          <a:xfrm rot="9258730">
            <a:off x="196403" y="4162180"/>
            <a:ext cx="661431" cy="929036"/>
            <a:chOff x="2374700" y="1056350"/>
            <a:chExt cx="797300" cy="1119875"/>
          </a:xfrm>
        </p:grpSpPr>
        <p:sp>
          <p:nvSpPr>
            <p:cNvPr id="122" name="Google Shape;122;p5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" name="Google Shape;129;p5"/>
          <p:cNvGrpSpPr/>
          <p:nvPr/>
        </p:nvGrpSpPr>
        <p:grpSpPr>
          <a:xfrm rot="8696566">
            <a:off x="7922302" y="239448"/>
            <a:ext cx="890573" cy="1081127"/>
            <a:chOff x="3397302" y="3304800"/>
            <a:chExt cx="1031123" cy="1251750"/>
          </a:xfrm>
        </p:grpSpPr>
        <p:sp>
          <p:nvSpPr>
            <p:cNvPr id="130" name="Google Shape;130;p5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397302" y="3664259"/>
              <a:ext cx="231613" cy="229120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1_1_1_1_1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41"/>
          <p:cNvSpPr txBox="1"/>
          <p:nvPr>
            <p:ph type="subTitle" idx="1"/>
          </p:nvPr>
        </p:nvSpPr>
        <p:spPr>
          <a:xfrm>
            <a:off x="720975" y="1957164"/>
            <a:ext cx="3208200" cy="13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8" name="Google Shape;1328;p41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11_1_1_1_1_1"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42"/>
          <p:cNvSpPr txBox="1"/>
          <p:nvPr>
            <p:ph type="title"/>
          </p:nvPr>
        </p:nvSpPr>
        <p:spPr>
          <a:xfrm>
            <a:off x="5136850" y="1027288"/>
            <a:ext cx="2934900" cy="14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1" name="Google Shape;1331;p42"/>
          <p:cNvSpPr txBox="1"/>
          <p:nvPr>
            <p:ph type="subTitle" idx="1"/>
          </p:nvPr>
        </p:nvSpPr>
        <p:spPr>
          <a:xfrm>
            <a:off x="5136850" y="2629413"/>
            <a:ext cx="2934900" cy="14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32" name="Google Shape;1332;p42"/>
          <p:cNvGrpSpPr/>
          <p:nvPr/>
        </p:nvGrpSpPr>
        <p:grpSpPr>
          <a:xfrm rot="4390107">
            <a:off x="6644454" y="-557912"/>
            <a:ext cx="1466373" cy="1381117"/>
            <a:chOff x="1404300" y="937325"/>
            <a:chExt cx="1767700" cy="1664925"/>
          </a:xfrm>
        </p:grpSpPr>
        <p:sp>
          <p:nvSpPr>
            <p:cNvPr id="1333" name="Google Shape;1333;p42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42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1936875" y="1271900"/>
              <a:ext cx="550725" cy="299850"/>
            </a:xfrm>
            <a:custGeom>
              <a:avLst/>
              <a:gdLst/>
              <a:ahLst/>
              <a:cxnLst/>
              <a:rect l="l" t="t" r="r" b="b"/>
              <a:pathLst>
                <a:path w="22029" h="11994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42"/>
            <p:cNvSpPr/>
            <p:nvPr/>
          </p:nvSpPr>
          <p:spPr>
            <a:xfrm>
              <a:off x="1880700" y="1297000"/>
              <a:ext cx="89625" cy="682925"/>
            </a:xfrm>
            <a:custGeom>
              <a:avLst/>
              <a:gdLst/>
              <a:ahLst/>
              <a:cxnLst/>
              <a:rect l="l" t="t" r="r" b="b"/>
              <a:pathLst>
                <a:path w="3585" h="27317" extrusionOk="0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42"/>
            <p:cNvSpPr/>
            <p:nvPr/>
          </p:nvSpPr>
          <p:spPr>
            <a:xfrm>
              <a:off x="1877975" y="1536400"/>
              <a:ext cx="607800" cy="445550"/>
            </a:xfrm>
            <a:custGeom>
              <a:avLst/>
              <a:gdLst/>
              <a:ahLst/>
              <a:cxnLst/>
              <a:rect l="l" t="t" r="r" b="b"/>
              <a:pathLst>
                <a:path w="24312" h="17822" extrusionOk="0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8" name="Google Shape;1338;p42"/>
            <p:cNvSpPr/>
            <p:nvPr/>
          </p:nvSpPr>
          <p:spPr>
            <a:xfrm>
              <a:off x="1876275" y="1954275"/>
              <a:ext cx="808150" cy="119850"/>
            </a:xfrm>
            <a:custGeom>
              <a:avLst/>
              <a:gdLst/>
              <a:ahLst/>
              <a:cxnLst/>
              <a:rect l="l" t="t" r="r" b="b"/>
              <a:pathLst>
                <a:path w="32326" h="4794" extrusionOk="0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9" name="Google Shape;1339;p42"/>
            <p:cNvSpPr/>
            <p:nvPr/>
          </p:nvSpPr>
          <p:spPr>
            <a:xfrm>
              <a:off x="1561650" y="1954025"/>
              <a:ext cx="351875" cy="569450"/>
            </a:xfrm>
            <a:custGeom>
              <a:avLst/>
              <a:gdLst/>
              <a:ahLst/>
              <a:cxnLst/>
              <a:rect l="l" t="t" r="r" b="b"/>
              <a:pathLst>
                <a:path w="14075" h="22778" extrusionOk="0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1564275" y="1039275"/>
              <a:ext cx="408375" cy="260700"/>
            </a:xfrm>
            <a:custGeom>
              <a:avLst/>
              <a:gdLst/>
              <a:ahLst/>
              <a:cxnLst/>
              <a:rect l="l" t="t" r="r" b="b"/>
              <a:pathLst>
                <a:path w="16335" h="10428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42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42"/>
            <p:cNvSpPr/>
            <p:nvPr/>
          </p:nvSpPr>
          <p:spPr>
            <a:xfrm>
              <a:off x="1450475" y="1742400"/>
              <a:ext cx="465575" cy="238700"/>
            </a:xfrm>
            <a:custGeom>
              <a:avLst/>
              <a:gdLst/>
              <a:ahLst/>
              <a:cxnLst/>
              <a:rect l="l" t="t" r="r" b="b"/>
              <a:pathLst>
                <a:path w="18623" h="9548" extrusionOk="0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3" name="Google Shape;1343;p42"/>
            <p:cNvSpPr/>
            <p:nvPr/>
          </p:nvSpPr>
          <p:spPr>
            <a:xfrm>
              <a:off x="1874275" y="1217950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1486800" y="2418275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42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42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42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8" name="Google Shape;1348;p42"/>
            <p:cNvSpPr/>
            <p:nvPr/>
          </p:nvSpPr>
          <p:spPr>
            <a:xfrm>
              <a:off x="1466525" y="937325"/>
              <a:ext cx="234000" cy="231975"/>
            </a:xfrm>
            <a:custGeom>
              <a:avLst/>
              <a:gdLst/>
              <a:ahLst/>
              <a:cxnLst/>
              <a:rect l="l" t="t" r="r" b="b"/>
              <a:pathLst>
                <a:path w="9360" h="9279" extrusionOk="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42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42"/>
            <p:cNvSpPr/>
            <p:nvPr/>
          </p:nvSpPr>
          <p:spPr>
            <a:xfrm>
              <a:off x="1404300" y="16906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42"/>
            <p:cNvSpPr/>
            <p:nvPr/>
          </p:nvSpPr>
          <p:spPr>
            <a:xfrm>
              <a:off x="1829650" y="190230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2" name="Google Shape;1352;p42"/>
          <p:cNvGrpSpPr/>
          <p:nvPr/>
        </p:nvGrpSpPr>
        <p:grpSpPr>
          <a:xfrm rot="-817609" flipH="1">
            <a:off x="-900543" y="2865950"/>
            <a:ext cx="3253108" cy="3305316"/>
            <a:chOff x="408117" y="2747510"/>
            <a:chExt cx="3282325" cy="3335002"/>
          </a:xfrm>
        </p:grpSpPr>
        <p:sp>
          <p:nvSpPr>
            <p:cNvPr id="1353" name="Google Shape;1353;p42"/>
            <p:cNvSpPr/>
            <p:nvPr/>
          </p:nvSpPr>
          <p:spPr>
            <a:xfrm rot="-370323">
              <a:off x="2372006" y="2874293"/>
              <a:ext cx="892965" cy="712647"/>
            </a:xfrm>
            <a:custGeom>
              <a:avLst/>
              <a:gdLst/>
              <a:ahLst/>
              <a:cxnLst/>
              <a:rect l="l" t="t" r="r" b="b"/>
              <a:pathLst>
                <a:path w="3105" h="2478" fill="none" extrusionOk="0">
                  <a:moveTo>
                    <a:pt x="1" y="0"/>
                  </a:moveTo>
                  <a:lnTo>
                    <a:pt x="3104" y="2478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42"/>
            <p:cNvSpPr/>
            <p:nvPr/>
          </p:nvSpPr>
          <p:spPr>
            <a:xfrm rot="-370323">
              <a:off x="2041193" y="3764700"/>
              <a:ext cx="588408" cy="469634"/>
            </a:xfrm>
            <a:custGeom>
              <a:avLst/>
              <a:gdLst/>
              <a:ahLst/>
              <a:cxnLst/>
              <a:rect l="l" t="t" r="r" b="b"/>
              <a:pathLst>
                <a:path w="2046" h="1633" fill="none" extrusionOk="0">
                  <a:moveTo>
                    <a:pt x="0" y="1"/>
                  </a:moveTo>
                  <a:lnTo>
                    <a:pt x="2046" y="1632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42"/>
            <p:cNvSpPr/>
            <p:nvPr/>
          </p:nvSpPr>
          <p:spPr>
            <a:xfrm rot="-370323">
              <a:off x="2243118" y="3405129"/>
              <a:ext cx="613716" cy="486889"/>
            </a:xfrm>
            <a:custGeom>
              <a:avLst/>
              <a:gdLst/>
              <a:ahLst/>
              <a:cxnLst/>
              <a:rect l="l" t="t" r="r" b="b"/>
              <a:pathLst>
                <a:path w="2134" h="1693" fill="none" extrusionOk="0">
                  <a:moveTo>
                    <a:pt x="0" y="0"/>
                  </a:moveTo>
                  <a:lnTo>
                    <a:pt x="2134" y="1693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42"/>
            <p:cNvSpPr/>
            <p:nvPr/>
          </p:nvSpPr>
          <p:spPr>
            <a:xfrm rot="-370323">
              <a:off x="2237002" y="3090216"/>
              <a:ext cx="892965" cy="710346"/>
            </a:xfrm>
            <a:custGeom>
              <a:avLst/>
              <a:gdLst/>
              <a:ahLst/>
              <a:cxnLst/>
              <a:rect l="l" t="t" r="r" b="b"/>
              <a:pathLst>
                <a:path w="3105" h="2470" fill="none" extrusionOk="0">
                  <a:moveTo>
                    <a:pt x="1" y="1"/>
                  </a:moveTo>
                  <a:lnTo>
                    <a:pt x="3105" y="2469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42"/>
            <p:cNvSpPr/>
            <p:nvPr/>
          </p:nvSpPr>
          <p:spPr>
            <a:xfrm rot="-370323">
              <a:off x="1751218" y="3856947"/>
              <a:ext cx="892965" cy="710346"/>
            </a:xfrm>
            <a:custGeom>
              <a:avLst/>
              <a:gdLst/>
              <a:ahLst/>
              <a:cxnLst/>
              <a:rect l="l" t="t" r="r" b="b"/>
              <a:pathLst>
                <a:path w="3105" h="2470" fill="none" extrusionOk="0">
                  <a:moveTo>
                    <a:pt x="1" y="0"/>
                  </a:moveTo>
                  <a:lnTo>
                    <a:pt x="3104" y="2469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42"/>
            <p:cNvSpPr/>
            <p:nvPr/>
          </p:nvSpPr>
          <p:spPr>
            <a:xfrm rot="-370323">
              <a:off x="1485562" y="4275911"/>
              <a:ext cx="892678" cy="710346"/>
            </a:xfrm>
            <a:custGeom>
              <a:avLst/>
              <a:gdLst/>
              <a:ahLst/>
              <a:cxnLst/>
              <a:rect l="l" t="t" r="r" b="b"/>
              <a:pathLst>
                <a:path w="3104" h="2470" fill="none" extrusionOk="0">
                  <a:moveTo>
                    <a:pt x="0" y="0"/>
                  </a:moveTo>
                  <a:lnTo>
                    <a:pt x="3104" y="2469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" name="Google Shape;1359;p42"/>
            <p:cNvSpPr/>
            <p:nvPr/>
          </p:nvSpPr>
          <p:spPr>
            <a:xfrm rot="-370323">
              <a:off x="1551423" y="4024506"/>
              <a:ext cx="979242" cy="778792"/>
            </a:xfrm>
            <a:custGeom>
              <a:avLst/>
              <a:gdLst/>
              <a:ahLst/>
              <a:cxnLst/>
              <a:rect l="l" t="t" r="r" b="b"/>
              <a:pathLst>
                <a:path w="3405" h="2708" fill="none" extrusionOk="0">
                  <a:moveTo>
                    <a:pt x="1" y="1"/>
                  </a:moveTo>
                  <a:lnTo>
                    <a:pt x="3404" y="2707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0" name="Google Shape;1360;p42"/>
            <p:cNvSpPr/>
            <p:nvPr/>
          </p:nvSpPr>
          <p:spPr>
            <a:xfrm rot="-370323">
              <a:off x="1226638" y="4875663"/>
              <a:ext cx="733066" cy="583519"/>
            </a:xfrm>
            <a:custGeom>
              <a:avLst/>
              <a:gdLst/>
              <a:ahLst/>
              <a:cxnLst/>
              <a:rect l="l" t="t" r="r" b="b"/>
              <a:pathLst>
                <a:path w="2549" h="2029" fill="none" extrusionOk="0">
                  <a:moveTo>
                    <a:pt x="1" y="1"/>
                  </a:moveTo>
                  <a:lnTo>
                    <a:pt x="2549" y="2029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42"/>
            <p:cNvSpPr/>
            <p:nvPr/>
          </p:nvSpPr>
          <p:spPr>
            <a:xfrm rot="-370287">
              <a:off x="830370" y="5192554"/>
              <a:ext cx="1007715" cy="781065"/>
            </a:xfrm>
            <a:custGeom>
              <a:avLst/>
              <a:gdLst/>
              <a:ahLst/>
              <a:cxnLst/>
              <a:rect l="l" t="t" r="r" b="b"/>
              <a:pathLst>
                <a:path w="3105" h="2470" fill="none" extrusionOk="0">
                  <a:moveTo>
                    <a:pt x="1" y="1"/>
                  </a:moveTo>
                  <a:lnTo>
                    <a:pt x="3105" y="2469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42"/>
            <p:cNvSpPr/>
            <p:nvPr/>
          </p:nvSpPr>
          <p:spPr>
            <a:xfrm rot="-370323">
              <a:off x="1010719" y="5026129"/>
              <a:ext cx="892678" cy="710346"/>
            </a:xfrm>
            <a:custGeom>
              <a:avLst/>
              <a:gdLst/>
              <a:ahLst/>
              <a:cxnLst/>
              <a:rect l="l" t="t" r="r" b="b"/>
              <a:pathLst>
                <a:path w="3104" h="2470" fill="none" extrusionOk="0">
                  <a:moveTo>
                    <a:pt x="0" y="0"/>
                  </a:moveTo>
                  <a:lnTo>
                    <a:pt x="3104" y="2469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3" name="Google Shape;1363;p42"/>
            <p:cNvSpPr/>
            <p:nvPr/>
          </p:nvSpPr>
          <p:spPr>
            <a:xfrm rot="-370323">
              <a:off x="532900" y="2857335"/>
              <a:ext cx="2174464" cy="2438471"/>
            </a:xfrm>
            <a:custGeom>
              <a:avLst/>
              <a:gdLst/>
              <a:ahLst/>
              <a:cxnLst/>
              <a:rect l="l" t="t" r="r" b="b"/>
              <a:pathLst>
                <a:path w="7561" h="8479" extrusionOk="0">
                  <a:moveTo>
                    <a:pt x="7196" y="0"/>
                  </a:moveTo>
                  <a:cubicBezTo>
                    <a:pt x="7149" y="0"/>
                    <a:pt x="7100" y="16"/>
                    <a:pt x="7058" y="48"/>
                  </a:cubicBezTo>
                  <a:cubicBezTo>
                    <a:pt x="6591" y="374"/>
                    <a:pt x="6238" y="842"/>
                    <a:pt x="6053" y="1388"/>
                  </a:cubicBezTo>
                  <a:cubicBezTo>
                    <a:pt x="5903" y="1873"/>
                    <a:pt x="5921" y="2402"/>
                    <a:pt x="6106" y="2887"/>
                  </a:cubicBezTo>
                  <a:cubicBezTo>
                    <a:pt x="6238" y="3213"/>
                    <a:pt x="6414" y="3522"/>
                    <a:pt x="6617" y="3813"/>
                  </a:cubicBezTo>
                  <a:cubicBezTo>
                    <a:pt x="6829" y="4139"/>
                    <a:pt x="6996" y="4492"/>
                    <a:pt x="7102" y="4871"/>
                  </a:cubicBezTo>
                  <a:cubicBezTo>
                    <a:pt x="7261" y="5444"/>
                    <a:pt x="7261" y="6079"/>
                    <a:pt x="6979" y="6617"/>
                  </a:cubicBezTo>
                  <a:cubicBezTo>
                    <a:pt x="6758" y="7040"/>
                    <a:pt x="6361" y="7348"/>
                    <a:pt x="5885" y="7445"/>
                  </a:cubicBezTo>
                  <a:cubicBezTo>
                    <a:pt x="5793" y="7462"/>
                    <a:pt x="5699" y="7469"/>
                    <a:pt x="5604" y="7469"/>
                  </a:cubicBezTo>
                  <a:cubicBezTo>
                    <a:pt x="5247" y="7469"/>
                    <a:pt x="4878" y="7365"/>
                    <a:pt x="4536" y="7260"/>
                  </a:cubicBezTo>
                  <a:cubicBezTo>
                    <a:pt x="4113" y="7128"/>
                    <a:pt x="3716" y="6961"/>
                    <a:pt x="3284" y="6872"/>
                  </a:cubicBezTo>
                  <a:cubicBezTo>
                    <a:pt x="3077" y="6822"/>
                    <a:pt x="2867" y="6796"/>
                    <a:pt x="2658" y="6796"/>
                  </a:cubicBezTo>
                  <a:cubicBezTo>
                    <a:pt x="2359" y="6796"/>
                    <a:pt x="2062" y="6848"/>
                    <a:pt x="1777" y="6952"/>
                  </a:cubicBezTo>
                  <a:cubicBezTo>
                    <a:pt x="1080" y="7207"/>
                    <a:pt x="533" y="7772"/>
                    <a:pt x="75" y="8336"/>
                  </a:cubicBezTo>
                  <a:cubicBezTo>
                    <a:pt x="1" y="8431"/>
                    <a:pt x="82" y="8479"/>
                    <a:pt x="176" y="8479"/>
                  </a:cubicBezTo>
                  <a:cubicBezTo>
                    <a:pt x="239" y="8479"/>
                    <a:pt x="308" y="8458"/>
                    <a:pt x="339" y="8415"/>
                  </a:cubicBezTo>
                  <a:cubicBezTo>
                    <a:pt x="745" y="7904"/>
                    <a:pt x="1221" y="7393"/>
                    <a:pt x="1838" y="7137"/>
                  </a:cubicBezTo>
                  <a:cubicBezTo>
                    <a:pt x="2079" y="7048"/>
                    <a:pt x="2330" y="7002"/>
                    <a:pt x="2582" y="7002"/>
                  </a:cubicBezTo>
                  <a:cubicBezTo>
                    <a:pt x="2754" y="7002"/>
                    <a:pt x="2928" y="7023"/>
                    <a:pt x="3099" y="7066"/>
                  </a:cubicBezTo>
                  <a:cubicBezTo>
                    <a:pt x="3906" y="7244"/>
                    <a:pt x="4675" y="7687"/>
                    <a:pt x="5509" y="7687"/>
                  </a:cubicBezTo>
                  <a:cubicBezTo>
                    <a:pt x="5587" y="7687"/>
                    <a:pt x="5665" y="7683"/>
                    <a:pt x="5744" y="7675"/>
                  </a:cubicBezTo>
                  <a:cubicBezTo>
                    <a:pt x="6838" y="7560"/>
                    <a:pt x="7561" y="6581"/>
                    <a:pt x="7534" y="5523"/>
                  </a:cubicBezTo>
                  <a:cubicBezTo>
                    <a:pt x="7516" y="4800"/>
                    <a:pt x="7217" y="4139"/>
                    <a:pt x="6820" y="3548"/>
                  </a:cubicBezTo>
                  <a:cubicBezTo>
                    <a:pt x="6476" y="3037"/>
                    <a:pt x="6229" y="2455"/>
                    <a:pt x="6282" y="1829"/>
                  </a:cubicBezTo>
                  <a:cubicBezTo>
                    <a:pt x="6326" y="1371"/>
                    <a:pt x="6511" y="939"/>
                    <a:pt x="6811" y="595"/>
                  </a:cubicBezTo>
                  <a:cubicBezTo>
                    <a:pt x="6943" y="427"/>
                    <a:pt x="7093" y="286"/>
                    <a:pt x="7270" y="171"/>
                  </a:cubicBezTo>
                  <a:cubicBezTo>
                    <a:pt x="7322" y="136"/>
                    <a:pt x="7349" y="57"/>
                    <a:pt x="7287" y="22"/>
                  </a:cubicBezTo>
                  <a:cubicBezTo>
                    <a:pt x="7259" y="7"/>
                    <a:pt x="7228" y="0"/>
                    <a:pt x="7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42"/>
            <p:cNvSpPr/>
            <p:nvPr/>
          </p:nvSpPr>
          <p:spPr>
            <a:xfrm rot="-370323">
              <a:off x="1414262" y="3458259"/>
              <a:ext cx="2147143" cy="2516121"/>
            </a:xfrm>
            <a:custGeom>
              <a:avLst/>
              <a:gdLst/>
              <a:ahLst/>
              <a:cxnLst/>
              <a:rect l="l" t="t" r="r" b="b"/>
              <a:pathLst>
                <a:path w="7466" h="8749" extrusionOk="0">
                  <a:moveTo>
                    <a:pt x="7384" y="0"/>
                  </a:moveTo>
                  <a:cubicBezTo>
                    <a:pt x="7298" y="0"/>
                    <a:pt x="7165" y="29"/>
                    <a:pt x="7142" y="81"/>
                  </a:cubicBezTo>
                  <a:lnTo>
                    <a:pt x="7151" y="81"/>
                  </a:lnTo>
                  <a:cubicBezTo>
                    <a:pt x="6957" y="557"/>
                    <a:pt x="6622" y="962"/>
                    <a:pt x="6190" y="1244"/>
                  </a:cubicBezTo>
                  <a:cubicBezTo>
                    <a:pt x="5897" y="1416"/>
                    <a:pt x="5563" y="1505"/>
                    <a:pt x="5225" y="1505"/>
                  </a:cubicBezTo>
                  <a:cubicBezTo>
                    <a:pt x="5094" y="1505"/>
                    <a:pt x="4962" y="1492"/>
                    <a:pt x="4832" y="1465"/>
                  </a:cubicBezTo>
                  <a:cubicBezTo>
                    <a:pt x="4470" y="1394"/>
                    <a:pt x="4135" y="1244"/>
                    <a:pt x="3783" y="1139"/>
                  </a:cubicBezTo>
                  <a:cubicBezTo>
                    <a:pt x="3448" y="1024"/>
                    <a:pt x="3095" y="971"/>
                    <a:pt x="2733" y="953"/>
                  </a:cubicBezTo>
                  <a:cubicBezTo>
                    <a:pt x="2707" y="953"/>
                    <a:pt x="2681" y="952"/>
                    <a:pt x="2655" y="952"/>
                  </a:cubicBezTo>
                  <a:cubicBezTo>
                    <a:pt x="1632" y="952"/>
                    <a:pt x="461" y="1457"/>
                    <a:pt x="221" y="2540"/>
                  </a:cubicBezTo>
                  <a:cubicBezTo>
                    <a:pt x="0" y="3528"/>
                    <a:pt x="723" y="4383"/>
                    <a:pt x="1182" y="5177"/>
                  </a:cubicBezTo>
                  <a:cubicBezTo>
                    <a:pt x="1402" y="5573"/>
                    <a:pt x="1596" y="6006"/>
                    <a:pt x="1614" y="6473"/>
                  </a:cubicBezTo>
                  <a:cubicBezTo>
                    <a:pt x="1640" y="7090"/>
                    <a:pt x="1367" y="7681"/>
                    <a:pt x="1041" y="8183"/>
                  </a:cubicBezTo>
                  <a:cubicBezTo>
                    <a:pt x="917" y="8368"/>
                    <a:pt x="785" y="8545"/>
                    <a:pt x="653" y="8721"/>
                  </a:cubicBezTo>
                  <a:cubicBezTo>
                    <a:pt x="629" y="8745"/>
                    <a:pt x="688" y="8749"/>
                    <a:pt x="732" y="8749"/>
                  </a:cubicBezTo>
                  <a:cubicBezTo>
                    <a:pt x="754" y="8749"/>
                    <a:pt x="773" y="8748"/>
                    <a:pt x="776" y="8748"/>
                  </a:cubicBezTo>
                  <a:cubicBezTo>
                    <a:pt x="847" y="8739"/>
                    <a:pt x="917" y="8704"/>
                    <a:pt x="970" y="8659"/>
                  </a:cubicBezTo>
                  <a:cubicBezTo>
                    <a:pt x="1393" y="8122"/>
                    <a:pt x="1790" y="7513"/>
                    <a:pt x="1905" y="6826"/>
                  </a:cubicBezTo>
                  <a:cubicBezTo>
                    <a:pt x="1975" y="6349"/>
                    <a:pt x="1896" y="5873"/>
                    <a:pt x="1684" y="5450"/>
                  </a:cubicBezTo>
                  <a:cubicBezTo>
                    <a:pt x="1481" y="5018"/>
                    <a:pt x="1208" y="4639"/>
                    <a:pt x="970" y="4224"/>
                  </a:cubicBezTo>
                  <a:cubicBezTo>
                    <a:pt x="741" y="3819"/>
                    <a:pt x="503" y="3343"/>
                    <a:pt x="494" y="2849"/>
                  </a:cubicBezTo>
                  <a:cubicBezTo>
                    <a:pt x="494" y="2364"/>
                    <a:pt x="706" y="1897"/>
                    <a:pt x="1076" y="1571"/>
                  </a:cubicBezTo>
                  <a:cubicBezTo>
                    <a:pt x="1462" y="1216"/>
                    <a:pt x="1953" y="1080"/>
                    <a:pt x="2455" y="1080"/>
                  </a:cubicBezTo>
                  <a:cubicBezTo>
                    <a:pt x="2516" y="1080"/>
                    <a:pt x="2576" y="1082"/>
                    <a:pt x="2636" y="1086"/>
                  </a:cubicBezTo>
                  <a:cubicBezTo>
                    <a:pt x="3033" y="1112"/>
                    <a:pt x="3430" y="1209"/>
                    <a:pt x="3800" y="1350"/>
                  </a:cubicBezTo>
                  <a:cubicBezTo>
                    <a:pt x="4100" y="1474"/>
                    <a:pt x="4417" y="1562"/>
                    <a:pt x="4744" y="1606"/>
                  </a:cubicBezTo>
                  <a:cubicBezTo>
                    <a:pt x="4850" y="1619"/>
                    <a:pt x="4957" y="1625"/>
                    <a:pt x="5063" y="1625"/>
                  </a:cubicBezTo>
                  <a:cubicBezTo>
                    <a:pt x="5466" y="1625"/>
                    <a:pt x="5864" y="1533"/>
                    <a:pt x="6234" y="1359"/>
                  </a:cubicBezTo>
                  <a:cubicBezTo>
                    <a:pt x="6578" y="1183"/>
                    <a:pt x="6877" y="936"/>
                    <a:pt x="7107" y="627"/>
                  </a:cubicBezTo>
                  <a:cubicBezTo>
                    <a:pt x="7248" y="451"/>
                    <a:pt x="7362" y="266"/>
                    <a:pt x="7451" y="54"/>
                  </a:cubicBezTo>
                  <a:cubicBezTo>
                    <a:pt x="7451" y="45"/>
                    <a:pt x="7459" y="36"/>
                    <a:pt x="7459" y="28"/>
                  </a:cubicBezTo>
                  <a:cubicBezTo>
                    <a:pt x="7466" y="9"/>
                    <a:pt x="7432" y="0"/>
                    <a:pt x="7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11_1_1_1_1_1_1"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43"/>
          <p:cNvSpPr txBox="1"/>
          <p:nvPr>
            <p:ph type="body" idx="1"/>
          </p:nvPr>
        </p:nvSpPr>
        <p:spPr>
          <a:xfrm>
            <a:off x="713225" y="2048025"/>
            <a:ext cx="5950200" cy="20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/>
            </a:lvl9pPr>
          </a:lstStyle>
          <a:p/>
        </p:txBody>
      </p:sp>
      <p:sp>
        <p:nvSpPr>
          <p:cNvPr id="1367" name="Google Shape;1367;p43"/>
          <p:cNvSpPr txBox="1"/>
          <p:nvPr>
            <p:ph type="title"/>
          </p:nvPr>
        </p:nvSpPr>
        <p:spPr>
          <a:xfrm>
            <a:off x="713225" y="368825"/>
            <a:ext cx="595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8" name="Google Shape;1368;p43"/>
          <p:cNvSpPr txBox="1"/>
          <p:nvPr>
            <p:ph type="subTitle" idx="2"/>
          </p:nvPr>
        </p:nvSpPr>
        <p:spPr>
          <a:xfrm>
            <a:off x="713225" y="1209675"/>
            <a:ext cx="59502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69" name="Google Shape;1369;p43"/>
          <p:cNvGrpSpPr/>
          <p:nvPr/>
        </p:nvGrpSpPr>
        <p:grpSpPr>
          <a:xfrm rot="8100000" flipH="1">
            <a:off x="4303222" y="4328746"/>
            <a:ext cx="1924526" cy="1364190"/>
            <a:chOff x="193669" y="148127"/>
            <a:chExt cx="1982873" cy="1405549"/>
          </a:xfrm>
        </p:grpSpPr>
        <p:sp>
          <p:nvSpPr>
            <p:cNvPr id="1370" name="Google Shape;1370;p43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71" name="Google Shape;1371;p43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1372" name="Google Shape;1372;p43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3" name="Google Shape;1373;p43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74" name="Google Shape;1374;p43"/>
            <p:cNvGrpSpPr/>
            <p:nvPr/>
          </p:nvGrpSpPr>
          <p:grpSpPr>
            <a:xfrm>
              <a:off x="539292" y="148127"/>
              <a:ext cx="1637250" cy="1405549"/>
              <a:chOff x="234492" y="148127"/>
              <a:chExt cx="1637250" cy="1405549"/>
            </a:xfrm>
          </p:grpSpPr>
          <p:sp>
            <p:nvSpPr>
              <p:cNvPr id="1375" name="Google Shape;1375;p43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6" name="Google Shape;1376;p43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377" name="Google Shape;1377;p43"/>
              <p:cNvGrpSpPr/>
              <p:nvPr/>
            </p:nvGrpSpPr>
            <p:grpSpPr>
              <a:xfrm rot="2700200">
                <a:off x="726654" y="558761"/>
                <a:ext cx="1036634" cy="736202"/>
                <a:chOff x="2374700" y="1045220"/>
                <a:chExt cx="852487" cy="605389"/>
              </a:xfrm>
            </p:grpSpPr>
            <p:sp>
              <p:nvSpPr>
                <p:cNvPr id="1378" name="Google Shape;1378;p43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1" h="18165" extrusionOk="0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79" name="Google Shape;1379;p43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3" h="2111" extrusionOk="0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80" name="Google Shape;1380;p43"/>
                <p:cNvSpPr/>
                <p:nvPr/>
              </p:nvSpPr>
              <p:spPr>
                <a:xfrm>
                  <a:off x="2991366" y="1416101"/>
                  <a:ext cx="235822" cy="234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1" extrusionOk="0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81" name="Google Shape;1381;p43"/>
                <p:cNvSpPr/>
                <p:nvPr/>
              </p:nvSpPr>
              <p:spPr>
                <a:xfrm>
                  <a:off x="2576281" y="1045220"/>
                  <a:ext cx="119040" cy="117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6" h="5222" extrusionOk="0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82" name="Google Shape;1382;p43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7359" extrusionOk="0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1383" name="Google Shape;1383;p43"/>
          <p:cNvGrpSpPr/>
          <p:nvPr/>
        </p:nvGrpSpPr>
        <p:grpSpPr>
          <a:xfrm rot="1799927">
            <a:off x="7617355" y="933515"/>
            <a:ext cx="1420614" cy="5421572"/>
            <a:chOff x="9065175" y="1446600"/>
            <a:chExt cx="682175" cy="2603425"/>
          </a:xfrm>
        </p:grpSpPr>
        <p:sp>
          <p:nvSpPr>
            <p:cNvPr id="1384" name="Google Shape;1384;p43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43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43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43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43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43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43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43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43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43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43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43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43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7" name="Google Shape;1397;p43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8" name="Google Shape;1398;p43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9" name="Google Shape;1399;p43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0" name="Google Shape;1400;p43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1" name="Google Shape;1401;p43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2" name="Google Shape;1402;p43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3" name="Google Shape;1403;p43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43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43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43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43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43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43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CUSTOM_11_1_1_1_1_1_1_2"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44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2" name="Google Shape;1412;p44"/>
          <p:cNvSpPr txBox="1"/>
          <p:nvPr>
            <p:ph type="body" idx="1"/>
          </p:nvPr>
        </p:nvSpPr>
        <p:spPr>
          <a:xfrm>
            <a:off x="713225" y="1514072"/>
            <a:ext cx="37470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9pPr>
          </a:lstStyle>
          <a:p/>
        </p:txBody>
      </p:sp>
      <p:sp>
        <p:nvSpPr>
          <p:cNvPr id="1413" name="Google Shape;1413;p44"/>
          <p:cNvSpPr txBox="1"/>
          <p:nvPr>
            <p:ph type="body" idx="2"/>
          </p:nvPr>
        </p:nvSpPr>
        <p:spPr>
          <a:xfrm>
            <a:off x="4836125" y="1856101"/>
            <a:ext cx="35760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CUSTOM_11_1_1_1_1_1_1_2_1"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45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6" name="Google Shape;1416;p45"/>
          <p:cNvSpPr txBox="1"/>
          <p:nvPr>
            <p:ph type="body" idx="1"/>
          </p:nvPr>
        </p:nvSpPr>
        <p:spPr>
          <a:xfrm>
            <a:off x="713225" y="1516601"/>
            <a:ext cx="3920700" cy="25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9pPr>
          </a:lstStyle>
          <a:p/>
        </p:txBody>
      </p:sp>
      <p:grpSp>
        <p:nvGrpSpPr>
          <p:cNvPr id="1417" name="Google Shape;1417;p45"/>
          <p:cNvGrpSpPr/>
          <p:nvPr/>
        </p:nvGrpSpPr>
        <p:grpSpPr>
          <a:xfrm rot="1799906">
            <a:off x="7389301" y="-734576"/>
            <a:ext cx="2233274" cy="8522976"/>
            <a:chOff x="9065175" y="1446600"/>
            <a:chExt cx="682175" cy="2603425"/>
          </a:xfrm>
        </p:grpSpPr>
        <p:sp>
          <p:nvSpPr>
            <p:cNvPr id="1418" name="Google Shape;1418;p45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19" name="Google Shape;1419;p45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20" name="Google Shape;1420;p45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21" name="Google Shape;1421;p45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22" name="Google Shape;1422;p45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23" name="Google Shape;1423;p45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24" name="Google Shape;1424;p45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25" name="Google Shape;1425;p45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26" name="Google Shape;1426;p45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27" name="Google Shape;1427;p45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28" name="Google Shape;1428;p45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29" name="Google Shape;1429;p45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30" name="Google Shape;1430;p45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31" name="Google Shape;1431;p45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32" name="Google Shape;1432;p45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33" name="Google Shape;1433;p45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34" name="Google Shape;1434;p45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35" name="Google Shape;1435;p45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36" name="Google Shape;1436;p45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37" name="Google Shape;1437;p45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38" name="Google Shape;1438;p45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39" name="Google Shape;1439;p45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40" name="Google Shape;1440;p45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41" name="Google Shape;1441;p45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42" name="Google Shape;1442;p45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43" name="Google Shape;1443;p45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1444" name="Google Shape;1444;p45"/>
          <p:cNvGrpSpPr/>
          <p:nvPr/>
        </p:nvGrpSpPr>
        <p:grpSpPr>
          <a:xfrm rot="-9977926">
            <a:off x="5194366" y="3606731"/>
            <a:ext cx="661446" cy="929056"/>
            <a:chOff x="2374700" y="1056350"/>
            <a:chExt cx="797300" cy="1119875"/>
          </a:xfrm>
        </p:grpSpPr>
        <p:sp>
          <p:nvSpPr>
            <p:cNvPr id="1445" name="Google Shape;1445;p45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45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45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45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45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45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45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8"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46"/>
          <p:cNvSpPr txBox="1"/>
          <p:nvPr>
            <p:ph type="body" idx="1"/>
          </p:nvPr>
        </p:nvSpPr>
        <p:spPr>
          <a:xfrm>
            <a:off x="713225" y="1368684"/>
            <a:ext cx="3747000" cy="30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9pPr>
          </a:lstStyle>
          <a:p/>
        </p:txBody>
      </p:sp>
      <p:sp>
        <p:nvSpPr>
          <p:cNvPr id="1454" name="Google Shape;1454;p46"/>
          <p:cNvSpPr txBox="1"/>
          <p:nvPr>
            <p:ph type="body" idx="2"/>
          </p:nvPr>
        </p:nvSpPr>
        <p:spPr>
          <a:xfrm>
            <a:off x="4836125" y="1368684"/>
            <a:ext cx="3576000" cy="30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9pPr>
          </a:lstStyle>
          <a:p/>
        </p:txBody>
      </p:sp>
      <p:sp>
        <p:nvSpPr>
          <p:cNvPr id="1455" name="Google Shape;1455;p46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56" name="Google Shape;1456;p46"/>
          <p:cNvGrpSpPr/>
          <p:nvPr/>
        </p:nvGrpSpPr>
        <p:grpSpPr>
          <a:xfrm rot="-3094973">
            <a:off x="287248" y="4206646"/>
            <a:ext cx="661442" cy="929051"/>
            <a:chOff x="2374700" y="1056350"/>
            <a:chExt cx="797300" cy="1119875"/>
          </a:xfrm>
        </p:grpSpPr>
        <p:sp>
          <p:nvSpPr>
            <p:cNvPr id="1457" name="Google Shape;1457;p46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8" name="Google Shape;1458;p46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9" name="Google Shape;1459;p46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0" name="Google Shape;1460;p46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1" name="Google Shape;1461;p46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46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46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8_1"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47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6" name="Google Shape;1466;p47"/>
          <p:cNvSpPr txBox="1"/>
          <p:nvPr>
            <p:ph type="title" idx="2"/>
          </p:nvPr>
        </p:nvSpPr>
        <p:spPr>
          <a:xfrm>
            <a:off x="1777063" y="3450325"/>
            <a:ext cx="2103300" cy="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7" name="Google Shape;1467;p47"/>
          <p:cNvSpPr txBox="1"/>
          <p:nvPr>
            <p:ph type="subTitle" idx="1"/>
          </p:nvPr>
        </p:nvSpPr>
        <p:spPr>
          <a:xfrm>
            <a:off x="1777213" y="3878264"/>
            <a:ext cx="210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8" name="Google Shape;1468;p47"/>
          <p:cNvSpPr txBox="1"/>
          <p:nvPr>
            <p:ph type="title" idx="3"/>
          </p:nvPr>
        </p:nvSpPr>
        <p:spPr>
          <a:xfrm>
            <a:off x="5270488" y="3450325"/>
            <a:ext cx="2103300" cy="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9" name="Google Shape;1469;p47"/>
          <p:cNvSpPr txBox="1"/>
          <p:nvPr>
            <p:ph type="subTitle" idx="4"/>
          </p:nvPr>
        </p:nvSpPr>
        <p:spPr>
          <a:xfrm>
            <a:off x="5270638" y="3878264"/>
            <a:ext cx="210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70" name="Google Shape;1470;p47"/>
          <p:cNvGrpSpPr/>
          <p:nvPr/>
        </p:nvGrpSpPr>
        <p:grpSpPr>
          <a:xfrm rot="833535">
            <a:off x="-1744786" y="2120687"/>
            <a:ext cx="4931525" cy="4960426"/>
            <a:chOff x="-741470" y="2755466"/>
            <a:chExt cx="3961335" cy="3984550"/>
          </a:xfrm>
        </p:grpSpPr>
        <p:sp>
          <p:nvSpPr>
            <p:cNvPr id="1471" name="Google Shape;1471;p47"/>
            <p:cNvSpPr/>
            <p:nvPr/>
          </p:nvSpPr>
          <p:spPr>
            <a:xfrm rot="3504383">
              <a:off x="2120535" y="5166032"/>
              <a:ext cx="186903" cy="322656"/>
            </a:xfrm>
            <a:custGeom>
              <a:avLst/>
              <a:gdLst/>
              <a:ahLst/>
              <a:cxnLst/>
              <a:rect l="l" t="t" r="r" b="b"/>
              <a:pathLst>
                <a:path w="7476" h="12906" extrusionOk="0">
                  <a:moveTo>
                    <a:pt x="651" y="0"/>
                  </a:moveTo>
                  <a:cubicBezTo>
                    <a:pt x="323" y="0"/>
                    <a:pt x="1" y="331"/>
                    <a:pt x="213" y="721"/>
                  </a:cubicBezTo>
                  <a:lnTo>
                    <a:pt x="6412" y="12650"/>
                  </a:lnTo>
                  <a:cubicBezTo>
                    <a:pt x="6515" y="12830"/>
                    <a:pt x="6674" y="12905"/>
                    <a:pt x="6831" y="12905"/>
                  </a:cubicBezTo>
                  <a:cubicBezTo>
                    <a:pt x="7156" y="12905"/>
                    <a:pt x="7475" y="12582"/>
                    <a:pt x="7283" y="12198"/>
                  </a:cubicBezTo>
                  <a:lnTo>
                    <a:pt x="1084" y="286"/>
                  </a:lnTo>
                  <a:cubicBezTo>
                    <a:pt x="983" y="84"/>
                    <a:pt x="816" y="0"/>
                    <a:pt x="6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47"/>
            <p:cNvSpPr/>
            <p:nvPr/>
          </p:nvSpPr>
          <p:spPr>
            <a:xfrm rot="3504383">
              <a:off x="2014927" y="5064932"/>
              <a:ext cx="246104" cy="435032"/>
            </a:xfrm>
            <a:custGeom>
              <a:avLst/>
              <a:gdLst/>
              <a:ahLst/>
              <a:cxnLst/>
              <a:rect l="l" t="t" r="r" b="b"/>
              <a:pathLst>
                <a:path w="9844" h="17401" extrusionOk="0">
                  <a:moveTo>
                    <a:pt x="660" y="0"/>
                  </a:moveTo>
                  <a:cubicBezTo>
                    <a:pt x="329" y="0"/>
                    <a:pt x="0" y="341"/>
                    <a:pt x="214" y="734"/>
                  </a:cubicBezTo>
                  <a:lnTo>
                    <a:pt x="8758" y="17120"/>
                  </a:lnTo>
                  <a:cubicBezTo>
                    <a:pt x="8852" y="17318"/>
                    <a:pt x="9014" y="17401"/>
                    <a:pt x="9176" y="17401"/>
                  </a:cubicBezTo>
                  <a:cubicBezTo>
                    <a:pt x="9507" y="17401"/>
                    <a:pt x="9843" y="17060"/>
                    <a:pt x="9630" y="16667"/>
                  </a:cubicBezTo>
                  <a:lnTo>
                    <a:pt x="1085" y="281"/>
                  </a:lnTo>
                  <a:cubicBezTo>
                    <a:pt x="985" y="83"/>
                    <a:pt x="822" y="0"/>
                    <a:pt x="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3" name="Google Shape;1473;p47"/>
            <p:cNvSpPr/>
            <p:nvPr/>
          </p:nvSpPr>
          <p:spPr>
            <a:xfrm rot="3504383">
              <a:off x="1915198" y="4972895"/>
              <a:ext cx="293705" cy="527484"/>
            </a:xfrm>
            <a:custGeom>
              <a:avLst/>
              <a:gdLst/>
              <a:ahLst/>
              <a:cxnLst/>
              <a:rect l="l" t="t" r="r" b="b"/>
              <a:pathLst>
                <a:path w="11748" h="21099" extrusionOk="0">
                  <a:moveTo>
                    <a:pt x="661" y="1"/>
                  </a:moveTo>
                  <a:cubicBezTo>
                    <a:pt x="332" y="1"/>
                    <a:pt x="1" y="336"/>
                    <a:pt x="213" y="738"/>
                  </a:cubicBezTo>
                  <a:lnTo>
                    <a:pt x="10684" y="20843"/>
                  </a:lnTo>
                  <a:cubicBezTo>
                    <a:pt x="10788" y="21023"/>
                    <a:pt x="10947" y="21098"/>
                    <a:pt x="11104" y="21098"/>
                  </a:cubicBezTo>
                  <a:cubicBezTo>
                    <a:pt x="11429" y="21098"/>
                    <a:pt x="11748" y="20775"/>
                    <a:pt x="11556" y="20391"/>
                  </a:cubicBezTo>
                  <a:lnTo>
                    <a:pt x="1084" y="286"/>
                  </a:lnTo>
                  <a:cubicBezTo>
                    <a:pt x="989" y="84"/>
                    <a:pt x="825" y="1"/>
                    <a:pt x="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4" name="Google Shape;1474;p47"/>
            <p:cNvSpPr/>
            <p:nvPr/>
          </p:nvSpPr>
          <p:spPr>
            <a:xfrm rot="3504383">
              <a:off x="1823402" y="4896076"/>
              <a:ext cx="326131" cy="589810"/>
            </a:xfrm>
            <a:custGeom>
              <a:avLst/>
              <a:gdLst/>
              <a:ahLst/>
              <a:cxnLst/>
              <a:rect l="l" t="t" r="r" b="b"/>
              <a:pathLst>
                <a:path w="13045" h="23592" extrusionOk="0">
                  <a:moveTo>
                    <a:pt x="660" y="1"/>
                  </a:moveTo>
                  <a:cubicBezTo>
                    <a:pt x="329" y="1"/>
                    <a:pt x="1" y="341"/>
                    <a:pt x="214" y="735"/>
                  </a:cubicBezTo>
                  <a:lnTo>
                    <a:pt x="11993" y="23336"/>
                  </a:lnTo>
                  <a:cubicBezTo>
                    <a:pt x="12091" y="23516"/>
                    <a:pt x="12246" y="23591"/>
                    <a:pt x="12401" y="23591"/>
                  </a:cubicBezTo>
                  <a:cubicBezTo>
                    <a:pt x="12722" y="23591"/>
                    <a:pt x="13045" y="23268"/>
                    <a:pt x="12864" y="22884"/>
                  </a:cubicBezTo>
                  <a:lnTo>
                    <a:pt x="1085" y="282"/>
                  </a:lnTo>
                  <a:cubicBezTo>
                    <a:pt x="986" y="83"/>
                    <a:pt x="823" y="1"/>
                    <a:pt x="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47"/>
            <p:cNvSpPr/>
            <p:nvPr/>
          </p:nvSpPr>
          <p:spPr>
            <a:xfrm rot="3504383">
              <a:off x="1734978" y="4827723"/>
              <a:ext cx="351106" cy="637161"/>
            </a:xfrm>
            <a:custGeom>
              <a:avLst/>
              <a:gdLst/>
              <a:ahLst/>
              <a:cxnLst/>
              <a:rect l="l" t="t" r="r" b="b"/>
              <a:pathLst>
                <a:path w="14044" h="25486" extrusionOk="0">
                  <a:moveTo>
                    <a:pt x="662" y="1"/>
                  </a:moveTo>
                  <a:cubicBezTo>
                    <a:pt x="333" y="1"/>
                    <a:pt x="0" y="341"/>
                    <a:pt x="225" y="734"/>
                  </a:cubicBezTo>
                  <a:lnTo>
                    <a:pt x="12958" y="25213"/>
                  </a:lnTo>
                  <a:cubicBezTo>
                    <a:pt x="13057" y="25405"/>
                    <a:pt x="13220" y="25486"/>
                    <a:pt x="13382" y="25486"/>
                  </a:cubicBezTo>
                  <a:cubicBezTo>
                    <a:pt x="13713" y="25486"/>
                    <a:pt x="14044" y="25149"/>
                    <a:pt x="13830" y="24743"/>
                  </a:cubicBezTo>
                  <a:lnTo>
                    <a:pt x="1079" y="282"/>
                  </a:lnTo>
                  <a:cubicBezTo>
                    <a:pt x="986" y="83"/>
                    <a:pt x="824" y="1"/>
                    <a:pt x="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47"/>
            <p:cNvSpPr/>
            <p:nvPr/>
          </p:nvSpPr>
          <p:spPr>
            <a:xfrm rot="3504383">
              <a:off x="1659028" y="4782426"/>
              <a:ext cx="351206" cy="637036"/>
            </a:xfrm>
            <a:custGeom>
              <a:avLst/>
              <a:gdLst/>
              <a:ahLst/>
              <a:cxnLst/>
              <a:rect l="l" t="t" r="r" b="b"/>
              <a:pathLst>
                <a:path w="14048" h="25481" extrusionOk="0">
                  <a:moveTo>
                    <a:pt x="654" y="1"/>
                  </a:moveTo>
                  <a:cubicBezTo>
                    <a:pt x="325" y="1"/>
                    <a:pt x="1" y="336"/>
                    <a:pt x="213" y="738"/>
                  </a:cubicBezTo>
                  <a:lnTo>
                    <a:pt x="12947" y="25200"/>
                  </a:lnTo>
                  <a:lnTo>
                    <a:pt x="12963" y="25200"/>
                  </a:lnTo>
                  <a:cubicBezTo>
                    <a:pt x="13057" y="25399"/>
                    <a:pt x="13218" y="25481"/>
                    <a:pt x="13381" y="25481"/>
                  </a:cubicBezTo>
                  <a:cubicBezTo>
                    <a:pt x="13712" y="25481"/>
                    <a:pt x="14048" y="25140"/>
                    <a:pt x="13835" y="24747"/>
                  </a:cubicBezTo>
                  <a:lnTo>
                    <a:pt x="1084" y="286"/>
                  </a:lnTo>
                  <a:cubicBezTo>
                    <a:pt x="984" y="85"/>
                    <a:pt x="818" y="1"/>
                    <a:pt x="6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47"/>
            <p:cNvSpPr/>
            <p:nvPr/>
          </p:nvSpPr>
          <p:spPr>
            <a:xfrm rot="3504383">
              <a:off x="1583109" y="4736711"/>
              <a:ext cx="351106" cy="637186"/>
            </a:xfrm>
            <a:custGeom>
              <a:avLst/>
              <a:gdLst/>
              <a:ahLst/>
              <a:cxnLst/>
              <a:rect l="l" t="t" r="r" b="b"/>
              <a:pathLst>
                <a:path w="14044" h="25487" extrusionOk="0">
                  <a:moveTo>
                    <a:pt x="662" y="1"/>
                  </a:moveTo>
                  <a:cubicBezTo>
                    <a:pt x="333" y="1"/>
                    <a:pt x="0" y="341"/>
                    <a:pt x="225" y="734"/>
                  </a:cubicBezTo>
                  <a:lnTo>
                    <a:pt x="12958" y="25213"/>
                  </a:lnTo>
                  <a:cubicBezTo>
                    <a:pt x="13058" y="25406"/>
                    <a:pt x="13221" y="25486"/>
                    <a:pt x="13384" y="25486"/>
                  </a:cubicBezTo>
                  <a:cubicBezTo>
                    <a:pt x="13714" y="25486"/>
                    <a:pt x="14043" y="25153"/>
                    <a:pt x="13830" y="24760"/>
                  </a:cubicBezTo>
                  <a:lnTo>
                    <a:pt x="1079" y="282"/>
                  </a:lnTo>
                  <a:cubicBezTo>
                    <a:pt x="986" y="83"/>
                    <a:pt x="824" y="1"/>
                    <a:pt x="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8" name="Google Shape;1478;p47"/>
            <p:cNvSpPr/>
            <p:nvPr/>
          </p:nvSpPr>
          <p:spPr>
            <a:xfrm rot="3504383">
              <a:off x="1507526" y="4691940"/>
              <a:ext cx="350381" cy="636386"/>
            </a:xfrm>
            <a:custGeom>
              <a:avLst/>
              <a:gdLst/>
              <a:ahLst/>
              <a:cxnLst/>
              <a:rect l="l" t="t" r="r" b="b"/>
              <a:pathLst>
                <a:path w="14015" h="25455" extrusionOk="0">
                  <a:moveTo>
                    <a:pt x="637" y="1"/>
                  </a:moveTo>
                  <a:cubicBezTo>
                    <a:pt x="314" y="1"/>
                    <a:pt x="0" y="326"/>
                    <a:pt x="191" y="719"/>
                  </a:cubicBezTo>
                  <a:lnTo>
                    <a:pt x="12941" y="25198"/>
                  </a:lnTo>
                  <a:lnTo>
                    <a:pt x="12941" y="25181"/>
                  </a:lnTo>
                  <a:cubicBezTo>
                    <a:pt x="13041" y="25374"/>
                    <a:pt x="13202" y="25455"/>
                    <a:pt x="13363" y="25455"/>
                  </a:cubicBezTo>
                  <a:cubicBezTo>
                    <a:pt x="13690" y="25455"/>
                    <a:pt x="14015" y="25122"/>
                    <a:pt x="13813" y="24728"/>
                  </a:cubicBezTo>
                  <a:lnTo>
                    <a:pt x="1062" y="267"/>
                  </a:lnTo>
                  <a:cubicBezTo>
                    <a:pt x="957" y="79"/>
                    <a:pt x="796" y="1"/>
                    <a:pt x="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9" name="Google Shape;1479;p47"/>
            <p:cNvSpPr/>
            <p:nvPr/>
          </p:nvSpPr>
          <p:spPr>
            <a:xfrm rot="3504383">
              <a:off x="1443459" y="4669366"/>
              <a:ext cx="326806" cy="590435"/>
            </a:xfrm>
            <a:custGeom>
              <a:avLst/>
              <a:gdLst/>
              <a:ahLst/>
              <a:cxnLst/>
              <a:rect l="l" t="t" r="r" b="b"/>
              <a:pathLst>
                <a:path w="13072" h="23617" extrusionOk="0">
                  <a:moveTo>
                    <a:pt x="660" y="0"/>
                  </a:moveTo>
                  <a:cubicBezTo>
                    <a:pt x="329" y="0"/>
                    <a:pt x="0" y="341"/>
                    <a:pt x="214" y="734"/>
                  </a:cubicBezTo>
                  <a:lnTo>
                    <a:pt x="11976" y="23336"/>
                  </a:lnTo>
                  <a:cubicBezTo>
                    <a:pt x="12075" y="23534"/>
                    <a:pt x="12240" y="23617"/>
                    <a:pt x="12404" y="23617"/>
                  </a:cubicBezTo>
                  <a:cubicBezTo>
                    <a:pt x="12739" y="23617"/>
                    <a:pt x="13071" y="23276"/>
                    <a:pt x="12847" y="22883"/>
                  </a:cubicBezTo>
                  <a:lnTo>
                    <a:pt x="1085" y="281"/>
                  </a:lnTo>
                  <a:cubicBezTo>
                    <a:pt x="986" y="83"/>
                    <a:pt x="823" y="0"/>
                    <a:pt x="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0" name="Google Shape;1480;p47"/>
            <p:cNvSpPr/>
            <p:nvPr/>
          </p:nvSpPr>
          <p:spPr>
            <a:xfrm rot="3504383">
              <a:off x="1383979" y="4654916"/>
              <a:ext cx="293855" cy="527859"/>
            </a:xfrm>
            <a:custGeom>
              <a:avLst/>
              <a:gdLst/>
              <a:ahLst/>
              <a:cxnLst/>
              <a:rect l="l" t="t" r="r" b="b"/>
              <a:pathLst>
                <a:path w="11754" h="21114" extrusionOk="0">
                  <a:moveTo>
                    <a:pt x="663" y="1"/>
                  </a:moveTo>
                  <a:cubicBezTo>
                    <a:pt x="333" y="1"/>
                    <a:pt x="1" y="341"/>
                    <a:pt x="225" y="734"/>
                  </a:cubicBezTo>
                  <a:lnTo>
                    <a:pt x="10697" y="20840"/>
                  </a:lnTo>
                  <a:cubicBezTo>
                    <a:pt x="10796" y="21033"/>
                    <a:pt x="10956" y="21114"/>
                    <a:pt x="11114" y="21114"/>
                  </a:cubicBezTo>
                  <a:cubicBezTo>
                    <a:pt x="11436" y="21114"/>
                    <a:pt x="11753" y="20781"/>
                    <a:pt x="11551" y="20387"/>
                  </a:cubicBezTo>
                  <a:lnTo>
                    <a:pt x="1080" y="282"/>
                  </a:lnTo>
                  <a:cubicBezTo>
                    <a:pt x="986" y="83"/>
                    <a:pt x="825" y="1"/>
                    <a:pt x="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1" name="Google Shape;1481;p47"/>
            <p:cNvSpPr/>
            <p:nvPr/>
          </p:nvSpPr>
          <p:spPr>
            <a:xfrm rot="3504383">
              <a:off x="1332500" y="4656707"/>
              <a:ext cx="245154" cy="434407"/>
            </a:xfrm>
            <a:custGeom>
              <a:avLst/>
              <a:gdLst/>
              <a:ahLst/>
              <a:cxnLst/>
              <a:rect l="l" t="t" r="r" b="b"/>
              <a:pathLst>
                <a:path w="9806" h="17376" extrusionOk="0">
                  <a:moveTo>
                    <a:pt x="645" y="1"/>
                  </a:moveTo>
                  <a:cubicBezTo>
                    <a:pt x="320" y="1"/>
                    <a:pt x="1" y="324"/>
                    <a:pt x="193" y="708"/>
                  </a:cubicBezTo>
                  <a:lnTo>
                    <a:pt x="8721" y="17094"/>
                  </a:lnTo>
                  <a:cubicBezTo>
                    <a:pt x="8821" y="17293"/>
                    <a:pt x="8984" y="17375"/>
                    <a:pt x="9146" y="17375"/>
                  </a:cubicBezTo>
                  <a:cubicBezTo>
                    <a:pt x="9477" y="17375"/>
                    <a:pt x="9806" y="17035"/>
                    <a:pt x="9592" y="16642"/>
                  </a:cubicBezTo>
                  <a:lnTo>
                    <a:pt x="1064" y="256"/>
                  </a:lnTo>
                  <a:cubicBezTo>
                    <a:pt x="961" y="76"/>
                    <a:pt x="802" y="1"/>
                    <a:pt x="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47"/>
            <p:cNvSpPr/>
            <p:nvPr/>
          </p:nvSpPr>
          <p:spPr>
            <a:xfrm rot="3504383">
              <a:off x="1285801" y="4667444"/>
              <a:ext cx="187053" cy="322556"/>
            </a:xfrm>
            <a:custGeom>
              <a:avLst/>
              <a:gdLst/>
              <a:ahLst/>
              <a:cxnLst/>
              <a:rect l="l" t="t" r="r" b="b"/>
              <a:pathLst>
                <a:path w="7482" h="12902" extrusionOk="0">
                  <a:moveTo>
                    <a:pt x="644" y="0"/>
                  </a:moveTo>
                  <a:cubicBezTo>
                    <a:pt x="323" y="0"/>
                    <a:pt x="0" y="323"/>
                    <a:pt x="181" y="708"/>
                  </a:cubicBezTo>
                  <a:lnTo>
                    <a:pt x="6397" y="12637"/>
                  </a:lnTo>
                  <a:lnTo>
                    <a:pt x="6397" y="12620"/>
                  </a:lnTo>
                  <a:cubicBezTo>
                    <a:pt x="6491" y="12819"/>
                    <a:pt x="6652" y="12901"/>
                    <a:pt x="6815" y="12901"/>
                  </a:cubicBezTo>
                  <a:cubicBezTo>
                    <a:pt x="7145" y="12901"/>
                    <a:pt x="7482" y="12561"/>
                    <a:pt x="7268" y="12168"/>
                  </a:cubicBezTo>
                  <a:lnTo>
                    <a:pt x="1052" y="255"/>
                  </a:lnTo>
                  <a:cubicBezTo>
                    <a:pt x="954" y="75"/>
                    <a:pt x="799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3" name="Google Shape;1483;p47"/>
            <p:cNvSpPr/>
            <p:nvPr/>
          </p:nvSpPr>
          <p:spPr>
            <a:xfrm rot="3504383">
              <a:off x="1012227" y="4503646"/>
              <a:ext cx="187053" cy="322831"/>
            </a:xfrm>
            <a:custGeom>
              <a:avLst/>
              <a:gdLst/>
              <a:ahLst/>
              <a:cxnLst/>
              <a:rect l="l" t="t" r="r" b="b"/>
              <a:pathLst>
                <a:path w="7482" h="12913" extrusionOk="0">
                  <a:moveTo>
                    <a:pt x="638" y="1"/>
                  </a:moveTo>
                  <a:cubicBezTo>
                    <a:pt x="318" y="1"/>
                    <a:pt x="1" y="326"/>
                    <a:pt x="181" y="719"/>
                  </a:cubicBezTo>
                  <a:lnTo>
                    <a:pt x="6397" y="12632"/>
                  </a:lnTo>
                  <a:cubicBezTo>
                    <a:pt x="6491" y="12831"/>
                    <a:pt x="6652" y="12913"/>
                    <a:pt x="6814" y="12913"/>
                  </a:cubicBezTo>
                  <a:cubicBezTo>
                    <a:pt x="7145" y="12913"/>
                    <a:pt x="7481" y="12572"/>
                    <a:pt x="7268" y="12179"/>
                  </a:cubicBezTo>
                  <a:lnTo>
                    <a:pt x="1052" y="267"/>
                  </a:lnTo>
                  <a:cubicBezTo>
                    <a:pt x="953" y="79"/>
                    <a:pt x="795" y="1"/>
                    <a:pt x="6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4" name="Google Shape;1484;p47"/>
            <p:cNvSpPr/>
            <p:nvPr/>
          </p:nvSpPr>
          <p:spPr>
            <a:xfrm rot="3504383">
              <a:off x="907227" y="4402354"/>
              <a:ext cx="245154" cy="434582"/>
            </a:xfrm>
            <a:custGeom>
              <a:avLst/>
              <a:gdLst/>
              <a:ahLst/>
              <a:cxnLst/>
              <a:rect l="l" t="t" r="r" b="b"/>
              <a:pathLst>
                <a:path w="9806" h="17383" extrusionOk="0">
                  <a:moveTo>
                    <a:pt x="644" y="0"/>
                  </a:moveTo>
                  <a:cubicBezTo>
                    <a:pt x="319" y="0"/>
                    <a:pt x="0" y="331"/>
                    <a:pt x="192" y="715"/>
                  </a:cubicBezTo>
                  <a:lnTo>
                    <a:pt x="8721" y="17101"/>
                  </a:lnTo>
                  <a:cubicBezTo>
                    <a:pt x="8820" y="17300"/>
                    <a:pt x="8983" y="17382"/>
                    <a:pt x="9146" y="17382"/>
                  </a:cubicBezTo>
                  <a:cubicBezTo>
                    <a:pt x="9477" y="17382"/>
                    <a:pt x="9805" y="17042"/>
                    <a:pt x="9592" y="16649"/>
                  </a:cubicBezTo>
                  <a:lnTo>
                    <a:pt x="1064" y="263"/>
                  </a:lnTo>
                  <a:cubicBezTo>
                    <a:pt x="960" y="77"/>
                    <a:pt x="801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47"/>
            <p:cNvSpPr/>
            <p:nvPr/>
          </p:nvSpPr>
          <p:spPr>
            <a:xfrm rot="3504383">
              <a:off x="806985" y="4309739"/>
              <a:ext cx="293755" cy="527384"/>
            </a:xfrm>
            <a:custGeom>
              <a:avLst/>
              <a:gdLst/>
              <a:ahLst/>
              <a:cxnLst/>
              <a:rect l="l" t="t" r="r" b="b"/>
              <a:pathLst>
                <a:path w="11750" h="21095" extrusionOk="0">
                  <a:moveTo>
                    <a:pt x="668" y="1"/>
                  </a:moveTo>
                  <a:cubicBezTo>
                    <a:pt x="334" y="1"/>
                    <a:pt x="1" y="341"/>
                    <a:pt x="226" y="734"/>
                  </a:cubicBezTo>
                  <a:lnTo>
                    <a:pt x="10697" y="20840"/>
                  </a:lnTo>
                  <a:cubicBezTo>
                    <a:pt x="10795" y="21020"/>
                    <a:pt x="10950" y="21095"/>
                    <a:pt x="11105" y="21095"/>
                  </a:cubicBezTo>
                  <a:cubicBezTo>
                    <a:pt x="11427" y="21095"/>
                    <a:pt x="11749" y="20772"/>
                    <a:pt x="11568" y="20387"/>
                  </a:cubicBezTo>
                  <a:lnTo>
                    <a:pt x="1097" y="282"/>
                  </a:lnTo>
                  <a:cubicBezTo>
                    <a:pt x="997" y="83"/>
                    <a:pt x="832" y="1"/>
                    <a:pt x="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47"/>
            <p:cNvSpPr/>
            <p:nvPr/>
          </p:nvSpPr>
          <p:spPr>
            <a:xfrm rot="3504383">
              <a:off x="715444" y="4233871"/>
              <a:ext cx="325431" cy="589185"/>
            </a:xfrm>
            <a:custGeom>
              <a:avLst/>
              <a:gdLst/>
              <a:ahLst/>
              <a:cxnLst/>
              <a:rect l="l" t="t" r="r" b="b"/>
              <a:pathLst>
                <a:path w="13017" h="23567" extrusionOk="0">
                  <a:moveTo>
                    <a:pt x="637" y="0"/>
                  </a:moveTo>
                  <a:cubicBezTo>
                    <a:pt x="314" y="0"/>
                    <a:pt x="0" y="325"/>
                    <a:pt x="191" y="719"/>
                  </a:cubicBezTo>
                  <a:lnTo>
                    <a:pt x="11953" y="23304"/>
                  </a:lnTo>
                  <a:cubicBezTo>
                    <a:pt x="12051" y="23489"/>
                    <a:pt x="12208" y="23566"/>
                    <a:pt x="12365" y="23566"/>
                  </a:cubicBezTo>
                  <a:cubicBezTo>
                    <a:pt x="12690" y="23566"/>
                    <a:pt x="13016" y="23236"/>
                    <a:pt x="12824" y="22851"/>
                  </a:cubicBezTo>
                  <a:lnTo>
                    <a:pt x="1062" y="266"/>
                  </a:lnTo>
                  <a:cubicBezTo>
                    <a:pt x="957" y="79"/>
                    <a:pt x="796" y="0"/>
                    <a:pt x="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47"/>
            <p:cNvSpPr/>
            <p:nvPr/>
          </p:nvSpPr>
          <p:spPr>
            <a:xfrm rot="3504383">
              <a:off x="626546" y="4164285"/>
              <a:ext cx="351256" cy="637361"/>
            </a:xfrm>
            <a:custGeom>
              <a:avLst/>
              <a:gdLst/>
              <a:ahLst/>
              <a:cxnLst/>
              <a:rect l="l" t="t" r="r" b="b"/>
              <a:pathLst>
                <a:path w="14050" h="25494" extrusionOk="0">
                  <a:moveTo>
                    <a:pt x="668" y="0"/>
                  </a:moveTo>
                  <a:cubicBezTo>
                    <a:pt x="337" y="0"/>
                    <a:pt x="1" y="340"/>
                    <a:pt x="214" y="734"/>
                  </a:cubicBezTo>
                  <a:lnTo>
                    <a:pt x="12965" y="25212"/>
                  </a:lnTo>
                  <a:cubicBezTo>
                    <a:pt x="13058" y="25411"/>
                    <a:pt x="13220" y="25493"/>
                    <a:pt x="13382" y="25493"/>
                  </a:cubicBezTo>
                  <a:cubicBezTo>
                    <a:pt x="13713" y="25493"/>
                    <a:pt x="14049" y="25153"/>
                    <a:pt x="13836" y="24760"/>
                  </a:cubicBezTo>
                  <a:lnTo>
                    <a:pt x="1086" y="281"/>
                  </a:lnTo>
                  <a:cubicBezTo>
                    <a:pt x="992" y="82"/>
                    <a:pt x="830" y="0"/>
                    <a:pt x="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47"/>
            <p:cNvSpPr/>
            <p:nvPr/>
          </p:nvSpPr>
          <p:spPr>
            <a:xfrm rot="3504383">
              <a:off x="551174" y="4119607"/>
              <a:ext cx="350381" cy="636386"/>
            </a:xfrm>
            <a:custGeom>
              <a:avLst/>
              <a:gdLst/>
              <a:ahLst/>
              <a:cxnLst/>
              <a:rect l="l" t="t" r="r" b="b"/>
              <a:pathLst>
                <a:path w="14015" h="25455" extrusionOk="0">
                  <a:moveTo>
                    <a:pt x="637" y="1"/>
                  </a:moveTo>
                  <a:cubicBezTo>
                    <a:pt x="314" y="1"/>
                    <a:pt x="0" y="326"/>
                    <a:pt x="191" y="720"/>
                  </a:cubicBezTo>
                  <a:lnTo>
                    <a:pt x="12941" y="25181"/>
                  </a:lnTo>
                  <a:cubicBezTo>
                    <a:pt x="13041" y="25374"/>
                    <a:pt x="13202" y="25455"/>
                    <a:pt x="13363" y="25455"/>
                  </a:cubicBezTo>
                  <a:cubicBezTo>
                    <a:pt x="13690" y="25455"/>
                    <a:pt x="14015" y="25122"/>
                    <a:pt x="13813" y="24729"/>
                  </a:cubicBezTo>
                  <a:lnTo>
                    <a:pt x="1062" y="267"/>
                  </a:lnTo>
                  <a:cubicBezTo>
                    <a:pt x="958" y="79"/>
                    <a:pt x="796" y="1"/>
                    <a:pt x="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47"/>
            <p:cNvSpPr/>
            <p:nvPr/>
          </p:nvSpPr>
          <p:spPr>
            <a:xfrm rot="3504383">
              <a:off x="475396" y="4074185"/>
              <a:ext cx="350056" cy="636236"/>
            </a:xfrm>
            <a:custGeom>
              <a:avLst/>
              <a:gdLst/>
              <a:ahLst/>
              <a:cxnLst/>
              <a:rect l="l" t="t" r="r" b="b"/>
              <a:pathLst>
                <a:path w="14002" h="25449" extrusionOk="0">
                  <a:moveTo>
                    <a:pt x="645" y="0"/>
                  </a:moveTo>
                  <a:cubicBezTo>
                    <a:pt x="320" y="0"/>
                    <a:pt x="1" y="323"/>
                    <a:pt x="193" y="708"/>
                  </a:cubicBezTo>
                  <a:lnTo>
                    <a:pt x="12943" y="25186"/>
                  </a:lnTo>
                  <a:cubicBezTo>
                    <a:pt x="13036" y="25372"/>
                    <a:pt x="13191" y="25449"/>
                    <a:pt x="13347" y="25449"/>
                  </a:cubicBezTo>
                  <a:cubicBezTo>
                    <a:pt x="13671" y="25449"/>
                    <a:pt x="14001" y="25118"/>
                    <a:pt x="13798" y="24734"/>
                  </a:cubicBezTo>
                  <a:lnTo>
                    <a:pt x="1064" y="255"/>
                  </a:lnTo>
                  <a:cubicBezTo>
                    <a:pt x="961" y="75"/>
                    <a:pt x="802" y="0"/>
                    <a:pt x="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47"/>
            <p:cNvSpPr/>
            <p:nvPr/>
          </p:nvSpPr>
          <p:spPr>
            <a:xfrm rot="3504383">
              <a:off x="399785" y="4028749"/>
              <a:ext cx="349731" cy="636086"/>
            </a:xfrm>
            <a:custGeom>
              <a:avLst/>
              <a:gdLst/>
              <a:ahLst/>
              <a:cxnLst/>
              <a:rect l="l" t="t" r="r" b="b"/>
              <a:pathLst>
                <a:path w="13989" h="25443" extrusionOk="0">
                  <a:moveTo>
                    <a:pt x="633" y="0"/>
                  </a:moveTo>
                  <a:cubicBezTo>
                    <a:pt x="315" y="0"/>
                    <a:pt x="1" y="325"/>
                    <a:pt x="192" y="719"/>
                  </a:cubicBezTo>
                  <a:lnTo>
                    <a:pt x="12925" y="25180"/>
                  </a:lnTo>
                  <a:cubicBezTo>
                    <a:pt x="13029" y="25366"/>
                    <a:pt x="13188" y="25443"/>
                    <a:pt x="13345" y="25443"/>
                  </a:cubicBezTo>
                  <a:cubicBezTo>
                    <a:pt x="13670" y="25443"/>
                    <a:pt x="13989" y="25112"/>
                    <a:pt x="13797" y="24728"/>
                  </a:cubicBezTo>
                  <a:lnTo>
                    <a:pt x="1046" y="266"/>
                  </a:lnTo>
                  <a:cubicBezTo>
                    <a:pt x="947" y="79"/>
                    <a:pt x="790" y="0"/>
                    <a:pt x="6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47"/>
            <p:cNvSpPr/>
            <p:nvPr/>
          </p:nvSpPr>
          <p:spPr>
            <a:xfrm rot="3504383">
              <a:off x="335463" y="4006091"/>
              <a:ext cx="326706" cy="589985"/>
            </a:xfrm>
            <a:custGeom>
              <a:avLst/>
              <a:gdLst/>
              <a:ahLst/>
              <a:cxnLst/>
              <a:rect l="l" t="t" r="r" b="b"/>
              <a:pathLst>
                <a:path w="13068" h="23599" extrusionOk="0">
                  <a:moveTo>
                    <a:pt x="667" y="1"/>
                  </a:moveTo>
                  <a:cubicBezTo>
                    <a:pt x="337" y="1"/>
                    <a:pt x="1" y="341"/>
                    <a:pt x="214" y="734"/>
                  </a:cubicBezTo>
                  <a:lnTo>
                    <a:pt x="11992" y="23336"/>
                  </a:lnTo>
                  <a:cubicBezTo>
                    <a:pt x="12091" y="23521"/>
                    <a:pt x="12249" y="23599"/>
                    <a:pt x="12408" y="23599"/>
                  </a:cubicBezTo>
                  <a:cubicBezTo>
                    <a:pt x="12737" y="23599"/>
                    <a:pt x="13067" y="23268"/>
                    <a:pt x="12864" y="22884"/>
                  </a:cubicBezTo>
                  <a:lnTo>
                    <a:pt x="1085" y="282"/>
                  </a:lnTo>
                  <a:cubicBezTo>
                    <a:pt x="991" y="83"/>
                    <a:pt x="830" y="1"/>
                    <a:pt x="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47"/>
            <p:cNvSpPr/>
            <p:nvPr/>
          </p:nvSpPr>
          <p:spPr>
            <a:xfrm rot="3504383">
              <a:off x="276041" y="3991853"/>
              <a:ext cx="293755" cy="527559"/>
            </a:xfrm>
            <a:custGeom>
              <a:avLst/>
              <a:gdLst/>
              <a:ahLst/>
              <a:cxnLst/>
              <a:rect l="l" t="t" r="r" b="b"/>
              <a:pathLst>
                <a:path w="11750" h="21102" extrusionOk="0">
                  <a:moveTo>
                    <a:pt x="660" y="0"/>
                  </a:moveTo>
                  <a:cubicBezTo>
                    <a:pt x="330" y="0"/>
                    <a:pt x="1" y="341"/>
                    <a:pt x="214" y="734"/>
                  </a:cubicBezTo>
                  <a:lnTo>
                    <a:pt x="10686" y="20839"/>
                  </a:lnTo>
                  <a:cubicBezTo>
                    <a:pt x="10784" y="21025"/>
                    <a:pt x="10941" y="21102"/>
                    <a:pt x="11098" y="21102"/>
                  </a:cubicBezTo>
                  <a:cubicBezTo>
                    <a:pt x="11423" y="21102"/>
                    <a:pt x="11749" y="20771"/>
                    <a:pt x="11557" y="20387"/>
                  </a:cubicBezTo>
                  <a:lnTo>
                    <a:pt x="1086" y="281"/>
                  </a:lnTo>
                  <a:cubicBezTo>
                    <a:pt x="986" y="83"/>
                    <a:pt x="823" y="0"/>
                    <a:pt x="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47"/>
            <p:cNvSpPr/>
            <p:nvPr/>
          </p:nvSpPr>
          <p:spPr>
            <a:xfrm rot="3504383">
              <a:off x="224692" y="3993408"/>
              <a:ext cx="244479" cy="434157"/>
            </a:xfrm>
            <a:custGeom>
              <a:avLst/>
              <a:gdLst/>
              <a:ahLst/>
              <a:cxnLst/>
              <a:rect l="l" t="t" r="r" b="b"/>
              <a:pathLst>
                <a:path w="9779" h="17366" extrusionOk="0">
                  <a:moveTo>
                    <a:pt x="644" y="0"/>
                  </a:moveTo>
                  <a:cubicBezTo>
                    <a:pt x="323" y="0"/>
                    <a:pt x="0" y="324"/>
                    <a:pt x="181" y="708"/>
                  </a:cubicBezTo>
                  <a:lnTo>
                    <a:pt x="8726" y="17110"/>
                  </a:lnTo>
                  <a:cubicBezTo>
                    <a:pt x="8824" y="17290"/>
                    <a:pt x="8979" y="17366"/>
                    <a:pt x="9134" y="17366"/>
                  </a:cubicBezTo>
                  <a:cubicBezTo>
                    <a:pt x="9456" y="17366"/>
                    <a:pt x="9778" y="17042"/>
                    <a:pt x="9597" y="16658"/>
                  </a:cubicBezTo>
                  <a:lnTo>
                    <a:pt x="1052" y="255"/>
                  </a:lnTo>
                  <a:cubicBezTo>
                    <a:pt x="954" y="76"/>
                    <a:pt x="799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47"/>
            <p:cNvSpPr/>
            <p:nvPr/>
          </p:nvSpPr>
          <p:spPr>
            <a:xfrm rot="3504383">
              <a:off x="177770" y="4003737"/>
              <a:ext cx="186678" cy="322506"/>
            </a:xfrm>
            <a:custGeom>
              <a:avLst/>
              <a:gdLst/>
              <a:ahLst/>
              <a:cxnLst/>
              <a:rect l="l" t="t" r="r" b="b"/>
              <a:pathLst>
                <a:path w="7467" h="12900" extrusionOk="0">
                  <a:moveTo>
                    <a:pt x="652" y="0"/>
                  </a:moveTo>
                  <a:cubicBezTo>
                    <a:pt x="323" y="0"/>
                    <a:pt x="1" y="331"/>
                    <a:pt x="204" y="715"/>
                  </a:cubicBezTo>
                  <a:lnTo>
                    <a:pt x="6403" y="12644"/>
                  </a:lnTo>
                  <a:cubicBezTo>
                    <a:pt x="6507" y="12824"/>
                    <a:pt x="6665" y="12899"/>
                    <a:pt x="6822" y="12899"/>
                  </a:cubicBezTo>
                  <a:cubicBezTo>
                    <a:pt x="7148" y="12899"/>
                    <a:pt x="7466" y="12576"/>
                    <a:pt x="7274" y="12192"/>
                  </a:cubicBezTo>
                  <a:lnTo>
                    <a:pt x="1075" y="263"/>
                  </a:lnTo>
                  <a:cubicBezTo>
                    <a:pt x="971" y="77"/>
                    <a:pt x="811" y="0"/>
                    <a:pt x="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47"/>
            <p:cNvSpPr/>
            <p:nvPr/>
          </p:nvSpPr>
          <p:spPr>
            <a:xfrm rot="3504383">
              <a:off x="-92805" y="3842306"/>
              <a:ext cx="187028" cy="322831"/>
            </a:xfrm>
            <a:custGeom>
              <a:avLst/>
              <a:gdLst/>
              <a:ahLst/>
              <a:cxnLst/>
              <a:rect l="l" t="t" r="r" b="b"/>
              <a:pathLst>
                <a:path w="7481" h="12913" extrusionOk="0">
                  <a:moveTo>
                    <a:pt x="637" y="0"/>
                  </a:moveTo>
                  <a:cubicBezTo>
                    <a:pt x="318" y="0"/>
                    <a:pt x="0" y="325"/>
                    <a:pt x="180" y="719"/>
                  </a:cubicBezTo>
                  <a:lnTo>
                    <a:pt x="6396" y="12631"/>
                  </a:lnTo>
                  <a:cubicBezTo>
                    <a:pt x="6490" y="12830"/>
                    <a:pt x="6651" y="12912"/>
                    <a:pt x="6814" y="12912"/>
                  </a:cubicBezTo>
                  <a:cubicBezTo>
                    <a:pt x="7144" y="12912"/>
                    <a:pt x="7480" y="12572"/>
                    <a:pt x="7267" y="12179"/>
                  </a:cubicBezTo>
                  <a:lnTo>
                    <a:pt x="1051" y="266"/>
                  </a:lnTo>
                  <a:cubicBezTo>
                    <a:pt x="952" y="79"/>
                    <a:pt x="794" y="0"/>
                    <a:pt x="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47"/>
            <p:cNvSpPr/>
            <p:nvPr/>
          </p:nvSpPr>
          <p:spPr>
            <a:xfrm rot="3504383">
              <a:off x="-197479" y="3740885"/>
              <a:ext cx="244329" cy="433932"/>
            </a:xfrm>
            <a:custGeom>
              <a:avLst/>
              <a:gdLst/>
              <a:ahLst/>
              <a:cxnLst/>
              <a:rect l="l" t="t" r="r" b="b"/>
              <a:pathLst>
                <a:path w="9773" h="17357" extrusionOk="0">
                  <a:moveTo>
                    <a:pt x="640" y="1"/>
                  </a:moveTo>
                  <a:cubicBezTo>
                    <a:pt x="319" y="1"/>
                    <a:pt x="1" y="324"/>
                    <a:pt x="193" y="708"/>
                  </a:cubicBezTo>
                  <a:lnTo>
                    <a:pt x="8721" y="17094"/>
                  </a:lnTo>
                  <a:cubicBezTo>
                    <a:pt x="8819" y="17280"/>
                    <a:pt x="8974" y="17357"/>
                    <a:pt x="9129" y="17357"/>
                  </a:cubicBezTo>
                  <a:cubicBezTo>
                    <a:pt x="9451" y="17357"/>
                    <a:pt x="9773" y="17026"/>
                    <a:pt x="9592" y="16642"/>
                  </a:cubicBezTo>
                  <a:lnTo>
                    <a:pt x="1047" y="256"/>
                  </a:lnTo>
                  <a:cubicBezTo>
                    <a:pt x="949" y="76"/>
                    <a:pt x="794" y="1"/>
                    <a:pt x="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47"/>
            <p:cNvSpPr/>
            <p:nvPr/>
          </p:nvSpPr>
          <p:spPr>
            <a:xfrm rot="3504383">
              <a:off x="-298188" y="3649432"/>
              <a:ext cx="293755" cy="527384"/>
            </a:xfrm>
            <a:custGeom>
              <a:avLst/>
              <a:gdLst/>
              <a:ahLst/>
              <a:cxnLst/>
              <a:rect l="l" t="t" r="r" b="b"/>
              <a:pathLst>
                <a:path w="11750" h="21095" extrusionOk="0">
                  <a:moveTo>
                    <a:pt x="645" y="0"/>
                  </a:moveTo>
                  <a:cubicBezTo>
                    <a:pt x="319" y="0"/>
                    <a:pt x="1" y="323"/>
                    <a:pt x="193" y="708"/>
                  </a:cubicBezTo>
                  <a:lnTo>
                    <a:pt x="10664" y="20813"/>
                  </a:lnTo>
                  <a:cubicBezTo>
                    <a:pt x="10758" y="21012"/>
                    <a:pt x="10920" y="21094"/>
                    <a:pt x="11082" y="21094"/>
                  </a:cubicBezTo>
                  <a:cubicBezTo>
                    <a:pt x="11413" y="21094"/>
                    <a:pt x="11749" y="20754"/>
                    <a:pt x="11536" y="20361"/>
                  </a:cubicBezTo>
                  <a:lnTo>
                    <a:pt x="1064" y="255"/>
                  </a:lnTo>
                  <a:cubicBezTo>
                    <a:pt x="960" y="75"/>
                    <a:pt x="802" y="0"/>
                    <a:pt x="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47"/>
            <p:cNvSpPr/>
            <p:nvPr/>
          </p:nvSpPr>
          <p:spPr>
            <a:xfrm rot="3504383">
              <a:off x="-390583" y="3572344"/>
              <a:ext cx="326556" cy="589960"/>
            </a:xfrm>
            <a:custGeom>
              <a:avLst/>
              <a:gdLst/>
              <a:ahLst/>
              <a:cxnLst/>
              <a:rect l="l" t="t" r="r" b="b"/>
              <a:pathLst>
                <a:path w="13062" h="23598" extrusionOk="0">
                  <a:moveTo>
                    <a:pt x="656" y="1"/>
                  </a:moveTo>
                  <a:cubicBezTo>
                    <a:pt x="328" y="1"/>
                    <a:pt x="0" y="336"/>
                    <a:pt x="215" y="732"/>
                  </a:cubicBezTo>
                  <a:lnTo>
                    <a:pt x="11977" y="23317"/>
                  </a:lnTo>
                  <a:cubicBezTo>
                    <a:pt x="12071" y="23516"/>
                    <a:pt x="12232" y="23598"/>
                    <a:pt x="12395" y="23598"/>
                  </a:cubicBezTo>
                  <a:cubicBezTo>
                    <a:pt x="12725" y="23598"/>
                    <a:pt x="13062" y="23258"/>
                    <a:pt x="12848" y="22864"/>
                  </a:cubicBezTo>
                  <a:lnTo>
                    <a:pt x="1070" y="263"/>
                  </a:lnTo>
                  <a:cubicBezTo>
                    <a:pt x="972" y="78"/>
                    <a:pt x="814" y="1"/>
                    <a:pt x="6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47"/>
            <p:cNvSpPr/>
            <p:nvPr/>
          </p:nvSpPr>
          <p:spPr>
            <a:xfrm rot="3504383">
              <a:off x="-478049" y="3503354"/>
              <a:ext cx="349881" cy="636486"/>
            </a:xfrm>
            <a:custGeom>
              <a:avLst/>
              <a:gdLst/>
              <a:ahLst/>
              <a:cxnLst/>
              <a:rect l="l" t="t" r="r" b="b"/>
              <a:pathLst>
                <a:path w="13995" h="25459" extrusionOk="0">
                  <a:moveTo>
                    <a:pt x="644" y="0"/>
                  </a:moveTo>
                  <a:cubicBezTo>
                    <a:pt x="319" y="0"/>
                    <a:pt x="0" y="324"/>
                    <a:pt x="192" y="708"/>
                  </a:cubicBezTo>
                  <a:lnTo>
                    <a:pt x="12943" y="25186"/>
                  </a:lnTo>
                  <a:lnTo>
                    <a:pt x="12943" y="25203"/>
                  </a:lnTo>
                  <a:cubicBezTo>
                    <a:pt x="13041" y="25383"/>
                    <a:pt x="13196" y="25458"/>
                    <a:pt x="13351" y="25458"/>
                  </a:cubicBezTo>
                  <a:cubicBezTo>
                    <a:pt x="13672" y="25458"/>
                    <a:pt x="13995" y="25135"/>
                    <a:pt x="13814" y="24751"/>
                  </a:cubicBezTo>
                  <a:lnTo>
                    <a:pt x="1064" y="256"/>
                  </a:lnTo>
                  <a:cubicBezTo>
                    <a:pt x="960" y="76"/>
                    <a:pt x="802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47"/>
            <p:cNvSpPr/>
            <p:nvPr/>
          </p:nvSpPr>
          <p:spPr>
            <a:xfrm rot="3504383">
              <a:off x="-553838" y="3458191"/>
              <a:ext cx="349756" cy="636061"/>
            </a:xfrm>
            <a:custGeom>
              <a:avLst/>
              <a:gdLst/>
              <a:ahLst/>
              <a:cxnLst/>
              <a:rect l="l" t="t" r="r" b="b"/>
              <a:pathLst>
                <a:path w="13990" h="25442" extrusionOk="0">
                  <a:moveTo>
                    <a:pt x="639" y="0"/>
                  </a:moveTo>
                  <a:cubicBezTo>
                    <a:pt x="319" y="0"/>
                    <a:pt x="0" y="324"/>
                    <a:pt x="192" y="708"/>
                  </a:cubicBezTo>
                  <a:lnTo>
                    <a:pt x="12943" y="25186"/>
                  </a:lnTo>
                  <a:lnTo>
                    <a:pt x="12926" y="25186"/>
                  </a:lnTo>
                  <a:cubicBezTo>
                    <a:pt x="13029" y="25366"/>
                    <a:pt x="13188" y="25441"/>
                    <a:pt x="13345" y="25441"/>
                  </a:cubicBezTo>
                  <a:cubicBezTo>
                    <a:pt x="13671" y="25441"/>
                    <a:pt x="13989" y="25118"/>
                    <a:pt x="13797" y="24734"/>
                  </a:cubicBezTo>
                  <a:lnTo>
                    <a:pt x="1047" y="256"/>
                  </a:lnTo>
                  <a:cubicBezTo>
                    <a:pt x="949" y="76"/>
                    <a:pt x="794" y="0"/>
                    <a:pt x="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47"/>
            <p:cNvSpPr/>
            <p:nvPr/>
          </p:nvSpPr>
          <p:spPr>
            <a:xfrm rot="3504383">
              <a:off x="2383500" y="5324239"/>
              <a:ext cx="187053" cy="322981"/>
            </a:xfrm>
            <a:custGeom>
              <a:avLst/>
              <a:gdLst/>
              <a:ahLst/>
              <a:cxnLst/>
              <a:rect l="l" t="t" r="r" b="b"/>
              <a:pathLst>
                <a:path w="7482" h="12919" extrusionOk="0">
                  <a:moveTo>
                    <a:pt x="644" y="1"/>
                  </a:moveTo>
                  <a:cubicBezTo>
                    <a:pt x="323" y="1"/>
                    <a:pt x="0" y="324"/>
                    <a:pt x="181" y="708"/>
                  </a:cubicBezTo>
                  <a:lnTo>
                    <a:pt x="6397" y="12637"/>
                  </a:lnTo>
                  <a:cubicBezTo>
                    <a:pt x="6491" y="12836"/>
                    <a:pt x="6652" y="12918"/>
                    <a:pt x="6815" y="12918"/>
                  </a:cubicBezTo>
                  <a:cubicBezTo>
                    <a:pt x="7146" y="12918"/>
                    <a:pt x="7482" y="12578"/>
                    <a:pt x="7269" y="12185"/>
                  </a:cubicBezTo>
                  <a:lnTo>
                    <a:pt x="1053" y="256"/>
                  </a:lnTo>
                  <a:cubicBezTo>
                    <a:pt x="954" y="76"/>
                    <a:pt x="799" y="1"/>
                    <a:pt x="6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2" name="Google Shape;1502;p47"/>
            <p:cNvSpPr/>
            <p:nvPr/>
          </p:nvSpPr>
          <p:spPr>
            <a:xfrm rot="3504383">
              <a:off x="2429994" y="5313356"/>
              <a:ext cx="245979" cy="434607"/>
            </a:xfrm>
            <a:custGeom>
              <a:avLst/>
              <a:gdLst/>
              <a:ahLst/>
              <a:cxnLst/>
              <a:rect l="l" t="t" r="r" b="b"/>
              <a:pathLst>
                <a:path w="9839" h="17384" extrusionOk="0">
                  <a:moveTo>
                    <a:pt x="660" y="0"/>
                  </a:moveTo>
                  <a:cubicBezTo>
                    <a:pt x="330" y="0"/>
                    <a:pt x="1" y="340"/>
                    <a:pt x="214" y="734"/>
                  </a:cubicBezTo>
                  <a:lnTo>
                    <a:pt x="8742" y="17119"/>
                  </a:lnTo>
                  <a:lnTo>
                    <a:pt x="8742" y="17103"/>
                  </a:lnTo>
                  <a:cubicBezTo>
                    <a:pt x="8842" y="17302"/>
                    <a:pt x="9007" y="17384"/>
                    <a:pt x="9171" y="17384"/>
                  </a:cubicBezTo>
                  <a:cubicBezTo>
                    <a:pt x="9506" y="17384"/>
                    <a:pt x="9838" y="17043"/>
                    <a:pt x="9614" y="16650"/>
                  </a:cubicBezTo>
                  <a:lnTo>
                    <a:pt x="1086" y="281"/>
                  </a:lnTo>
                  <a:cubicBezTo>
                    <a:pt x="986" y="82"/>
                    <a:pt x="823" y="0"/>
                    <a:pt x="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47"/>
            <p:cNvSpPr/>
            <p:nvPr/>
          </p:nvSpPr>
          <p:spPr>
            <a:xfrm rot="3504383">
              <a:off x="2481948" y="5312929"/>
              <a:ext cx="293730" cy="527384"/>
            </a:xfrm>
            <a:custGeom>
              <a:avLst/>
              <a:gdLst/>
              <a:ahLst/>
              <a:cxnLst/>
              <a:rect l="l" t="t" r="r" b="b"/>
              <a:pathLst>
                <a:path w="11749" h="21095" extrusionOk="0">
                  <a:moveTo>
                    <a:pt x="644" y="0"/>
                  </a:moveTo>
                  <a:cubicBezTo>
                    <a:pt x="319" y="0"/>
                    <a:pt x="0" y="324"/>
                    <a:pt x="192" y="708"/>
                  </a:cubicBezTo>
                  <a:lnTo>
                    <a:pt x="10664" y="20813"/>
                  </a:lnTo>
                  <a:cubicBezTo>
                    <a:pt x="10758" y="21012"/>
                    <a:pt x="10919" y="21094"/>
                    <a:pt x="11082" y="21094"/>
                  </a:cubicBezTo>
                  <a:cubicBezTo>
                    <a:pt x="11412" y="21094"/>
                    <a:pt x="11749" y="20754"/>
                    <a:pt x="11535" y="20361"/>
                  </a:cubicBezTo>
                  <a:lnTo>
                    <a:pt x="1064" y="256"/>
                  </a:lnTo>
                  <a:cubicBezTo>
                    <a:pt x="960" y="76"/>
                    <a:pt x="801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47"/>
            <p:cNvSpPr/>
            <p:nvPr/>
          </p:nvSpPr>
          <p:spPr>
            <a:xfrm rot="3504383">
              <a:off x="2541452" y="5326975"/>
              <a:ext cx="326281" cy="589810"/>
            </a:xfrm>
            <a:custGeom>
              <a:avLst/>
              <a:gdLst/>
              <a:ahLst/>
              <a:cxnLst/>
              <a:rect l="l" t="t" r="r" b="b"/>
              <a:pathLst>
                <a:path w="13051" h="23592" extrusionOk="0">
                  <a:moveTo>
                    <a:pt x="653" y="1"/>
                  </a:moveTo>
                  <a:cubicBezTo>
                    <a:pt x="327" y="1"/>
                    <a:pt x="1" y="324"/>
                    <a:pt x="193" y="708"/>
                  </a:cubicBezTo>
                  <a:lnTo>
                    <a:pt x="11972" y="23310"/>
                  </a:lnTo>
                  <a:cubicBezTo>
                    <a:pt x="12066" y="23509"/>
                    <a:pt x="12227" y="23591"/>
                    <a:pt x="12389" y="23591"/>
                  </a:cubicBezTo>
                  <a:cubicBezTo>
                    <a:pt x="12718" y="23591"/>
                    <a:pt x="13051" y="23251"/>
                    <a:pt x="12826" y="22858"/>
                  </a:cubicBezTo>
                  <a:lnTo>
                    <a:pt x="1064" y="256"/>
                  </a:lnTo>
                  <a:cubicBezTo>
                    <a:pt x="966" y="76"/>
                    <a:pt x="810" y="1"/>
                    <a:pt x="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5" name="Google Shape;1505;p47"/>
            <p:cNvSpPr/>
            <p:nvPr/>
          </p:nvSpPr>
          <p:spPr>
            <a:xfrm rot="3504383">
              <a:off x="2604961" y="5348405"/>
              <a:ext cx="351256" cy="636936"/>
            </a:xfrm>
            <a:custGeom>
              <a:avLst/>
              <a:gdLst/>
              <a:ahLst/>
              <a:cxnLst/>
              <a:rect l="l" t="t" r="r" b="b"/>
              <a:pathLst>
                <a:path w="14050" h="25477" extrusionOk="0">
                  <a:moveTo>
                    <a:pt x="668" y="0"/>
                  </a:moveTo>
                  <a:cubicBezTo>
                    <a:pt x="337" y="0"/>
                    <a:pt x="1" y="341"/>
                    <a:pt x="214" y="734"/>
                  </a:cubicBezTo>
                  <a:lnTo>
                    <a:pt x="12965" y="25195"/>
                  </a:lnTo>
                  <a:cubicBezTo>
                    <a:pt x="13059" y="25394"/>
                    <a:pt x="13220" y="25476"/>
                    <a:pt x="13382" y="25476"/>
                  </a:cubicBezTo>
                  <a:cubicBezTo>
                    <a:pt x="13713" y="25476"/>
                    <a:pt x="14049" y="25136"/>
                    <a:pt x="13836" y="24743"/>
                  </a:cubicBezTo>
                  <a:lnTo>
                    <a:pt x="1086" y="281"/>
                  </a:lnTo>
                  <a:cubicBezTo>
                    <a:pt x="992" y="82"/>
                    <a:pt x="830" y="0"/>
                    <a:pt x="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6" name="Google Shape;1506;p47"/>
            <p:cNvSpPr/>
            <p:nvPr/>
          </p:nvSpPr>
          <p:spPr>
            <a:xfrm rot="3504383">
              <a:off x="2680893" y="5393579"/>
              <a:ext cx="351106" cy="637361"/>
            </a:xfrm>
            <a:custGeom>
              <a:avLst/>
              <a:gdLst/>
              <a:ahLst/>
              <a:cxnLst/>
              <a:rect l="l" t="t" r="r" b="b"/>
              <a:pathLst>
                <a:path w="14044" h="25494" extrusionOk="0">
                  <a:moveTo>
                    <a:pt x="663" y="0"/>
                  </a:moveTo>
                  <a:cubicBezTo>
                    <a:pt x="333" y="0"/>
                    <a:pt x="1" y="341"/>
                    <a:pt x="225" y="734"/>
                  </a:cubicBezTo>
                  <a:lnTo>
                    <a:pt x="12959" y="25212"/>
                  </a:lnTo>
                  <a:cubicBezTo>
                    <a:pt x="13058" y="25411"/>
                    <a:pt x="13221" y="25493"/>
                    <a:pt x="13384" y="25493"/>
                  </a:cubicBezTo>
                  <a:cubicBezTo>
                    <a:pt x="13715" y="25493"/>
                    <a:pt x="14043" y="25153"/>
                    <a:pt x="13830" y="24760"/>
                  </a:cubicBezTo>
                  <a:lnTo>
                    <a:pt x="1080" y="281"/>
                  </a:lnTo>
                  <a:cubicBezTo>
                    <a:pt x="986" y="83"/>
                    <a:pt x="825" y="0"/>
                    <a:pt x="6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47"/>
            <p:cNvSpPr/>
            <p:nvPr/>
          </p:nvSpPr>
          <p:spPr>
            <a:xfrm rot="3504383">
              <a:off x="1172190" y="4687378"/>
              <a:ext cx="131827" cy="109102"/>
            </a:xfrm>
            <a:custGeom>
              <a:avLst/>
              <a:gdLst/>
              <a:ahLst/>
              <a:cxnLst/>
              <a:rect l="l" t="t" r="r" b="b"/>
              <a:pathLst>
                <a:path w="5273" h="4364" extrusionOk="0">
                  <a:moveTo>
                    <a:pt x="2766" y="0"/>
                  </a:moveTo>
                  <a:cubicBezTo>
                    <a:pt x="2406" y="0"/>
                    <a:pt x="2034" y="93"/>
                    <a:pt x="1676" y="298"/>
                  </a:cubicBezTo>
                  <a:cubicBezTo>
                    <a:pt x="0" y="1270"/>
                    <a:pt x="318" y="3783"/>
                    <a:pt x="2195" y="4286"/>
                  </a:cubicBezTo>
                  <a:cubicBezTo>
                    <a:pt x="2387" y="4339"/>
                    <a:pt x="2579" y="4364"/>
                    <a:pt x="2769" y="4364"/>
                  </a:cubicBezTo>
                  <a:cubicBezTo>
                    <a:pt x="3726" y="4364"/>
                    <a:pt x="4610" y="3726"/>
                    <a:pt x="4876" y="2761"/>
                  </a:cubicBezTo>
                  <a:cubicBezTo>
                    <a:pt x="5272" y="1282"/>
                    <a:pt x="4106" y="0"/>
                    <a:pt x="2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08" name="Google Shape;1508;p47"/>
            <p:cNvGrpSpPr/>
            <p:nvPr/>
          </p:nvGrpSpPr>
          <p:grpSpPr>
            <a:xfrm>
              <a:off x="-360684" y="2755466"/>
              <a:ext cx="3204205" cy="3984550"/>
              <a:chOff x="-360684" y="2755466"/>
              <a:chExt cx="3204205" cy="3984550"/>
            </a:xfrm>
          </p:grpSpPr>
          <p:sp>
            <p:nvSpPr>
              <p:cNvPr id="1509" name="Google Shape;1509;p47"/>
              <p:cNvSpPr/>
              <p:nvPr/>
            </p:nvSpPr>
            <p:spPr>
              <a:xfrm rot="3504383">
                <a:off x="-659952" y="4036303"/>
                <a:ext cx="3802741" cy="1422875"/>
              </a:xfrm>
              <a:custGeom>
                <a:avLst/>
                <a:gdLst/>
                <a:ahLst/>
                <a:cxnLst/>
                <a:rect l="l" t="t" r="r" b="b"/>
                <a:pathLst>
                  <a:path w="152107" h="56914" extrusionOk="0">
                    <a:moveTo>
                      <a:pt x="105131" y="1"/>
                    </a:moveTo>
                    <a:cubicBezTo>
                      <a:pt x="101027" y="1"/>
                      <a:pt x="96660" y="922"/>
                      <a:pt x="91883" y="3410"/>
                    </a:cubicBezTo>
                    <a:cubicBezTo>
                      <a:pt x="80155" y="9508"/>
                      <a:pt x="77591" y="19025"/>
                      <a:pt x="75111" y="28240"/>
                    </a:cubicBezTo>
                    <a:cubicBezTo>
                      <a:pt x="72615" y="37488"/>
                      <a:pt x="70253" y="46234"/>
                      <a:pt x="59161" y="52014"/>
                    </a:cubicBezTo>
                    <a:cubicBezTo>
                      <a:pt x="54656" y="54366"/>
                      <a:pt x="50572" y="55248"/>
                      <a:pt x="46705" y="55248"/>
                    </a:cubicBezTo>
                    <a:cubicBezTo>
                      <a:pt x="41067" y="55248"/>
                      <a:pt x="35891" y="53373"/>
                      <a:pt x="30544" y="51445"/>
                    </a:cubicBezTo>
                    <a:cubicBezTo>
                      <a:pt x="25224" y="49516"/>
                      <a:pt x="19798" y="47551"/>
                      <a:pt x="13814" y="47551"/>
                    </a:cubicBezTo>
                    <a:cubicBezTo>
                      <a:pt x="9715" y="47551"/>
                      <a:pt x="5355" y="48473"/>
                      <a:pt x="587" y="50959"/>
                    </a:cubicBezTo>
                    <a:cubicBezTo>
                      <a:pt x="168" y="51177"/>
                      <a:pt x="0" y="51679"/>
                      <a:pt x="218" y="52098"/>
                    </a:cubicBezTo>
                    <a:cubicBezTo>
                      <a:pt x="371" y="52380"/>
                      <a:pt x="663" y="52546"/>
                      <a:pt x="968" y="52546"/>
                    </a:cubicBezTo>
                    <a:cubicBezTo>
                      <a:pt x="1099" y="52546"/>
                      <a:pt x="1232" y="52515"/>
                      <a:pt x="1358" y="52450"/>
                    </a:cubicBezTo>
                    <a:cubicBezTo>
                      <a:pt x="5875" y="50096"/>
                      <a:pt x="9965" y="49212"/>
                      <a:pt x="13835" y="49212"/>
                    </a:cubicBezTo>
                    <a:cubicBezTo>
                      <a:pt x="19466" y="49212"/>
                      <a:pt x="24632" y="51083"/>
                      <a:pt x="29975" y="53020"/>
                    </a:cubicBezTo>
                    <a:cubicBezTo>
                      <a:pt x="35294" y="54949"/>
                      <a:pt x="40720" y="56913"/>
                      <a:pt x="46705" y="56913"/>
                    </a:cubicBezTo>
                    <a:cubicBezTo>
                      <a:pt x="50803" y="56913"/>
                      <a:pt x="55164" y="55991"/>
                      <a:pt x="59932" y="53506"/>
                    </a:cubicBezTo>
                    <a:cubicBezTo>
                      <a:pt x="71677" y="47390"/>
                      <a:pt x="74240" y="37874"/>
                      <a:pt x="76720" y="28675"/>
                    </a:cubicBezTo>
                    <a:cubicBezTo>
                      <a:pt x="79216" y="19410"/>
                      <a:pt x="81562" y="10664"/>
                      <a:pt x="92670" y="4901"/>
                    </a:cubicBezTo>
                    <a:cubicBezTo>
                      <a:pt x="97190" y="2552"/>
                      <a:pt x="101282" y="1670"/>
                      <a:pt x="105154" y="1670"/>
                    </a:cubicBezTo>
                    <a:cubicBezTo>
                      <a:pt x="110782" y="1670"/>
                      <a:pt x="115947" y="3535"/>
                      <a:pt x="121287" y="5470"/>
                    </a:cubicBezTo>
                    <a:cubicBezTo>
                      <a:pt x="126611" y="7391"/>
                      <a:pt x="132042" y="9359"/>
                      <a:pt x="138035" y="9359"/>
                    </a:cubicBezTo>
                    <a:cubicBezTo>
                      <a:pt x="142132" y="9359"/>
                      <a:pt x="146492" y="8439"/>
                      <a:pt x="151261" y="5956"/>
                    </a:cubicBezTo>
                    <a:cubicBezTo>
                      <a:pt x="152107" y="5512"/>
                      <a:pt x="151653" y="4357"/>
                      <a:pt x="150885" y="4357"/>
                    </a:cubicBezTo>
                    <a:cubicBezTo>
                      <a:pt x="150756" y="4357"/>
                      <a:pt x="150617" y="4390"/>
                      <a:pt x="150474" y="4465"/>
                    </a:cubicBezTo>
                    <a:cubicBezTo>
                      <a:pt x="145969" y="6809"/>
                      <a:pt x="141885" y="7690"/>
                      <a:pt x="138019" y="7690"/>
                    </a:cubicBezTo>
                    <a:cubicBezTo>
                      <a:pt x="132381" y="7690"/>
                      <a:pt x="127204" y="5817"/>
                      <a:pt x="121857" y="3879"/>
                    </a:cubicBezTo>
                    <a:cubicBezTo>
                      <a:pt x="116539" y="1960"/>
                      <a:pt x="111115" y="1"/>
                      <a:pt x="105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510" name="Google Shape;1510;p47"/>
              <p:cNvGrpSpPr/>
              <p:nvPr/>
            </p:nvGrpSpPr>
            <p:grpSpPr>
              <a:xfrm>
                <a:off x="-211186" y="3448204"/>
                <a:ext cx="2901595" cy="2592599"/>
                <a:chOff x="-211186" y="3448204"/>
                <a:chExt cx="2901595" cy="2592599"/>
              </a:xfrm>
            </p:grpSpPr>
            <p:sp>
              <p:nvSpPr>
                <p:cNvPr id="1511" name="Google Shape;1511;p47"/>
                <p:cNvSpPr/>
                <p:nvPr/>
              </p:nvSpPr>
              <p:spPr>
                <a:xfrm rot="3504383">
                  <a:off x="2558439" y="5909959"/>
                  <a:ext cx="112302" cy="10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2" h="4358" extrusionOk="0">
                      <a:moveTo>
                        <a:pt x="2146" y="1"/>
                      </a:moveTo>
                      <a:cubicBezTo>
                        <a:pt x="2079" y="1"/>
                        <a:pt x="2012" y="5"/>
                        <a:pt x="1944" y="13"/>
                      </a:cubicBezTo>
                      <a:cubicBezTo>
                        <a:pt x="1810" y="30"/>
                        <a:pt x="1676" y="64"/>
                        <a:pt x="1542" y="97"/>
                      </a:cubicBezTo>
                      <a:cubicBezTo>
                        <a:pt x="1023" y="281"/>
                        <a:pt x="604" y="650"/>
                        <a:pt x="353" y="1136"/>
                      </a:cubicBezTo>
                      <a:cubicBezTo>
                        <a:pt x="85" y="1638"/>
                        <a:pt x="1" y="2225"/>
                        <a:pt x="152" y="2778"/>
                      </a:cubicBezTo>
                      <a:cubicBezTo>
                        <a:pt x="286" y="3347"/>
                        <a:pt x="654" y="3817"/>
                        <a:pt x="1157" y="4101"/>
                      </a:cubicBezTo>
                      <a:cubicBezTo>
                        <a:pt x="1486" y="4271"/>
                        <a:pt x="1844" y="4357"/>
                        <a:pt x="2200" y="4357"/>
                      </a:cubicBezTo>
                      <a:cubicBezTo>
                        <a:pt x="2443" y="4357"/>
                        <a:pt x="2685" y="4317"/>
                        <a:pt x="2916" y="4235"/>
                      </a:cubicBezTo>
                      <a:cubicBezTo>
                        <a:pt x="3067" y="4185"/>
                        <a:pt x="3218" y="4118"/>
                        <a:pt x="3352" y="4051"/>
                      </a:cubicBezTo>
                      <a:cubicBezTo>
                        <a:pt x="3486" y="3967"/>
                        <a:pt x="3603" y="3884"/>
                        <a:pt x="3720" y="3766"/>
                      </a:cubicBezTo>
                      <a:cubicBezTo>
                        <a:pt x="3938" y="3582"/>
                        <a:pt x="4123" y="3347"/>
                        <a:pt x="4240" y="3079"/>
                      </a:cubicBezTo>
                      <a:cubicBezTo>
                        <a:pt x="4491" y="2543"/>
                        <a:pt x="4491" y="1940"/>
                        <a:pt x="4273" y="1404"/>
                      </a:cubicBezTo>
                      <a:cubicBezTo>
                        <a:pt x="4056" y="884"/>
                        <a:pt x="3637" y="449"/>
                        <a:pt x="3117" y="214"/>
                      </a:cubicBezTo>
                      <a:cubicBezTo>
                        <a:pt x="2883" y="97"/>
                        <a:pt x="2615" y="30"/>
                        <a:pt x="2347" y="13"/>
                      </a:cubicBezTo>
                      <a:cubicBezTo>
                        <a:pt x="2280" y="5"/>
                        <a:pt x="2213" y="1"/>
                        <a:pt x="21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12" name="Google Shape;1512;p47"/>
                <p:cNvSpPr/>
                <p:nvPr/>
              </p:nvSpPr>
              <p:spPr>
                <a:xfrm rot="3504383">
                  <a:off x="2438930" y="5777674"/>
                  <a:ext cx="111452" cy="10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359" extrusionOk="0">
                      <a:moveTo>
                        <a:pt x="2210" y="1"/>
                      </a:moveTo>
                      <a:cubicBezTo>
                        <a:pt x="1910" y="1"/>
                        <a:pt x="1608" y="69"/>
                        <a:pt x="1324" y="207"/>
                      </a:cubicBezTo>
                      <a:cubicBezTo>
                        <a:pt x="1207" y="257"/>
                        <a:pt x="1090" y="324"/>
                        <a:pt x="989" y="408"/>
                      </a:cubicBezTo>
                      <a:cubicBezTo>
                        <a:pt x="872" y="492"/>
                        <a:pt x="771" y="576"/>
                        <a:pt x="687" y="676"/>
                      </a:cubicBezTo>
                      <a:cubicBezTo>
                        <a:pt x="285" y="1078"/>
                        <a:pt x="51" y="1631"/>
                        <a:pt x="34" y="2201"/>
                      </a:cubicBezTo>
                      <a:cubicBezTo>
                        <a:pt x="1" y="2787"/>
                        <a:pt x="235" y="3340"/>
                        <a:pt x="654" y="3742"/>
                      </a:cubicBezTo>
                      <a:cubicBezTo>
                        <a:pt x="754" y="3860"/>
                        <a:pt x="872" y="3943"/>
                        <a:pt x="989" y="4027"/>
                      </a:cubicBezTo>
                      <a:cubicBezTo>
                        <a:pt x="1123" y="4094"/>
                        <a:pt x="1257" y="4161"/>
                        <a:pt x="1391" y="4211"/>
                      </a:cubicBezTo>
                      <a:cubicBezTo>
                        <a:pt x="1654" y="4311"/>
                        <a:pt x="1925" y="4358"/>
                        <a:pt x="2194" y="4358"/>
                      </a:cubicBezTo>
                      <a:cubicBezTo>
                        <a:pt x="2833" y="4358"/>
                        <a:pt x="3456" y="4087"/>
                        <a:pt x="3904" y="3592"/>
                      </a:cubicBezTo>
                      <a:cubicBezTo>
                        <a:pt x="4290" y="3156"/>
                        <a:pt x="4457" y="2570"/>
                        <a:pt x="4373" y="1983"/>
                      </a:cubicBezTo>
                      <a:cubicBezTo>
                        <a:pt x="4290" y="1413"/>
                        <a:pt x="4022" y="911"/>
                        <a:pt x="3586" y="542"/>
                      </a:cubicBezTo>
                      <a:cubicBezTo>
                        <a:pt x="3199" y="187"/>
                        <a:pt x="2708" y="1"/>
                        <a:pt x="2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13" name="Google Shape;1513;p47"/>
                <p:cNvSpPr/>
                <p:nvPr/>
              </p:nvSpPr>
              <p:spPr>
                <a:xfrm rot="3504383">
                  <a:off x="2356701" y="5616929"/>
                  <a:ext cx="112277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68" extrusionOk="0">
                      <a:moveTo>
                        <a:pt x="2267" y="1"/>
                      </a:moveTo>
                      <a:cubicBezTo>
                        <a:pt x="2137" y="1"/>
                        <a:pt x="2006" y="12"/>
                        <a:pt x="1877" y="36"/>
                      </a:cubicBezTo>
                      <a:cubicBezTo>
                        <a:pt x="1608" y="103"/>
                        <a:pt x="1357" y="204"/>
                        <a:pt x="1123" y="355"/>
                      </a:cubicBezTo>
                      <a:cubicBezTo>
                        <a:pt x="637" y="656"/>
                        <a:pt x="285" y="1142"/>
                        <a:pt x="151" y="1695"/>
                      </a:cubicBezTo>
                      <a:cubicBezTo>
                        <a:pt x="0" y="2265"/>
                        <a:pt x="101" y="2851"/>
                        <a:pt x="402" y="3337"/>
                      </a:cubicBezTo>
                      <a:cubicBezTo>
                        <a:pt x="570" y="3588"/>
                        <a:pt x="771" y="3806"/>
                        <a:pt x="1005" y="3974"/>
                      </a:cubicBezTo>
                      <a:cubicBezTo>
                        <a:pt x="1257" y="4141"/>
                        <a:pt x="1541" y="4258"/>
                        <a:pt x="1843" y="4325"/>
                      </a:cubicBezTo>
                      <a:cubicBezTo>
                        <a:pt x="1987" y="4353"/>
                        <a:pt x="2131" y="4367"/>
                        <a:pt x="2274" y="4367"/>
                      </a:cubicBezTo>
                      <a:cubicBezTo>
                        <a:pt x="2729" y="4367"/>
                        <a:pt x="3170" y="4228"/>
                        <a:pt x="3552" y="3974"/>
                      </a:cubicBezTo>
                      <a:cubicBezTo>
                        <a:pt x="4038" y="3638"/>
                        <a:pt x="4339" y="3119"/>
                        <a:pt x="4423" y="2549"/>
                      </a:cubicBezTo>
                      <a:cubicBezTo>
                        <a:pt x="4490" y="1980"/>
                        <a:pt x="4356" y="1393"/>
                        <a:pt x="4021" y="924"/>
                      </a:cubicBezTo>
                      <a:cubicBezTo>
                        <a:pt x="3626" y="332"/>
                        <a:pt x="2958" y="1"/>
                        <a:pt x="22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14" name="Google Shape;1514;p47"/>
                <p:cNvSpPr/>
                <p:nvPr/>
              </p:nvSpPr>
              <p:spPr>
                <a:xfrm rot="3504383">
                  <a:off x="2303578" y="5442660"/>
                  <a:ext cx="117727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65" extrusionOk="0">
                      <a:moveTo>
                        <a:pt x="2482" y="1"/>
                      </a:moveTo>
                      <a:cubicBezTo>
                        <a:pt x="1584" y="1"/>
                        <a:pt x="740" y="555"/>
                        <a:pt x="419" y="1451"/>
                      </a:cubicBezTo>
                      <a:cubicBezTo>
                        <a:pt x="0" y="2607"/>
                        <a:pt x="603" y="3863"/>
                        <a:pt x="1759" y="4249"/>
                      </a:cubicBezTo>
                      <a:cubicBezTo>
                        <a:pt x="1990" y="4326"/>
                        <a:pt x="2231" y="4365"/>
                        <a:pt x="2473" y="4365"/>
                      </a:cubicBezTo>
                      <a:cubicBezTo>
                        <a:pt x="2811" y="4365"/>
                        <a:pt x="3148" y="4288"/>
                        <a:pt x="3452" y="4132"/>
                      </a:cubicBezTo>
                      <a:cubicBezTo>
                        <a:pt x="3971" y="3880"/>
                        <a:pt x="4373" y="3411"/>
                        <a:pt x="4541" y="2858"/>
                      </a:cubicBezTo>
                      <a:cubicBezTo>
                        <a:pt x="4708" y="2305"/>
                        <a:pt x="4658" y="1702"/>
                        <a:pt x="4407" y="1199"/>
                      </a:cubicBezTo>
                      <a:cubicBezTo>
                        <a:pt x="4155" y="680"/>
                        <a:pt x="3703" y="295"/>
                        <a:pt x="3167" y="110"/>
                      </a:cubicBezTo>
                      <a:cubicBezTo>
                        <a:pt x="2940" y="36"/>
                        <a:pt x="2709" y="1"/>
                        <a:pt x="24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15" name="Google Shape;1515;p47"/>
                <p:cNvSpPr/>
                <p:nvPr/>
              </p:nvSpPr>
              <p:spPr>
                <a:xfrm rot="3504383">
                  <a:off x="2270606" y="5269590"/>
                  <a:ext cx="112727" cy="109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9" h="4377" extrusionOk="0">
                      <a:moveTo>
                        <a:pt x="2232" y="1"/>
                      </a:moveTo>
                      <a:cubicBezTo>
                        <a:pt x="1908" y="1"/>
                        <a:pt x="1576" y="75"/>
                        <a:pt x="1257" y="236"/>
                      </a:cubicBezTo>
                      <a:cubicBezTo>
                        <a:pt x="738" y="487"/>
                        <a:pt x="353" y="940"/>
                        <a:pt x="168" y="1509"/>
                      </a:cubicBezTo>
                      <a:cubicBezTo>
                        <a:pt x="1" y="2046"/>
                        <a:pt x="34" y="2649"/>
                        <a:pt x="302" y="3168"/>
                      </a:cubicBezTo>
                      <a:cubicBezTo>
                        <a:pt x="554" y="3671"/>
                        <a:pt x="989" y="4073"/>
                        <a:pt x="1525" y="4257"/>
                      </a:cubicBezTo>
                      <a:cubicBezTo>
                        <a:pt x="1763" y="4338"/>
                        <a:pt x="2003" y="4376"/>
                        <a:pt x="2236" y="4376"/>
                      </a:cubicBezTo>
                      <a:cubicBezTo>
                        <a:pt x="3450" y="4376"/>
                        <a:pt x="4508" y="3352"/>
                        <a:pt x="4424" y="2046"/>
                      </a:cubicBezTo>
                      <a:cubicBezTo>
                        <a:pt x="4334" y="844"/>
                        <a:pt x="3326" y="1"/>
                        <a:pt x="22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16" name="Google Shape;1516;p47"/>
                <p:cNvSpPr/>
                <p:nvPr/>
              </p:nvSpPr>
              <p:spPr>
                <a:xfrm rot="3504383">
                  <a:off x="2223391" y="5097035"/>
                  <a:ext cx="112277" cy="109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66" extrusionOk="0">
                      <a:moveTo>
                        <a:pt x="2189" y="1"/>
                      </a:moveTo>
                      <a:cubicBezTo>
                        <a:pt x="1750" y="1"/>
                        <a:pt x="1322" y="129"/>
                        <a:pt x="955" y="373"/>
                      </a:cubicBezTo>
                      <a:cubicBezTo>
                        <a:pt x="470" y="708"/>
                        <a:pt x="151" y="1228"/>
                        <a:pt x="67" y="1797"/>
                      </a:cubicBezTo>
                      <a:cubicBezTo>
                        <a:pt x="0" y="2367"/>
                        <a:pt x="134" y="2954"/>
                        <a:pt x="453" y="3423"/>
                      </a:cubicBezTo>
                      <a:cubicBezTo>
                        <a:pt x="754" y="3875"/>
                        <a:pt x="1223" y="4210"/>
                        <a:pt x="1760" y="4327"/>
                      </a:cubicBezTo>
                      <a:cubicBezTo>
                        <a:pt x="1902" y="4353"/>
                        <a:pt x="2040" y="4365"/>
                        <a:pt x="2178" y="4365"/>
                      </a:cubicBezTo>
                      <a:cubicBezTo>
                        <a:pt x="2317" y="4365"/>
                        <a:pt x="2455" y="4353"/>
                        <a:pt x="2597" y="4327"/>
                      </a:cubicBezTo>
                      <a:cubicBezTo>
                        <a:pt x="2865" y="4277"/>
                        <a:pt x="3117" y="4177"/>
                        <a:pt x="3351" y="4043"/>
                      </a:cubicBezTo>
                      <a:cubicBezTo>
                        <a:pt x="3837" y="3741"/>
                        <a:pt x="4189" y="3255"/>
                        <a:pt x="4340" y="2702"/>
                      </a:cubicBezTo>
                      <a:cubicBezTo>
                        <a:pt x="4491" y="2133"/>
                        <a:pt x="4407" y="1546"/>
                        <a:pt x="4105" y="1044"/>
                      </a:cubicBezTo>
                      <a:cubicBezTo>
                        <a:pt x="3954" y="792"/>
                        <a:pt x="3753" y="591"/>
                        <a:pt x="3519" y="424"/>
                      </a:cubicBezTo>
                      <a:cubicBezTo>
                        <a:pt x="3268" y="239"/>
                        <a:pt x="2983" y="122"/>
                        <a:pt x="2681" y="55"/>
                      </a:cubicBezTo>
                      <a:cubicBezTo>
                        <a:pt x="2517" y="19"/>
                        <a:pt x="2352" y="1"/>
                        <a:pt x="21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17" name="Google Shape;1517;p47"/>
                <p:cNvSpPr/>
                <p:nvPr/>
              </p:nvSpPr>
              <p:spPr>
                <a:xfrm rot="3504383">
                  <a:off x="2144857" y="4935142"/>
                  <a:ext cx="111427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7" h="4365" extrusionOk="0">
                      <a:moveTo>
                        <a:pt x="2277" y="0"/>
                      </a:moveTo>
                      <a:cubicBezTo>
                        <a:pt x="2244" y="0"/>
                        <a:pt x="2211" y="1"/>
                        <a:pt x="2178" y="3"/>
                      </a:cubicBezTo>
                      <a:cubicBezTo>
                        <a:pt x="1877" y="3"/>
                        <a:pt x="1558" y="87"/>
                        <a:pt x="1274" y="204"/>
                      </a:cubicBezTo>
                      <a:cubicBezTo>
                        <a:pt x="1005" y="338"/>
                        <a:pt x="771" y="506"/>
                        <a:pt x="570" y="740"/>
                      </a:cubicBezTo>
                      <a:cubicBezTo>
                        <a:pt x="184" y="1176"/>
                        <a:pt x="0" y="1746"/>
                        <a:pt x="67" y="2332"/>
                      </a:cubicBezTo>
                      <a:lnTo>
                        <a:pt x="67" y="2349"/>
                      </a:lnTo>
                      <a:cubicBezTo>
                        <a:pt x="168" y="3186"/>
                        <a:pt x="721" y="3907"/>
                        <a:pt x="1525" y="4225"/>
                      </a:cubicBezTo>
                      <a:cubicBezTo>
                        <a:pt x="1757" y="4318"/>
                        <a:pt x="2003" y="4364"/>
                        <a:pt x="2249" y="4364"/>
                      </a:cubicBezTo>
                      <a:cubicBezTo>
                        <a:pt x="2535" y="4364"/>
                        <a:pt x="2821" y="4301"/>
                        <a:pt x="3083" y="4175"/>
                      </a:cubicBezTo>
                      <a:cubicBezTo>
                        <a:pt x="3334" y="4074"/>
                        <a:pt x="3552" y="3924"/>
                        <a:pt x="3736" y="3723"/>
                      </a:cubicBezTo>
                      <a:cubicBezTo>
                        <a:pt x="4155" y="3320"/>
                        <a:pt x="4390" y="2784"/>
                        <a:pt x="4423" y="2215"/>
                      </a:cubicBezTo>
                      <a:cubicBezTo>
                        <a:pt x="4457" y="1628"/>
                        <a:pt x="4239" y="1059"/>
                        <a:pt x="3837" y="640"/>
                      </a:cubicBezTo>
                      <a:cubicBezTo>
                        <a:pt x="3619" y="439"/>
                        <a:pt x="3385" y="271"/>
                        <a:pt x="3100" y="154"/>
                      </a:cubicBezTo>
                      <a:cubicBezTo>
                        <a:pt x="2844" y="64"/>
                        <a:pt x="2562" y="0"/>
                        <a:pt x="22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18" name="Google Shape;1518;p47"/>
                <p:cNvSpPr/>
                <p:nvPr/>
              </p:nvSpPr>
              <p:spPr>
                <a:xfrm rot="3504383">
                  <a:off x="2026742" y="4800111"/>
                  <a:ext cx="112702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65" extrusionOk="0">
                      <a:moveTo>
                        <a:pt x="2301" y="0"/>
                      </a:moveTo>
                      <a:cubicBezTo>
                        <a:pt x="2074" y="0"/>
                        <a:pt x="1847" y="34"/>
                        <a:pt x="1626" y="103"/>
                      </a:cubicBezTo>
                      <a:cubicBezTo>
                        <a:pt x="1325" y="204"/>
                        <a:pt x="1056" y="355"/>
                        <a:pt x="805" y="556"/>
                      </a:cubicBezTo>
                      <a:cubicBezTo>
                        <a:pt x="587" y="740"/>
                        <a:pt x="403" y="975"/>
                        <a:pt x="286" y="1243"/>
                      </a:cubicBezTo>
                      <a:cubicBezTo>
                        <a:pt x="18" y="1779"/>
                        <a:pt x="1" y="2382"/>
                        <a:pt x="219" y="2918"/>
                      </a:cubicBezTo>
                      <a:cubicBezTo>
                        <a:pt x="437" y="3454"/>
                        <a:pt x="839" y="3890"/>
                        <a:pt x="1358" y="4141"/>
                      </a:cubicBezTo>
                      <a:cubicBezTo>
                        <a:pt x="1593" y="4259"/>
                        <a:pt x="1861" y="4326"/>
                        <a:pt x="2129" y="4359"/>
                      </a:cubicBezTo>
                      <a:cubicBezTo>
                        <a:pt x="2189" y="4363"/>
                        <a:pt x="2249" y="4365"/>
                        <a:pt x="2310" y="4365"/>
                      </a:cubicBezTo>
                      <a:cubicBezTo>
                        <a:pt x="2517" y="4365"/>
                        <a:pt x="2725" y="4340"/>
                        <a:pt x="2933" y="4275"/>
                      </a:cubicBezTo>
                      <a:cubicBezTo>
                        <a:pt x="3452" y="4108"/>
                        <a:pt x="3871" y="3739"/>
                        <a:pt x="4139" y="3270"/>
                      </a:cubicBezTo>
                      <a:cubicBezTo>
                        <a:pt x="4424" y="2767"/>
                        <a:pt x="4508" y="2181"/>
                        <a:pt x="4391" y="1628"/>
                      </a:cubicBezTo>
                      <a:cubicBezTo>
                        <a:pt x="4257" y="1058"/>
                        <a:pt x="3888" y="556"/>
                        <a:pt x="3385" y="271"/>
                      </a:cubicBezTo>
                      <a:cubicBezTo>
                        <a:pt x="3051" y="93"/>
                        <a:pt x="2677" y="0"/>
                        <a:pt x="2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19" name="Google Shape;1519;p47"/>
                <p:cNvSpPr/>
                <p:nvPr/>
              </p:nvSpPr>
              <p:spPr>
                <a:xfrm rot="3504383">
                  <a:off x="1880113" y="4699683"/>
                  <a:ext cx="111027" cy="108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52" extrusionOk="0">
                      <a:moveTo>
                        <a:pt x="2255" y="0"/>
                      </a:moveTo>
                      <a:cubicBezTo>
                        <a:pt x="2013" y="0"/>
                        <a:pt x="1773" y="39"/>
                        <a:pt x="1542" y="112"/>
                      </a:cubicBezTo>
                      <a:cubicBezTo>
                        <a:pt x="1392" y="179"/>
                        <a:pt x="1258" y="246"/>
                        <a:pt x="1123" y="330"/>
                      </a:cubicBezTo>
                      <a:cubicBezTo>
                        <a:pt x="855" y="481"/>
                        <a:pt x="621" y="682"/>
                        <a:pt x="437" y="933"/>
                      </a:cubicBezTo>
                      <a:cubicBezTo>
                        <a:pt x="269" y="1168"/>
                        <a:pt x="135" y="1436"/>
                        <a:pt x="68" y="1721"/>
                      </a:cubicBezTo>
                      <a:cubicBezTo>
                        <a:pt x="1" y="2006"/>
                        <a:pt x="1" y="2291"/>
                        <a:pt x="51" y="2559"/>
                      </a:cubicBezTo>
                      <a:cubicBezTo>
                        <a:pt x="101" y="2843"/>
                        <a:pt x="219" y="3111"/>
                        <a:pt x="386" y="3363"/>
                      </a:cubicBezTo>
                      <a:cubicBezTo>
                        <a:pt x="537" y="3597"/>
                        <a:pt x="755" y="3798"/>
                        <a:pt x="989" y="3949"/>
                      </a:cubicBezTo>
                      <a:cubicBezTo>
                        <a:pt x="1224" y="4117"/>
                        <a:pt x="1475" y="4217"/>
                        <a:pt x="1743" y="4284"/>
                      </a:cubicBezTo>
                      <a:cubicBezTo>
                        <a:pt x="1922" y="4329"/>
                        <a:pt x="2105" y="4351"/>
                        <a:pt x="2286" y="4351"/>
                      </a:cubicBezTo>
                      <a:cubicBezTo>
                        <a:pt x="2648" y="4351"/>
                        <a:pt x="3006" y="4262"/>
                        <a:pt x="3318" y="4083"/>
                      </a:cubicBezTo>
                      <a:cubicBezTo>
                        <a:pt x="3436" y="4016"/>
                        <a:pt x="3553" y="3932"/>
                        <a:pt x="3653" y="3832"/>
                      </a:cubicBezTo>
                      <a:cubicBezTo>
                        <a:pt x="3955" y="3564"/>
                        <a:pt x="4173" y="3212"/>
                        <a:pt x="4273" y="2810"/>
                      </a:cubicBezTo>
                      <a:cubicBezTo>
                        <a:pt x="4441" y="2257"/>
                        <a:pt x="4391" y="1671"/>
                        <a:pt x="4139" y="1151"/>
                      </a:cubicBezTo>
                      <a:cubicBezTo>
                        <a:pt x="3871" y="632"/>
                        <a:pt x="3402" y="246"/>
                        <a:pt x="2849" y="79"/>
                      </a:cubicBezTo>
                      <a:cubicBezTo>
                        <a:pt x="2653" y="26"/>
                        <a:pt x="2454" y="0"/>
                        <a:pt x="22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20" name="Google Shape;1520;p47"/>
                <p:cNvSpPr/>
                <p:nvPr/>
              </p:nvSpPr>
              <p:spPr>
                <a:xfrm rot="3504383">
                  <a:off x="1714130" y="4634535"/>
                  <a:ext cx="109352" cy="10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4" h="4359" extrusionOk="0">
                      <a:moveTo>
                        <a:pt x="2312" y="1"/>
                      </a:moveTo>
                      <a:cubicBezTo>
                        <a:pt x="2161" y="1"/>
                        <a:pt x="2011" y="18"/>
                        <a:pt x="1877" y="34"/>
                      </a:cubicBezTo>
                      <a:cubicBezTo>
                        <a:pt x="1726" y="68"/>
                        <a:pt x="1592" y="101"/>
                        <a:pt x="1458" y="152"/>
                      </a:cubicBezTo>
                      <a:cubicBezTo>
                        <a:pt x="1156" y="269"/>
                        <a:pt x="905" y="453"/>
                        <a:pt x="670" y="671"/>
                      </a:cubicBezTo>
                      <a:cubicBezTo>
                        <a:pt x="452" y="889"/>
                        <a:pt x="285" y="1157"/>
                        <a:pt x="151" y="1442"/>
                      </a:cubicBezTo>
                      <a:cubicBezTo>
                        <a:pt x="50" y="1727"/>
                        <a:pt x="0" y="2011"/>
                        <a:pt x="0" y="2313"/>
                      </a:cubicBezTo>
                      <a:cubicBezTo>
                        <a:pt x="17" y="2899"/>
                        <a:pt x="285" y="3452"/>
                        <a:pt x="737" y="3821"/>
                      </a:cubicBezTo>
                      <a:cubicBezTo>
                        <a:pt x="1155" y="4174"/>
                        <a:pt x="1680" y="4358"/>
                        <a:pt x="2224" y="4358"/>
                      </a:cubicBezTo>
                      <a:cubicBezTo>
                        <a:pt x="2248" y="4358"/>
                        <a:pt x="2272" y="4358"/>
                        <a:pt x="2295" y="4357"/>
                      </a:cubicBezTo>
                      <a:cubicBezTo>
                        <a:pt x="2564" y="4357"/>
                        <a:pt x="2832" y="4307"/>
                        <a:pt x="3083" y="4206"/>
                      </a:cubicBezTo>
                      <a:cubicBezTo>
                        <a:pt x="3334" y="4106"/>
                        <a:pt x="3552" y="3955"/>
                        <a:pt x="3736" y="3771"/>
                      </a:cubicBezTo>
                      <a:cubicBezTo>
                        <a:pt x="3937" y="3570"/>
                        <a:pt x="4088" y="3352"/>
                        <a:pt x="4189" y="3100"/>
                      </a:cubicBezTo>
                      <a:cubicBezTo>
                        <a:pt x="4239" y="2966"/>
                        <a:pt x="4273" y="2849"/>
                        <a:pt x="4306" y="2715"/>
                      </a:cubicBezTo>
                      <a:cubicBezTo>
                        <a:pt x="4340" y="2581"/>
                        <a:pt x="4356" y="2447"/>
                        <a:pt x="4356" y="2313"/>
                      </a:cubicBezTo>
                      <a:cubicBezTo>
                        <a:pt x="4373" y="1743"/>
                        <a:pt x="4172" y="1190"/>
                        <a:pt x="3820" y="738"/>
                      </a:cubicBezTo>
                      <a:cubicBezTo>
                        <a:pt x="3435" y="286"/>
                        <a:pt x="2899" y="34"/>
                        <a:pt x="23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21" name="Google Shape;1521;p47"/>
                <p:cNvSpPr/>
                <p:nvPr/>
              </p:nvSpPr>
              <p:spPr>
                <a:xfrm rot="3504383">
                  <a:off x="1534317" y="4616730"/>
                  <a:ext cx="111452" cy="109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370" extrusionOk="0">
                      <a:moveTo>
                        <a:pt x="2277" y="1"/>
                      </a:moveTo>
                      <a:cubicBezTo>
                        <a:pt x="2110" y="1"/>
                        <a:pt x="1943" y="22"/>
                        <a:pt x="1776" y="66"/>
                      </a:cubicBezTo>
                      <a:cubicBezTo>
                        <a:pt x="1492" y="133"/>
                        <a:pt x="1223" y="267"/>
                        <a:pt x="989" y="435"/>
                      </a:cubicBezTo>
                      <a:cubicBezTo>
                        <a:pt x="738" y="636"/>
                        <a:pt x="537" y="870"/>
                        <a:pt x="369" y="1138"/>
                      </a:cubicBezTo>
                      <a:cubicBezTo>
                        <a:pt x="67" y="1658"/>
                        <a:pt x="0" y="2294"/>
                        <a:pt x="168" y="2881"/>
                      </a:cubicBezTo>
                      <a:cubicBezTo>
                        <a:pt x="335" y="3434"/>
                        <a:pt x="738" y="3886"/>
                        <a:pt x="1257" y="4137"/>
                      </a:cubicBezTo>
                      <a:cubicBezTo>
                        <a:pt x="1574" y="4291"/>
                        <a:pt x="1921" y="4369"/>
                        <a:pt x="2266" y="4369"/>
                      </a:cubicBezTo>
                      <a:cubicBezTo>
                        <a:pt x="2487" y="4369"/>
                        <a:pt x="2706" y="4337"/>
                        <a:pt x="2916" y="4271"/>
                      </a:cubicBezTo>
                      <a:cubicBezTo>
                        <a:pt x="3452" y="4104"/>
                        <a:pt x="3887" y="3769"/>
                        <a:pt x="4172" y="3283"/>
                      </a:cubicBezTo>
                      <a:cubicBezTo>
                        <a:pt x="4306" y="3048"/>
                        <a:pt x="4390" y="2797"/>
                        <a:pt x="4424" y="2529"/>
                      </a:cubicBezTo>
                      <a:cubicBezTo>
                        <a:pt x="4457" y="2261"/>
                        <a:pt x="4440" y="1993"/>
                        <a:pt x="4357" y="1725"/>
                      </a:cubicBezTo>
                      <a:cubicBezTo>
                        <a:pt x="4223" y="1172"/>
                        <a:pt x="3887" y="686"/>
                        <a:pt x="3418" y="351"/>
                      </a:cubicBezTo>
                      <a:cubicBezTo>
                        <a:pt x="3074" y="126"/>
                        <a:pt x="2680" y="1"/>
                        <a:pt x="22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22" name="Google Shape;1522;p47"/>
                <p:cNvSpPr/>
                <p:nvPr/>
              </p:nvSpPr>
              <p:spPr>
                <a:xfrm rot="3504383">
                  <a:off x="1353133" y="4639545"/>
                  <a:ext cx="116477" cy="109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9" h="4373" extrusionOk="0">
                      <a:moveTo>
                        <a:pt x="2435" y="1"/>
                      </a:moveTo>
                      <a:cubicBezTo>
                        <a:pt x="2127" y="1"/>
                        <a:pt x="1820" y="68"/>
                        <a:pt x="1542" y="203"/>
                      </a:cubicBezTo>
                      <a:cubicBezTo>
                        <a:pt x="1274" y="337"/>
                        <a:pt x="1039" y="504"/>
                        <a:pt x="855" y="722"/>
                      </a:cubicBezTo>
                      <a:cubicBezTo>
                        <a:pt x="654" y="940"/>
                        <a:pt x="503" y="1208"/>
                        <a:pt x="402" y="1493"/>
                      </a:cubicBezTo>
                      <a:cubicBezTo>
                        <a:pt x="0" y="2649"/>
                        <a:pt x="637" y="3922"/>
                        <a:pt x="1810" y="4274"/>
                      </a:cubicBezTo>
                      <a:cubicBezTo>
                        <a:pt x="2023" y="4341"/>
                        <a:pt x="2240" y="4373"/>
                        <a:pt x="2453" y="4373"/>
                      </a:cubicBezTo>
                      <a:cubicBezTo>
                        <a:pt x="3362" y="4373"/>
                        <a:pt x="4215" y="3796"/>
                        <a:pt x="4541" y="2900"/>
                      </a:cubicBezTo>
                      <a:cubicBezTo>
                        <a:pt x="4625" y="2632"/>
                        <a:pt x="4658" y="2347"/>
                        <a:pt x="4641" y="2063"/>
                      </a:cubicBezTo>
                      <a:cubicBezTo>
                        <a:pt x="4625" y="1795"/>
                        <a:pt x="4558" y="1527"/>
                        <a:pt x="4424" y="1275"/>
                      </a:cubicBezTo>
                      <a:cubicBezTo>
                        <a:pt x="4189" y="773"/>
                        <a:pt x="3753" y="354"/>
                        <a:pt x="3217" y="153"/>
                      </a:cubicBezTo>
                      <a:cubicBezTo>
                        <a:pt x="2968" y="52"/>
                        <a:pt x="2701" y="1"/>
                        <a:pt x="243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23" name="Google Shape;1523;p47"/>
                <p:cNvSpPr/>
                <p:nvPr/>
              </p:nvSpPr>
              <p:spPr>
                <a:xfrm rot="3504383">
                  <a:off x="1011154" y="4738277"/>
                  <a:ext cx="111027" cy="109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67" extrusionOk="0">
                      <a:moveTo>
                        <a:pt x="2217" y="1"/>
                      </a:moveTo>
                      <a:cubicBezTo>
                        <a:pt x="1304" y="1"/>
                        <a:pt x="448" y="568"/>
                        <a:pt x="134" y="1467"/>
                      </a:cubicBezTo>
                      <a:cubicBezTo>
                        <a:pt x="34" y="1735"/>
                        <a:pt x="0" y="2020"/>
                        <a:pt x="17" y="2305"/>
                      </a:cubicBezTo>
                      <a:cubicBezTo>
                        <a:pt x="34" y="2573"/>
                        <a:pt x="118" y="2841"/>
                        <a:pt x="235" y="3075"/>
                      </a:cubicBezTo>
                      <a:cubicBezTo>
                        <a:pt x="469" y="3595"/>
                        <a:pt x="905" y="4014"/>
                        <a:pt x="1441" y="4215"/>
                      </a:cubicBezTo>
                      <a:cubicBezTo>
                        <a:pt x="1690" y="4316"/>
                        <a:pt x="1953" y="4366"/>
                        <a:pt x="2218" y="4366"/>
                      </a:cubicBezTo>
                      <a:cubicBezTo>
                        <a:pt x="2523" y="4366"/>
                        <a:pt x="2829" y="4299"/>
                        <a:pt x="3117" y="4164"/>
                      </a:cubicBezTo>
                      <a:cubicBezTo>
                        <a:pt x="3368" y="4030"/>
                        <a:pt x="3603" y="3863"/>
                        <a:pt x="3804" y="3645"/>
                      </a:cubicBezTo>
                      <a:cubicBezTo>
                        <a:pt x="4005" y="3427"/>
                        <a:pt x="4155" y="3159"/>
                        <a:pt x="4256" y="2874"/>
                      </a:cubicBezTo>
                      <a:cubicBezTo>
                        <a:pt x="4440" y="2305"/>
                        <a:pt x="4407" y="1685"/>
                        <a:pt x="4139" y="1165"/>
                      </a:cubicBezTo>
                      <a:cubicBezTo>
                        <a:pt x="3871" y="646"/>
                        <a:pt x="3401" y="261"/>
                        <a:pt x="2849" y="93"/>
                      </a:cubicBezTo>
                      <a:cubicBezTo>
                        <a:pt x="2639" y="31"/>
                        <a:pt x="2427" y="1"/>
                        <a:pt x="22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24" name="Google Shape;1524;p47"/>
                <p:cNvSpPr/>
                <p:nvPr/>
              </p:nvSpPr>
              <p:spPr>
                <a:xfrm rot="3504383">
                  <a:off x="833491" y="4763634"/>
                  <a:ext cx="111427" cy="109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7" h="4362" extrusionOk="0">
                      <a:moveTo>
                        <a:pt x="2191" y="1"/>
                      </a:moveTo>
                      <a:cubicBezTo>
                        <a:pt x="1971" y="1"/>
                        <a:pt x="1751" y="33"/>
                        <a:pt x="1542" y="99"/>
                      </a:cubicBezTo>
                      <a:cubicBezTo>
                        <a:pt x="1005" y="266"/>
                        <a:pt x="570" y="601"/>
                        <a:pt x="285" y="1087"/>
                      </a:cubicBezTo>
                      <a:cubicBezTo>
                        <a:pt x="151" y="1322"/>
                        <a:pt x="67" y="1573"/>
                        <a:pt x="50" y="1858"/>
                      </a:cubicBezTo>
                      <a:cubicBezTo>
                        <a:pt x="0" y="2109"/>
                        <a:pt x="34" y="2394"/>
                        <a:pt x="101" y="2645"/>
                      </a:cubicBezTo>
                      <a:cubicBezTo>
                        <a:pt x="235" y="3198"/>
                        <a:pt x="570" y="3684"/>
                        <a:pt x="1039" y="4019"/>
                      </a:cubicBezTo>
                      <a:cubicBezTo>
                        <a:pt x="1385" y="4246"/>
                        <a:pt x="1790" y="4362"/>
                        <a:pt x="2194" y="4362"/>
                      </a:cubicBezTo>
                      <a:cubicBezTo>
                        <a:pt x="2358" y="4362"/>
                        <a:pt x="2521" y="4343"/>
                        <a:pt x="2681" y="4304"/>
                      </a:cubicBezTo>
                      <a:cubicBezTo>
                        <a:pt x="2966" y="4237"/>
                        <a:pt x="3234" y="4103"/>
                        <a:pt x="3468" y="3919"/>
                      </a:cubicBezTo>
                      <a:cubicBezTo>
                        <a:pt x="3720" y="3734"/>
                        <a:pt x="3921" y="3500"/>
                        <a:pt x="4088" y="3232"/>
                      </a:cubicBezTo>
                      <a:cubicBezTo>
                        <a:pt x="4390" y="2696"/>
                        <a:pt x="4457" y="2076"/>
                        <a:pt x="4289" y="1489"/>
                      </a:cubicBezTo>
                      <a:cubicBezTo>
                        <a:pt x="4122" y="936"/>
                        <a:pt x="3720" y="467"/>
                        <a:pt x="3200" y="233"/>
                      </a:cubicBezTo>
                      <a:cubicBezTo>
                        <a:pt x="2884" y="79"/>
                        <a:pt x="2536" y="1"/>
                        <a:pt x="21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25" name="Google Shape;1525;p47"/>
                <p:cNvSpPr/>
                <p:nvPr/>
              </p:nvSpPr>
              <p:spPr>
                <a:xfrm rot="3504383">
                  <a:off x="655943" y="4746034"/>
                  <a:ext cx="109752" cy="10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0" h="4358" extrusionOk="0">
                      <a:moveTo>
                        <a:pt x="2144" y="0"/>
                      </a:moveTo>
                      <a:cubicBezTo>
                        <a:pt x="2122" y="0"/>
                        <a:pt x="2100" y="1"/>
                        <a:pt x="2078" y="1"/>
                      </a:cubicBezTo>
                      <a:cubicBezTo>
                        <a:pt x="1810" y="1"/>
                        <a:pt x="1542" y="68"/>
                        <a:pt x="1290" y="169"/>
                      </a:cubicBezTo>
                      <a:cubicBezTo>
                        <a:pt x="1039" y="269"/>
                        <a:pt x="821" y="420"/>
                        <a:pt x="620" y="605"/>
                      </a:cubicBezTo>
                      <a:cubicBezTo>
                        <a:pt x="436" y="789"/>
                        <a:pt x="285" y="1023"/>
                        <a:pt x="185" y="1275"/>
                      </a:cubicBezTo>
                      <a:cubicBezTo>
                        <a:pt x="134" y="1392"/>
                        <a:pt x="101" y="1526"/>
                        <a:pt x="67" y="1660"/>
                      </a:cubicBezTo>
                      <a:cubicBezTo>
                        <a:pt x="34" y="1777"/>
                        <a:pt x="17" y="1911"/>
                        <a:pt x="17" y="2045"/>
                      </a:cubicBezTo>
                      <a:cubicBezTo>
                        <a:pt x="0" y="2615"/>
                        <a:pt x="201" y="3185"/>
                        <a:pt x="570" y="3620"/>
                      </a:cubicBezTo>
                      <a:cubicBezTo>
                        <a:pt x="959" y="4093"/>
                        <a:pt x="1533" y="4358"/>
                        <a:pt x="2138" y="4358"/>
                      </a:cubicBezTo>
                      <a:cubicBezTo>
                        <a:pt x="2262" y="4358"/>
                        <a:pt x="2388" y="4347"/>
                        <a:pt x="2513" y="4324"/>
                      </a:cubicBezTo>
                      <a:cubicBezTo>
                        <a:pt x="2648" y="4307"/>
                        <a:pt x="2782" y="4257"/>
                        <a:pt x="2932" y="4207"/>
                      </a:cubicBezTo>
                      <a:cubicBezTo>
                        <a:pt x="3217" y="4089"/>
                        <a:pt x="3485" y="3922"/>
                        <a:pt x="3703" y="3704"/>
                      </a:cubicBezTo>
                      <a:cubicBezTo>
                        <a:pt x="3921" y="3470"/>
                        <a:pt x="4105" y="3201"/>
                        <a:pt x="4222" y="2917"/>
                      </a:cubicBezTo>
                      <a:cubicBezTo>
                        <a:pt x="4340" y="2649"/>
                        <a:pt x="4390" y="2347"/>
                        <a:pt x="4373" y="2062"/>
                      </a:cubicBezTo>
                      <a:cubicBezTo>
                        <a:pt x="4356" y="1476"/>
                        <a:pt x="4088" y="923"/>
                        <a:pt x="3653" y="554"/>
                      </a:cubicBezTo>
                      <a:cubicBezTo>
                        <a:pt x="3218" y="200"/>
                        <a:pt x="2690" y="0"/>
                        <a:pt x="21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26" name="Google Shape;1526;p47"/>
                <p:cNvSpPr/>
                <p:nvPr/>
              </p:nvSpPr>
              <p:spPr>
                <a:xfrm rot="3504383">
                  <a:off x="488367" y="4680869"/>
                  <a:ext cx="111027" cy="108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51" extrusionOk="0">
                      <a:moveTo>
                        <a:pt x="2145" y="0"/>
                      </a:moveTo>
                      <a:cubicBezTo>
                        <a:pt x="2056" y="0"/>
                        <a:pt x="1966" y="6"/>
                        <a:pt x="1877" y="17"/>
                      </a:cubicBezTo>
                      <a:cubicBezTo>
                        <a:pt x="1609" y="50"/>
                        <a:pt x="1341" y="151"/>
                        <a:pt x="1106" y="285"/>
                      </a:cubicBezTo>
                      <a:cubicBezTo>
                        <a:pt x="989" y="352"/>
                        <a:pt x="888" y="436"/>
                        <a:pt x="788" y="536"/>
                      </a:cubicBezTo>
                      <a:cubicBezTo>
                        <a:pt x="687" y="620"/>
                        <a:pt x="587" y="720"/>
                        <a:pt x="503" y="821"/>
                      </a:cubicBezTo>
                      <a:cubicBezTo>
                        <a:pt x="352" y="1039"/>
                        <a:pt x="218" y="1290"/>
                        <a:pt x="151" y="1541"/>
                      </a:cubicBezTo>
                      <a:cubicBezTo>
                        <a:pt x="0" y="2094"/>
                        <a:pt x="51" y="2681"/>
                        <a:pt x="302" y="3200"/>
                      </a:cubicBezTo>
                      <a:cubicBezTo>
                        <a:pt x="570" y="3720"/>
                        <a:pt x="1039" y="4105"/>
                        <a:pt x="1592" y="4272"/>
                      </a:cubicBezTo>
                      <a:cubicBezTo>
                        <a:pt x="1788" y="4325"/>
                        <a:pt x="1988" y="4351"/>
                        <a:pt x="2186" y="4351"/>
                      </a:cubicBezTo>
                      <a:cubicBezTo>
                        <a:pt x="2428" y="4351"/>
                        <a:pt x="2669" y="4313"/>
                        <a:pt x="2899" y="4239"/>
                      </a:cubicBezTo>
                      <a:cubicBezTo>
                        <a:pt x="3050" y="4189"/>
                        <a:pt x="3184" y="4122"/>
                        <a:pt x="3318" y="4038"/>
                      </a:cubicBezTo>
                      <a:cubicBezTo>
                        <a:pt x="3854" y="3736"/>
                        <a:pt x="4223" y="3234"/>
                        <a:pt x="4373" y="2630"/>
                      </a:cubicBezTo>
                      <a:cubicBezTo>
                        <a:pt x="4440" y="2362"/>
                        <a:pt x="4440" y="2078"/>
                        <a:pt x="4390" y="1793"/>
                      </a:cubicBezTo>
                      <a:cubicBezTo>
                        <a:pt x="4340" y="1508"/>
                        <a:pt x="4223" y="1240"/>
                        <a:pt x="4055" y="989"/>
                      </a:cubicBezTo>
                      <a:cubicBezTo>
                        <a:pt x="3888" y="754"/>
                        <a:pt x="3686" y="553"/>
                        <a:pt x="3435" y="385"/>
                      </a:cubicBezTo>
                      <a:cubicBezTo>
                        <a:pt x="3201" y="235"/>
                        <a:pt x="2949" y="134"/>
                        <a:pt x="2681" y="67"/>
                      </a:cubicBezTo>
                      <a:cubicBezTo>
                        <a:pt x="2502" y="22"/>
                        <a:pt x="2324" y="0"/>
                        <a:pt x="21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27" name="Google Shape;1527;p47"/>
                <p:cNvSpPr/>
                <p:nvPr/>
              </p:nvSpPr>
              <p:spPr>
                <a:xfrm rot="3504383">
                  <a:off x="339988" y="4580224"/>
                  <a:ext cx="112702" cy="10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59" extrusionOk="0">
                      <a:moveTo>
                        <a:pt x="2136" y="0"/>
                      </a:moveTo>
                      <a:cubicBezTo>
                        <a:pt x="1949" y="0"/>
                        <a:pt x="1762" y="30"/>
                        <a:pt x="1575" y="100"/>
                      </a:cubicBezTo>
                      <a:cubicBezTo>
                        <a:pt x="1056" y="251"/>
                        <a:pt x="637" y="619"/>
                        <a:pt x="369" y="1088"/>
                      </a:cubicBezTo>
                      <a:cubicBezTo>
                        <a:pt x="84" y="1591"/>
                        <a:pt x="0" y="2177"/>
                        <a:pt x="134" y="2747"/>
                      </a:cubicBezTo>
                      <a:cubicBezTo>
                        <a:pt x="252" y="3317"/>
                        <a:pt x="620" y="3803"/>
                        <a:pt x="1123" y="4087"/>
                      </a:cubicBezTo>
                      <a:cubicBezTo>
                        <a:pt x="1457" y="4265"/>
                        <a:pt x="1831" y="4358"/>
                        <a:pt x="2207" y="4358"/>
                      </a:cubicBezTo>
                      <a:cubicBezTo>
                        <a:pt x="2434" y="4358"/>
                        <a:pt x="2662" y="4324"/>
                        <a:pt x="2882" y="4255"/>
                      </a:cubicBezTo>
                      <a:cubicBezTo>
                        <a:pt x="3184" y="4154"/>
                        <a:pt x="3452" y="4004"/>
                        <a:pt x="3686" y="3803"/>
                      </a:cubicBezTo>
                      <a:cubicBezTo>
                        <a:pt x="3921" y="3618"/>
                        <a:pt x="4105" y="3384"/>
                        <a:pt x="4223" y="3116"/>
                      </a:cubicBezTo>
                      <a:cubicBezTo>
                        <a:pt x="4491" y="2579"/>
                        <a:pt x="4507" y="1976"/>
                        <a:pt x="4290" y="1440"/>
                      </a:cubicBezTo>
                      <a:cubicBezTo>
                        <a:pt x="4072" y="904"/>
                        <a:pt x="3670" y="468"/>
                        <a:pt x="3150" y="217"/>
                      </a:cubicBezTo>
                      <a:cubicBezTo>
                        <a:pt x="2916" y="100"/>
                        <a:pt x="2648" y="33"/>
                        <a:pt x="2380" y="16"/>
                      </a:cubicBezTo>
                      <a:cubicBezTo>
                        <a:pt x="2298" y="6"/>
                        <a:pt x="2217" y="0"/>
                        <a:pt x="21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28" name="Google Shape;1528;p47"/>
                <p:cNvSpPr/>
                <p:nvPr/>
              </p:nvSpPr>
              <p:spPr>
                <a:xfrm rot="3504383">
                  <a:off x="223185" y="4445203"/>
                  <a:ext cx="111452" cy="108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357" extrusionOk="0">
                      <a:moveTo>
                        <a:pt x="2145" y="0"/>
                      </a:moveTo>
                      <a:cubicBezTo>
                        <a:pt x="1877" y="17"/>
                        <a:pt x="1609" y="67"/>
                        <a:pt x="1374" y="184"/>
                      </a:cubicBezTo>
                      <a:cubicBezTo>
                        <a:pt x="1123" y="302"/>
                        <a:pt x="905" y="452"/>
                        <a:pt x="721" y="637"/>
                      </a:cubicBezTo>
                      <a:cubicBezTo>
                        <a:pt x="302" y="1039"/>
                        <a:pt x="67" y="1592"/>
                        <a:pt x="34" y="2161"/>
                      </a:cubicBezTo>
                      <a:cubicBezTo>
                        <a:pt x="0" y="2731"/>
                        <a:pt x="218" y="3301"/>
                        <a:pt x="620" y="3720"/>
                      </a:cubicBezTo>
                      <a:cubicBezTo>
                        <a:pt x="838" y="3921"/>
                        <a:pt x="1073" y="4088"/>
                        <a:pt x="1358" y="4189"/>
                      </a:cubicBezTo>
                      <a:cubicBezTo>
                        <a:pt x="1642" y="4306"/>
                        <a:pt x="1961" y="4356"/>
                        <a:pt x="2262" y="4356"/>
                      </a:cubicBezTo>
                      <a:cubicBezTo>
                        <a:pt x="2581" y="4356"/>
                        <a:pt x="2899" y="4273"/>
                        <a:pt x="3184" y="4138"/>
                      </a:cubicBezTo>
                      <a:cubicBezTo>
                        <a:pt x="3452" y="4021"/>
                        <a:pt x="3686" y="3854"/>
                        <a:pt x="3888" y="3619"/>
                      </a:cubicBezTo>
                      <a:cubicBezTo>
                        <a:pt x="4273" y="3183"/>
                        <a:pt x="4457" y="2614"/>
                        <a:pt x="4390" y="2027"/>
                      </a:cubicBezTo>
                      <a:cubicBezTo>
                        <a:pt x="4306" y="1458"/>
                        <a:pt x="4038" y="938"/>
                        <a:pt x="3619" y="553"/>
                      </a:cubicBezTo>
                      <a:cubicBezTo>
                        <a:pt x="3418" y="385"/>
                        <a:pt x="3184" y="235"/>
                        <a:pt x="2933" y="134"/>
                      </a:cubicBezTo>
                      <a:cubicBezTo>
                        <a:pt x="2681" y="50"/>
                        <a:pt x="2413" y="0"/>
                        <a:pt x="21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29" name="Google Shape;1529;p47"/>
                <p:cNvSpPr/>
                <p:nvPr/>
              </p:nvSpPr>
              <p:spPr>
                <a:xfrm rot="3504383">
                  <a:off x="143737" y="4283348"/>
                  <a:ext cx="112702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65" extrusionOk="0">
                      <a:moveTo>
                        <a:pt x="2321" y="0"/>
                      </a:moveTo>
                      <a:cubicBezTo>
                        <a:pt x="2183" y="0"/>
                        <a:pt x="2045" y="13"/>
                        <a:pt x="1911" y="38"/>
                      </a:cubicBezTo>
                      <a:cubicBezTo>
                        <a:pt x="1643" y="88"/>
                        <a:pt x="1375" y="189"/>
                        <a:pt x="1157" y="340"/>
                      </a:cubicBezTo>
                      <a:cubicBezTo>
                        <a:pt x="654" y="641"/>
                        <a:pt x="302" y="1110"/>
                        <a:pt x="152" y="1680"/>
                      </a:cubicBezTo>
                      <a:cubicBezTo>
                        <a:pt x="1" y="2233"/>
                        <a:pt x="84" y="2819"/>
                        <a:pt x="386" y="3322"/>
                      </a:cubicBezTo>
                      <a:cubicBezTo>
                        <a:pt x="537" y="3556"/>
                        <a:pt x="738" y="3774"/>
                        <a:pt x="972" y="3942"/>
                      </a:cubicBezTo>
                      <a:cubicBezTo>
                        <a:pt x="1224" y="4126"/>
                        <a:pt x="1509" y="4243"/>
                        <a:pt x="1810" y="4310"/>
                      </a:cubicBezTo>
                      <a:cubicBezTo>
                        <a:pt x="1974" y="4347"/>
                        <a:pt x="2139" y="4365"/>
                        <a:pt x="2303" y="4365"/>
                      </a:cubicBezTo>
                      <a:cubicBezTo>
                        <a:pt x="2741" y="4365"/>
                        <a:pt x="3170" y="4236"/>
                        <a:pt x="3536" y="3992"/>
                      </a:cubicBezTo>
                      <a:cubicBezTo>
                        <a:pt x="4005" y="3657"/>
                        <a:pt x="4340" y="3138"/>
                        <a:pt x="4424" y="2568"/>
                      </a:cubicBezTo>
                      <a:cubicBezTo>
                        <a:pt x="4508" y="1998"/>
                        <a:pt x="4374" y="1412"/>
                        <a:pt x="4039" y="943"/>
                      </a:cubicBezTo>
                      <a:cubicBezTo>
                        <a:pt x="3737" y="490"/>
                        <a:pt x="3268" y="155"/>
                        <a:pt x="2732" y="38"/>
                      </a:cubicBezTo>
                      <a:cubicBezTo>
                        <a:pt x="2598" y="13"/>
                        <a:pt x="2459" y="0"/>
                        <a:pt x="23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30" name="Google Shape;1530;p47"/>
                <p:cNvSpPr/>
                <p:nvPr/>
              </p:nvSpPr>
              <p:spPr>
                <a:xfrm rot="3504383">
                  <a:off x="89897" y="4107254"/>
                  <a:ext cx="120602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4" h="4368" extrusionOk="0">
                      <a:moveTo>
                        <a:pt x="2585" y="1"/>
                      </a:moveTo>
                      <a:cubicBezTo>
                        <a:pt x="1686" y="1"/>
                        <a:pt x="853" y="553"/>
                        <a:pt x="534" y="1443"/>
                      </a:cubicBezTo>
                      <a:cubicBezTo>
                        <a:pt x="1" y="2961"/>
                        <a:pt x="1188" y="4368"/>
                        <a:pt x="2599" y="4368"/>
                      </a:cubicBezTo>
                      <a:cubicBezTo>
                        <a:pt x="2916" y="4368"/>
                        <a:pt x="3244" y="4297"/>
                        <a:pt x="3567" y="4140"/>
                      </a:cubicBezTo>
                      <a:cubicBezTo>
                        <a:pt x="4086" y="3872"/>
                        <a:pt x="4472" y="3420"/>
                        <a:pt x="4656" y="2867"/>
                      </a:cubicBezTo>
                      <a:cubicBezTo>
                        <a:pt x="4824" y="2314"/>
                        <a:pt x="4790" y="1727"/>
                        <a:pt x="4522" y="1208"/>
                      </a:cubicBezTo>
                      <a:cubicBezTo>
                        <a:pt x="4271" y="689"/>
                        <a:pt x="3835" y="303"/>
                        <a:pt x="3299" y="119"/>
                      </a:cubicBezTo>
                      <a:cubicBezTo>
                        <a:pt x="3062" y="39"/>
                        <a:pt x="2821" y="1"/>
                        <a:pt x="25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31" name="Google Shape;1531;p47"/>
                <p:cNvSpPr/>
                <p:nvPr/>
              </p:nvSpPr>
              <p:spPr>
                <a:xfrm rot="3504383">
                  <a:off x="58055" y="3937699"/>
                  <a:ext cx="117727" cy="10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63" extrusionOk="0">
                      <a:moveTo>
                        <a:pt x="2227" y="0"/>
                      </a:moveTo>
                      <a:cubicBezTo>
                        <a:pt x="1890" y="0"/>
                        <a:pt x="1559" y="78"/>
                        <a:pt x="1257" y="225"/>
                      </a:cubicBezTo>
                      <a:cubicBezTo>
                        <a:pt x="737" y="493"/>
                        <a:pt x="335" y="945"/>
                        <a:pt x="168" y="1515"/>
                      </a:cubicBezTo>
                      <a:cubicBezTo>
                        <a:pt x="0" y="2051"/>
                        <a:pt x="50" y="2654"/>
                        <a:pt x="302" y="3174"/>
                      </a:cubicBezTo>
                      <a:cubicBezTo>
                        <a:pt x="553" y="3676"/>
                        <a:pt x="1005" y="4062"/>
                        <a:pt x="1542" y="4246"/>
                      </a:cubicBezTo>
                      <a:cubicBezTo>
                        <a:pt x="1772" y="4325"/>
                        <a:pt x="2006" y="4362"/>
                        <a:pt x="2236" y="4362"/>
                      </a:cubicBezTo>
                      <a:cubicBezTo>
                        <a:pt x="3132" y="4362"/>
                        <a:pt x="3973" y="3798"/>
                        <a:pt x="4306" y="2906"/>
                      </a:cubicBezTo>
                      <a:cubicBezTo>
                        <a:pt x="4708" y="1766"/>
                        <a:pt x="4088" y="510"/>
                        <a:pt x="2949" y="124"/>
                      </a:cubicBezTo>
                      <a:cubicBezTo>
                        <a:pt x="2711" y="40"/>
                        <a:pt x="2468" y="0"/>
                        <a:pt x="22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32" name="Google Shape;1532;p47"/>
                <p:cNvSpPr/>
                <p:nvPr/>
              </p:nvSpPr>
              <p:spPr>
                <a:xfrm rot="3504383">
                  <a:off x="10478" y="3763309"/>
                  <a:ext cx="112277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65" extrusionOk="0">
                      <a:moveTo>
                        <a:pt x="2212" y="0"/>
                      </a:moveTo>
                      <a:cubicBezTo>
                        <a:pt x="1768" y="0"/>
                        <a:pt x="1324" y="130"/>
                        <a:pt x="938" y="390"/>
                      </a:cubicBezTo>
                      <a:cubicBezTo>
                        <a:pt x="452" y="725"/>
                        <a:pt x="134" y="1244"/>
                        <a:pt x="67" y="1831"/>
                      </a:cubicBezTo>
                      <a:cubicBezTo>
                        <a:pt x="0" y="2400"/>
                        <a:pt x="134" y="2970"/>
                        <a:pt x="469" y="3439"/>
                      </a:cubicBezTo>
                      <a:cubicBezTo>
                        <a:pt x="771" y="3892"/>
                        <a:pt x="1257" y="4210"/>
                        <a:pt x="1793" y="4327"/>
                      </a:cubicBezTo>
                      <a:cubicBezTo>
                        <a:pt x="1927" y="4352"/>
                        <a:pt x="2065" y="4365"/>
                        <a:pt x="2203" y="4365"/>
                      </a:cubicBezTo>
                      <a:cubicBezTo>
                        <a:pt x="2342" y="4365"/>
                        <a:pt x="2480" y="4352"/>
                        <a:pt x="2614" y="4327"/>
                      </a:cubicBezTo>
                      <a:cubicBezTo>
                        <a:pt x="2882" y="4260"/>
                        <a:pt x="3133" y="4160"/>
                        <a:pt x="3368" y="4009"/>
                      </a:cubicBezTo>
                      <a:cubicBezTo>
                        <a:pt x="3854" y="3707"/>
                        <a:pt x="4205" y="3221"/>
                        <a:pt x="4340" y="2668"/>
                      </a:cubicBezTo>
                      <a:cubicBezTo>
                        <a:pt x="4490" y="2099"/>
                        <a:pt x="4390" y="1512"/>
                        <a:pt x="4088" y="1010"/>
                      </a:cubicBezTo>
                      <a:cubicBezTo>
                        <a:pt x="3937" y="775"/>
                        <a:pt x="3720" y="557"/>
                        <a:pt x="3485" y="390"/>
                      </a:cubicBezTo>
                      <a:cubicBezTo>
                        <a:pt x="3100" y="130"/>
                        <a:pt x="2656" y="0"/>
                        <a:pt x="221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33" name="Google Shape;1533;p47"/>
                <p:cNvSpPr/>
                <p:nvPr/>
              </p:nvSpPr>
              <p:spPr>
                <a:xfrm rot="3504383">
                  <a:off x="-71006" y="3602681"/>
                  <a:ext cx="111427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7" h="4368" extrusionOk="0">
                      <a:moveTo>
                        <a:pt x="2339" y="1"/>
                      </a:moveTo>
                      <a:cubicBezTo>
                        <a:pt x="2275" y="1"/>
                        <a:pt x="2210" y="4"/>
                        <a:pt x="2145" y="11"/>
                      </a:cubicBezTo>
                      <a:cubicBezTo>
                        <a:pt x="1542" y="28"/>
                        <a:pt x="955" y="296"/>
                        <a:pt x="553" y="765"/>
                      </a:cubicBezTo>
                      <a:cubicBezTo>
                        <a:pt x="168" y="1200"/>
                        <a:pt x="0" y="1804"/>
                        <a:pt x="84" y="2373"/>
                      </a:cubicBezTo>
                      <a:cubicBezTo>
                        <a:pt x="168" y="2943"/>
                        <a:pt x="452" y="3462"/>
                        <a:pt x="888" y="3831"/>
                      </a:cubicBezTo>
                      <a:cubicBezTo>
                        <a:pt x="1291" y="4169"/>
                        <a:pt x="1786" y="4368"/>
                        <a:pt x="2300" y="4368"/>
                      </a:cubicBezTo>
                      <a:cubicBezTo>
                        <a:pt x="2321" y="4368"/>
                        <a:pt x="2342" y="4368"/>
                        <a:pt x="2362" y="4367"/>
                      </a:cubicBezTo>
                      <a:cubicBezTo>
                        <a:pt x="2631" y="4350"/>
                        <a:pt x="2899" y="4283"/>
                        <a:pt x="3133" y="4166"/>
                      </a:cubicBezTo>
                      <a:cubicBezTo>
                        <a:pt x="3250" y="4099"/>
                        <a:pt x="3368" y="4032"/>
                        <a:pt x="3485" y="3965"/>
                      </a:cubicBezTo>
                      <a:cubicBezTo>
                        <a:pt x="3586" y="3881"/>
                        <a:pt x="3686" y="3797"/>
                        <a:pt x="3787" y="3697"/>
                      </a:cubicBezTo>
                      <a:cubicBezTo>
                        <a:pt x="4189" y="3278"/>
                        <a:pt x="4423" y="2742"/>
                        <a:pt x="4440" y="2172"/>
                      </a:cubicBezTo>
                      <a:cubicBezTo>
                        <a:pt x="4457" y="1586"/>
                        <a:pt x="4239" y="1016"/>
                        <a:pt x="3803" y="614"/>
                      </a:cubicBezTo>
                      <a:cubicBezTo>
                        <a:pt x="3703" y="513"/>
                        <a:pt x="3586" y="413"/>
                        <a:pt x="3468" y="346"/>
                      </a:cubicBezTo>
                      <a:cubicBezTo>
                        <a:pt x="3351" y="262"/>
                        <a:pt x="3217" y="195"/>
                        <a:pt x="3066" y="145"/>
                      </a:cubicBezTo>
                      <a:cubicBezTo>
                        <a:pt x="2840" y="52"/>
                        <a:pt x="2592" y="1"/>
                        <a:pt x="23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34" name="Google Shape;1534;p47"/>
                <p:cNvSpPr/>
                <p:nvPr/>
              </p:nvSpPr>
              <p:spPr>
                <a:xfrm rot="3504383">
                  <a:off x="-191582" y="3470249"/>
                  <a:ext cx="112702" cy="109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61" extrusionOk="0">
                      <a:moveTo>
                        <a:pt x="2320" y="0"/>
                      </a:moveTo>
                      <a:cubicBezTo>
                        <a:pt x="2076" y="0"/>
                        <a:pt x="1830" y="40"/>
                        <a:pt x="1592" y="122"/>
                      </a:cubicBezTo>
                      <a:cubicBezTo>
                        <a:pt x="1441" y="172"/>
                        <a:pt x="1291" y="239"/>
                        <a:pt x="1156" y="306"/>
                      </a:cubicBezTo>
                      <a:cubicBezTo>
                        <a:pt x="1022" y="390"/>
                        <a:pt x="905" y="491"/>
                        <a:pt x="788" y="591"/>
                      </a:cubicBezTo>
                      <a:cubicBezTo>
                        <a:pt x="570" y="775"/>
                        <a:pt x="386" y="1010"/>
                        <a:pt x="268" y="1278"/>
                      </a:cubicBezTo>
                      <a:cubicBezTo>
                        <a:pt x="17" y="1814"/>
                        <a:pt x="0" y="2417"/>
                        <a:pt x="235" y="2953"/>
                      </a:cubicBezTo>
                      <a:cubicBezTo>
                        <a:pt x="453" y="3490"/>
                        <a:pt x="872" y="3908"/>
                        <a:pt x="1391" y="4143"/>
                      </a:cubicBezTo>
                      <a:cubicBezTo>
                        <a:pt x="1642" y="4260"/>
                        <a:pt x="1910" y="4327"/>
                        <a:pt x="2179" y="4361"/>
                      </a:cubicBezTo>
                      <a:cubicBezTo>
                        <a:pt x="2313" y="4361"/>
                        <a:pt x="2447" y="4361"/>
                        <a:pt x="2581" y="4344"/>
                      </a:cubicBezTo>
                      <a:cubicBezTo>
                        <a:pt x="2715" y="4327"/>
                        <a:pt x="2849" y="4311"/>
                        <a:pt x="2983" y="4260"/>
                      </a:cubicBezTo>
                      <a:cubicBezTo>
                        <a:pt x="3485" y="4076"/>
                        <a:pt x="3921" y="3707"/>
                        <a:pt x="4172" y="3238"/>
                      </a:cubicBezTo>
                      <a:cubicBezTo>
                        <a:pt x="4440" y="2719"/>
                        <a:pt x="4507" y="2149"/>
                        <a:pt x="4373" y="1580"/>
                      </a:cubicBezTo>
                      <a:cubicBezTo>
                        <a:pt x="4239" y="1010"/>
                        <a:pt x="3871" y="524"/>
                        <a:pt x="3351" y="256"/>
                      </a:cubicBezTo>
                      <a:cubicBezTo>
                        <a:pt x="3033" y="87"/>
                        <a:pt x="2678" y="0"/>
                        <a:pt x="2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535" name="Google Shape;1535;p47"/>
            <p:cNvGrpSpPr/>
            <p:nvPr/>
          </p:nvGrpSpPr>
          <p:grpSpPr>
            <a:xfrm>
              <a:off x="-627038" y="2762763"/>
              <a:ext cx="3737139" cy="3969842"/>
              <a:chOff x="-627038" y="2762763"/>
              <a:chExt cx="3737139" cy="3969842"/>
            </a:xfrm>
          </p:grpSpPr>
          <p:sp>
            <p:nvSpPr>
              <p:cNvPr id="1536" name="Google Shape;1536;p47"/>
              <p:cNvSpPr/>
              <p:nvPr/>
            </p:nvSpPr>
            <p:spPr>
              <a:xfrm rot="3504383">
                <a:off x="-336471" y="3524525"/>
                <a:ext cx="3156004" cy="2446317"/>
              </a:xfrm>
              <a:custGeom>
                <a:avLst/>
                <a:gdLst/>
                <a:ahLst/>
                <a:cxnLst/>
                <a:rect l="l" t="t" r="r" b="b"/>
                <a:pathLst>
                  <a:path w="126238" h="97851" extrusionOk="0">
                    <a:moveTo>
                      <a:pt x="125021" y="1"/>
                    </a:moveTo>
                    <a:cubicBezTo>
                      <a:pt x="124890" y="1"/>
                      <a:pt x="124750" y="34"/>
                      <a:pt x="124604" y="109"/>
                    </a:cubicBezTo>
                    <a:cubicBezTo>
                      <a:pt x="112876" y="6208"/>
                      <a:pt x="110312" y="15724"/>
                      <a:pt x="107833" y="24939"/>
                    </a:cubicBezTo>
                    <a:cubicBezTo>
                      <a:pt x="105336" y="34188"/>
                      <a:pt x="102974" y="42933"/>
                      <a:pt x="91882" y="48714"/>
                    </a:cubicBezTo>
                    <a:cubicBezTo>
                      <a:pt x="87375" y="51060"/>
                      <a:pt x="83289" y="51940"/>
                      <a:pt x="79421" y="51940"/>
                    </a:cubicBezTo>
                    <a:cubicBezTo>
                      <a:pt x="73785" y="51940"/>
                      <a:pt x="68611" y="50071"/>
                      <a:pt x="63265" y="48144"/>
                    </a:cubicBezTo>
                    <a:cubicBezTo>
                      <a:pt x="57946" y="46215"/>
                      <a:pt x="52520" y="44251"/>
                      <a:pt x="46532" y="44251"/>
                    </a:cubicBezTo>
                    <a:cubicBezTo>
                      <a:pt x="42431" y="44251"/>
                      <a:pt x="38066" y="45172"/>
                      <a:pt x="33291" y="47658"/>
                    </a:cubicBezTo>
                    <a:cubicBezTo>
                      <a:pt x="21563" y="53774"/>
                      <a:pt x="19000" y="63290"/>
                      <a:pt x="16520" y="72488"/>
                    </a:cubicBezTo>
                    <a:cubicBezTo>
                      <a:pt x="14024" y="81754"/>
                      <a:pt x="11661" y="90483"/>
                      <a:pt x="570" y="96263"/>
                    </a:cubicBezTo>
                    <a:cubicBezTo>
                      <a:pt x="168" y="96481"/>
                      <a:pt x="0" y="96983"/>
                      <a:pt x="218" y="97402"/>
                    </a:cubicBezTo>
                    <a:cubicBezTo>
                      <a:pt x="370" y="97684"/>
                      <a:pt x="662" y="97850"/>
                      <a:pt x="961" y="97850"/>
                    </a:cubicBezTo>
                    <a:cubicBezTo>
                      <a:pt x="1090" y="97850"/>
                      <a:pt x="1220" y="97820"/>
                      <a:pt x="1340" y="97754"/>
                    </a:cubicBezTo>
                    <a:cubicBezTo>
                      <a:pt x="13085" y="91639"/>
                      <a:pt x="15649" y="82122"/>
                      <a:pt x="18129" y="72924"/>
                    </a:cubicBezTo>
                    <a:cubicBezTo>
                      <a:pt x="20625" y="63659"/>
                      <a:pt x="22971" y="54913"/>
                      <a:pt x="34079" y="49149"/>
                    </a:cubicBezTo>
                    <a:cubicBezTo>
                      <a:pt x="38597" y="46795"/>
                      <a:pt x="42686" y="45911"/>
                      <a:pt x="46556" y="45911"/>
                    </a:cubicBezTo>
                    <a:cubicBezTo>
                      <a:pt x="52187" y="45911"/>
                      <a:pt x="57353" y="47783"/>
                      <a:pt x="62696" y="49719"/>
                    </a:cubicBezTo>
                    <a:cubicBezTo>
                      <a:pt x="68016" y="51648"/>
                      <a:pt x="73442" y="53613"/>
                      <a:pt x="79429" y="53613"/>
                    </a:cubicBezTo>
                    <a:cubicBezTo>
                      <a:pt x="83531" y="53613"/>
                      <a:pt x="87895" y="52691"/>
                      <a:pt x="92670" y="50205"/>
                    </a:cubicBezTo>
                    <a:cubicBezTo>
                      <a:pt x="104398" y="44089"/>
                      <a:pt x="106962" y="34573"/>
                      <a:pt x="109441" y="25375"/>
                    </a:cubicBezTo>
                    <a:cubicBezTo>
                      <a:pt x="111938" y="16109"/>
                      <a:pt x="114300" y="7364"/>
                      <a:pt x="125392" y="1600"/>
                    </a:cubicBezTo>
                    <a:cubicBezTo>
                      <a:pt x="126237" y="1156"/>
                      <a:pt x="125796" y="1"/>
                      <a:pt x="1250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537" name="Google Shape;1537;p47"/>
              <p:cNvGrpSpPr/>
              <p:nvPr/>
            </p:nvGrpSpPr>
            <p:grpSpPr>
              <a:xfrm>
                <a:off x="-560680" y="3937377"/>
                <a:ext cx="3600600" cy="1614804"/>
                <a:chOff x="-560680" y="3937377"/>
                <a:chExt cx="3600600" cy="1614804"/>
              </a:xfrm>
            </p:grpSpPr>
            <p:sp>
              <p:nvSpPr>
                <p:cNvPr id="1538" name="Google Shape;1538;p47"/>
                <p:cNvSpPr/>
                <p:nvPr/>
              </p:nvSpPr>
              <p:spPr>
                <a:xfrm rot="3504383">
                  <a:off x="2908065" y="5324751"/>
                  <a:ext cx="112277" cy="108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49" extrusionOk="0">
                      <a:moveTo>
                        <a:pt x="2338" y="1"/>
                      </a:moveTo>
                      <a:cubicBezTo>
                        <a:pt x="2002" y="1"/>
                        <a:pt x="1675" y="73"/>
                        <a:pt x="1375" y="211"/>
                      </a:cubicBezTo>
                      <a:cubicBezTo>
                        <a:pt x="1241" y="278"/>
                        <a:pt x="1090" y="361"/>
                        <a:pt x="972" y="445"/>
                      </a:cubicBezTo>
                      <a:cubicBezTo>
                        <a:pt x="470" y="814"/>
                        <a:pt x="152" y="1367"/>
                        <a:pt x="68" y="1970"/>
                      </a:cubicBezTo>
                      <a:cubicBezTo>
                        <a:pt x="1" y="2539"/>
                        <a:pt x="185" y="3126"/>
                        <a:pt x="570" y="3561"/>
                      </a:cubicBezTo>
                      <a:cubicBezTo>
                        <a:pt x="956" y="3997"/>
                        <a:pt x="1475" y="4265"/>
                        <a:pt x="2045" y="4332"/>
                      </a:cubicBezTo>
                      <a:cubicBezTo>
                        <a:pt x="2135" y="4343"/>
                        <a:pt x="2225" y="4349"/>
                        <a:pt x="2316" y="4349"/>
                      </a:cubicBezTo>
                      <a:cubicBezTo>
                        <a:pt x="2763" y="4349"/>
                        <a:pt x="3207" y="4212"/>
                        <a:pt x="3569" y="3947"/>
                      </a:cubicBezTo>
                      <a:cubicBezTo>
                        <a:pt x="3687" y="3863"/>
                        <a:pt x="3787" y="3779"/>
                        <a:pt x="3871" y="3662"/>
                      </a:cubicBezTo>
                      <a:cubicBezTo>
                        <a:pt x="3955" y="3578"/>
                        <a:pt x="4039" y="3461"/>
                        <a:pt x="4106" y="3344"/>
                      </a:cubicBezTo>
                      <a:cubicBezTo>
                        <a:pt x="4256" y="3109"/>
                        <a:pt x="4340" y="2858"/>
                        <a:pt x="4390" y="2590"/>
                      </a:cubicBezTo>
                      <a:cubicBezTo>
                        <a:pt x="4491" y="2037"/>
                        <a:pt x="4374" y="1450"/>
                        <a:pt x="4072" y="965"/>
                      </a:cubicBezTo>
                      <a:cubicBezTo>
                        <a:pt x="3754" y="462"/>
                        <a:pt x="3251" y="127"/>
                        <a:pt x="2681" y="26"/>
                      </a:cubicBezTo>
                      <a:cubicBezTo>
                        <a:pt x="2567" y="9"/>
                        <a:pt x="2452" y="1"/>
                        <a:pt x="23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39" name="Google Shape;1539;p47"/>
                <p:cNvSpPr/>
                <p:nvPr/>
              </p:nvSpPr>
              <p:spPr>
                <a:xfrm rot="3504383">
                  <a:off x="2735719" y="5281697"/>
                  <a:ext cx="111452" cy="10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374" extrusionOk="0">
                      <a:moveTo>
                        <a:pt x="2218" y="0"/>
                      </a:moveTo>
                      <a:cubicBezTo>
                        <a:pt x="2160" y="0"/>
                        <a:pt x="2102" y="3"/>
                        <a:pt x="2045" y="8"/>
                      </a:cubicBezTo>
                      <a:cubicBezTo>
                        <a:pt x="1425" y="75"/>
                        <a:pt x="872" y="393"/>
                        <a:pt x="503" y="896"/>
                      </a:cubicBezTo>
                      <a:cubicBezTo>
                        <a:pt x="302" y="1130"/>
                        <a:pt x="152" y="1415"/>
                        <a:pt x="85" y="1733"/>
                      </a:cubicBezTo>
                      <a:cubicBezTo>
                        <a:pt x="34" y="1867"/>
                        <a:pt x="18" y="2018"/>
                        <a:pt x="1" y="2169"/>
                      </a:cubicBezTo>
                      <a:cubicBezTo>
                        <a:pt x="1" y="2303"/>
                        <a:pt x="18" y="2454"/>
                        <a:pt x="34" y="2605"/>
                      </a:cubicBezTo>
                      <a:cubicBezTo>
                        <a:pt x="135" y="3174"/>
                        <a:pt x="453" y="3694"/>
                        <a:pt x="956" y="3995"/>
                      </a:cubicBezTo>
                      <a:cubicBezTo>
                        <a:pt x="1341" y="4247"/>
                        <a:pt x="1778" y="4373"/>
                        <a:pt x="2226" y="4373"/>
                      </a:cubicBezTo>
                      <a:cubicBezTo>
                        <a:pt x="2344" y="4373"/>
                        <a:pt x="2462" y="4364"/>
                        <a:pt x="2581" y="4347"/>
                      </a:cubicBezTo>
                      <a:cubicBezTo>
                        <a:pt x="2715" y="4330"/>
                        <a:pt x="2849" y="4297"/>
                        <a:pt x="2966" y="4246"/>
                      </a:cubicBezTo>
                      <a:cubicBezTo>
                        <a:pt x="3100" y="4196"/>
                        <a:pt x="3218" y="4146"/>
                        <a:pt x="3335" y="4079"/>
                      </a:cubicBezTo>
                      <a:cubicBezTo>
                        <a:pt x="4055" y="3677"/>
                        <a:pt x="4458" y="2873"/>
                        <a:pt x="4357" y="2052"/>
                      </a:cubicBezTo>
                      <a:cubicBezTo>
                        <a:pt x="4307" y="1482"/>
                        <a:pt x="4039" y="946"/>
                        <a:pt x="3620" y="560"/>
                      </a:cubicBezTo>
                      <a:cubicBezTo>
                        <a:pt x="3243" y="199"/>
                        <a:pt x="2731" y="0"/>
                        <a:pt x="22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40" name="Google Shape;1540;p47"/>
                <p:cNvSpPr/>
                <p:nvPr/>
              </p:nvSpPr>
              <p:spPr>
                <a:xfrm rot="3504383">
                  <a:off x="2556101" y="5287038"/>
                  <a:ext cx="113552" cy="10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2" h="4374" extrusionOk="0">
                      <a:moveTo>
                        <a:pt x="2185" y="0"/>
                      </a:moveTo>
                      <a:cubicBezTo>
                        <a:pt x="1943" y="0"/>
                        <a:pt x="1701" y="43"/>
                        <a:pt x="1475" y="128"/>
                      </a:cubicBezTo>
                      <a:cubicBezTo>
                        <a:pt x="905" y="346"/>
                        <a:pt x="453" y="781"/>
                        <a:pt x="218" y="1334"/>
                      </a:cubicBezTo>
                      <a:cubicBezTo>
                        <a:pt x="84" y="1619"/>
                        <a:pt x="17" y="1921"/>
                        <a:pt x="17" y="2222"/>
                      </a:cubicBezTo>
                      <a:cubicBezTo>
                        <a:pt x="1" y="3110"/>
                        <a:pt x="553" y="3915"/>
                        <a:pt x="1391" y="4233"/>
                      </a:cubicBezTo>
                      <a:cubicBezTo>
                        <a:pt x="1643" y="4327"/>
                        <a:pt x="1906" y="4374"/>
                        <a:pt x="2170" y="4374"/>
                      </a:cubicBezTo>
                      <a:cubicBezTo>
                        <a:pt x="2468" y="4374"/>
                        <a:pt x="2766" y="4315"/>
                        <a:pt x="3050" y="4199"/>
                      </a:cubicBezTo>
                      <a:cubicBezTo>
                        <a:pt x="3301" y="4099"/>
                        <a:pt x="3536" y="3948"/>
                        <a:pt x="3737" y="3764"/>
                      </a:cubicBezTo>
                      <a:cubicBezTo>
                        <a:pt x="4340" y="3177"/>
                        <a:pt x="4541" y="2289"/>
                        <a:pt x="4240" y="1502"/>
                      </a:cubicBezTo>
                      <a:cubicBezTo>
                        <a:pt x="4038" y="949"/>
                        <a:pt x="3653" y="513"/>
                        <a:pt x="3150" y="245"/>
                      </a:cubicBezTo>
                      <a:cubicBezTo>
                        <a:pt x="2850" y="81"/>
                        <a:pt x="2517" y="0"/>
                        <a:pt x="21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41" name="Google Shape;1541;p47"/>
                <p:cNvSpPr/>
                <p:nvPr/>
              </p:nvSpPr>
              <p:spPr>
                <a:xfrm rot="3504383">
                  <a:off x="2376291" y="5322037"/>
                  <a:ext cx="117727" cy="109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77" extrusionOk="0">
                      <a:moveTo>
                        <a:pt x="2417" y="0"/>
                      </a:moveTo>
                      <a:cubicBezTo>
                        <a:pt x="2070" y="0"/>
                        <a:pt x="1724" y="87"/>
                        <a:pt x="1408" y="260"/>
                      </a:cubicBezTo>
                      <a:cubicBezTo>
                        <a:pt x="889" y="544"/>
                        <a:pt x="520" y="1014"/>
                        <a:pt x="353" y="1583"/>
                      </a:cubicBezTo>
                      <a:cubicBezTo>
                        <a:pt x="1" y="2756"/>
                        <a:pt x="688" y="3962"/>
                        <a:pt x="1861" y="4297"/>
                      </a:cubicBezTo>
                      <a:cubicBezTo>
                        <a:pt x="2055" y="4351"/>
                        <a:pt x="2251" y="4377"/>
                        <a:pt x="2444" y="4377"/>
                      </a:cubicBezTo>
                      <a:cubicBezTo>
                        <a:pt x="3394" y="4377"/>
                        <a:pt x="4266" y="3754"/>
                        <a:pt x="4558" y="2806"/>
                      </a:cubicBezTo>
                      <a:cubicBezTo>
                        <a:pt x="4709" y="2253"/>
                        <a:pt x="4642" y="1667"/>
                        <a:pt x="4374" y="1164"/>
                      </a:cubicBezTo>
                      <a:cubicBezTo>
                        <a:pt x="4106" y="662"/>
                        <a:pt x="3637" y="276"/>
                        <a:pt x="3084" y="109"/>
                      </a:cubicBezTo>
                      <a:cubicBezTo>
                        <a:pt x="2867" y="36"/>
                        <a:pt x="2642" y="0"/>
                        <a:pt x="24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42" name="Google Shape;1542;p47"/>
                <p:cNvSpPr/>
                <p:nvPr/>
              </p:nvSpPr>
              <p:spPr>
                <a:xfrm rot="3504383">
                  <a:off x="2205590" y="5377814"/>
                  <a:ext cx="120677" cy="109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7" h="4367" extrusionOk="0">
                      <a:moveTo>
                        <a:pt x="2265" y="0"/>
                      </a:moveTo>
                      <a:cubicBezTo>
                        <a:pt x="1337" y="0"/>
                        <a:pt x="441" y="592"/>
                        <a:pt x="152" y="1583"/>
                      </a:cubicBezTo>
                      <a:cubicBezTo>
                        <a:pt x="1" y="2136"/>
                        <a:pt x="68" y="2722"/>
                        <a:pt x="336" y="3225"/>
                      </a:cubicBezTo>
                      <a:cubicBezTo>
                        <a:pt x="621" y="3727"/>
                        <a:pt x="1090" y="4096"/>
                        <a:pt x="1626" y="4263"/>
                      </a:cubicBezTo>
                      <a:cubicBezTo>
                        <a:pt x="1834" y="4333"/>
                        <a:pt x="2049" y="4366"/>
                        <a:pt x="2264" y="4366"/>
                      </a:cubicBezTo>
                      <a:cubicBezTo>
                        <a:pt x="2621" y="4366"/>
                        <a:pt x="2978" y="4273"/>
                        <a:pt x="3302" y="4096"/>
                      </a:cubicBezTo>
                      <a:cubicBezTo>
                        <a:pt x="4659" y="3359"/>
                        <a:pt x="4826" y="1449"/>
                        <a:pt x="3620" y="477"/>
                      </a:cubicBezTo>
                      <a:cubicBezTo>
                        <a:pt x="3210" y="151"/>
                        <a:pt x="2733" y="0"/>
                        <a:pt x="226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43" name="Google Shape;1543;p47"/>
                <p:cNvSpPr/>
                <p:nvPr/>
              </p:nvSpPr>
              <p:spPr>
                <a:xfrm rot="3504383">
                  <a:off x="2033387" y="5413958"/>
                  <a:ext cx="110177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4365" extrusionOk="0">
                      <a:moveTo>
                        <a:pt x="2246" y="1"/>
                      </a:moveTo>
                      <a:cubicBezTo>
                        <a:pt x="1941" y="1"/>
                        <a:pt x="1637" y="64"/>
                        <a:pt x="1357" y="190"/>
                      </a:cubicBezTo>
                      <a:cubicBezTo>
                        <a:pt x="1106" y="291"/>
                        <a:pt x="872" y="442"/>
                        <a:pt x="670" y="643"/>
                      </a:cubicBezTo>
                      <a:cubicBezTo>
                        <a:pt x="469" y="827"/>
                        <a:pt x="319" y="1062"/>
                        <a:pt x="218" y="1313"/>
                      </a:cubicBezTo>
                      <a:cubicBezTo>
                        <a:pt x="0" y="1832"/>
                        <a:pt x="0" y="2402"/>
                        <a:pt x="201" y="2905"/>
                      </a:cubicBezTo>
                      <a:cubicBezTo>
                        <a:pt x="402" y="3441"/>
                        <a:pt x="804" y="3893"/>
                        <a:pt x="1307" y="4144"/>
                      </a:cubicBezTo>
                      <a:cubicBezTo>
                        <a:pt x="1595" y="4293"/>
                        <a:pt x="1908" y="4364"/>
                        <a:pt x="2221" y="4364"/>
                      </a:cubicBezTo>
                      <a:cubicBezTo>
                        <a:pt x="2474" y="4364"/>
                        <a:pt x="2727" y="4318"/>
                        <a:pt x="2966" y="4228"/>
                      </a:cubicBezTo>
                      <a:cubicBezTo>
                        <a:pt x="3535" y="4010"/>
                        <a:pt x="3988" y="3575"/>
                        <a:pt x="4222" y="3005"/>
                      </a:cubicBezTo>
                      <a:cubicBezTo>
                        <a:pt x="4340" y="2720"/>
                        <a:pt x="4407" y="2419"/>
                        <a:pt x="4407" y="2117"/>
                      </a:cubicBezTo>
                      <a:cubicBezTo>
                        <a:pt x="4407" y="1832"/>
                        <a:pt x="4340" y="1547"/>
                        <a:pt x="4239" y="1279"/>
                      </a:cubicBezTo>
                      <a:cubicBezTo>
                        <a:pt x="4005" y="743"/>
                        <a:pt x="3569" y="324"/>
                        <a:pt x="3016" y="140"/>
                      </a:cubicBezTo>
                      <a:cubicBezTo>
                        <a:pt x="2769" y="47"/>
                        <a:pt x="2507" y="1"/>
                        <a:pt x="22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44" name="Google Shape;1544;p47"/>
                <p:cNvSpPr/>
                <p:nvPr/>
              </p:nvSpPr>
              <p:spPr>
                <a:xfrm rot="3504383">
                  <a:off x="1852726" y="5421014"/>
                  <a:ext cx="112702" cy="109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66" extrusionOk="0">
                      <a:moveTo>
                        <a:pt x="2315" y="1"/>
                      </a:moveTo>
                      <a:cubicBezTo>
                        <a:pt x="2170" y="1"/>
                        <a:pt x="2023" y="16"/>
                        <a:pt x="1877" y="46"/>
                      </a:cubicBezTo>
                      <a:cubicBezTo>
                        <a:pt x="1609" y="79"/>
                        <a:pt x="1358" y="180"/>
                        <a:pt x="1123" y="314"/>
                      </a:cubicBezTo>
                      <a:cubicBezTo>
                        <a:pt x="889" y="448"/>
                        <a:pt x="687" y="632"/>
                        <a:pt x="537" y="850"/>
                      </a:cubicBezTo>
                      <a:cubicBezTo>
                        <a:pt x="369" y="1068"/>
                        <a:pt x="252" y="1319"/>
                        <a:pt x="202" y="1570"/>
                      </a:cubicBezTo>
                      <a:cubicBezTo>
                        <a:pt x="1" y="2408"/>
                        <a:pt x="269" y="3279"/>
                        <a:pt x="922" y="3849"/>
                      </a:cubicBezTo>
                      <a:cubicBezTo>
                        <a:pt x="1284" y="4182"/>
                        <a:pt x="1772" y="4365"/>
                        <a:pt x="2266" y="4365"/>
                      </a:cubicBezTo>
                      <a:cubicBezTo>
                        <a:pt x="2343" y="4365"/>
                        <a:pt x="2420" y="4361"/>
                        <a:pt x="2497" y="4352"/>
                      </a:cubicBezTo>
                      <a:cubicBezTo>
                        <a:pt x="2799" y="4318"/>
                        <a:pt x="3083" y="4218"/>
                        <a:pt x="3335" y="4067"/>
                      </a:cubicBezTo>
                      <a:cubicBezTo>
                        <a:pt x="3620" y="3916"/>
                        <a:pt x="3854" y="3698"/>
                        <a:pt x="4038" y="3447"/>
                      </a:cubicBezTo>
                      <a:cubicBezTo>
                        <a:pt x="4223" y="3196"/>
                        <a:pt x="4357" y="2911"/>
                        <a:pt x="4424" y="2609"/>
                      </a:cubicBezTo>
                      <a:cubicBezTo>
                        <a:pt x="4491" y="2324"/>
                        <a:pt x="4508" y="2023"/>
                        <a:pt x="4457" y="1738"/>
                      </a:cubicBezTo>
                      <a:cubicBezTo>
                        <a:pt x="4357" y="1152"/>
                        <a:pt x="4005" y="649"/>
                        <a:pt x="3502" y="347"/>
                      </a:cubicBezTo>
                      <a:cubicBezTo>
                        <a:pt x="3141" y="123"/>
                        <a:pt x="2734" y="1"/>
                        <a:pt x="23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45" name="Google Shape;1545;p47"/>
                <p:cNvSpPr/>
                <p:nvPr/>
              </p:nvSpPr>
              <p:spPr>
                <a:xfrm rot="3504383">
                  <a:off x="1679794" y="5382042"/>
                  <a:ext cx="111877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5" h="4368" extrusionOk="0">
                      <a:moveTo>
                        <a:pt x="2140" y="1"/>
                      </a:moveTo>
                      <a:cubicBezTo>
                        <a:pt x="1679" y="1"/>
                        <a:pt x="1240" y="153"/>
                        <a:pt x="872" y="435"/>
                      </a:cubicBezTo>
                      <a:cubicBezTo>
                        <a:pt x="654" y="603"/>
                        <a:pt x="487" y="804"/>
                        <a:pt x="353" y="1039"/>
                      </a:cubicBezTo>
                      <a:cubicBezTo>
                        <a:pt x="219" y="1273"/>
                        <a:pt x="135" y="1541"/>
                        <a:pt x="85" y="1793"/>
                      </a:cubicBezTo>
                      <a:cubicBezTo>
                        <a:pt x="1" y="2362"/>
                        <a:pt x="118" y="2949"/>
                        <a:pt x="437" y="3434"/>
                      </a:cubicBezTo>
                      <a:cubicBezTo>
                        <a:pt x="755" y="3920"/>
                        <a:pt x="1258" y="4239"/>
                        <a:pt x="1827" y="4339"/>
                      </a:cubicBezTo>
                      <a:cubicBezTo>
                        <a:pt x="1940" y="4358"/>
                        <a:pt x="2051" y="4367"/>
                        <a:pt x="2160" y="4367"/>
                      </a:cubicBezTo>
                      <a:cubicBezTo>
                        <a:pt x="2342" y="4367"/>
                        <a:pt x="2520" y="4341"/>
                        <a:pt x="2698" y="4289"/>
                      </a:cubicBezTo>
                      <a:cubicBezTo>
                        <a:pt x="3000" y="4222"/>
                        <a:pt x="3285" y="4071"/>
                        <a:pt x="3536" y="3887"/>
                      </a:cubicBezTo>
                      <a:cubicBezTo>
                        <a:pt x="4039" y="3518"/>
                        <a:pt x="4340" y="2965"/>
                        <a:pt x="4407" y="2345"/>
                      </a:cubicBezTo>
                      <a:cubicBezTo>
                        <a:pt x="4474" y="1776"/>
                        <a:pt x="4273" y="1189"/>
                        <a:pt x="3888" y="771"/>
                      </a:cubicBezTo>
                      <a:cubicBezTo>
                        <a:pt x="3486" y="335"/>
                        <a:pt x="2966" y="67"/>
                        <a:pt x="2397" y="17"/>
                      </a:cubicBezTo>
                      <a:cubicBezTo>
                        <a:pt x="2311" y="6"/>
                        <a:pt x="2225" y="1"/>
                        <a:pt x="21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46" name="Google Shape;1546;p47"/>
                <p:cNvSpPr/>
                <p:nvPr/>
              </p:nvSpPr>
              <p:spPr>
                <a:xfrm rot="3504383">
                  <a:off x="1522053" y="5299808"/>
                  <a:ext cx="111027" cy="109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71" extrusionOk="0">
                      <a:moveTo>
                        <a:pt x="2148" y="1"/>
                      </a:moveTo>
                      <a:cubicBezTo>
                        <a:pt x="2114" y="1"/>
                        <a:pt x="2079" y="2"/>
                        <a:pt x="2044" y="4"/>
                      </a:cubicBezTo>
                      <a:cubicBezTo>
                        <a:pt x="1910" y="4"/>
                        <a:pt x="1776" y="21"/>
                        <a:pt x="1642" y="54"/>
                      </a:cubicBezTo>
                      <a:cubicBezTo>
                        <a:pt x="1508" y="88"/>
                        <a:pt x="1374" y="138"/>
                        <a:pt x="1257" y="188"/>
                      </a:cubicBezTo>
                      <a:cubicBezTo>
                        <a:pt x="754" y="423"/>
                        <a:pt x="369" y="842"/>
                        <a:pt x="168" y="1344"/>
                      </a:cubicBezTo>
                      <a:cubicBezTo>
                        <a:pt x="67" y="1612"/>
                        <a:pt x="17" y="1881"/>
                        <a:pt x="0" y="2165"/>
                      </a:cubicBezTo>
                      <a:cubicBezTo>
                        <a:pt x="0" y="2450"/>
                        <a:pt x="50" y="2735"/>
                        <a:pt x="151" y="3020"/>
                      </a:cubicBezTo>
                      <a:cubicBezTo>
                        <a:pt x="252" y="3288"/>
                        <a:pt x="419" y="3539"/>
                        <a:pt x="620" y="3757"/>
                      </a:cubicBezTo>
                      <a:cubicBezTo>
                        <a:pt x="821" y="3958"/>
                        <a:pt x="1056" y="4109"/>
                        <a:pt x="1324" y="4226"/>
                      </a:cubicBezTo>
                      <a:cubicBezTo>
                        <a:pt x="1578" y="4323"/>
                        <a:pt x="1846" y="4371"/>
                        <a:pt x="2112" y="4371"/>
                      </a:cubicBezTo>
                      <a:cubicBezTo>
                        <a:pt x="2442" y="4371"/>
                        <a:pt x="2770" y="4298"/>
                        <a:pt x="3066" y="4159"/>
                      </a:cubicBezTo>
                      <a:cubicBezTo>
                        <a:pt x="3217" y="4092"/>
                        <a:pt x="3351" y="4008"/>
                        <a:pt x="3485" y="3925"/>
                      </a:cubicBezTo>
                      <a:cubicBezTo>
                        <a:pt x="3602" y="3824"/>
                        <a:pt x="3720" y="3724"/>
                        <a:pt x="3820" y="3623"/>
                      </a:cubicBezTo>
                      <a:cubicBezTo>
                        <a:pt x="4005" y="3405"/>
                        <a:pt x="4155" y="3137"/>
                        <a:pt x="4256" y="2869"/>
                      </a:cubicBezTo>
                      <a:cubicBezTo>
                        <a:pt x="4440" y="2316"/>
                        <a:pt x="4390" y="1713"/>
                        <a:pt x="4105" y="1194"/>
                      </a:cubicBezTo>
                      <a:cubicBezTo>
                        <a:pt x="3837" y="691"/>
                        <a:pt x="3385" y="306"/>
                        <a:pt x="2849" y="121"/>
                      </a:cubicBezTo>
                      <a:cubicBezTo>
                        <a:pt x="2615" y="48"/>
                        <a:pt x="2382" y="1"/>
                        <a:pt x="21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47" name="Google Shape;1547;p47"/>
                <p:cNvSpPr/>
                <p:nvPr/>
              </p:nvSpPr>
              <p:spPr>
                <a:xfrm rot="3504383">
                  <a:off x="1385467" y="5182648"/>
                  <a:ext cx="112302" cy="109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2" h="4362" extrusionOk="0">
                      <a:moveTo>
                        <a:pt x="2200" y="1"/>
                      </a:moveTo>
                      <a:cubicBezTo>
                        <a:pt x="2076" y="1"/>
                        <a:pt x="1952" y="13"/>
                        <a:pt x="1827" y="37"/>
                      </a:cubicBezTo>
                      <a:cubicBezTo>
                        <a:pt x="1559" y="70"/>
                        <a:pt x="1308" y="171"/>
                        <a:pt x="1090" y="321"/>
                      </a:cubicBezTo>
                      <a:cubicBezTo>
                        <a:pt x="855" y="472"/>
                        <a:pt x="671" y="657"/>
                        <a:pt x="503" y="874"/>
                      </a:cubicBezTo>
                      <a:cubicBezTo>
                        <a:pt x="168" y="1327"/>
                        <a:pt x="1" y="1896"/>
                        <a:pt x="51" y="2466"/>
                      </a:cubicBezTo>
                      <a:cubicBezTo>
                        <a:pt x="101" y="3052"/>
                        <a:pt x="403" y="3589"/>
                        <a:pt x="872" y="3940"/>
                      </a:cubicBezTo>
                      <a:cubicBezTo>
                        <a:pt x="1107" y="4108"/>
                        <a:pt x="1375" y="4242"/>
                        <a:pt x="1660" y="4309"/>
                      </a:cubicBezTo>
                      <a:cubicBezTo>
                        <a:pt x="1830" y="4345"/>
                        <a:pt x="2001" y="4362"/>
                        <a:pt x="2169" y="4362"/>
                      </a:cubicBezTo>
                      <a:cubicBezTo>
                        <a:pt x="2314" y="4362"/>
                        <a:pt x="2458" y="4349"/>
                        <a:pt x="2598" y="4326"/>
                      </a:cubicBezTo>
                      <a:cubicBezTo>
                        <a:pt x="2899" y="4276"/>
                        <a:pt x="3201" y="4158"/>
                        <a:pt x="3469" y="3974"/>
                      </a:cubicBezTo>
                      <a:cubicBezTo>
                        <a:pt x="3586" y="3907"/>
                        <a:pt x="3704" y="3806"/>
                        <a:pt x="3804" y="3706"/>
                      </a:cubicBezTo>
                      <a:cubicBezTo>
                        <a:pt x="3905" y="3589"/>
                        <a:pt x="4005" y="3488"/>
                        <a:pt x="4089" y="3354"/>
                      </a:cubicBezTo>
                      <a:cubicBezTo>
                        <a:pt x="4407" y="2868"/>
                        <a:pt x="4491" y="2265"/>
                        <a:pt x="4340" y="1712"/>
                      </a:cubicBezTo>
                      <a:cubicBezTo>
                        <a:pt x="4189" y="1159"/>
                        <a:pt x="3838" y="673"/>
                        <a:pt x="3369" y="355"/>
                      </a:cubicBezTo>
                      <a:cubicBezTo>
                        <a:pt x="3251" y="288"/>
                        <a:pt x="3134" y="221"/>
                        <a:pt x="3000" y="171"/>
                      </a:cubicBezTo>
                      <a:cubicBezTo>
                        <a:pt x="2883" y="120"/>
                        <a:pt x="2749" y="87"/>
                        <a:pt x="2631" y="53"/>
                      </a:cubicBezTo>
                      <a:cubicBezTo>
                        <a:pt x="2488" y="17"/>
                        <a:pt x="2344" y="1"/>
                        <a:pt x="220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48" name="Google Shape;1548;p47"/>
                <p:cNvSpPr/>
                <p:nvPr/>
              </p:nvSpPr>
              <p:spPr>
                <a:xfrm rot="3504383">
                  <a:off x="1285881" y="5032815"/>
                  <a:ext cx="111027" cy="108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45" extrusionOk="0">
                      <a:moveTo>
                        <a:pt x="2270" y="0"/>
                      </a:moveTo>
                      <a:cubicBezTo>
                        <a:pt x="1786" y="0"/>
                        <a:pt x="1323" y="165"/>
                        <a:pt x="938" y="461"/>
                      </a:cubicBezTo>
                      <a:cubicBezTo>
                        <a:pt x="486" y="813"/>
                        <a:pt x="184" y="1333"/>
                        <a:pt x="84" y="1885"/>
                      </a:cubicBezTo>
                      <a:cubicBezTo>
                        <a:pt x="0" y="2472"/>
                        <a:pt x="151" y="3042"/>
                        <a:pt x="503" y="3494"/>
                      </a:cubicBezTo>
                      <a:cubicBezTo>
                        <a:pt x="888" y="3980"/>
                        <a:pt x="1441" y="4281"/>
                        <a:pt x="2044" y="4332"/>
                      </a:cubicBezTo>
                      <a:cubicBezTo>
                        <a:pt x="2124" y="4340"/>
                        <a:pt x="2202" y="4344"/>
                        <a:pt x="2280" y="4344"/>
                      </a:cubicBezTo>
                      <a:cubicBezTo>
                        <a:pt x="2513" y="4344"/>
                        <a:pt x="2739" y="4306"/>
                        <a:pt x="2966" y="4231"/>
                      </a:cubicBezTo>
                      <a:cubicBezTo>
                        <a:pt x="3251" y="4147"/>
                        <a:pt x="3502" y="4013"/>
                        <a:pt x="3736" y="3812"/>
                      </a:cubicBezTo>
                      <a:cubicBezTo>
                        <a:pt x="4172" y="3444"/>
                        <a:pt x="4423" y="2874"/>
                        <a:pt x="4440" y="2304"/>
                      </a:cubicBezTo>
                      <a:cubicBezTo>
                        <a:pt x="4440" y="1718"/>
                        <a:pt x="4239" y="1165"/>
                        <a:pt x="3854" y="746"/>
                      </a:cubicBezTo>
                      <a:cubicBezTo>
                        <a:pt x="3686" y="528"/>
                        <a:pt x="3468" y="361"/>
                        <a:pt x="3234" y="244"/>
                      </a:cubicBezTo>
                      <a:cubicBezTo>
                        <a:pt x="2982" y="109"/>
                        <a:pt x="2731" y="26"/>
                        <a:pt x="2463" y="9"/>
                      </a:cubicBezTo>
                      <a:cubicBezTo>
                        <a:pt x="2398" y="3"/>
                        <a:pt x="2334" y="0"/>
                        <a:pt x="22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49" name="Google Shape;1549;p47"/>
                <p:cNvSpPr/>
                <p:nvPr/>
              </p:nvSpPr>
              <p:spPr>
                <a:xfrm rot="3504383">
                  <a:off x="1219355" y="4862881"/>
                  <a:ext cx="117727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68" extrusionOk="0">
                      <a:moveTo>
                        <a:pt x="2471" y="1"/>
                      </a:moveTo>
                      <a:cubicBezTo>
                        <a:pt x="1538" y="1"/>
                        <a:pt x="676" y="596"/>
                        <a:pt x="385" y="1523"/>
                      </a:cubicBezTo>
                      <a:cubicBezTo>
                        <a:pt x="0" y="2696"/>
                        <a:pt x="670" y="3953"/>
                        <a:pt x="1843" y="4271"/>
                      </a:cubicBezTo>
                      <a:cubicBezTo>
                        <a:pt x="2067" y="4333"/>
                        <a:pt x="2290" y="4368"/>
                        <a:pt x="2514" y="4368"/>
                      </a:cubicBezTo>
                      <a:cubicBezTo>
                        <a:pt x="2592" y="4368"/>
                        <a:pt x="2670" y="4364"/>
                        <a:pt x="2748" y="4355"/>
                      </a:cubicBezTo>
                      <a:cubicBezTo>
                        <a:pt x="3033" y="4321"/>
                        <a:pt x="3301" y="4221"/>
                        <a:pt x="3552" y="4087"/>
                      </a:cubicBezTo>
                      <a:cubicBezTo>
                        <a:pt x="4071" y="3802"/>
                        <a:pt x="4423" y="3316"/>
                        <a:pt x="4557" y="2747"/>
                      </a:cubicBezTo>
                      <a:cubicBezTo>
                        <a:pt x="4708" y="2194"/>
                        <a:pt x="4624" y="1590"/>
                        <a:pt x="4340" y="1105"/>
                      </a:cubicBezTo>
                      <a:cubicBezTo>
                        <a:pt x="4206" y="853"/>
                        <a:pt x="4021" y="652"/>
                        <a:pt x="3803" y="468"/>
                      </a:cubicBezTo>
                      <a:cubicBezTo>
                        <a:pt x="3586" y="284"/>
                        <a:pt x="3334" y="166"/>
                        <a:pt x="3066" y="83"/>
                      </a:cubicBezTo>
                      <a:cubicBezTo>
                        <a:pt x="2868" y="27"/>
                        <a:pt x="2668" y="1"/>
                        <a:pt x="247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50" name="Google Shape;1550;p47"/>
                <p:cNvSpPr/>
                <p:nvPr/>
              </p:nvSpPr>
              <p:spPr>
                <a:xfrm rot="3504383">
                  <a:off x="1176782" y="4692376"/>
                  <a:ext cx="128652" cy="10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6" h="4374" extrusionOk="0">
                      <a:moveTo>
                        <a:pt x="2470" y="0"/>
                      </a:moveTo>
                      <a:cubicBezTo>
                        <a:pt x="1613" y="0"/>
                        <a:pt x="761" y="492"/>
                        <a:pt x="420" y="1454"/>
                      </a:cubicBezTo>
                      <a:cubicBezTo>
                        <a:pt x="1" y="2577"/>
                        <a:pt x="587" y="3833"/>
                        <a:pt x="1726" y="4236"/>
                      </a:cubicBezTo>
                      <a:cubicBezTo>
                        <a:pt x="1984" y="4330"/>
                        <a:pt x="2240" y="4374"/>
                        <a:pt x="2486" y="4374"/>
                      </a:cubicBezTo>
                      <a:cubicBezTo>
                        <a:pt x="3985" y="4374"/>
                        <a:pt x="5146" y="2764"/>
                        <a:pt x="4441" y="1253"/>
                      </a:cubicBezTo>
                      <a:cubicBezTo>
                        <a:pt x="4040" y="413"/>
                        <a:pt x="3253" y="0"/>
                        <a:pt x="24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51" name="Google Shape;1551;p47"/>
                <p:cNvSpPr/>
                <p:nvPr/>
              </p:nvSpPr>
              <p:spPr>
                <a:xfrm rot="3504383">
                  <a:off x="1143187" y="4515526"/>
                  <a:ext cx="113102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4" h="4368" extrusionOk="0">
                      <a:moveTo>
                        <a:pt x="2194" y="0"/>
                      </a:moveTo>
                      <a:cubicBezTo>
                        <a:pt x="2116" y="0"/>
                        <a:pt x="2038" y="4"/>
                        <a:pt x="1960" y="13"/>
                      </a:cubicBezTo>
                      <a:cubicBezTo>
                        <a:pt x="1676" y="47"/>
                        <a:pt x="1391" y="130"/>
                        <a:pt x="1156" y="281"/>
                      </a:cubicBezTo>
                      <a:cubicBezTo>
                        <a:pt x="637" y="566"/>
                        <a:pt x="268" y="1052"/>
                        <a:pt x="134" y="1622"/>
                      </a:cubicBezTo>
                      <a:cubicBezTo>
                        <a:pt x="0" y="2174"/>
                        <a:pt x="84" y="2761"/>
                        <a:pt x="369" y="3263"/>
                      </a:cubicBezTo>
                      <a:cubicBezTo>
                        <a:pt x="503" y="3515"/>
                        <a:pt x="687" y="3716"/>
                        <a:pt x="905" y="3900"/>
                      </a:cubicBezTo>
                      <a:cubicBezTo>
                        <a:pt x="1123" y="4068"/>
                        <a:pt x="1374" y="4202"/>
                        <a:pt x="1642" y="4285"/>
                      </a:cubicBezTo>
                      <a:cubicBezTo>
                        <a:pt x="1840" y="4341"/>
                        <a:pt x="2040" y="4367"/>
                        <a:pt x="2237" y="4367"/>
                      </a:cubicBezTo>
                      <a:cubicBezTo>
                        <a:pt x="3170" y="4367"/>
                        <a:pt x="4032" y="3772"/>
                        <a:pt x="4323" y="2845"/>
                      </a:cubicBezTo>
                      <a:cubicBezTo>
                        <a:pt x="4524" y="2292"/>
                        <a:pt x="4457" y="1672"/>
                        <a:pt x="4189" y="1169"/>
                      </a:cubicBezTo>
                      <a:cubicBezTo>
                        <a:pt x="3904" y="633"/>
                        <a:pt x="3435" y="248"/>
                        <a:pt x="2848" y="97"/>
                      </a:cubicBezTo>
                      <a:cubicBezTo>
                        <a:pt x="2637" y="35"/>
                        <a:pt x="2417" y="0"/>
                        <a:pt x="219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52" name="Google Shape;1552;p47"/>
                <p:cNvSpPr/>
                <p:nvPr/>
              </p:nvSpPr>
              <p:spPr>
                <a:xfrm rot="3504383">
                  <a:off x="1082431" y="4347831"/>
                  <a:ext cx="111427" cy="109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7" h="4370" extrusionOk="0">
                      <a:moveTo>
                        <a:pt x="2238" y="1"/>
                      </a:moveTo>
                      <a:cubicBezTo>
                        <a:pt x="1977" y="1"/>
                        <a:pt x="1726" y="36"/>
                        <a:pt x="1475" y="105"/>
                      </a:cubicBezTo>
                      <a:cubicBezTo>
                        <a:pt x="1190" y="206"/>
                        <a:pt x="939" y="340"/>
                        <a:pt x="721" y="541"/>
                      </a:cubicBezTo>
                      <a:cubicBezTo>
                        <a:pt x="268" y="926"/>
                        <a:pt x="17" y="1479"/>
                        <a:pt x="17" y="2066"/>
                      </a:cubicBezTo>
                      <a:cubicBezTo>
                        <a:pt x="0" y="2635"/>
                        <a:pt x="218" y="3188"/>
                        <a:pt x="603" y="3624"/>
                      </a:cubicBezTo>
                      <a:cubicBezTo>
                        <a:pt x="771" y="3825"/>
                        <a:pt x="989" y="3993"/>
                        <a:pt x="1223" y="4127"/>
                      </a:cubicBezTo>
                      <a:cubicBezTo>
                        <a:pt x="1458" y="4261"/>
                        <a:pt x="1726" y="4344"/>
                        <a:pt x="1994" y="4361"/>
                      </a:cubicBezTo>
                      <a:cubicBezTo>
                        <a:pt x="2058" y="4367"/>
                        <a:pt x="2123" y="4370"/>
                        <a:pt x="2186" y="4370"/>
                      </a:cubicBezTo>
                      <a:cubicBezTo>
                        <a:pt x="2670" y="4370"/>
                        <a:pt x="3134" y="4203"/>
                        <a:pt x="3519" y="3892"/>
                      </a:cubicBezTo>
                      <a:cubicBezTo>
                        <a:pt x="3954" y="3540"/>
                        <a:pt x="4273" y="3038"/>
                        <a:pt x="4356" y="2468"/>
                      </a:cubicBezTo>
                      <a:cubicBezTo>
                        <a:pt x="4457" y="1898"/>
                        <a:pt x="4306" y="1312"/>
                        <a:pt x="3938" y="843"/>
                      </a:cubicBezTo>
                      <a:cubicBezTo>
                        <a:pt x="3569" y="374"/>
                        <a:pt x="2999" y="72"/>
                        <a:pt x="2396" y="5"/>
                      </a:cubicBezTo>
                      <a:cubicBezTo>
                        <a:pt x="2343" y="2"/>
                        <a:pt x="2291" y="1"/>
                        <a:pt x="22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53" name="Google Shape;1553;p47"/>
                <p:cNvSpPr/>
                <p:nvPr/>
              </p:nvSpPr>
              <p:spPr>
                <a:xfrm rot="3504383">
                  <a:off x="981651" y="4197755"/>
                  <a:ext cx="112277" cy="10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59" extrusionOk="0">
                      <a:moveTo>
                        <a:pt x="2257" y="0"/>
                      </a:moveTo>
                      <a:cubicBezTo>
                        <a:pt x="2134" y="0"/>
                        <a:pt x="2012" y="10"/>
                        <a:pt x="1894" y="30"/>
                      </a:cubicBezTo>
                      <a:cubicBezTo>
                        <a:pt x="1592" y="97"/>
                        <a:pt x="1290" y="214"/>
                        <a:pt x="1022" y="381"/>
                      </a:cubicBezTo>
                      <a:cubicBezTo>
                        <a:pt x="905" y="465"/>
                        <a:pt x="788" y="566"/>
                        <a:pt x="687" y="666"/>
                      </a:cubicBezTo>
                      <a:cubicBezTo>
                        <a:pt x="587" y="767"/>
                        <a:pt x="503" y="884"/>
                        <a:pt x="419" y="1018"/>
                      </a:cubicBezTo>
                      <a:cubicBezTo>
                        <a:pt x="101" y="1487"/>
                        <a:pt x="0" y="2090"/>
                        <a:pt x="151" y="2660"/>
                      </a:cubicBezTo>
                      <a:cubicBezTo>
                        <a:pt x="302" y="3213"/>
                        <a:pt x="654" y="3682"/>
                        <a:pt x="1140" y="4000"/>
                      </a:cubicBezTo>
                      <a:cubicBezTo>
                        <a:pt x="1240" y="4067"/>
                        <a:pt x="1357" y="4134"/>
                        <a:pt x="1491" y="4185"/>
                      </a:cubicBezTo>
                      <a:cubicBezTo>
                        <a:pt x="1609" y="4235"/>
                        <a:pt x="1743" y="4285"/>
                        <a:pt x="1860" y="4319"/>
                      </a:cubicBezTo>
                      <a:cubicBezTo>
                        <a:pt x="2008" y="4346"/>
                        <a:pt x="2155" y="4359"/>
                        <a:pt x="2303" y="4359"/>
                      </a:cubicBezTo>
                      <a:cubicBezTo>
                        <a:pt x="2423" y="4359"/>
                        <a:pt x="2544" y="4351"/>
                        <a:pt x="2664" y="4335"/>
                      </a:cubicBezTo>
                      <a:cubicBezTo>
                        <a:pt x="2932" y="4285"/>
                        <a:pt x="3184" y="4185"/>
                        <a:pt x="3401" y="4034"/>
                      </a:cubicBezTo>
                      <a:cubicBezTo>
                        <a:pt x="3636" y="3883"/>
                        <a:pt x="3820" y="3699"/>
                        <a:pt x="3988" y="3481"/>
                      </a:cubicBezTo>
                      <a:cubicBezTo>
                        <a:pt x="4323" y="3029"/>
                        <a:pt x="4490" y="2459"/>
                        <a:pt x="4440" y="1889"/>
                      </a:cubicBezTo>
                      <a:cubicBezTo>
                        <a:pt x="4390" y="1303"/>
                        <a:pt x="4088" y="767"/>
                        <a:pt x="3619" y="432"/>
                      </a:cubicBezTo>
                      <a:cubicBezTo>
                        <a:pt x="3385" y="247"/>
                        <a:pt x="3117" y="130"/>
                        <a:pt x="2832" y="63"/>
                      </a:cubicBezTo>
                      <a:cubicBezTo>
                        <a:pt x="2639" y="22"/>
                        <a:pt x="2446" y="0"/>
                        <a:pt x="22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54" name="Google Shape;1554;p47"/>
                <p:cNvSpPr/>
                <p:nvPr/>
              </p:nvSpPr>
              <p:spPr>
                <a:xfrm rot="3504383">
                  <a:off x="846042" y="4080243"/>
                  <a:ext cx="111452" cy="10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363" extrusionOk="0">
                      <a:moveTo>
                        <a:pt x="2384" y="1"/>
                      </a:moveTo>
                      <a:cubicBezTo>
                        <a:pt x="2355" y="1"/>
                        <a:pt x="2325" y="1"/>
                        <a:pt x="2296" y="3"/>
                      </a:cubicBezTo>
                      <a:cubicBezTo>
                        <a:pt x="1977" y="3"/>
                        <a:pt x="1676" y="70"/>
                        <a:pt x="1391" y="204"/>
                      </a:cubicBezTo>
                      <a:cubicBezTo>
                        <a:pt x="1240" y="271"/>
                        <a:pt x="1106" y="355"/>
                        <a:pt x="972" y="439"/>
                      </a:cubicBezTo>
                      <a:cubicBezTo>
                        <a:pt x="855" y="539"/>
                        <a:pt x="738" y="640"/>
                        <a:pt x="637" y="757"/>
                      </a:cubicBezTo>
                      <a:cubicBezTo>
                        <a:pt x="453" y="958"/>
                        <a:pt x="302" y="1226"/>
                        <a:pt x="201" y="1494"/>
                      </a:cubicBezTo>
                      <a:cubicBezTo>
                        <a:pt x="0" y="2047"/>
                        <a:pt x="67" y="2650"/>
                        <a:pt x="352" y="3170"/>
                      </a:cubicBezTo>
                      <a:cubicBezTo>
                        <a:pt x="620" y="3672"/>
                        <a:pt x="1073" y="4058"/>
                        <a:pt x="1626" y="4242"/>
                      </a:cubicBezTo>
                      <a:cubicBezTo>
                        <a:pt x="1859" y="4315"/>
                        <a:pt x="2092" y="4362"/>
                        <a:pt x="2326" y="4362"/>
                      </a:cubicBezTo>
                      <a:cubicBezTo>
                        <a:pt x="2361" y="4362"/>
                        <a:pt x="2395" y="4361"/>
                        <a:pt x="2430" y="4359"/>
                      </a:cubicBezTo>
                      <a:cubicBezTo>
                        <a:pt x="2564" y="4359"/>
                        <a:pt x="2698" y="4343"/>
                        <a:pt x="2832" y="4309"/>
                      </a:cubicBezTo>
                      <a:cubicBezTo>
                        <a:pt x="2966" y="4276"/>
                        <a:pt x="3100" y="4225"/>
                        <a:pt x="3217" y="4175"/>
                      </a:cubicBezTo>
                      <a:cubicBezTo>
                        <a:pt x="3469" y="4058"/>
                        <a:pt x="3686" y="3890"/>
                        <a:pt x="3871" y="3689"/>
                      </a:cubicBezTo>
                      <a:cubicBezTo>
                        <a:pt x="4055" y="3488"/>
                        <a:pt x="4206" y="3270"/>
                        <a:pt x="4290" y="3019"/>
                      </a:cubicBezTo>
                      <a:cubicBezTo>
                        <a:pt x="4390" y="2751"/>
                        <a:pt x="4457" y="2483"/>
                        <a:pt x="4457" y="2198"/>
                      </a:cubicBezTo>
                      <a:cubicBezTo>
                        <a:pt x="4457" y="1913"/>
                        <a:pt x="4424" y="1628"/>
                        <a:pt x="4323" y="1343"/>
                      </a:cubicBezTo>
                      <a:cubicBezTo>
                        <a:pt x="4206" y="1075"/>
                        <a:pt x="4055" y="824"/>
                        <a:pt x="3854" y="623"/>
                      </a:cubicBezTo>
                      <a:cubicBezTo>
                        <a:pt x="3653" y="422"/>
                        <a:pt x="3418" y="254"/>
                        <a:pt x="3150" y="154"/>
                      </a:cubicBezTo>
                      <a:cubicBezTo>
                        <a:pt x="2895" y="64"/>
                        <a:pt x="2639" y="1"/>
                        <a:pt x="23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55" name="Google Shape;1555;p47"/>
                <p:cNvSpPr/>
                <p:nvPr/>
              </p:nvSpPr>
              <p:spPr>
                <a:xfrm rot="3504383">
                  <a:off x="687756" y="3998253"/>
                  <a:ext cx="112302" cy="109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2" h="4369" extrusionOk="0">
                      <a:moveTo>
                        <a:pt x="2298" y="1"/>
                      </a:moveTo>
                      <a:cubicBezTo>
                        <a:pt x="2122" y="1"/>
                        <a:pt x="1949" y="23"/>
                        <a:pt x="1777" y="64"/>
                      </a:cubicBezTo>
                      <a:cubicBezTo>
                        <a:pt x="1475" y="147"/>
                        <a:pt x="1191" y="298"/>
                        <a:pt x="939" y="482"/>
                      </a:cubicBezTo>
                      <a:cubicBezTo>
                        <a:pt x="453" y="868"/>
                        <a:pt x="135" y="1421"/>
                        <a:pt x="68" y="2024"/>
                      </a:cubicBezTo>
                      <a:cubicBezTo>
                        <a:pt x="1" y="2610"/>
                        <a:pt x="202" y="3180"/>
                        <a:pt x="604" y="3616"/>
                      </a:cubicBezTo>
                      <a:cubicBezTo>
                        <a:pt x="989" y="4034"/>
                        <a:pt x="1526" y="4302"/>
                        <a:pt x="2095" y="4353"/>
                      </a:cubicBezTo>
                      <a:cubicBezTo>
                        <a:pt x="2179" y="4363"/>
                        <a:pt x="2262" y="4368"/>
                        <a:pt x="2345" y="4368"/>
                      </a:cubicBezTo>
                      <a:cubicBezTo>
                        <a:pt x="2796" y="4368"/>
                        <a:pt x="3235" y="4217"/>
                        <a:pt x="3603" y="3934"/>
                      </a:cubicBezTo>
                      <a:cubicBezTo>
                        <a:pt x="3821" y="3766"/>
                        <a:pt x="4005" y="3565"/>
                        <a:pt x="4139" y="3331"/>
                      </a:cubicBezTo>
                      <a:cubicBezTo>
                        <a:pt x="4273" y="3096"/>
                        <a:pt x="4357" y="2828"/>
                        <a:pt x="4391" y="2560"/>
                      </a:cubicBezTo>
                      <a:cubicBezTo>
                        <a:pt x="4491" y="2007"/>
                        <a:pt x="4357" y="1421"/>
                        <a:pt x="4056" y="935"/>
                      </a:cubicBezTo>
                      <a:cubicBezTo>
                        <a:pt x="3737" y="449"/>
                        <a:pt x="3218" y="114"/>
                        <a:pt x="2648" y="30"/>
                      </a:cubicBezTo>
                      <a:cubicBezTo>
                        <a:pt x="2529" y="10"/>
                        <a:pt x="2413" y="1"/>
                        <a:pt x="22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56" name="Google Shape;1556;p47"/>
                <p:cNvSpPr/>
                <p:nvPr/>
              </p:nvSpPr>
              <p:spPr>
                <a:xfrm rot="3504383">
                  <a:off x="513802" y="3959434"/>
                  <a:ext cx="112702" cy="10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59" extrusionOk="0">
                      <a:moveTo>
                        <a:pt x="2243" y="1"/>
                      </a:moveTo>
                      <a:cubicBezTo>
                        <a:pt x="2166" y="1"/>
                        <a:pt x="2088" y="5"/>
                        <a:pt x="2011" y="14"/>
                      </a:cubicBezTo>
                      <a:cubicBezTo>
                        <a:pt x="1710" y="48"/>
                        <a:pt x="1425" y="132"/>
                        <a:pt x="1174" y="283"/>
                      </a:cubicBezTo>
                      <a:cubicBezTo>
                        <a:pt x="889" y="450"/>
                        <a:pt x="654" y="668"/>
                        <a:pt x="470" y="919"/>
                      </a:cubicBezTo>
                      <a:cubicBezTo>
                        <a:pt x="286" y="1171"/>
                        <a:pt x="152" y="1455"/>
                        <a:pt x="85" y="1757"/>
                      </a:cubicBezTo>
                      <a:cubicBezTo>
                        <a:pt x="18" y="2042"/>
                        <a:pt x="1" y="2343"/>
                        <a:pt x="51" y="2628"/>
                      </a:cubicBezTo>
                      <a:cubicBezTo>
                        <a:pt x="152" y="3198"/>
                        <a:pt x="503" y="3700"/>
                        <a:pt x="1006" y="4019"/>
                      </a:cubicBezTo>
                      <a:cubicBezTo>
                        <a:pt x="1371" y="4245"/>
                        <a:pt x="1791" y="4358"/>
                        <a:pt x="2219" y="4358"/>
                      </a:cubicBezTo>
                      <a:cubicBezTo>
                        <a:pt x="2362" y="4358"/>
                        <a:pt x="2506" y="4346"/>
                        <a:pt x="2648" y="4320"/>
                      </a:cubicBezTo>
                      <a:cubicBezTo>
                        <a:pt x="2899" y="4270"/>
                        <a:pt x="3151" y="4170"/>
                        <a:pt x="3385" y="4036"/>
                      </a:cubicBezTo>
                      <a:cubicBezTo>
                        <a:pt x="3620" y="3902"/>
                        <a:pt x="3821" y="3717"/>
                        <a:pt x="3972" y="3499"/>
                      </a:cubicBezTo>
                      <a:cubicBezTo>
                        <a:pt x="4139" y="3282"/>
                        <a:pt x="4256" y="3047"/>
                        <a:pt x="4324" y="2779"/>
                      </a:cubicBezTo>
                      <a:cubicBezTo>
                        <a:pt x="4508" y="1958"/>
                        <a:pt x="4240" y="1087"/>
                        <a:pt x="3603" y="517"/>
                      </a:cubicBezTo>
                      <a:cubicBezTo>
                        <a:pt x="3226" y="184"/>
                        <a:pt x="2737" y="1"/>
                        <a:pt x="224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57" name="Google Shape;1557;p47"/>
                <p:cNvSpPr/>
                <p:nvPr/>
              </p:nvSpPr>
              <p:spPr>
                <a:xfrm rot="3504383">
                  <a:off x="335565" y="3966521"/>
                  <a:ext cx="110602" cy="109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4" h="4372" extrusionOk="0">
                      <a:moveTo>
                        <a:pt x="2172" y="1"/>
                      </a:moveTo>
                      <a:cubicBezTo>
                        <a:pt x="1921" y="1"/>
                        <a:pt x="1668" y="48"/>
                        <a:pt x="1425" y="144"/>
                      </a:cubicBezTo>
                      <a:cubicBezTo>
                        <a:pt x="855" y="362"/>
                        <a:pt x="419" y="797"/>
                        <a:pt x="185" y="1350"/>
                      </a:cubicBezTo>
                      <a:cubicBezTo>
                        <a:pt x="68" y="1635"/>
                        <a:pt x="1" y="1937"/>
                        <a:pt x="1" y="2255"/>
                      </a:cubicBezTo>
                      <a:cubicBezTo>
                        <a:pt x="1" y="2540"/>
                        <a:pt x="68" y="2825"/>
                        <a:pt x="168" y="3093"/>
                      </a:cubicBezTo>
                      <a:cubicBezTo>
                        <a:pt x="403" y="3612"/>
                        <a:pt x="838" y="4031"/>
                        <a:pt x="1391" y="4232"/>
                      </a:cubicBezTo>
                      <a:cubicBezTo>
                        <a:pt x="1639" y="4325"/>
                        <a:pt x="1900" y="4371"/>
                        <a:pt x="2163" y="4371"/>
                      </a:cubicBezTo>
                      <a:cubicBezTo>
                        <a:pt x="2470" y="4371"/>
                        <a:pt x="2778" y="4308"/>
                        <a:pt x="3067" y="4182"/>
                      </a:cubicBezTo>
                      <a:cubicBezTo>
                        <a:pt x="3318" y="4081"/>
                        <a:pt x="3536" y="3930"/>
                        <a:pt x="3737" y="3729"/>
                      </a:cubicBezTo>
                      <a:cubicBezTo>
                        <a:pt x="3938" y="3545"/>
                        <a:pt x="4089" y="3311"/>
                        <a:pt x="4206" y="3059"/>
                      </a:cubicBezTo>
                      <a:cubicBezTo>
                        <a:pt x="4407" y="2540"/>
                        <a:pt x="4424" y="1970"/>
                        <a:pt x="4223" y="1451"/>
                      </a:cubicBezTo>
                      <a:cubicBezTo>
                        <a:pt x="4005" y="915"/>
                        <a:pt x="3620" y="479"/>
                        <a:pt x="3100" y="228"/>
                      </a:cubicBezTo>
                      <a:cubicBezTo>
                        <a:pt x="2809" y="78"/>
                        <a:pt x="2492" y="1"/>
                        <a:pt x="21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58" name="Google Shape;1558;p47"/>
                <p:cNvSpPr/>
                <p:nvPr/>
              </p:nvSpPr>
              <p:spPr>
                <a:xfrm rot="3504383">
                  <a:off x="149195" y="4000278"/>
                  <a:ext cx="125677" cy="10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7" h="4374" extrusionOk="0">
                      <a:moveTo>
                        <a:pt x="2758" y="0"/>
                      </a:moveTo>
                      <a:cubicBezTo>
                        <a:pt x="2403" y="0"/>
                        <a:pt x="2048" y="87"/>
                        <a:pt x="1726" y="264"/>
                      </a:cubicBezTo>
                      <a:cubicBezTo>
                        <a:pt x="0" y="1202"/>
                        <a:pt x="302" y="3765"/>
                        <a:pt x="2195" y="4301"/>
                      </a:cubicBezTo>
                      <a:cubicBezTo>
                        <a:pt x="2382" y="4350"/>
                        <a:pt x="2570" y="4373"/>
                        <a:pt x="2755" y="4373"/>
                      </a:cubicBezTo>
                      <a:cubicBezTo>
                        <a:pt x="3713" y="4373"/>
                        <a:pt x="4595" y="3746"/>
                        <a:pt x="4876" y="2777"/>
                      </a:cubicBezTo>
                      <a:cubicBezTo>
                        <a:pt x="5026" y="2224"/>
                        <a:pt x="4959" y="1637"/>
                        <a:pt x="4691" y="1152"/>
                      </a:cubicBezTo>
                      <a:cubicBezTo>
                        <a:pt x="4407" y="649"/>
                        <a:pt x="3937" y="264"/>
                        <a:pt x="3401" y="96"/>
                      </a:cubicBezTo>
                      <a:cubicBezTo>
                        <a:pt x="3192" y="32"/>
                        <a:pt x="2975" y="0"/>
                        <a:pt x="27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59" name="Google Shape;1559;p47"/>
                <p:cNvSpPr/>
                <p:nvPr/>
              </p:nvSpPr>
              <p:spPr>
                <a:xfrm rot="3504383">
                  <a:off x="-14724" y="4058147"/>
                  <a:ext cx="117727" cy="109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66" extrusionOk="0">
                      <a:moveTo>
                        <a:pt x="2273" y="0"/>
                      </a:moveTo>
                      <a:cubicBezTo>
                        <a:pt x="1323" y="0"/>
                        <a:pt x="446" y="613"/>
                        <a:pt x="168" y="1572"/>
                      </a:cubicBezTo>
                      <a:cubicBezTo>
                        <a:pt x="0" y="2125"/>
                        <a:pt x="67" y="2711"/>
                        <a:pt x="352" y="3197"/>
                      </a:cubicBezTo>
                      <a:cubicBezTo>
                        <a:pt x="620" y="3716"/>
                        <a:pt x="1073" y="4085"/>
                        <a:pt x="1626" y="4269"/>
                      </a:cubicBezTo>
                      <a:cubicBezTo>
                        <a:pt x="1838" y="4334"/>
                        <a:pt x="2061" y="4366"/>
                        <a:pt x="2283" y="4366"/>
                      </a:cubicBezTo>
                      <a:cubicBezTo>
                        <a:pt x="2638" y="4366"/>
                        <a:pt x="2992" y="4283"/>
                        <a:pt x="3301" y="4118"/>
                      </a:cubicBezTo>
                      <a:cubicBezTo>
                        <a:pt x="3820" y="3834"/>
                        <a:pt x="4206" y="3348"/>
                        <a:pt x="4357" y="2778"/>
                      </a:cubicBezTo>
                      <a:cubicBezTo>
                        <a:pt x="4708" y="1622"/>
                        <a:pt x="4022" y="399"/>
                        <a:pt x="2865" y="81"/>
                      </a:cubicBezTo>
                      <a:cubicBezTo>
                        <a:pt x="2668" y="26"/>
                        <a:pt x="2469" y="0"/>
                        <a:pt x="2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0" name="Google Shape;1560;p47"/>
                <p:cNvSpPr/>
                <p:nvPr/>
              </p:nvSpPr>
              <p:spPr>
                <a:xfrm rot="3504383">
                  <a:off x="-188393" y="4094295"/>
                  <a:ext cx="111027" cy="109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61" extrusionOk="0">
                      <a:moveTo>
                        <a:pt x="2261" y="0"/>
                      </a:moveTo>
                      <a:cubicBezTo>
                        <a:pt x="1696" y="0"/>
                        <a:pt x="1138" y="213"/>
                        <a:pt x="704" y="612"/>
                      </a:cubicBezTo>
                      <a:cubicBezTo>
                        <a:pt x="503" y="797"/>
                        <a:pt x="353" y="1031"/>
                        <a:pt x="235" y="1282"/>
                      </a:cubicBezTo>
                      <a:cubicBezTo>
                        <a:pt x="18" y="1785"/>
                        <a:pt x="1" y="2355"/>
                        <a:pt x="202" y="2874"/>
                      </a:cubicBezTo>
                      <a:cubicBezTo>
                        <a:pt x="403" y="3410"/>
                        <a:pt x="788" y="3863"/>
                        <a:pt x="1291" y="4131"/>
                      </a:cubicBezTo>
                      <a:cubicBezTo>
                        <a:pt x="1588" y="4284"/>
                        <a:pt x="1912" y="4361"/>
                        <a:pt x="2238" y="4361"/>
                      </a:cubicBezTo>
                      <a:cubicBezTo>
                        <a:pt x="2483" y="4361"/>
                        <a:pt x="2729" y="4317"/>
                        <a:pt x="2966" y="4231"/>
                      </a:cubicBezTo>
                      <a:cubicBezTo>
                        <a:pt x="3838" y="3896"/>
                        <a:pt x="4407" y="3075"/>
                        <a:pt x="4424" y="2137"/>
                      </a:cubicBezTo>
                      <a:cubicBezTo>
                        <a:pt x="4441" y="1249"/>
                        <a:pt x="3888" y="445"/>
                        <a:pt x="3050" y="143"/>
                      </a:cubicBezTo>
                      <a:cubicBezTo>
                        <a:pt x="2793" y="47"/>
                        <a:pt x="2527" y="0"/>
                        <a:pt x="22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1" name="Google Shape;1561;p47"/>
                <p:cNvSpPr/>
                <p:nvPr/>
              </p:nvSpPr>
              <p:spPr>
                <a:xfrm rot="3504383">
                  <a:off x="-366975" y="4099328"/>
                  <a:ext cx="110602" cy="10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4" h="4358" extrusionOk="0">
                      <a:moveTo>
                        <a:pt x="2187" y="1"/>
                      </a:moveTo>
                      <a:cubicBezTo>
                        <a:pt x="2067" y="1"/>
                        <a:pt x="1946" y="9"/>
                        <a:pt x="1826" y="27"/>
                      </a:cubicBezTo>
                      <a:cubicBezTo>
                        <a:pt x="1692" y="44"/>
                        <a:pt x="1575" y="77"/>
                        <a:pt x="1441" y="128"/>
                      </a:cubicBezTo>
                      <a:cubicBezTo>
                        <a:pt x="1324" y="161"/>
                        <a:pt x="1190" y="228"/>
                        <a:pt x="1072" y="278"/>
                      </a:cubicBezTo>
                      <a:cubicBezTo>
                        <a:pt x="838" y="429"/>
                        <a:pt x="637" y="597"/>
                        <a:pt x="469" y="815"/>
                      </a:cubicBezTo>
                      <a:cubicBezTo>
                        <a:pt x="151" y="1233"/>
                        <a:pt x="0" y="1786"/>
                        <a:pt x="50" y="2322"/>
                      </a:cubicBezTo>
                      <a:cubicBezTo>
                        <a:pt x="101" y="2892"/>
                        <a:pt x="369" y="3428"/>
                        <a:pt x="788" y="3814"/>
                      </a:cubicBezTo>
                      <a:cubicBezTo>
                        <a:pt x="1176" y="4172"/>
                        <a:pt x="1672" y="4358"/>
                        <a:pt x="2191" y="4358"/>
                      </a:cubicBezTo>
                      <a:cubicBezTo>
                        <a:pt x="2253" y="4358"/>
                        <a:pt x="2316" y="4355"/>
                        <a:pt x="2379" y="4350"/>
                      </a:cubicBezTo>
                      <a:cubicBezTo>
                        <a:pt x="3317" y="4232"/>
                        <a:pt x="4088" y="3562"/>
                        <a:pt x="4339" y="2641"/>
                      </a:cubicBezTo>
                      <a:cubicBezTo>
                        <a:pt x="4407" y="2356"/>
                        <a:pt x="4423" y="2054"/>
                        <a:pt x="4373" y="1770"/>
                      </a:cubicBezTo>
                      <a:cubicBezTo>
                        <a:pt x="4289" y="1183"/>
                        <a:pt x="3954" y="680"/>
                        <a:pt x="3468" y="362"/>
                      </a:cubicBezTo>
                      <a:cubicBezTo>
                        <a:pt x="3084" y="124"/>
                        <a:pt x="2638" y="1"/>
                        <a:pt x="218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2" name="Google Shape;1562;p47"/>
                <p:cNvSpPr/>
                <p:nvPr/>
              </p:nvSpPr>
              <p:spPr>
                <a:xfrm rot="3504383">
                  <a:off x="-540963" y="4055779"/>
                  <a:ext cx="112277" cy="109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62" extrusionOk="0">
                      <a:moveTo>
                        <a:pt x="2176" y="0"/>
                      </a:moveTo>
                      <a:cubicBezTo>
                        <a:pt x="1728" y="0"/>
                        <a:pt x="1284" y="138"/>
                        <a:pt x="922" y="403"/>
                      </a:cubicBezTo>
                      <a:cubicBezTo>
                        <a:pt x="805" y="486"/>
                        <a:pt x="704" y="587"/>
                        <a:pt x="620" y="687"/>
                      </a:cubicBezTo>
                      <a:cubicBezTo>
                        <a:pt x="520" y="788"/>
                        <a:pt x="453" y="888"/>
                        <a:pt x="386" y="1006"/>
                      </a:cubicBezTo>
                      <a:cubicBezTo>
                        <a:pt x="235" y="1240"/>
                        <a:pt x="151" y="1492"/>
                        <a:pt x="101" y="1760"/>
                      </a:cubicBezTo>
                      <a:cubicBezTo>
                        <a:pt x="0" y="2329"/>
                        <a:pt x="118" y="2916"/>
                        <a:pt x="419" y="3402"/>
                      </a:cubicBezTo>
                      <a:cubicBezTo>
                        <a:pt x="738" y="3887"/>
                        <a:pt x="1240" y="4223"/>
                        <a:pt x="1810" y="4340"/>
                      </a:cubicBezTo>
                      <a:cubicBezTo>
                        <a:pt x="1928" y="4354"/>
                        <a:pt x="2049" y="4362"/>
                        <a:pt x="2170" y="4362"/>
                      </a:cubicBezTo>
                      <a:cubicBezTo>
                        <a:pt x="2342" y="4362"/>
                        <a:pt x="2514" y="4346"/>
                        <a:pt x="2681" y="4306"/>
                      </a:cubicBezTo>
                      <a:cubicBezTo>
                        <a:pt x="2832" y="4273"/>
                        <a:pt x="2966" y="4223"/>
                        <a:pt x="3117" y="4156"/>
                      </a:cubicBezTo>
                      <a:cubicBezTo>
                        <a:pt x="3251" y="4088"/>
                        <a:pt x="3385" y="4005"/>
                        <a:pt x="3519" y="3904"/>
                      </a:cubicBezTo>
                      <a:cubicBezTo>
                        <a:pt x="4005" y="3552"/>
                        <a:pt x="4340" y="2999"/>
                        <a:pt x="4407" y="2396"/>
                      </a:cubicBezTo>
                      <a:cubicBezTo>
                        <a:pt x="4491" y="1810"/>
                        <a:pt x="4306" y="1223"/>
                        <a:pt x="3904" y="788"/>
                      </a:cubicBezTo>
                      <a:cubicBezTo>
                        <a:pt x="3536" y="369"/>
                        <a:pt x="3016" y="84"/>
                        <a:pt x="2447" y="17"/>
                      </a:cubicBezTo>
                      <a:cubicBezTo>
                        <a:pt x="2357" y="6"/>
                        <a:pt x="2266" y="0"/>
                        <a:pt x="21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1563" name="Google Shape;1563;p47"/>
          <p:cNvGrpSpPr/>
          <p:nvPr/>
        </p:nvGrpSpPr>
        <p:grpSpPr>
          <a:xfrm rot="1336901">
            <a:off x="7961390" y="2738999"/>
            <a:ext cx="1752327" cy="1569890"/>
            <a:chOff x="154280" y="2041205"/>
            <a:chExt cx="1333895" cy="1195022"/>
          </a:xfrm>
        </p:grpSpPr>
        <p:cxnSp>
          <p:nvCxnSpPr>
            <p:cNvPr id="1564" name="Google Shape;1564;p47"/>
            <p:cNvCxnSpPr/>
            <p:nvPr/>
          </p:nvCxnSpPr>
          <p:spPr>
            <a:xfrm>
              <a:off x="978775" y="2882500"/>
              <a:ext cx="428100" cy="153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5" name="Google Shape;1565;p47"/>
            <p:cNvCxnSpPr>
              <a:stCxn id="1566" idx="3"/>
              <a:endCxn id="1567" idx="3"/>
            </p:cNvCxnSpPr>
            <p:nvPr/>
          </p:nvCxnSpPr>
          <p:spPr>
            <a:xfrm rot="-1336133" flipH="1">
              <a:off x="918464" y="2699532"/>
              <a:ext cx="218496" cy="171811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68" name="Google Shape;1568;p47"/>
            <p:cNvGrpSpPr/>
            <p:nvPr/>
          </p:nvGrpSpPr>
          <p:grpSpPr>
            <a:xfrm rot="-9901852">
              <a:off x="271474" y="2130709"/>
              <a:ext cx="826515" cy="1016012"/>
              <a:chOff x="7688409" y="2278475"/>
              <a:chExt cx="844492" cy="1038111"/>
            </a:xfrm>
          </p:grpSpPr>
          <p:sp>
            <p:nvSpPr>
              <p:cNvPr id="1569" name="Google Shape;1569;p47"/>
              <p:cNvSpPr/>
              <p:nvPr/>
            </p:nvSpPr>
            <p:spPr>
              <a:xfrm>
                <a:off x="7688409" y="2385360"/>
                <a:ext cx="544909" cy="800719"/>
              </a:xfrm>
              <a:custGeom>
                <a:avLst/>
                <a:gdLst/>
                <a:ahLst/>
                <a:cxnLst/>
                <a:rect l="l" t="t" r="r" b="b"/>
                <a:pathLst>
                  <a:path w="5353" h="7866" fill="none" extrusionOk="0">
                    <a:moveTo>
                      <a:pt x="1" y="6005"/>
                    </a:moveTo>
                    <a:lnTo>
                      <a:pt x="2196" y="7866"/>
                    </a:lnTo>
                    <a:lnTo>
                      <a:pt x="4453" y="6993"/>
                    </a:lnTo>
                    <a:lnTo>
                      <a:pt x="5353" y="3678"/>
                    </a:lnTo>
                    <a:lnTo>
                      <a:pt x="3281" y="1994"/>
                    </a:lnTo>
                    <a:lnTo>
                      <a:pt x="3995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8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0" name="Google Shape;1570;p47"/>
              <p:cNvSpPr/>
              <p:nvPr/>
            </p:nvSpPr>
            <p:spPr>
              <a:xfrm>
                <a:off x="8289815" y="2675273"/>
                <a:ext cx="150860" cy="66574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654" fill="none" extrusionOk="0">
                    <a:moveTo>
                      <a:pt x="1482" y="1"/>
                    </a:moveTo>
                    <a:lnTo>
                      <a:pt x="0" y="653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8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1" name="Google Shape;1571;p47"/>
              <p:cNvSpPr/>
              <p:nvPr/>
            </p:nvSpPr>
            <p:spPr>
              <a:xfrm>
                <a:off x="8362497" y="2588747"/>
                <a:ext cx="170405" cy="139154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367" extrusionOk="0">
                    <a:moveTo>
                      <a:pt x="836" y="1"/>
                    </a:moveTo>
                    <a:cubicBezTo>
                      <a:pt x="745" y="1"/>
                      <a:pt x="653" y="19"/>
                      <a:pt x="565" y="57"/>
                    </a:cubicBezTo>
                    <a:cubicBezTo>
                      <a:pt x="0" y="304"/>
                      <a:pt x="18" y="1098"/>
                      <a:pt x="591" y="1318"/>
                    </a:cubicBezTo>
                    <a:cubicBezTo>
                      <a:pt x="676" y="1351"/>
                      <a:pt x="761" y="1366"/>
                      <a:pt x="843" y="1366"/>
                    </a:cubicBezTo>
                    <a:cubicBezTo>
                      <a:pt x="1304" y="1366"/>
                      <a:pt x="1674" y="882"/>
                      <a:pt x="1464" y="410"/>
                    </a:cubicBezTo>
                    <a:cubicBezTo>
                      <a:pt x="1353" y="154"/>
                      <a:pt x="1099" y="1"/>
                      <a:pt x="8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2" name="Google Shape;1572;p47"/>
              <p:cNvSpPr/>
              <p:nvPr/>
            </p:nvSpPr>
            <p:spPr>
              <a:xfrm>
                <a:off x="8013339" y="2278475"/>
                <a:ext cx="158088" cy="139357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369" extrusionOk="0">
                    <a:moveTo>
                      <a:pt x="776" y="1"/>
                    </a:moveTo>
                    <a:cubicBezTo>
                      <a:pt x="502" y="1"/>
                      <a:pt x="243" y="162"/>
                      <a:pt x="142" y="434"/>
                    </a:cubicBezTo>
                    <a:cubicBezTo>
                      <a:pt x="1" y="786"/>
                      <a:pt x="177" y="1183"/>
                      <a:pt x="530" y="1324"/>
                    </a:cubicBezTo>
                    <a:cubicBezTo>
                      <a:pt x="609" y="1354"/>
                      <a:pt x="691" y="1368"/>
                      <a:pt x="771" y="1368"/>
                    </a:cubicBezTo>
                    <a:cubicBezTo>
                      <a:pt x="1048" y="1368"/>
                      <a:pt x="1311" y="1201"/>
                      <a:pt x="1420" y="927"/>
                    </a:cubicBezTo>
                    <a:cubicBezTo>
                      <a:pt x="1552" y="575"/>
                      <a:pt x="1376" y="178"/>
                      <a:pt x="1023" y="46"/>
                    </a:cubicBezTo>
                    <a:cubicBezTo>
                      <a:pt x="942" y="15"/>
                      <a:pt x="858" y="1"/>
                      <a:pt x="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3" name="Google Shape;1573;p47"/>
              <p:cNvSpPr/>
              <p:nvPr/>
            </p:nvSpPr>
            <p:spPr>
              <a:xfrm>
                <a:off x="8225175" y="3093550"/>
                <a:ext cx="179566" cy="202063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985" fill="none" extrusionOk="0">
                    <a:moveTo>
                      <a:pt x="1764" y="198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8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4" name="Google Shape;1574;p47"/>
              <p:cNvSpPr/>
              <p:nvPr/>
            </p:nvSpPr>
            <p:spPr>
              <a:xfrm>
                <a:off x="8348235" y="3240590"/>
                <a:ext cx="92927" cy="75996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2013" extrusionOk="0">
                    <a:moveTo>
                      <a:pt x="1229" y="0"/>
                    </a:moveTo>
                    <a:cubicBezTo>
                      <a:pt x="1095" y="0"/>
                      <a:pt x="959" y="27"/>
                      <a:pt x="830" y="84"/>
                    </a:cubicBezTo>
                    <a:cubicBezTo>
                      <a:pt x="1" y="446"/>
                      <a:pt x="27" y="1618"/>
                      <a:pt x="865" y="1945"/>
                    </a:cubicBezTo>
                    <a:cubicBezTo>
                      <a:pt x="989" y="1991"/>
                      <a:pt x="1111" y="2013"/>
                      <a:pt x="1230" y="2013"/>
                    </a:cubicBezTo>
                    <a:cubicBezTo>
                      <a:pt x="1916" y="2013"/>
                      <a:pt x="2460" y="1295"/>
                      <a:pt x="2152" y="596"/>
                    </a:cubicBezTo>
                    <a:cubicBezTo>
                      <a:pt x="1982" y="223"/>
                      <a:pt x="1613" y="0"/>
                      <a:pt x="1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5" name="Google Shape;1575;p47"/>
              <p:cNvSpPr/>
              <p:nvPr/>
            </p:nvSpPr>
            <p:spPr>
              <a:xfrm>
                <a:off x="7981225" y="2538690"/>
                <a:ext cx="91524" cy="8089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012" extrusionOk="0">
                    <a:moveTo>
                      <a:pt x="1138" y="1"/>
                    </a:moveTo>
                    <a:cubicBezTo>
                      <a:pt x="733" y="1"/>
                      <a:pt x="353" y="248"/>
                      <a:pt x="204" y="642"/>
                    </a:cubicBezTo>
                    <a:cubicBezTo>
                      <a:pt x="1" y="1163"/>
                      <a:pt x="265" y="1744"/>
                      <a:pt x="777" y="1947"/>
                    </a:cubicBezTo>
                    <a:cubicBezTo>
                      <a:pt x="895" y="1991"/>
                      <a:pt x="1015" y="2012"/>
                      <a:pt x="1134" y="2012"/>
                    </a:cubicBezTo>
                    <a:cubicBezTo>
                      <a:pt x="1541" y="2012"/>
                      <a:pt x="1925" y="1768"/>
                      <a:pt x="2082" y="1365"/>
                    </a:cubicBezTo>
                    <a:cubicBezTo>
                      <a:pt x="2276" y="845"/>
                      <a:pt x="2020" y="263"/>
                      <a:pt x="1500" y="69"/>
                    </a:cubicBezTo>
                    <a:cubicBezTo>
                      <a:pt x="1381" y="23"/>
                      <a:pt x="1258" y="1"/>
                      <a:pt x="11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6" name="Google Shape;1576;p47"/>
              <p:cNvSpPr/>
              <p:nvPr/>
            </p:nvSpPr>
            <p:spPr>
              <a:xfrm>
                <a:off x="8116560" y="2656645"/>
                <a:ext cx="231685" cy="204913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013" extrusionOk="0">
                    <a:moveTo>
                      <a:pt x="1142" y="1"/>
                    </a:moveTo>
                    <a:cubicBezTo>
                      <a:pt x="741" y="1"/>
                      <a:pt x="360" y="248"/>
                      <a:pt x="203" y="642"/>
                    </a:cubicBezTo>
                    <a:cubicBezTo>
                      <a:pt x="1" y="1162"/>
                      <a:pt x="256" y="1744"/>
                      <a:pt x="776" y="1947"/>
                    </a:cubicBezTo>
                    <a:cubicBezTo>
                      <a:pt x="894" y="1991"/>
                      <a:pt x="1016" y="2012"/>
                      <a:pt x="1135" y="2012"/>
                    </a:cubicBezTo>
                    <a:cubicBezTo>
                      <a:pt x="1541" y="2012"/>
                      <a:pt x="1925" y="1769"/>
                      <a:pt x="2081" y="1374"/>
                    </a:cubicBezTo>
                    <a:cubicBezTo>
                      <a:pt x="2275" y="854"/>
                      <a:pt x="2020" y="272"/>
                      <a:pt x="1499" y="69"/>
                    </a:cubicBezTo>
                    <a:cubicBezTo>
                      <a:pt x="1382" y="23"/>
                      <a:pt x="1261" y="1"/>
                      <a:pt x="11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7" name="Google Shape;1577;p47"/>
              <p:cNvSpPr/>
              <p:nvPr/>
            </p:nvSpPr>
            <p:spPr>
              <a:xfrm>
                <a:off x="8107562" y="3000011"/>
                <a:ext cx="143607" cy="117758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009" extrusionOk="0">
                    <a:moveTo>
                      <a:pt x="1223" y="1"/>
                    </a:moveTo>
                    <a:cubicBezTo>
                      <a:pt x="1089" y="1"/>
                      <a:pt x="952" y="28"/>
                      <a:pt x="820" y="85"/>
                    </a:cubicBezTo>
                    <a:cubicBezTo>
                      <a:pt x="0" y="446"/>
                      <a:pt x="27" y="1619"/>
                      <a:pt x="855" y="1936"/>
                    </a:cubicBezTo>
                    <a:cubicBezTo>
                      <a:pt x="983" y="1986"/>
                      <a:pt x="1109" y="2008"/>
                      <a:pt x="1231" y="2008"/>
                    </a:cubicBezTo>
                    <a:cubicBezTo>
                      <a:pt x="1912" y="2008"/>
                      <a:pt x="2449" y="1300"/>
                      <a:pt x="2143" y="605"/>
                    </a:cubicBezTo>
                    <a:cubicBezTo>
                      <a:pt x="1979" y="225"/>
                      <a:pt x="1611" y="1"/>
                      <a:pt x="1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8" name="Google Shape;1578;p47"/>
              <p:cNvSpPr/>
              <p:nvPr/>
            </p:nvSpPr>
            <p:spPr>
              <a:xfrm>
                <a:off x="7863798" y="3146665"/>
                <a:ext cx="96202" cy="78932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011" extrusionOk="0">
                    <a:moveTo>
                      <a:pt x="1228" y="0"/>
                    </a:moveTo>
                    <a:cubicBezTo>
                      <a:pt x="1092" y="0"/>
                      <a:pt x="954" y="28"/>
                      <a:pt x="821" y="88"/>
                    </a:cubicBezTo>
                    <a:cubicBezTo>
                      <a:pt x="1" y="440"/>
                      <a:pt x="27" y="1613"/>
                      <a:pt x="856" y="1939"/>
                    </a:cubicBezTo>
                    <a:cubicBezTo>
                      <a:pt x="982" y="1988"/>
                      <a:pt x="1108" y="2011"/>
                      <a:pt x="1229" y="2011"/>
                    </a:cubicBezTo>
                    <a:cubicBezTo>
                      <a:pt x="1911" y="2011"/>
                      <a:pt x="2450" y="1295"/>
                      <a:pt x="2143" y="599"/>
                    </a:cubicBezTo>
                    <a:cubicBezTo>
                      <a:pt x="1980" y="227"/>
                      <a:pt x="1614" y="0"/>
                      <a:pt x="1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67" name="Google Shape;1567;p47"/>
            <p:cNvSpPr/>
            <p:nvPr/>
          </p:nvSpPr>
          <p:spPr>
            <a:xfrm>
              <a:off x="947525" y="2838700"/>
              <a:ext cx="79500" cy="7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9" name="Google Shape;1579;p47"/>
            <p:cNvSpPr/>
            <p:nvPr/>
          </p:nvSpPr>
          <p:spPr>
            <a:xfrm>
              <a:off x="1315675" y="2958850"/>
              <a:ext cx="172500" cy="172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6" name="Google Shape;1566;p47"/>
            <p:cNvSpPr/>
            <p:nvPr/>
          </p:nvSpPr>
          <p:spPr>
            <a:xfrm>
              <a:off x="1071000" y="2517300"/>
              <a:ext cx="172500" cy="172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48"/>
          <p:cNvSpPr txBox="1"/>
          <p:nvPr>
            <p:ph type="title"/>
          </p:nvPr>
        </p:nvSpPr>
        <p:spPr>
          <a:xfrm>
            <a:off x="709100" y="1356800"/>
            <a:ext cx="329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2" name="Google Shape;1582;p48"/>
          <p:cNvSpPr txBox="1"/>
          <p:nvPr>
            <p:ph type="subTitle" idx="1"/>
          </p:nvPr>
        </p:nvSpPr>
        <p:spPr>
          <a:xfrm>
            <a:off x="709100" y="1742875"/>
            <a:ext cx="329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3" name="Google Shape;1583;p48"/>
          <p:cNvSpPr txBox="1"/>
          <p:nvPr>
            <p:ph type="title" idx="2"/>
          </p:nvPr>
        </p:nvSpPr>
        <p:spPr>
          <a:xfrm>
            <a:off x="709100" y="2456938"/>
            <a:ext cx="329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4" name="Google Shape;1584;p48"/>
          <p:cNvSpPr txBox="1"/>
          <p:nvPr>
            <p:ph type="subTitle" idx="3"/>
          </p:nvPr>
        </p:nvSpPr>
        <p:spPr>
          <a:xfrm>
            <a:off x="709100" y="2843013"/>
            <a:ext cx="3291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5" name="Google Shape;1585;p48"/>
          <p:cNvSpPr txBox="1"/>
          <p:nvPr>
            <p:ph type="title" idx="4"/>
          </p:nvPr>
        </p:nvSpPr>
        <p:spPr>
          <a:xfrm>
            <a:off x="709100" y="3557075"/>
            <a:ext cx="329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6" name="Google Shape;1586;p48"/>
          <p:cNvSpPr txBox="1"/>
          <p:nvPr>
            <p:ph type="subTitle" idx="5"/>
          </p:nvPr>
        </p:nvSpPr>
        <p:spPr>
          <a:xfrm>
            <a:off x="709100" y="3943150"/>
            <a:ext cx="3291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7" name="Google Shape;1587;p48"/>
          <p:cNvSpPr txBox="1"/>
          <p:nvPr>
            <p:ph type="title" idx="6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588" name="Google Shape;1588;p48"/>
          <p:cNvGrpSpPr/>
          <p:nvPr/>
        </p:nvGrpSpPr>
        <p:grpSpPr>
          <a:xfrm rot="-7222932">
            <a:off x="315780" y="108069"/>
            <a:ext cx="661466" cy="929085"/>
            <a:chOff x="2374700" y="1056350"/>
            <a:chExt cx="797300" cy="1119875"/>
          </a:xfrm>
        </p:grpSpPr>
        <p:sp>
          <p:nvSpPr>
            <p:cNvPr id="1589" name="Google Shape;1589;p48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2" name="Google Shape;1592;p48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" name="Google Shape;1593;p48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96" name="Google Shape;1596;p48"/>
          <p:cNvGrpSpPr/>
          <p:nvPr/>
        </p:nvGrpSpPr>
        <p:grpSpPr>
          <a:xfrm rot="8100000" flipH="1">
            <a:off x="7509947" y="3550971"/>
            <a:ext cx="1924526" cy="1364190"/>
            <a:chOff x="193669" y="148127"/>
            <a:chExt cx="1982873" cy="1405549"/>
          </a:xfrm>
        </p:grpSpPr>
        <p:sp>
          <p:nvSpPr>
            <p:cNvPr id="1597" name="Google Shape;1597;p48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98" name="Google Shape;1598;p48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1599" name="Google Shape;1599;p48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0" name="Google Shape;1600;p48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01" name="Google Shape;1601;p48"/>
            <p:cNvGrpSpPr/>
            <p:nvPr/>
          </p:nvGrpSpPr>
          <p:grpSpPr>
            <a:xfrm>
              <a:off x="539292" y="148127"/>
              <a:ext cx="1637250" cy="1405549"/>
              <a:chOff x="234492" y="148127"/>
              <a:chExt cx="1637250" cy="1405549"/>
            </a:xfrm>
          </p:grpSpPr>
          <p:sp>
            <p:nvSpPr>
              <p:cNvPr id="1602" name="Google Shape;1602;p48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3" name="Google Shape;1603;p48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604" name="Google Shape;1604;p48"/>
              <p:cNvGrpSpPr/>
              <p:nvPr/>
            </p:nvGrpSpPr>
            <p:grpSpPr>
              <a:xfrm rot="2700200">
                <a:off x="726654" y="558761"/>
                <a:ext cx="1036634" cy="736202"/>
                <a:chOff x="2374700" y="1045220"/>
                <a:chExt cx="852487" cy="605389"/>
              </a:xfrm>
            </p:grpSpPr>
            <p:sp>
              <p:nvSpPr>
                <p:cNvPr id="1605" name="Google Shape;1605;p48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1" h="18165" extrusionOk="0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6" name="Google Shape;1606;p48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3" h="2111" extrusionOk="0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7" name="Google Shape;1607;p48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7359" extrusionOk="0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8" name="Google Shape;1608;p48"/>
                <p:cNvSpPr/>
                <p:nvPr/>
              </p:nvSpPr>
              <p:spPr>
                <a:xfrm>
                  <a:off x="2991366" y="1416101"/>
                  <a:ext cx="235822" cy="234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1" extrusionOk="0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9" name="Google Shape;1609;p48"/>
                <p:cNvSpPr/>
                <p:nvPr/>
              </p:nvSpPr>
              <p:spPr>
                <a:xfrm>
                  <a:off x="2576281" y="1045220"/>
                  <a:ext cx="119040" cy="117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6" h="5222" extrusionOk="0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2"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49"/>
          <p:cNvSpPr txBox="1"/>
          <p:nvPr>
            <p:ph type="title"/>
          </p:nvPr>
        </p:nvSpPr>
        <p:spPr>
          <a:xfrm>
            <a:off x="1090100" y="33189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2" name="Google Shape;1612;p49"/>
          <p:cNvSpPr txBox="1"/>
          <p:nvPr>
            <p:ph type="subTitle" idx="1"/>
          </p:nvPr>
        </p:nvSpPr>
        <p:spPr>
          <a:xfrm>
            <a:off x="1090100" y="37131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3" name="Google Shape;1613;p49"/>
          <p:cNvSpPr txBox="1"/>
          <p:nvPr>
            <p:ph type="title" idx="2"/>
          </p:nvPr>
        </p:nvSpPr>
        <p:spPr>
          <a:xfrm>
            <a:off x="3484420" y="33189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4" name="Google Shape;1614;p49"/>
          <p:cNvSpPr txBox="1"/>
          <p:nvPr>
            <p:ph type="subTitle" idx="3"/>
          </p:nvPr>
        </p:nvSpPr>
        <p:spPr>
          <a:xfrm>
            <a:off x="3484424" y="37131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5" name="Google Shape;1615;p49"/>
          <p:cNvSpPr txBox="1"/>
          <p:nvPr>
            <p:ph type="title" idx="4"/>
          </p:nvPr>
        </p:nvSpPr>
        <p:spPr>
          <a:xfrm>
            <a:off x="5878747" y="33189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6" name="Google Shape;1616;p49"/>
          <p:cNvSpPr txBox="1"/>
          <p:nvPr>
            <p:ph type="subTitle" idx="5"/>
          </p:nvPr>
        </p:nvSpPr>
        <p:spPr>
          <a:xfrm>
            <a:off x="5878747" y="37131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7" name="Google Shape;1617;p49"/>
          <p:cNvSpPr txBox="1"/>
          <p:nvPr>
            <p:ph type="title" idx="6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18" name="Google Shape;1618;p49"/>
          <p:cNvGrpSpPr/>
          <p:nvPr/>
        </p:nvGrpSpPr>
        <p:grpSpPr>
          <a:xfrm rot="7047972">
            <a:off x="7281241" y="-3233109"/>
            <a:ext cx="1902945" cy="7262324"/>
            <a:chOff x="9065175" y="1446600"/>
            <a:chExt cx="682175" cy="2603425"/>
          </a:xfrm>
        </p:grpSpPr>
        <p:sp>
          <p:nvSpPr>
            <p:cNvPr id="1619" name="Google Shape;1619;p49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0" name="Google Shape;1620;p49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1" name="Google Shape;1621;p49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2" name="Google Shape;1622;p49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3" name="Google Shape;1623;p49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4" name="Google Shape;1624;p49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0" name="Google Shape;1630;p49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1" name="Google Shape;1631;p49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3" name="Google Shape;1643;p49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4" name="Google Shape;1644;p49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45" name="Google Shape;1645;p49"/>
          <p:cNvGrpSpPr/>
          <p:nvPr/>
        </p:nvGrpSpPr>
        <p:grpSpPr>
          <a:xfrm rot="7047972">
            <a:off x="-326634" y="1302441"/>
            <a:ext cx="1902945" cy="7262324"/>
            <a:chOff x="9065175" y="1446600"/>
            <a:chExt cx="682175" cy="2603425"/>
          </a:xfrm>
        </p:grpSpPr>
        <p:sp>
          <p:nvSpPr>
            <p:cNvPr id="1646" name="Google Shape;1646;p49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6" name="Google Shape;1656;p49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7" name="Google Shape;1657;p49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9" name="Google Shape;1669;p49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0" name="Google Shape;1670;p49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72" name="Google Shape;1672;p49"/>
          <p:cNvGrpSpPr/>
          <p:nvPr/>
        </p:nvGrpSpPr>
        <p:grpSpPr>
          <a:xfrm rot="-7833381">
            <a:off x="8291297" y="4017854"/>
            <a:ext cx="661437" cy="929044"/>
            <a:chOff x="2374700" y="1056350"/>
            <a:chExt cx="797300" cy="1119875"/>
          </a:xfrm>
        </p:grpSpPr>
        <p:sp>
          <p:nvSpPr>
            <p:cNvPr id="1673" name="Google Shape;1673;p49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49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49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2_1"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50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2" name="Google Shape;1682;p50"/>
          <p:cNvSpPr txBox="1"/>
          <p:nvPr>
            <p:ph type="body" idx="1"/>
          </p:nvPr>
        </p:nvSpPr>
        <p:spPr>
          <a:xfrm>
            <a:off x="712787" y="2157300"/>
            <a:ext cx="2505600" cy="17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9pPr>
          </a:lstStyle>
          <a:p/>
        </p:txBody>
      </p:sp>
      <p:sp>
        <p:nvSpPr>
          <p:cNvPr id="1683" name="Google Shape;1683;p50"/>
          <p:cNvSpPr txBox="1"/>
          <p:nvPr>
            <p:ph type="title" idx="2"/>
          </p:nvPr>
        </p:nvSpPr>
        <p:spPr>
          <a:xfrm>
            <a:off x="709187" y="1683825"/>
            <a:ext cx="2505600" cy="3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4" name="Google Shape;1684;p50"/>
          <p:cNvSpPr txBox="1"/>
          <p:nvPr>
            <p:ph type="body" idx="3"/>
          </p:nvPr>
        </p:nvSpPr>
        <p:spPr>
          <a:xfrm>
            <a:off x="3321087" y="2157300"/>
            <a:ext cx="2505600" cy="17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9pPr>
          </a:lstStyle>
          <a:p/>
        </p:txBody>
      </p:sp>
      <p:sp>
        <p:nvSpPr>
          <p:cNvPr id="1685" name="Google Shape;1685;p50"/>
          <p:cNvSpPr txBox="1"/>
          <p:nvPr>
            <p:ph type="title" idx="4"/>
          </p:nvPr>
        </p:nvSpPr>
        <p:spPr>
          <a:xfrm>
            <a:off x="3317487" y="1683825"/>
            <a:ext cx="2505600" cy="3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6" name="Google Shape;1686;p50"/>
          <p:cNvSpPr txBox="1"/>
          <p:nvPr>
            <p:ph type="body" idx="5"/>
          </p:nvPr>
        </p:nvSpPr>
        <p:spPr>
          <a:xfrm>
            <a:off x="5929213" y="2157300"/>
            <a:ext cx="2505600" cy="17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■"/>
              <a:defRPr/>
            </a:lvl9pPr>
          </a:lstStyle>
          <a:p/>
        </p:txBody>
      </p:sp>
      <p:sp>
        <p:nvSpPr>
          <p:cNvPr id="1687" name="Google Shape;1687;p50"/>
          <p:cNvSpPr txBox="1"/>
          <p:nvPr>
            <p:ph type="title" idx="6"/>
          </p:nvPr>
        </p:nvSpPr>
        <p:spPr>
          <a:xfrm>
            <a:off x="5925613" y="1683825"/>
            <a:ext cx="2505600" cy="3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688" name="Google Shape;1688;p50"/>
          <p:cNvGrpSpPr/>
          <p:nvPr/>
        </p:nvGrpSpPr>
        <p:grpSpPr>
          <a:xfrm rot="-5073374">
            <a:off x="-981267" y="3584802"/>
            <a:ext cx="2657314" cy="2317389"/>
            <a:chOff x="-648948" y="297299"/>
            <a:chExt cx="2104310" cy="1835126"/>
          </a:xfrm>
        </p:grpSpPr>
        <p:sp>
          <p:nvSpPr>
            <p:cNvPr id="1689" name="Google Shape;1689;p50"/>
            <p:cNvSpPr/>
            <p:nvPr/>
          </p:nvSpPr>
          <p:spPr>
            <a:xfrm rot="-7130783">
              <a:off x="103945" y="1082125"/>
              <a:ext cx="603113" cy="274757"/>
            </a:xfrm>
            <a:custGeom>
              <a:avLst/>
              <a:gdLst/>
              <a:ahLst/>
              <a:cxnLst/>
              <a:rect l="l" t="t" r="r" b="b"/>
              <a:pathLst>
                <a:path w="2184" h="995" extrusionOk="0">
                  <a:moveTo>
                    <a:pt x="2077" y="1"/>
                  </a:moveTo>
                  <a:cubicBezTo>
                    <a:pt x="2066" y="1"/>
                    <a:pt x="2054" y="3"/>
                    <a:pt x="2043" y="7"/>
                  </a:cubicBezTo>
                  <a:lnTo>
                    <a:pt x="102" y="810"/>
                  </a:lnTo>
                  <a:cubicBezTo>
                    <a:pt x="0" y="853"/>
                    <a:pt x="50" y="995"/>
                    <a:pt x="142" y="995"/>
                  </a:cubicBezTo>
                  <a:cubicBezTo>
                    <a:pt x="154" y="995"/>
                    <a:pt x="168" y="992"/>
                    <a:pt x="181" y="986"/>
                  </a:cubicBezTo>
                  <a:lnTo>
                    <a:pt x="2116" y="183"/>
                  </a:lnTo>
                  <a:cubicBezTo>
                    <a:pt x="2165" y="165"/>
                    <a:pt x="2183" y="110"/>
                    <a:pt x="2165" y="61"/>
                  </a:cubicBezTo>
                  <a:cubicBezTo>
                    <a:pt x="2151" y="24"/>
                    <a:pt x="2115" y="1"/>
                    <a:pt x="2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0" name="Google Shape;1690;p50"/>
            <p:cNvSpPr/>
            <p:nvPr/>
          </p:nvSpPr>
          <p:spPr>
            <a:xfrm rot="-7130783">
              <a:off x="55202" y="1206555"/>
              <a:ext cx="527172" cy="242173"/>
            </a:xfrm>
            <a:custGeom>
              <a:avLst/>
              <a:gdLst/>
              <a:ahLst/>
              <a:cxnLst/>
              <a:rect l="l" t="t" r="r" b="b"/>
              <a:pathLst>
                <a:path w="1909" h="877" extrusionOk="0">
                  <a:moveTo>
                    <a:pt x="1803" y="1"/>
                  </a:moveTo>
                  <a:cubicBezTo>
                    <a:pt x="1790" y="1"/>
                    <a:pt x="1776" y="4"/>
                    <a:pt x="1763" y="10"/>
                  </a:cubicBezTo>
                  <a:lnTo>
                    <a:pt x="108" y="692"/>
                  </a:lnTo>
                  <a:cubicBezTo>
                    <a:pt x="0" y="734"/>
                    <a:pt x="49" y="876"/>
                    <a:pt x="141" y="876"/>
                  </a:cubicBezTo>
                  <a:cubicBezTo>
                    <a:pt x="154" y="876"/>
                    <a:pt x="167" y="874"/>
                    <a:pt x="181" y="868"/>
                  </a:cubicBezTo>
                  <a:lnTo>
                    <a:pt x="1842" y="187"/>
                  </a:lnTo>
                  <a:cubicBezTo>
                    <a:pt x="1884" y="162"/>
                    <a:pt x="1909" y="107"/>
                    <a:pt x="1890" y="59"/>
                  </a:cubicBezTo>
                  <a:cubicBezTo>
                    <a:pt x="1877" y="23"/>
                    <a:pt x="1841" y="1"/>
                    <a:pt x="1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50"/>
            <p:cNvSpPr/>
            <p:nvPr/>
          </p:nvSpPr>
          <p:spPr>
            <a:xfrm rot="-7130783">
              <a:off x="80002" y="1358876"/>
              <a:ext cx="305147" cy="151047"/>
            </a:xfrm>
            <a:custGeom>
              <a:avLst/>
              <a:gdLst/>
              <a:ahLst/>
              <a:cxnLst/>
              <a:rect l="l" t="t" r="r" b="b"/>
              <a:pathLst>
                <a:path w="1105" h="547" extrusionOk="0">
                  <a:moveTo>
                    <a:pt x="989" y="1"/>
                  </a:moveTo>
                  <a:cubicBezTo>
                    <a:pt x="977" y="1"/>
                    <a:pt x="965" y="3"/>
                    <a:pt x="952" y="7"/>
                  </a:cubicBezTo>
                  <a:lnTo>
                    <a:pt x="100" y="360"/>
                  </a:lnTo>
                  <a:cubicBezTo>
                    <a:pt x="0" y="407"/>
                    <a:pt x="42" y="547"/>
                    <a:pt x="134" y="547"/>
                  </a:cubicBezTo>
                  <a:cubicBezTo>
                    <a:pt x="148" y="547"/>
                    <a:pt x="164" y="544"/>
                    <a:pt x="180" y="536"/>
                  </a:cubicBezTo>
                  <a:lnTo>
                    <a:pt x="1031" y="183"/>
                  </a:lnTo>
                  <a:cubicBezTo>
                    <a:pt x="1080" y="165"/>
                    <a:pt x="1104" y="110"/>
                    <a:pt x="1080" y="62"/>
                  </a:cubicBezTo>
                  <a:cubicBezTo>
                    <a:pt x="1066" y="24"/>
                    <a:pt x="1030" y="1"/>
                    <a:pt x="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50"/>
            <p:cNvSpPr/>
            <p:nvPr/>
          </p:nvSpPr>
          <p:spPr>
            <a:xfrm rot="-7130783">
              <a:off x="576147" y="490147"/>
              <a:ext cx="602837" cy="275033"/>
            </a:xfrm>
            <a:custGeom>
              <a:avLst/>
              <a:gdLst/>
              <a:ahLst/>
              <a:cxnLst/>
              <a:rect l="l" t="t" r="r" b="b"/>
              <a:pathLst>
                <a:path w="2183" h="996" extrusionOk="0">
                  <a:moveTo>
                    <a:pt x="2070" y="1"/>
                  </a:moveTo>
                  <a:cubicBezTo>
                    <a:pt x="2059" y="1"/>
                    <a:pt x="2048" y="3"/>
                    <a:pt x="2037" y="7"/>
                  </a:cubicBezTo>
                  <a:lnTo>
                    <a:pt x="102" y="810"/>
                  </a:lnTo>
                  <a:cubicBezTo>
                    <a:pt x="0" y="853"/>
                    <a:pt x="45" y="995"/>
                    <a:pt x="140" y="995"/>
                  </a:cubicBezTo>
                  <a:cubicBezTo>
                    <a:pt x="153" y="995"/>
                    <a:pt x="166" y="992"/>
                    <a:pt x="181" y="987"/>
                  </a:cubicBezTo>
                  <a:lnTo>
                    <a:pt x="2110" y="190"/>
                  </a:lnTo>
                  <a:cubicBezTo>
                    <a:pt x="2159" y="165"/>
                    <a:pt x="2183" y="110"/>
                    <a:pt x="2165" y="62"/>
                  </a:cubicBezTo>
                  <a:cubicBezTo>
                    <a:pt x="2146" y="24"/>
                    <a:pt x="2109" y="1"/>
                    <a:pt x="20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50"/>
            <p:cNvSpPr/>
            <p:nvPr/>
          </p:nvSpPr>
          <p:spPr>
            <a:xfrm rot="-7130783">
              <a:off x="533293" y="608793"/>
              <a:ext cx="527172" cy="243277"/>
            </a:xfrm>
            <a:custGeom>
              <a:avLst/>
              <a:gdLst/>
              <a:ahLst/>
              <a:cxnLst/>
              <a:rect l="l" t="t" r="r" b="b"/>
              <a:pathLst>
                <a:path w="1909" h="881" extrusionOk="0">
                  <a:moveTo>
                    <a:pt x="1800" y="1"/>
                  </a:moveTo>
                  <a:cubicBezTo>
                    <a:pt x="1787" y="1"/>
                    <a:pt x="1775" y="3"/>
                    <a:pt x="1762" y="8"/>
                  </a:cubicBezTo>
                  <a:lnTo>
                    <a:pt x="107" y="695"/>
                  </a:lnTo>
                  <a:cubicBezTo>
                    <a:pt x="0" y="738"/>
                    <a:pt x="49" y="880"/>
                    <a:pt x="141" y="880"/>
                  </a:cubicBezTo>
                  <a:cubicBezTo>
                    <a:pt x="153" y="880"/>
                    <a:pt x="167" y="878"/>
                    <a:pt x="180" y="872"/>
                  </a:cubicBezTo>
                  <a:lnTo>
                    <a:pt x="1841" y="184"/>
                  </a:lnTo>
                  <a:cubicBezTo>
                    <a:pt x="1890" y="166"/>
                    <a:pt x="1908" y="111"/>
                    <a:pt x="1890" y="62"/>
                  </a:cubicBezTo>
                  <a:cubicBezTo>
                    <a:pt x="1876" y="21"/>
                    <a:pt x="1839" y="1"/>
                    <a:pt x="18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50"/>
            <p:cNvSpPr/>
            <p:nvPr/>
          </p:nvSpPr>
          <p:spPr>
            <a:xfrm rot="-7130783">
              <a:off x="561813" y="757263"/>
              <a:ext cx="304042" cy="151323"/>
            </a:xfrm>
            <a:custGeom>
              <a:avLst/>
              <a:gdLst/>
              <a:ahLst/>
              <a:cxnLst/>
              <a:rect l="l" t="t" r="r" b="b"/>
              <a:pathLst>
                <a:path w="1101" h="548" extrusionOk="0">
                  <a:moveTo>
                    <a:pt x="995" y="0"/>
                  </a:moveTo>
                  <a:cubicBezTo>
                    <a:pt x="981" y="0"/>
                    <a:pt x="967" y="3"/>
                    <a:pt x="954" y="10"/>
                  </a:cubicBezTo>
                  <a:lnTo>
                    <a:pt x="102" y="363"/>
                  </a:lnTo>
                  <a:cubicBezTo>
                    <a:pt x="1" y="406"/>
                    <a:pt x="45" y="548"/>
                    <a:pt x="136" y="548"/>
                  </a:cubicBezTo>
                  <a:cubicBezTo>
                    <a:pt x="148" y="548"/>
                    <a:pt x="162" y="545"/>
                    <a:pt x="175" y="539"/>
                  </a:cubicBezTo>
                  <a:lnTo>
                    <a:pt x="1027" y="186"/>
                  </a:lnTo>
                  <a:cubicBezTo>
                    <a:pt x="1076" y="168"/>
                    <a:pt x="1100" y="107"/>
                    <a:pt x="1082" y="59"/>
                  </a:cubicBezTo>
                  <a:cubicBezTo>
                    <a:pt x="1069" y="23"/>
                    <a:pt x="1032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50"/>
            <p:cNvSpPr/>
            <p:nvPr/>
          </p:nvSpPr>
          <p:spPr>
            <a:xfrm rot="-7130783">
              <a:off x="-362779" y="1664023"/>
              <a:ext cx="604494" cy="274757"/>
            </a:xfrm>
            <a:custGeom>
              <a:avLst/>
              <a:gdLst/>
              <a:ahLst/>
              <a:cxnLst/>
              <a:rect l="l" t="t" r="r" b="b"/>
              <a:pathLst>
                <a:path w="2189" h="995" extrusionOk="0">
                  <a:moveTo>
                    <a:pt x="2071" y="1"/>
                  </a:moveTo>
                  <a:cubicBezTo>
                    <a:pt x="2059" y="1"/>
                    <a:pt x="2048" y="3"/>
                    <a:pt x="2037" y="7"/>
                  </a:cubicBezTo>
                  <a:lnTo>
                    <a:pt x="108" y="810"/>
                  </a:lnTo>
                  <a:cubicBezTo>
                    <a:pt x="1" y="853"/>
                    <a:pt x="49" y="995"/>
                    <a:pt x="141" y="995"/>
                  </a:cubicBezTo>
                  <a:cubicBezTo>
                    <a:pt x="154" y="995"/>
                    <a:pt x="167" y="992"/>
                    <a:pt x="181" y="987"/>
                  </a:cubicBezTo>
                  <a:lnTo>
                    <a:pt x="2116" y="189"/>
                  </a:lnTo>
                  <a:cubicBezTo>
                    <a:pt x="2165" y="165"/>
                    <a:pt x="2189" y="110"/>
                    <a:pt x="2165" y="62"/>
                  </a:cubicBezTo>
                  <a:cubicBezTo>
                    <a:pt x="2150" y="24"/>
                    <a:pt x="2111" y="1"/>
                    <a:pt x="2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50"/>
            <p:cNvSpPr/>
            <p:nvPr/>
          </p:nvSpPr>
          <p:spPr>
            <a:xfrm rot="-7130783">
              <a:off x="-242149" y="1576724"/>
              <a:ext cx="527448" cy="243829"/>
            </a:xfrm>
            <a:custGeom>
              <a:avLst/>
              <a:gdLst/>
              <a:ahLst/>
              <a:cxnLst/>
              <a:rect l="l" t="t" r="r" b="b"/>
              <a:pathLst>
                <a:path w="1910" h="883" extrusionOk="0">
                  <a:moveTo>
                    <a:pt x="1802" y="0"/>
                  </a:moveTo>
                  <a:cubicBezTo>
                    <a:pt x="1789" y="0"/>
                    <a:pt x="1776" y="3"/>
                    <a:pt x="1763" y="10"/>
                  </a:cubicBezTo>
                  <a:lnTo>
                    <a:pt x="102" y="691"/>
                  </a:lnTo>
                  <a:cubicBezTo>
                    <a:pt x="0" y="740"/>
                    <a:pt x="45" y="882"/>
                    <a:pt x="140" y="882"/>
                  </a:cubicBezTo>
                  <a:cubicBezTo>
                    <a:pt x="153" y="882"/>
                    <a:pt x="167" y="880"/>
                    <a:pt x="181" y="874"/>
                  </a:cubicBezTo>
                  <a:lnTo>
                    <a:pt x="1836" y="186"/>
                  </a:lnTo>
                  <a:cubicBezTo>
                    <a:pt x="1885" y="168"/>
                    <a:pt x="1909" y="113"/>
                    <a:pt x="1891" y="65"/>
                  </a:cubicBezTo>
                  <a:cubicBezTo>
                    <a:pt x="1873" y="24"/>
                    <a:pt x="1839" y="0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50"/>
            <p:cNvSpPr/>
            <p:nvPr/>
          </p:nvSpPr>
          <p:spPr>
            <a:xfrm rot="-7130783">
              <a:off x="-48926" y="1519945"/>
              <a:ext cx="305699" cy="151599"/>
            </a:xfrm>
            <a:custGeom>
              <a:avLst/>
              <a:gdLst/>
              <a:ahLst/>
              <a:cxnLst/>
              <a:rect l="l" t="t" r="r" b="b"/>
              <a:pathLst>
                <a:path w="1107" h="549" extrusionOk="0">
                  <a:moveTo>
                    <a:pt x="998" y="1"/>
                  </a:moveTo>
                  <a:cubicBezTo>
                    <a:pt x="984" y="1"/>
                    <a:pt x="969" y="4"/>
                    <a:pt x="954" y="10"/>
                  </a:cubicBezTo>
                  <a:lnTo>
                    <a:pt x="102" y="363"/>
                  </a:lnTo>
                  <a:cubicBezTo>
                    <a:pt x="1" y="406"/>
                    <a:pt x="45" y="548"/>
                    <a:pt x="140" y="548"/>
                  </a:cubicBezTo>
                  <a:cubicBezTo>
                    <a:pt x="153" y="548"/>
                    <a:pt x="167" y="546"/>
                    <a:pt x="182" y="540"/>
                  </a:cubicBezTo>
                  <a:lnTo>
                    <a:pt x="1033" y="187"/>
                  </a:lnTo>
                  <a:cubicBezTo>
                    <a:pt x="1082" y="169"/>
                    <a:pt x="1106" y="108"/>
                    <a:pt x="1088" y="59"/>
                  </a:cubicBezTo>
                  <a:cubicBezTo>
                    <a:pt x="1070" y="23"/>
                    <a:pt x="1036" y="1"/>
                    <a:pt x="9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50"/>
            <p:cNvSpPr/>
            <p:nvPr/>
          </p:nvSpPr>
          <p:spPr>
            <a:xfrm rot="-7130783">
              <a:off x="231195" y="992375"/>
              <a:ext cx="527172" cy="242725"/>
            </a:xfrm>
            <a:custGeom>
              <a:avLst/>
              <a:gdLst/>
              <a:ahLst/>
              <a:cxnLst/>
              <a:rect l="l" t="t" r="r" b="b"/>
              <a:pathLst>
                <a:path w="1909" h="879" extrusionOk="0">
                  <a:moveTo>
                    <a:pt x="1803" y="1"/>
                  </a:moveTo>
                  <a:cubicBezTo>
                    <a:pt x="1789" y="1"/>
                    <a:pt x="1776" y="4"/>
                    <a:pt x="1763" y="10"/>
                  </a:cubicBezTo>
                  <a:lnTo>
                    <a:pt x="102" y="692"/>
                  </a:lnTo>
                  <a:cubicBezTo>
                    <a:pt x="1" y="734"/>
                    <a:pt x="43" y="878"/>
                    <a:pt x="137" y="878"/>
                  </a:cubicBezTo>
                  <a:cubicBezTo>
                    <a:pt x="150" y="878"/>
                    <a:pt x="165" y="875"/>
                    <a:pt x="181" y="868"/>
                  </a:cubicBezTo>
                  <a:lnTo>
                    <a:pt x="1836" y="187"/>
                  </a:lnTo>
                  <a:cubicBezTo>
                    <a:pt x="1884" y="162"/>
                    <a:pt x="1909" y="107"/>
                    <a:pt x="1891" y="59"/>
                  </a:cubicBezTo>
                  <a:cubicBezTo>
                    <a:pt x="1873" y="23"/>
                    <a:pt x="1839" y="1"/>
                    <a:pt x="1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50"/>
            <p:cNvSpPr/>
            <p:nvPr/>
          </p:nvSpPr>
          <p:spPr>
            <a:xfrm rot="-7130783">
              <a:off x="415903" y="924577"/>
              <a:ext cx="329172" cy="161264"/>
            </a:xfrm>
            <a:custGeom>
              <a:avLst/>
              <a:gdLst/>
              <a:ahLst/>
              <a:cxnLst/>
              <a:rect l="l" t="t" r="r" b="b"/>
              <a:pathLst>
                <a:path w="1192" h="584" extrusionOk="0">
                  <a:moveTo>
                    <a:pt x="1086" y="0"/>
                  </a:moveTo>
                  <a:cubicBezTo>
                    <a:pt x="1072" y="0"/>
                    <a:pt x="1059" y="3"/>
                    <a:pt x="1045" y="10"/>
                  </a:cubicBezTo>
                  <a:lnTo>
                    <a:pt x="102" y="399"/>
                  </a:lnTo>
                  <a:cubicBezTo>
                    <a:pt x="1" y="442"/>
                    <a:pt x="45" y="584"/>
                    <a:pt x="136" y="584"/>
                  </a:cubicBezTo>
                  <a:cubicBezTo>
                    <a:pt x="148" y="584"/>
                    <a:pt x="162" y="581"/>
                    <a:pt x="175" y="575"/>
                  </a:cubicBezTo>
                  <a:lnTo>
                    <a:pt x="1119" y="186"/>
                  </a:lnTo>
                  <a:cubicBezTo>
                    <a:pt x="1167" y="162"/>
                    <a:pt x="1192" y="107"/>
                    <a:pt x="1173" y="58"/>
                  </a:cubicBezTo>
                  <a:cubicBezTo>
                    <a:pt x="1160" y="23"/>
                    <a:pt x="1124" y="0"/>
                    <a:pt x="1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50"/>
            <p:cNvSpPr/>
            <p:nvPr/>
          </p:nvSpPr>
          <p:spPr>
            <a:xfrm rot="-7130783">
              <a:off x="60301" y="505498"/>
              <a:ext cx="990277" cy="1509367"/>
            </a:xfrm>
            <a:custGeom>
              <a:avLst/>
              <a:gdLst/>
              <a:ahLst/>
              <a:cxnLst/>
              <a:rect l="l" t="t" r="r" b="b"/>
              <a:pathLst>
                <a:path w="3586" h="5466" extrusionOk="0">
                  <a:moveTo>
                    <a:pt x="169" y="0"/>
                  </a:moveTo>
                  <a:cubicBezTo>
                    <a:pt x="85" y="0"/>
                    <a:pt x="1" y="80"/>
                    <a:pt x="44" y="183"/>
                  </a:cubicBezTo>
                  <a:cubicBezTo>
                    <a:pt x="336" y="895"/>
                    <a:pt x="1000" y="1028"/>
                    <a:pt x="1638" y="1156"/>
                  </a:cubicBezTo>
                  <a:cubicBezTo>
                    <a:pt x="2241" y="1278"/>
                    <a:pt x="2807" y="1394"/>
                    <a:pt x="3050" y="1978"/>
                  </a:cubicBezTo>
                  <a:cubicBezTo>
                    <a:pt x="3293" y="2562"/>
                    <a:pt x="2977" y="3049"/>
                    <a:pt x="2636" y="3560"/>
                  </a:cubicBezTo>
                  <a:cubicBezTo>
                    <a:pt x="2271" y="4101"/>
                    <a:pt x="1900" y="4667"/>
                    <a:pt x="2198" y="5379"/>
                  </a:cubicBezTo>
                  <a:cubicBezTo>
                    <a:pt x="2218" y="5440"/>
                    <a:pt x="2263" y="5465"/>
                    <a:pt x="2309" y="5465"/>
                  </a:cubicBezTo>
                  <a:cubicBezTo>
                    <a:pt x="2393" y="5465"/>
                    <a:pt x="2480" y="5383"/>
                    <a:pt x="2429" y="5282"/>
                  </a:cubicBezTo>
                  <a:cubicBezTo>
                    <a:pt x="2186" y="4691"/>
                    <a:pt x="2509" y="4211"/>
                    <a:pt x="2849" y="3700"/>
                  </a:cubicBezTo>
                  <a:cubicBezTo>
                    <a:pt x="3214" y="3158"/>
                    <a:pt x="3586" y="2592"/>
                    <a:pt x="3287" y="1880"/>
                  </a:cubicBezTo>
                  <a:cubicBezTo>
                    <a:pt x="2995" y="1168"/>
                    <a:pt x="2332" y="1034"/>
                    <a:pt x="1693" y="907"/>
                  </a:cubicBezTo>
                  <a:cubicBezTo>
                    <a:pt x="1091" y="785"/>
                    <a:pt x="525" y="669"/>
                    <a:pt x="281" y="79"/>
                  </a:cubicBezTo>
                  <a:cubicBezTo>
                    <a:pt x="258" y="24"/>
                    <a:pt x="214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50"/>
            <p:cNvSpPr/>
            <p:nvPr/>
          </p:nvSpPr>
          <p:spPr>
            <a:xfrm rot="-7130783">
              <a:off x="-244454" y="414544"/>
              <a:ext cx="990001" cy="1508539"/>
            </a:xfrm>
            <a:custGeom>
              <a:avLst/>
              <a:gdLst/>
              <a:ahLst/>
              <a:cxnLst/>
              <a:rect l="l" t="t" r="r" b="b"/>
              <a:pathLst>
                <a:path w="3585" h="5463" extrusionOk="0">
                  <a:moveTo>
                    <a:pt x="1270" y="1"/>
                  </a:moveTo>
                  <a:cubicBezTo>
                    <a:pt x="1185" y="1"/>
                    <a:pt x="1100" y="81"/>
                    <a:pt x="1150" y="185"/>
                  </a:cubicBezTo>
                  <a:cubicBezTo>
                    <a:pt x="1393" y="770"/>
                    <a:pt x="1077" y="1256"/>
                    <a:pt x="736" y="1767"/>
                  </a:cubicBezTo>
                  <a:cubicBezTo>
                    <a:pt x="371" y="2309"/>
                    <a:pt x="0" y="2869"/>
                    <a:pt x="292" y="3587"/>
                  </a:cubicBezTo>
                  <a:cubicBezTo>
                    <a:pt x="590" y="4299"/>
                    <a:pt x="1254" y="4433"/>
                    <a:pt x="1892" y="4560"/>
                  </a:cubicBezTo>
                  <a:cubicBezTo>
                    <a:pt x="2495" y="4682"/>
                    <a:pt x="3061" y="4798"/>
                    <a:pt x="3304" y="5382"/>
                  </a:cubicBezTo>
                  <a:cubicBezTo>
                    <a:pt x="3328" y="5439"/>
                    <a:pt x="3374" y="5462"/>
                    <a:pt x="3420" y="5462"/>
                  </a:cubicBezTo>
                  <a:cubicBezTo>
                    <a:pt x="3502" y="5462"/>
                    <a:pt x="3584" y="5386"/>
                    <a:pt x="3541" y="5285"/>
                  </a:cubicBezTo>
                  <a:cubicBezTo>
                    <a:pt x="3243" y="4573"/>
                    <a:pt x="2586" y="4439"/>
                    <a:pt x="1941" y="4311"/>
                  </a:cubicBezTo>
                  <a:cubicBezTo>
                    <a:pt x="1345" y="4189"/>
                    <a:pt x="773" y="4074"/>
                    <a:pt x="529" y="3489"/>
                  </a:cubicBezTo>
                  <a:cubicBezTo>
                    <a:pt x="286" y="2899"/>
                    <a:pt x="609" y="2419"/>
                    <a:pt x="949" y="1907"/>
                  </a:cubicBezTo>
                  <a:cubicBezTo>
                    <a:pt x="1308" y="1360"/>
                    <a:pt x="1686" y="800"/>
                    <a:pt x="1387" y="88"/>
                  </a:cubicBezTo>
                  <a:cubicBezTo>
                    <a:pt x="1365" y="26"/>
                    <a:pt x="1318" y="1"/>
                    <a:pt x="1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2" name="Google Shape;142;p6"/>
          <p:cNvGrpSpPr/>
          <p:nvPr/>
        </p:nvGrpSpPr>
        <p:grpSpPr>
          <a:xfrm rot="207317">
            <a:off x="7932532" y="4047362"/>
            <a:ext cx="1466498" cy="1381235"/>
            <a:chOff x="1404300" y="937325"/>
            <a:chExt cx="1767700" cy="1664925"/>
          </a:xfrm>
        </p:grpSpPr>
        <p:sp>
          <p:nvSpPr>
            <p:cNvPr id="143" name="Google Shape;143;p6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1936875" y="1271900"/>
              <a:ext cx="550725" cy="299850"/>
            </a:xfrm>
            <a:custGeom>
              <a:avLst/>
              <a:gdLst/>
              <a:ahLst/>
              <a:cxnLst/>
              <a:rect l="l" t="t" r="r" b="b"/>
              <a:pathLst>
                <a:path w="22029" h="11994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1880700" y="1297000"/>
              <a:ext cx="89625" cy="682925"/>
            </a:xfrm>
            <a:custGeom>
              <a:avLst/>
              <a:gdLst/>
              <a:ahLst/>
              <a:cxnLst/>
              <a:rect l="l" t="t" r="r" b="b"/>
              <a:pathLst>
                <a:path w="3585" h="27317" extrusionOk="0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1877975" y="1536400"/>
              <a:ext cx="607800" cy="445550"/>
            </a:xfrm>
            <a:custGeom>
              <a:avLst/>
              <a:gdLst/>
              <a:ahLst/>
              <a:cxnLst/>
              <a:rect l="l" t="t" r="r" b="b"/>
              <a:pathLst>
                <a:path w="24312" h="17822" extrusionOk="0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1876275" y="1954275"/>
              <a:ext cx="808150" cy="119850"/>
            </a:xfrm>
            <a:custGeom>
              <a:avLst/>
              <a:gdLst/>
              <a:ahLst/>
              <a:cxnLst/>
              <a:rect l="l" t="t" r="r" b="b"/>
              <a:pathLst>
                <a:path w="32326" h="4794" extrusionOk="0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1561650" y="1954025"/>
              <a:ext cx="351875" cy="569450"/>
            </a:xfrm>
            <a:custGeom>
              <a:avLst/>
              <a:gdLst/>
              <a:ahLst/>
              <a:cxnLst/>
              <a:rect l="l" t="t" r="r" b="b"/>
              <a:pathLst>
                <a:path w="14075" h="22778" extrusionOk="0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1564275" y="1039275"/>
              <a:ext cx="408375" cy="260700"/>
            </a:xfrm>
            <a:custGeom>
              <a:avLst/>
              <a:gdLst/>
              <a:ahLst/>
              <a:cxnLst/>
              <a:rect l="l" t="t" r="r" b="b"/>
              <a:pathLst>
                <a:path w="16335" h="10428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1450475" y="1742400"/>
              <a:ext cx="465575" cy="238700"/>
            </a:xfrm>
            <a:custGeom>
              <a:avLst/>
              <a:gdLst/>
              <a:ahLst/>
              <a:cxnLst/>
              <a:rect l="l" t="t" r="r" b="b"/>
              <a:pathLst>
                <a:path w="18623" h="9548" extrusionOk="0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1874275" y="1217950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1486800" y="2418275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466525" y="937325"/>
              <a:ext cx="234000" cy="231975"/>
            </a:xfrm>
            <a:custGeom>
              <a:avLst/>
              <a:gdLst/>
              <a:ahLst/>
              <a:cxnLst/>
              <a:rect l="l" t="t" r="r" b="b"/>
              <a:pathLst>
                <a:path w="9360" h="9279" extrusionOk="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1404300" y="16906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1829650" y="190230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51"/>
          <p:cNvSpPr txBox="1"/>
          <p:nvPr>
            <p:ph type="title"/>
          </p:nvPr>
        </p:nvSpPr>
        <p:spPr>
          <a:xfrm>
            <a:off x="2564178" y="13896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4" name="Google Shape;1704;p51"/>
          <p:cNvSpPr txBox="1"/>
          <p:nvPr>
            <p:ph type="subTitle" idx="1"/>
          </p:nvPr>
        </p:nvSpPr>
        <p:spPr>
          <a:xfrm>
            <a:off x="2564178" y="1976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5" name="Google Shape;1705;p51"/>
          <p:cNvSpPr txBox="1"/>
          <p:nvPr>
            <p:ph type="title" idx="2"/>
          </p:nvPr>
        </p:nvSpPr>
        <p:spPr>
          <a:xfrm>
            <a:off x="6423336" y="13896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6" name="Google Shape;1706;p51"/>
          <p:cNvSpPr txBox="1"/>
          <p:nvPr>
            <p:ph type="subTitle" idx="3"/>
          </p:nvPr>
        </p:nvSpPr>
        <p:spPr>
          <a:xfrm>
            <a:off x="6423332" y="1976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7" name="Google Shape;1707;p51"/>
          <p:cNvSpPr txBox="1"/>
          <p:nvPr>
            <p:ph type="title" idx="4"/>
          </p:nvPr>
        </p:nvSpPr>
        <p:spPr>
          <a:xfrm>
            <a:off x="2564178" y="31278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8" name="Google Shape;1708;p51"/>
          <p:cNvSpPr txBox="1"/>
          <p:nvPr>
            <p:ph type="subTitle" idx="5"/>
          </p:nvPr>
        </p:nvSpPr>
        <p:spPr>
          <a:xfrm>
            <a:off x="2564178" y="3714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9" name="Google Shape;1709;p51"/>
          <p:cNvSpPr txBox="1"/>
          <p:nvPr>
            <p:ph type="title" idx="6"/>
          </p:nvPr>
        </p:nvSpPr>
        <p:spPr>
          <a:xfrm>
            <a:off x="6423336" y="31278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0" name="Google Shape;1710;p51"/>
          <p:cNvSpPr txBox="1"/>
          <p:nvPr>
            <p:ph type="subTitle" idx="7"/>
          </p:nvPr>
        </p:nvSpPr>
        <p:spPr>
          <a:xfrm>
            <a:off x="6423332" y="3714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1" name="Google Shape;1711;p51"/>
          <p:cNvSpPr txBox="1"/>
          <p:nvPr>
            <p:ph type="title" idx="8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12" name="Google Shape;1712;p51"/>
          <p:cNvGrpSpPr/>
          <p:nvPr/>
        </p:nvGrpSpPr>
        <p:grpSpPr>
          <a:xfrm rot="7104810">
            <a:off x="7705528" y="-1855455"/>
            <a:ext cx="1420602" cy="5421529"/>
            <a:chOff x="9065175" y="1446600"/>
            <a:chExt cx="682175" cy="2603425"/>
          </a:xfrm>
        </p:grpSpPr>
        <p:sp>
          <p:nvSpPr>
            <p:cNvPr id="1713" name="Google Shape;1713;p51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51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51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51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51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51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51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51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51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51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51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51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51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51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51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51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51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51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51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51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51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51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51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51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51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51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39" name="Google Shape;1739;p51"/>
          <p:cNvGrpSpPr/>
          <p:nvPr/>
        </p:nvGrpSpPr>
        <p:grpSpPr>
          <a:xfrm rot="9258730">
            <a:off x="53528" y="4228855"/>
            <a:ext cx="661431" cy="929036"/>
            <a:chOff x="2374700" y="1056350"/>
            <a:chExt cx="797300" cy="1119875"/>
          </a:xfrm>
        </p:grpSpPr>
        <p:sp>
          <p:nvSpPr>
            <p:cNvPr id="1740" name="Google Shape;1740;p51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51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51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51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51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51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51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_2"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52"/>
          <p:cNvSpPr txBox="1"/>
          <p:nvPr>
            <p:ph type="title"/>
          </p:nvPr>
        </p:nvSpPr>
        <p:spPr>
          <a:xfrm>
            <a:off x="717100" y="2497627"/>
            <a:ext cx="17523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9" name="Google Shape;1749;p52"/>
          <p:cNvSpPr txBox="1"/>
          <p:nvPr>
            <p:ph type="subTitle" idx="1"/>
          </p:nvPr>
        </p:nvSpPr>
        <p:spPr>
          <a:xfrm>
            <a:off x="717100" y="2965373"/>
            <a:ext cx="17523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0" name="Google Shape;1750;p52"/>
          <p:cNvSpPr txBox="1"/>
          <p:nvPr>
            <p:ph type="title" idx="2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1" name="Google Shape;1751;p52"/>
          <p:cNvSpPr txBox="1"/>
          <p:nvPr>
            <p:ph type="title" idx="3"/>
          </p:nvPr>
        </p:nvSpPr>
        <p:spPr>
          <a:xfrm>
            <a:off x="2702933" y="2497627"/>
            <a:ext cx="17523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2" name="Google Shape;1752;p52"/>
          <p:cNvSpPr txBox="1"/>
          <p:nvPr>
            <p:ph type="subTitle" idx="4"/>
          </p:nvPr>
        </p:nvSpPr>
        <p:spPr>
          <a:xfrm>
            <a:off x="2702933" y="2965373"/>
            <a:ext cx="17523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3" name="Google Shape;1753;p52"/>
          <p:cNvSpPr txBox="1"/>
          <p:nvPr>
            <p:ph type="title" idx="5"/>
          </p:nvPr>
        </p:nvSpPr>
        <p:spPr>
          <a:xfrm>
            <a:off x="4688767" y="2497627"/>
            <a:ext cx="17523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4" name="Google Shape;1754;p52"/>
          <p:cNvSpPr txBox="1"/>
          <p:nvPr>
            <p:ph type="subTitle" idx="6"/>
          </p:nvPr>
        </p:nvSpPr>
        <p:spPr>
          <a:xfrm>
            <a:off x="4688767" y="2965373"/>
            <a:ext cx="17523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5" name="Google Shape;1755;p52"/>
          <p:cNvSpPr txBox="1"/>
          <p:nvPr>
            <p:ph type="title" idx="7"/>
          </p:nvPr>
        </p:nvSpPr>
        <p:spPr>
          <a:xfrm>
            <a:off x="6674600" y="2497625"/>
            <a:ext cx="17523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6" name="Google Shape;1756;p52"/>
          <p:cNvSpPr txBox="1"/>
          <p:nvPr>
            <p:ph type="subTitle" idx="8"/>
          </p:nvPr>
        </p:nvSpPr>
        <p:spPr>
          <a:xfrm>
            <a:off x="6674600" y="2965377"/>
            <a:ext cx="17523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57" name="Google Shape;1757;p52"/>
          <p:cNvGrpSpPr/>
          <p:nvPr/>
        </p:nvGrpSpPr>
        <p:grpSpPr>
          <a:xfrm rot="7047972">
            <a:off x="1144927" y="2580977"/>
            <a:ext cx="1584801" cy="6048171"/>
            <a:chOff x="9065175" y="1446600"/>
            <a:chExt cx="682175" cy="2603425"/>
          </a:xfrm>
        </p:grpSpPr>
        <p:sp>
          <p:nvSpPr>
            <p:cNvPr id="1758" name="Google Shape;1758;p52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52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52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52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52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52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52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52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52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52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52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52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52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52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52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52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52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52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52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52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52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52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52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52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52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52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84" name="Google Shape;1784;p52"/>
          <p:cNvGrpSpPr/>
          <p:nvPr/>
        </p:nvGrpSpPr>
        <p:grpSpPr>
          <a:xfrm rot="3032089">
            <a:off x="7591865" y="4075774"/>
            <a:ext cx="1333876" cy="1195004"/>
            <a:chOff x="154280" y="2041205"/>
            <a:chExt cx="1333895" cy="1195022"/>
          </a:xfrm>
        </p:grpSpPr>
        <p:cxnSp>
          <p:nvCxnSpPr>
            <p:cNvPr id="1785" name="Google Shape;1785;p52"/>
            <p:cNvCxnSpPr/>
            <p:nvPr/>
          </p:nvCxnSpPr>
          <p:spPr>
            <a:xfrm>
              <a:off x="978775" y="2882500"/>
              <a:ext cx="428100" cy="153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6" name="Google Shape;1786;p52"/>
            <p:cNvCxnSpPr>
              <a:stCxn id="1787" idx="3"/>
              <a:endCxn id="1788" idx="3"/>
            </p:cNvCxnSpPr>
            <p:nvPr/>
          </p:nvCxnSpPr>
          <p:spPr>
            <a:xfrm rot="-3033362" flipH="1">
              <a:off x="890774" y="2761619"/>
              <a:ext cx="273876" cy="47937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89" name="Google Shape;1789;p52"/>
            <p:cNvGrpSpPr/>
            <p:nvPr/>
          </p:nvGrpSpPr>
          <p:grpSpPr>
            <a:xfrm rot="-9901852">
              <a:off x="271474" y="2130709"/>
              <a:ext cx="826515" cy="1016012"/>
              <a:chOff x="7688409" y="2278475"/>
              <a:chExt cx="844492" cy="1038111"/>
            </a:xfrm>
          </p:grpSpPr>
          <p:sp>
            <p:nvSpPr>
              <p:cNvPr id="1790" name="Google Shape;1790;p52"/>
              <p:cNvSpPr/>
              <p:nvPr/>
            </p:nvSpPr>
            <p:spPr>
              <a:xfrm>
                <a:off x="7688409" y="2385360"/>
                <a:ext cx="544909" cy="800719"/>
              </a:xfrm>
              <a:custGeom>
                <a:avLst/>
                <a:gdLst/>
                <a:ahLst/>
                <a:cxnLst/>
                <a:rect l="l" t="t" r="r" b="b"/>
                <a:pathLst>
                  <a:path w="5353" h="7866" fill="none" extrusionOk="0">
                    <a:moveTo>
                      <a:pt x="1" y="6005"/>
                    </a:moveTo>
                    <a:lnTo>
                      <a:pt x="2196" y="7866"/>
                    </a:lnTo>
                    <a:lnTo>
                      <a:pt x="4453" y="6993"/>
                    </a:lnTo>
                    <a:lnTo>
                      <a:pt x="5353" y="3678"/>
                    </a:lnTo>
                    <a:lnTo>
                      <a:pt x="3281" y="1994"/>
                    </a:lnTo>
                    <a:lnTo>
                      <a:pt x="3995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8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1" name="Google Shape;1791;p52"/>
              <p:cNvSpPr/>
              <p:nvPr/>
            </p:nvSpPr>
            <p:spPr>
              <a:xfrm>
                <a:off x="8289815" y="2675273"/>
                <a:ext cx="150860" cy="66574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654" fill="none" extrusionOk="0">
                    <a:moveTo>
                      <a:pt x="1482" y="1"/>
                    </a:moveTo>
                    <a:lnTo>
                      <a:pt x="0" y="653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8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2" name="Google Shape;1792;p52"/>
              <p:cNvSpPr/>
              <p:nvPr/>
            </p:nvSpPr>
            <p:spPr>
              <a:xfrm>
                <a:off x="8362497" y="2588747"/>
                <a:ext cx="170405" cy="139154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367" extrusionOk="0">
                    <a:moveTo>
                      <a:pt x="836" y="1"/>
                    </a:moveTo>
                    <a:cubicBezTo>
                      <a:pt x="745" y="1"/>
                      <a:pt x="653" y="19"/>
                      <a:pt x="565" y="57"/>
                    </a:cubicBezTo>
                    <a:cubicBezTo>
                      <a:pt x="0" y="304"/>
                      <a:pt x="18" y="1098"/>
                      <a:pt x="591" y="1318"/>
                    </a:cubicBezTo>
                    <a:cubicBezTo>
                      <a:pt x="676" y="1351"/>
                      <a:pt x="761" y="1366"/>
                      <a:pt x="843" y="1366"/>
                    </a:cubicBezTo>
                    <a:cubicBezTo>
                      <a:pt x="1304" y="1366"/>
                      <a:pt x="1674" y="882"/>
                      <a:pt x="1464" y="410"/>
                    </a:cubicBezTo>
                    <a:cubicBezTo>
                      <a:pt x="1353" y="154"/>
                      <a:pt x="1099" y="1"/>
                      <a:pt x="8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3" name="Google Shape;1793;p52"/>
              <p:cNvSpPr/>
              <p:nvPr/>
            </p:nvSpPr>
            <p:spPr>
              <a:xfrm>
                <a:off x="8013339" y="2278475"/>
                <a:ext cx="158088" cy="139357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369" extrusionOk="0">
                    <a:moveTo>
                      <a:pt x="776" y="1"/>
                    </a:moveTo>
                    <a:cubicBezTo>
                      <a:pt x="502" y="1"/>
                      <a:pt x="243" y="162"/>
                      <a:pt x="142" y="434"/>
                    </a:cubicBezTo>
                    <a:cubicBezTo>
                      <a:pt x="1" y="786"/>
                      <a:pt x="177" y="1183"/>
                      <a:pt x="530" y="1324"/>
                    </a:cubicBezTo>
                    <a:cubicBezTo>
                      <a:pt x="609" y="1354"/>
                      <a:pt x="691" y="1368"/>
                      <a:pt x="771" y="1368"/>
                    </a:cubicBezTo>
                    <a:cubicBezTo>
                      <a:pt x="1048" y="1368"/>
                      <a:pt x="1311" y="1201"/>
                      <a:pt x="1420" y="927"/>
                    </a:cubicBezTo>
                    <a:cubicBezTo>
                      <a:pt x="1552" y="575"/>
                      <a:pt x="1376" y="178"/>
                      <a:pt x="1023" y="46"/>
                    </a:cubicBezTo>
                    <a:cubicBezTo>
                      <a:pt x="942" y="15"/>
                      <a:pt x="858" y="1"/>
                      <a:pt x="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4" name="Google Shape;1794;p52"/>
              <p:cNvSpPr/>
              <p:nvPr/>
            </p:nvSpPr>
            <p:spPr>
              <a:xfrm>
                <a:off x="8225175" y="3093550"/>
                <a:ext cx="179566" cy="202063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985" fill="none" extrusionOk="0">
                    <a:moveTo>
                      <a:pt x="1764" y="198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8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5" name="Google Shape;1795;p52"/>
              <p:cNvSpPr/>
              <p:nvPr/>
            </p:nvSpPr>
            <p:spPr>
              <a:xfrm>
                <a:off x="8348235" y="3240590"/>
                <a:ext cx="92927" cy="75996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2013" extrusionOk="0">
                    <a:moveTo>
                      <a:pt x="1229" y="0"/>
                    </a:moveTo>
                    <a:cubicBezTo>
                      <a:pt x="1095" y="0"/>
                      <a:pt x="959" y="27"/>
                      <a:pt x="830" y="84"/>
                    </a:cubicBezTo>
                    <a:cubicBezTo>
                      <a:pt x="1" y="446"/>
                      <a:pt x="27" y="1618"/>
                      <a:pt x="865" y="1945"/>
                    </a:cubicBezTo>
                    <a:cubicBezTo>
                      <a:pt x="989" y="1991"/>
                      <a:pt x="1111" y="2013"/>
                      <a:pt x="1230" y="2013"/>
                    </a:cubicBezTo>
                    <a:cubicBezTo>
                      <a:pt x="1916" y="2013"/>
                      <a:pt x="2460" y="1295"/>
                      <a:pt x="2152" y="596"/>
                    </a:cubicBezTo>
                    <a:cubicBezTo>
                      <a:pt x="1982" y="223"/>
                      <a:pt x="1613" y="0"/>
                      <a:pt x="1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6" name="Google Shape;1796;p52"/>
              <p:cNvSpPr/>
              <p:nvPr/>
            </p:nvSpPr>
            <p:spPr>
              <a:xfrm>
                <a:off x="7981225" y="2538690"/>
                <a:ext cx="91524" cy="8089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012" extrusionOk="0">
                    <a:moveTo>
                      <a:pt x="1138" y="1"/>
                    </a:moveTo>
                    <a:cubicBezTo>
                      <a:pt x="733" y="1"/>
                      <a:pt x="353" y="248"/>
                      <a:pt x="204" y="642"/>
                    </a:cubicBezTo>
                    <a:cubicBezTo>
                      <a:pt x="1" y="1163"/>
                      <a:pt x="265" y="1744"/>
                      <a:pt x="777" y="1947"/>
                    </a:cubicBezTo>
                    <a:cubicBezTo>
                      <a:pt x="895" y="1991"/>
                      <a:pt x="1015" y="2012"/>
                      <a:pt x="1134" y="2012"/>
                    </a:cubicBezTo>
                    <a:cubicBezTo>
                      <a:pt x="1541" y="2012"/>
                      <a:pt x="1925" y="1768"/>
                      <a:pt x="2082" y="1365"/>
                    </a:cubicBezTo>
                    <a:cubicBezTo>
                      <a:pt x="2276" y="845"/>
                      <a:pt x="2020" y="263"/>
                      <a:pt x="1500" y="69"/>
                    </a:cubicBezTo>
                    <a:cubicBezTo>
                      <a:pt x="1381" y="23"/>
                      <a:pt x="1258" y="1"/>
                      <a:pt x="11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7" name="Google Shape;1797;p52"/>
              <p:cNvSpPr/>
              <p:nvPr/>
            </p:nvSpPr>
            <p:spPr>
              <a:xfrm>
                <a:off x="8116560" y="2656645"/>
                <a:ext cx="231685" cy="204913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013" extrusionOk="0">
                    <a:moveTo>
                      <a:pt x="1142" y="1"/>
                    </a:moveTo>
                    <a:cubicBezTo>
                      <a:pt x="741" y="1"/>
                      <a:pt x="360" y="248"/>
                      <a:pt x="203" y="642"/>
                    </a:cubicBezTo>
                    <a:cubicBezTo>
                      <a:pt x="1" y="1162"/>
                      <a:pt x="256" y="1744"/>
                      <a:pt x="776" y="1947"/>
                    </a:cubicBezTo>
                    <a:cubicBezTo>
                      <a:pt x="894" y="1991"/>
                      <a:pt x="1016" y="2012"/>
                      <a:pt x="1135" y="2012"/>
                    </a:cubicBezTo>
                    <a:cubicBezTo>
                      <a:pt x="1541" y="2012"/>
                      <a:pt x="1925" y="1769"/>
                      <a:pt x="2081" y="1374"/>
                    </a:cubicBezTo>
                    <a:cubicBezTo>
                      <a:pt x="2275" y="854"/>
                      <a:pt x="2020" y="272"/>
                      <a:pt x="1499" y="69"/>
                    </a:cubicBezTo>
                    <a:cubicBezTo>
                      <a:pt x="1382" y="23"/>
                      <a:pt x="1261" y="1"/>
                      <a:pt x="11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8" name="Google Shape;1798;p52"/>
              <p:cNvSpPr/>
              <p:nvPr/>
            </p:nvSpPr>
            <p:spPr>
              <a:xfrm>
                <a:off x="8107562" y="3000011"/>
                <a:ext cx="143607" cy="117758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009" extrusionOk="0">
                    <a:moveTo>
                      <a:pt x="1223" y="1"/>
                    </a:moveTo>
                    <a:cubicBezTo>
                      <a:pt x="1089" y="1"/>
                      <a:pt x="952" y="28"/>
                      <a:pt x="820" y="85"/>
                    </a:cubicBezTo>
                    <a:cubicBezTo>
                      <a:pt x="0" y="446"/>
                      <a:pt x="27" y="1619"/>
                      <a:pt x="855" y="1936"/>
                    </a:cubicBezTo>
                    <a:cubicBezTo>
                      <a:pt x="983" y="1986"/>
                      <a:pt x="1109" y="2008"/>
                      <a:pt x="1231" y="2008"/>
                    </a:cubicBezTo>
                    <a:cubicBezTo>
                      <a:pt x="1912" y="2008"/>
                      <a:pt x="2449" y="1300"/>
                      <a:pt x="2143" y="605"/>
                    </a:cubicBezTo>
                    <a:cubicBezTo>
                      <a:pt x="1979" y="225"/>
                      <a:pt x="1611" y="1"/>
                      <a:pt x="1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9" name="Google Shape;1799;p52"/>
              <p:cNvSpPr/>
              <p:nvPr/>
            </p:nvSpPr>
            <p:spPr>
              <a:xfrm>
                <a:off x="7863798" y="3146665"/>
                <a:ext cx="96202" cy="78932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011" extrusionOk="0">
                    <a:moveTo>
                      <a:pt x="1228" y="0"/>
                    </a:moveTo>
                    <a:cubicBezTo>
                      <a:pt x="1092" y="0"/>
                      <a:pt x="954" y="28"/>
                      <a:pt x="821" y="88"/>
                    </a:cubicBezTo>
                    <a:cubicBezTo>
                      <a:pt x="1" y="440"/>
                      <a:pt x="27" y="1613"/>
                      <a:pt x="856" y="1939"/>
                    </a:cubicBezTo>
                    <a:cubicBezTo>
                      <a:pt x="982" y="1988"/>
                      <a:pt x="1108" y="2011"/>
                      <a:pt x="1229" y="2011"/>
                    </a:cubicBezTo>
                    <a:cubicBezTo>
                      <a:pt x="1911" y="2011"/>
                      <a:pt x="2450" y="1295"/>
                      <a:pt x="2143" y="599"/>
                    </a:cubicBezTo>
                    <a:cubicBezTo>
                      <a:pt x="1980" y="227"/>
                      <a:pt x="1614" y="0"/>
                      <a:pt x="1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788" name="Google Shape;1788;p52"/>
            <p:cNvSpPr/>
            <p:nvPr/>
          </p:nvSpPr>
          <p:spPr>
            <a:xfrm>
              <a:off x="947525" y="2838700"/>
              <a:ext cx="79500" cy="7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52"/>
            <p:cNvSpPr/>
            <p:nvPr/>
          </p:nvSpPr>
          <p:spPr>
            <a:xfrm>
              <a:off x="1315675" y="2958850"/>
              <a:ext cx="172500" cy="172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52"/>
            <p:cNvSpPr/>
            <p:nvPr/>
          </p:nvSpPr>
          <p:spPr>
            <a:xfrm>
              <a:off x="1071000" y="2517300"/>
              <a:ext cx="172500" cy="172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4_1"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53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3" name="Google Shape;1803;p53"/>
          <p:cNvSpPr txBox="1"/>
          <p:nvPr>
            <p:ph type="title" idx="2"/>
          </p:nvPr>
        </p:nvSpPr>
        <p:spPr>
          <a:xfrm>
            <a:off x="785175" y="2029427"/>
            <a:ext cx="2313300" cy="3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4" name="Google Shape;1804;p53"/>
          <p:cNvSpPr txBox="1"/>
          <p:nvPr>
            <p:ph type="subTitle" idx="1"/>
          </p:nvPr>
        </p:nvSpPr>
        <p:spPr>
          <a:xfrm>
            <a:off x="783375" y="2377451"/>
            <a:ext cx="2316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5" name="Google Shape;1805;p53"/>
          <p:cNvSpPr txBox="1"/>
          <p:nvPr>
            <p:ph type="title" idx="3"/>
          </p:nvPr>
        </p:nvSpPr>
        <p:spPr>
          <a:xfrm>
            <a:off x="3413550" y="2029427"/>
            <a:ext cx="2316900" cy="3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6" name="Google Shape;1806;p53"/>
          <p:cNvSpPr txBox="1"/>
          <p:nvPr>
            <p:ph type="subTitle" idx="4"/>
          </p:nvPr>
        </p:nvSpPr>
        <p:spPr>
          <a:xfrm>
            <a:off x="3415350" y="2377451"/>
            <a:ext cx="2313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7" name="Google Shape;1807;p53"/>
          <p:cNvSpPr txBox="1"/>
          <p:nvPr>
            <p:ph type="title" idx="5"/>
          </p:nvPr>
        </p:nvSpPr>
        <p:spPr>
          <a:xfrm>
            <a:off x="2099356" y="3636902"/>
            <a:ext cx="2313300" cy="3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8" name="Google Shape;1808;p53"/>
          <p:cNvSpPr txBox="1"/>
          <p:nvPr>
            <p:ph type="subTitle" idx="6"/>
          </p:nvPr>
        </p:nvSpPr>
        <p:spPr>
          <a:xfrm>
            <a:off x="2099356" y="3984926"/>
            <a:ext cx="2313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9" name="Google Shape;1809;p53"/>
          <p:cNvSpPr txBox="1"/>
          <p:nvPr>
            <p:ph type="title" idx="7"/>
          </p:nvPr>
        </p:nvSpPr>
        <p:spPr>
          <a:xfrm>
            <a:off x="4727741" y="3636902"/>
            <a:ext cx="2316900" cy="3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10" name="Google Shape;1810;p53"/>
          <p:cNvSpPr txBox="1"/>
          <p:nvPr>
            <p:ph type="subTitle" idx="8"/>
          </p:nvPr>
        </p:nvSpPr>
        <p:spPr>
          <a:xfrm>
            <a:off x="4727741" y="3984926"/>
            <a:ext cx="2316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1" name="Google Shape;1811;p53"/>
          <p:cNvSpPr txBox="1"/>
          <p:nvPr>
            <p:ph type="title" idx="9"/>
          </p:nvPr>
        </p:nvSpPr>
        <p:spPr>
          <a:xfrm>
            <a:off x="6045525" y="2029427"/>
            <a:ext cx="2313300" cy="3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12" name="Google Shape;1812;p53"/>
          <p:cNvSpPr txBox="1"/>
          <p:nvPr>
            <p:ph type="subTitle" idx="13"/>
          </p:nvPr>
        </p:nvSpPr>
        <p:spPr>
          <a:xfrm>
            <a:off x="6045525" y="2377451"/>
            <a:ext cx="2313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13" name="Google Shape;1813;p53"/>
          <p:cNvGrpSpPr/>
          <p:nvPr/>
        </p:nvGrpSpPr>
        <p:grpSpPr>
          <a:xfrm rot="424438">
            <a:off x="232307" y="4155248"/>
            <a:ext cx="1353579" cy="1274881"/>
            <a:chOff x="1404300" y="937325"/>
            <a:chExt cx="1767700" cy="1664925"/>
          </a:xfrm>
        </p:grpSpPr>
        <p:sp>
          <p:nvSpPr>
            <p:cNvPr id="1814" name="Google Shape;1814;p53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53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53"/>
            <p:cNvSpPr/>
            <p:nvPr/>
          </p:nvSpPr>
          <p:spPr>
            <a:xfrm>
              <a:off x="1936875" y="1271900"/>
              <a:ext cx="550725" cy="299850"/>
            </a:xfrm>
            <a:custGeom>
              <a:avLst/>
              <a:gdLst/>
              <a:ahLst/>
              <a:cxnLst/>
              <a:rect l="l" t="t" r="r" b="b"/>
              <a:pathLst>
                <a:path w="22029" h="11994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53"/>
            <p:cNvSpPr/>
            <p:nvPr/>
          </p:nvSpPr>
          <p:spPr>
            <a:xfrm>
              <a:off x="1880700" y="1297000"/>
              <a:ext cx="89625" cy="682925"/>
            </a:xfrm>
            <a:custGeom>
              <a:avLst/>
              <a:gdLst/>
              <a:ahLst/>
              <a:cxnLst/>
              <a:rect l="l" t="t" r="r" b="b"/>
              <a:pathLst>
                <a:path w="3585" h="27317" extrusionOk="0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53"/>
            <p:cNvSpPr/>
            <p:nvPr/>
          </p:nvSpPr>
          <p:spPr>
            <a:xfrm>
              <a:off x="1877975" y="1536400"/>
              <a:ext cx="607800" cy="445550"/>
            </a:xfrm>
            <a:custGeom>
              <a:avLst/>
              <a:gdLst/>
              <a:ahLst/>
              <a:cxnLst/>
              <a:rect l="l" t="t" r="r" b="b"/>
              <a:pathLst>
                <a:path w="24312" h="17822" extrusionOk="0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53"/>
            <p:cNvSpPr/>
            <p:nvPr/>
          </p:nvSpPr>
          <p:spPr>
            <a:xfrm>
              <a:off x="1876275" y="1954275"/>
              <a:ext cx="808150" cy="119850"/>
            </a:xfrm>
            <a:custGeom>
              <a:avLst/>
              <a:gdLst/>
              <a:ahLst/>
              <a:cxnLst/>
              <a:rect l="l" t="t" r="r" b="b"/>
              <a:pathLst>
                <a:path w="32326" h="4794" extrusionOk="0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53"/>
            <p:cNvSpPr/>
            <p:nvPr/>
          </p:nvSpPr>
          <p:spPr>
            <a:xfrm>
              <a:off x="1561650" y="1954025"/>
              <a:ext cx="351875" cy="569450"/>
            </a:xfrm>
            <a:custGeom>
              <a:avLst/>
              <a:gdLst/>
              <a:ahLst/>
              <a:cxnLst/>
              <a:rect l="l" t="t" r="r" b="b"/>
              <a:pathLst>
                <a:path w="14075" h="22778" extrusionOk="0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53"/>
            <p:cNvSpPr/>
            <p:nvPr/>
          </p:nvSpPr>
          <p:spPr>
            <a:xfrm>
              <a:off x="1564275" y="1039275"/>
              <a:ext cx="408375" cy="260700"/>
            </a:xfrm>
            <a:custGeom>
              <a:avLst/>
              <a:gdLst/>
              <a:ahLst/>
              <a:cxnLst/>
              <a:rect l="l" t="t" r="r" b="b"/>
              <a:pathLst>
                <a:path w="16335" h="10428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53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53"/>
            <p:cNvSpPr/>
            <p:nvPr/>
          </p:nvSpPr>
          <p:spPr>
            <a:xfrm>
              <a:off x="1450475" y="1742400"/>
              <a:ext cx="465575" cy="238700"/>
            </a:xfrm>
            <a:custGeom>
              <a:avLst/>
              <a:gdLst/>
              <a:ahLst/>
              <a:cxnLst/>
              <a:rect l="l" t="t" r="r" b="b"/>
              <a:pathLst>
                <a:path w="18623" h="9548" extrusionOk="0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53"/>
            <p:cNvSpPr/>
            <p:nvPr/>
          </p:nvSpPr>
          <p:spPr>
            <a:xfrm>
              <a:off x="1874275" y="1217950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53"/>
            <p:cNvSpPr/>
            <p:nvPr/>
          </p:nvSpPr>
          <p:spPr>
            <a:xfrm>
              <a:off x="1486800" y="2418275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53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53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53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53"/>
            <p:cNvSpPr/>
            <p:nvPr/>
          </p:nvSpPr>
          <p:spPr>
            <a:xfrm>
              <a:off x="1466525" y="937325"/>
              <a:ext cx="234000" cy="231975"/>
            </a:xfrm>
            <a:custGeom>
              <a:avLst/>
              <a:gdLst/>
              <a:ahLst/>
              <a:cxnLst/>
              <a:rect l="l" t="t" r="r" b="b"/>
              <a:pathLst>
                <a:path w="9360" h="9279" extrusionOk="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53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53"/>
            <p:cNvSpPr/>
            <p:nvPr/>
          </p:nvSpPr>
          <p:spPr>
            <a:xfrm>
              <a:off x="1404300" y="16906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53"/>
            <p:cNvSpPr/>
            <p:nvPr/>
          </p:nvSpPr>
          <p:spPr>
            <a:xfrm>
              <a:off x="1829650" y="190230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54"/>
          <p:cNvSpPr txBox="1"/>
          <p:nvPr>
            <p:ph type="title"/>
          </p:nvPr>
        </p:nvSpPr>
        <p:spPr>
          <a:xfrm>
            <a:off x="785174" y="1835250"/>
            <a:ext cx="2313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35" name="Google Shape;1835;p54"/>
          <p:cNvSpPr txBox="1"/>
          <p:nvPr>
            <p:ph type="subTitle" idx="1"/>
          </p:nvPr>
        </p:nvSpPr>
        <p:spPr>
          <a:xfrm>
            <a:off x="948824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6" name="Google Shape;1836;p54"/>
          <p:cNvSpPr txBox="1"/>
          <p:nvPr>
            <p:ph type="title" idx="2"/>
          </p:nvPr>
        </p:nvSpPr>
        <p:spPr>
          <a:xfrm>
            <a:off x="3413550" y="1835250"/>
            <a:ext cx="231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37" name="Google Shape;1837;p54"/>
          <p:cNvSpPr txBox="1"/>
          <p:nvPr>
            <p:ph type="subTitle" idx="3"/>
          </p:nvPr>
        </p:nvSpPr>
        <p:spPr>
          <a:xfrm>
            <a:off x="3579000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8" name="Google Shape;1838;p54"/>
          <p:cNvSpPr txBox="1"/>
          <p:nvPr>
            <p:ph type="title" idx="4"/>
          </p:nvPr>
        </p:nvSpPr>
        <p:spPr>
          <a:xfrm>
            <a:off x="785174" y="3573450"/>
            <a:ext cx="2313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39" name="Google Shape;1839;p54"/>
          <p:cNvSpPr txBox="1"/>
          <p:nvPr>
            <p:ph type="subTitle" idx="5"/>
          </p:nvPr>
        </p:nvSpPr>
        <p:spPr>
          <a:xfrm>
            <a:off x="948824" y="4007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0" name="Google Shape;1840;p54"/>
          <p:cNvSpPr txBox="1"/>
          <p:nvPr>
            <p:ph type="title" idx="6"/>
          </p:nvPr>
        </p:nvSpPr>
        <p:spPr>
          <a:xfrm>
            <a:off x="3413550" y="3573450"/>
            <a:ext cx="231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1" name="Google Shape;1841;p54"/>
          <p:cNvSpPr txBox="1"/>
          <p:nvPr>
            <p:ph type="subTitle" idx="7"/>
          </p:nvPr>
        </p:nvSpPr>
        <p:spPr>
          <a:xfrm>
            <a:off x="3579000" y="4007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2" name="Google Shape;1842;p54"/>
          <p:cNvSpPr txBox="1"/>
          <p:nvPr>
            <p:ph type="title" idx="8"/>
          </p:nvPr>
        </p:nvSpPr>
        <p:spPr>
          <a:xfrm>
            <a:off x="6045526" y="1835250"/>
            <a:ext cx="2313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3" name="Google Shape;1843;p54"/>
          <p:cNvSpPr txBox="1"/>
          <p:nvPr>
            <p:ph type="subTitle" idx="9"/>
          </p:nvPr>
        </p:nvSpPr>
        <p:spPr>
          <a:xfrm>
            <a:off x="6209176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4" name="Google Shape;1844;p54"/>
          <p:cNvSpPr txBox="1"/>
          <p:nvPr>
            <p:ph type="title" idx="13"/>
          </p:nvPr>
        </p:nvSpPr>
        <p:spPr>
          <a:xfrm>
            <a:off x="6045526" y="3573450"/>
            <a:ext cx="2313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5" name="Google Shape;1845;p54"/>
          <p:cNvSpPr txBox="1"/>
          <p:nvPr>
            <p:ph type="subTitle" idx="14"/>
          </p:nvPr>
        </p:nvSpPr>
        <p:spPr>
          <a:xfrm>
            <a:off x="6209176" y="4007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6" name="Google Shape;1846;p54"/>
          <p:cNvSpPr txBox="1"/>
          <p:nvPr>
            <p:ph type="title" idx="15"/>
          </p:nvPr>
        </p:nvSpPr>
        <p:spPr>
          <a:xfrm>
            <a:off x="709800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847" name="Google Shape;1847;p54"/>
          <p:cNvGrpSpPr/>
          <p:nvPr/>
        </p:nvGrpSpPr>
        <p:grpSpPr>
          <a:xfrm rot="-9899978">
            <a:off x="8006037" y="1355811"/>
            <a:ext cx="1595892" cy="6090498"/>
            <a:chOff x="9065175" y="1446600"/>
            <a:chExt cx="682175" cy="2603425"/>
          </a:xfrm>
        </p:grpSpPr>
        <p:sp>
          <p:nvSpPr>
            <p:cNvPr id="1848" name="Google Shape;1848;p54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54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0" name="Google Shape;1850;p54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1" name="Google Shape;1851;p54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54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54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54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54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54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54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54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9" name="Google Shape;1859;p54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54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54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54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54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4" name="Google Shape;1864;p54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5" name="Google Shape;1865;p54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6" name="Google Shape;1866;p54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7" name="Google Shape;1867;p54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8" name="Google Shape;1868;p54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9" name="Google Shape;1869;p54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0" name="Google Shape;1870;p54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1" name="Google Shape;1871;p54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2" name="Google Shape;1872;p54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3" name="Google Shape;1873;p54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74" name="Google Shape;1874;p54"/>
          <p:cNvGrpSpPr/>
          <p:nvPr/>
        </p:nvGrpSpPr>
        <p:grpSpPr>
          <a:xfrm rot="-2700000">
            <a:off x="225225" y="4184340"/>
            <a:ext cx="661422" cy="929023"/>
            <a:chOff x="2374700" y="1056350"/>
            <a:chExt cx="797300" cy="1119875"/>
          </a:xfrm>
        </p:grpSpPr>
        <p:sp>
          <p:nvSpPr>
            <p:cNvPr id="1875" name="Google Shape;1875;p54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6" name="Google Shape;1876;p54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7" name="Google Shape;1877;p54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8" name="Google Shape;1878;p54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9" name="Google Shape;1879;p54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0" name="Google Shape;1880;p54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54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82" name="Google Shape;1882;p54"/>
          <p:cNvGrpSpPr/>
          <p:nvPr/>
        </p:nvGrpSpPr>
        <p:grpSpPr>
          <a:xfrm rot="5688289">
            <a:off x="-680572" y="289485"/>
            <a:ext cx="1924598" cy="1364241"/>
            <a:chOff x="193669" y="148127"/>
            <a:chExt cx="1982873" cy="1405549"/>
          </a:xfrm>
        </p:grpSpPr>
        <p:sp>
          <p:nvSpPr>
            <p:cNvPr id="1883" name="Google Shape;1883;p54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884" name="Google Shape;1884;p54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1885" name="Google Shape;1885;p54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6" name="Google Shape;1886;p54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87" name="Google Shape;1887;p54"/>
            <p:cNvGrpSpPr/>
            <p:nvPr/>
          </p:nvGrpSpPr>
          <p:grpSpPr>
            <a:xfrm>
              <a:off x="539292" y="148127"/>
              <a:ext cx="1637250" cy="1405549"/>
              <a:chOff x="234492" y="148127"/>
              <a:chExt cx="1637250" cy="1405549"/>
            </a:xfrm>
          </p:grpSpPr>
          <p:sp>
            <p:nvSpPr>
              <p:cNvPr id="1888" name="Google Shape;1888;p54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9" name="Google Shape;1889;p54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890" name="Google Shape;1890;p54"/>
              <p:cNvGrpSpPr/>
              <p:nvPr/>
            </p:nvGrpSpPr>
            <p:grpSpPr>
              <a:xfrm rot="2700200">
                <a:off x="726654" y="558761"/>
                <a:ext cx="1036634" cy="736202"/>
                <a:chOff x="2374700" y="1045220"/>
                <a:chExt cx="852487" cy="605389"/>
              </a:xfrm>
            </p:grpSpPr>
            <p:sp>
              <p:nvSpPr>
                <p:cNvPr id="1891" name="Google Shape;1891;p54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1" h="18165" extrusionOk="0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92" name="Google Shape;1892;p54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3" h="2111" extrusionOk="0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93" name="Google Shape;1893;p54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7359" extrusionOk="0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94" name="Google Shape;1894;p54"/>
                <p:cNvSpPr/>
                <p:nvPr/>
              </p:nvSpPr>
              <p:spPr>
                <a:xfrm>
                  <a:off x="2991366" y="1416101"/>
                  <a:ext cx="235822" cy="234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1" extrusionOk="0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95" name="Google Shape;1895;p54"/>
                <p:cNvSpPr/>
                <p:nvPr/>
              </p:nvSpPr>
              <p:spPr>
                <a:xfrm>
                  <a:off x="2576281" y="1045220"/>
                  <a:ext cx="119040" cy="117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6" h="5222" extrusionOk="0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25"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55"/>
          <p:cNvSpPr txBox="1"/>
          <p:nvPr>
            <p:ph type="title"/>
          </p:nvPr>
        </p:nvSpPr>
        <p:spPr>
          <a:xfrm>
            <a:off x="4454775" y="1304550"/>
            <a:ext cx="3291300" cy="25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56"/>
          <p:cNvSpPr txBox="1"/>
          <p:nvPr>
            <p:ph type="ctrTitle"/>
          </p:nvPr>
        </p:nvSpPr>
        <p:spPr>
          <a:xfrm>
            <a:off x="4572000" y="466725"/>
            <a:ext cx="3713100" cy="13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8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00" name="Google Shape;1900;p56"/>
          <p:cNvSpPr txBox="1"/>
          <p:nvPr>
            <p:ph type="subTitle" idx="1"/>
          </p:nvPr>
        </p:nvSpPr>
        <p:spPr>
          <a:xfrm>
            <a:off x="4572000" y="1769825"/>
            <a:ext cx="3713100" cy="12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01" name="Google Shape;1901;p56"/>
          <p:cNvSpPr txBox="1"/>
          <p:nvPr/>
        </p:nvSpPr>
        <p:spPr>
          <a:xfrm>
            <a:off x="4800600" y="3232325"/>
            <a:ext cx="348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CREDITS: This presentation template was created by </a:t>
            </a:r>
            <a:r>
              <a:rPr lang="en-GB" sz="1200" b="1">
                <a:solidFill>
                  <a:srgbClr val="434343"/>
                </a:solidFill>
                <a:highlight>
                  <a:schemeClr val="accent4"/>
                </a:highlight>
                <a:uFill>
                  <a:noFill/>
                </a:u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  <a:hlinkClick r:id="rId2"/>
              </a:rPr>
              <a:t>Slidesgo</a:t>
            </a:r>
            <a:r>
              <a:rPr lang="en-GB" sz="1200">
                <a:solidFill>
                  <a:srgbClr val="434343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, and includes icons by </a:t>
            </a:r>
            <a:r>
              <a:rPr lang="en-GB" sz="1200" b="1">
                <a:solidFill>
                  <a:srgbClr val="434343"/>
                </a:solidFill>
                <a:highlight>
                  <a:schemeClr val="accent4"/>
                </a:highlight>
                <a:uFill>
                  <a:noFill/>
                </a:u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  <a:hlinkClick r:id="rId3"/>
              </a:rPr>
              <a:t>Flaticon</a:t>
            </a:r>
            <a:r>
              <a:rPr lang="en-GB" sz="1200">
                <a:solidFill>
                  <a:srgbClr val="434343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 and infographics &amp; images by </a:t>
            </a:r>
            <a:r>
              <a:rPr lang="en-GB" sz="1200" b="1">
                <a:solidFill>
                  <a:srgbClr val="434343"/>
                </a:solidFill>
                <a:highlight>
                  <a:schemeClr val="accent4"/>
                </a:highlight>
                <a:uFill>
                  <a:noFill/>
                </a:u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  <a:hlinkClick r:id="rId4"/>
              </a:rPr>
              <a:t>Freepik</a:t>
            </a:r>
            <a:endParaRPr sz="1200" b="1">
              <a:solidFill>
                <a:srgbClr val="434343"/>
              </a:solidFill>
              <a:highlight>
                <a:schemeClr val="accent4"/>
              </a:highlight>
              <a:latin typeface="Oxygen" panose="02000503000000000000"/>
              <a:ea typeface="Oxygen" panose="02000503000000000000"/>
              <a:cs typeface="Oxygen" panose="02000503000000000000"/>
              <a:sym typeface="Oxygen" panose="02000503000000000000"/>
            </a:endParaRPr>
          </a:p>
        </p:txBody>
      </p:sp>
      <p:grpSp>
        <p:nvGrpSpPr>
          <p:cNvPr id="1902" name="Google Shape;1902;p56"/>
          <p:cNvGrpSpPr/>
          <p:nvPr/>
        </p:nvGrpSpPr>
        <p:grpSpPr>
          <a:xfrm rot="-7779651">
            <a:off x="8037166" y="3954233"/>
            <a:ext cx="872891" cy="1059662"/>
            <a:chOff x="3397302" y="3304800"/>
            <a:chExt cx="1031123" cy="1251750"/>
          </a:xfrm>
        </p:grpSpPr>
        <p:sp>
          <p:nvSpPr>
            <p:cNvPr id="1903" name="Google Shape;1903;p56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4" name="Google Shape;1904;p56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5" name="Google Shape;1905;p56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6" name="Google Shape;1906;p56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7" name="Google Shape;1907;p56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8" name="Google Shape;1908;p56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9" name="Google Shape;1909;p56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0" name="Google Shape;1910;p56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1" name="Google Shape;1911;p56"/>
            <p:cNvSpPr/>
            <p:nvPr/>
          </p:nvSpPr>
          <p:spPr>
            <a:xfrm>
              <a:off x="3397302" y="3664259"/>
              <a:ext cx="231613" cy="229120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2" name="Google Shape;1912;p56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0"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4" name="Google Shape;1914;p57"/>
          <p:cNvGrpSpPr/>
          <p:nvPr/>
        </p:nvGrpSpPr>
        <p:grpSpPr>
          <a:xfrm rot="1660742">
            <a:off x="-84718" y="-2155874"/>
            <a:ext cx="1595890" cy="6090489"/>
            <a:chOff x="9065175" y="1446600"/>
            <a:chExt cx="682175" cy="2603425"/>
          </a:xfrm>
        </p:grpSpPr>
        <p:sp>
          <p:nvSpPr>
            <p:cNvPr id="1915" name="Google Shape;1915;p57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6" name="Google Shape;1916;p57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7" name="Google Shape;1917;p57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8" name="Google Shape;1918;p57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9" name="Google Shape;1919;p57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0" name="Google Shape;1920;p57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1" name="Google Shape;1921;p57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2" name="Google Shape;1922;p57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3" name="Google Shape;1923;p57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4" name="Google Shape;1924;p57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5" name="Google Shape;1925;p57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6" name="Google Shape;1926;p57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7" name="Google Shape;1927;p57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8" name="Google Shape;1928;p57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9" name="Google Shape;1929;p57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0" name="Google Shape;1930;p57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1" name="Google Shape;1931;p57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2" name="Google Shape;1932;p57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3" name="Google Shape;1933;p57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4" name="Google Shape;1934;p57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5" name="Google Shape;1935;p57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6" name="Google Shape;1936;p57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7" name="Google Shape;1937;p57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8" name="Google Shape;1938;p57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9" name="Google Shape;1939;p57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0" name="Google Shape;1940;p57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41" name="Google Shape;1941;p57"/>
          <p:cNvGrpSpPr/>
          <p:nvPr/>
        </p:nvGrpSpPr>
        <p:grpSpPr>
          <a:xfrm rot="8100000">
            <a:off x="8237768" y="63758"/>
            <a:ext cx="661422" cy="929023"/>
            <a:chOff x="2374700" y="1056350"/>
            <a:chExt cx="797300" cy="1119875"/>
          </a:xfrm>
        </p:grpSpPr>
        <p:sp>
          <p:nvSpPr>
            <p:cNvPr id="1942" name="Google Shape;1942;p57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3" name="Google Shape;1943;p57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4" name="Google Shape;1944;p57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5" name="Google Shape;1945;p57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6" name="Google Shape;1946;p57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7" name="Google Shape;1947;p57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8" name="Google Shape;1948;p57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49" name="Google Shape;1949;p57"/>
          <p:cNvGrpSpPr/>
          <p:nvPr/>
        </p:nvGrpSpPr>
        <p:grpSpPr>
          <a:xfrm rot="-5111711">
            <a:off x="7880389" y="3523395"/>
            <a:ext cx="1924598" cy="1364241"/>
            <a:chOff x="193669" y="148127"/>
            <a:chExt cx="1982873" cy="1405549"/>
          </a:xfrm>
        </p:grpSpPr>
        <p:sp>
          <p:nvSpPr>
            <p:cNvPr id="1950" name="Google Shape;1950;p57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951" name="Google Shape;1951;p57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1952" name="Google Shape;1952;p57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3" name="Google Shape;1953;p57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54" name="Google Shape;1954;p57"/>
            <p:cNvGrpSpPr/>
            <p:nvPr/>
          </p:nvGrpSpPr>
          <p:grpSpPr>
            <a:xfrm>
              <a:off x="539292" y="148127"/>
              <a:ext cx="1637250" cy="1405549"/>
              <a:chOff x="234492" y="148127"/>
              <a:chExt cx="1637250" cy="1405549"/>
            </a:xfrm>
          </p:grpSpPr>
          <p:sp>
            <p:nvSpPr>
              <p:cNvPr id="1955" name="Google Shape;1955;p57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6" name="Google Shape;1956;p57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957" name="Google Shape;1957;p57"/>
              <p:cNvGrpSpPr/>
              <p:nvPr/>
            </p:nvGrpSpPr>
            <p:grpSpPr>
              <a:xfrm rot="2700200">
                <a:off x="726654" y="558761"/>
                <a:ext cx="1036634" cy="736202"/>
                <a:chOff x="2374700" y="1045220"/>
                <a:chExt cx="852487" cy="605389"/>
              </a:xfrm>
            </p:grpSpPr>
            <p:sp>
              <p:nvSpPr>
                <p:cNvPr id="1958" name="Google Shape;1958;p57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1" h="18165" extrusionOk="0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59" name="Google Shape;1959;p57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3" h="2111" extrusionOk="0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60" name="Google Shape;1960;p57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7359" extrusionOk="0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61" name="Google Shape;1961;p57"/>
                <p:cNvSpPr/>
                <p:nvPr/>
              </p:nvSpPr>
              <p:spPr>
                <a:xfrm>
                  <a:off x="2991366" y="1416101"/>
                  <a:ext cx="235822" cy="234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1" extrusionOk="0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62" name="Google Shape;1962;p57"/>
                <p:cNvSpPr/>
                <p:nvPr/>
              </p:nvSpPr>
              <p:spPr>
                <a:xfrm>
                  <a:off x="2576281" y="1045220"/>
                  <a:ext cx="119040" cy="117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6" h="5222" extrusionOk="0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1"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4" name="Google Shape;1964;p58"/>
          <p:cNvGrpSpPr/>
          <p:nvPr/>
        </p:nvGrpSpPr>
        <p:grpSpPr>
          <a:xfrm rot="-7047972" flipH="1">
            <a:off x="54366" y="-3233109"/>
            <a:ext cx="1902945" cy="7262324"/>
            <a:chOff x="9065175" y="1446600"/>
            <a:chExt cx="682175" cy="2603425"/>
          </a:xfrm>
        </p:grpSpPr>
        <p:sp>
          <p:nvSpPr>
            <p:cNvPr id="1965" name="Google Shape;1965;p58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6" name="Google Shape;1966;p58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7" name="Google Shape;1967;p58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8" name="Google Shape;1968;p58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9" name="Google Shape;1969;p58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0" name="Google Shape;1970;p58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1" name="Google Shape;1971;p58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2" name="Google Shape;1972;p58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3" name="Google Shape;1973;p58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4" name="Google Shape;1974;p58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5" name="Google Shape;1975;p58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6" name="Google Shape;1976;p58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7" name="Google Shape;1977;p58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8" name="Google Shape;1978;p58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9" name="Google Shape;1979;p58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0" name="Google Shape;1980;p58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1" name="Google Shape;1981;p58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2" name="Google Shape;1982;p58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3" name="Google Shape;1983;p58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4" name="Google Shape;1984;p58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5" name="Google Shape;1985;p58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6" name="Google Shape;1986;p58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7" name="Google Shape;1987;p58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8" name="Google Shape;1988;p58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9" name="Google Shape;1989;p58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0" name="Google Shape;1990;p58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91" name="Google Shape;1991;p58"/>
          <p:cNvGrpSpPr/>
          <p:nvPr/>
        </p:nvGrpSpPr>
        <p:grpSpPr>
          <a:xfrm rot="-7047972" flipH="1">
            <a:off x="7662241" y="1302441"/>
            <a:ext cx="1902945" cy="7262324"/>
            <a:chOff x="9065175" y="1446600"/>
            <a:chExt cx="682175" cy="2603425"/>
          </a:xfrm>
        </p:grpSpPr>
        <p:sp>
          <p:nvSpPr>
            <p:cNvPr id="1992" name="Google Shape;1992;p58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3" name="Google Shape;1993;p58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4" name="Google Shape;1994;p58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5" name="Google Shape;1995;p58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6" name="Google Shape;1996;p58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7" name="Google Shape;1997;p58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8" name="Google Shape;1998;p58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9" name="Google Shape;1999;p58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0" name="Google Shape;2000;p58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1" name="Google Shape;2001;p58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2" name="Google Shape;2002;p58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3" name="Google Shape;2003;p58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4" name="Google Shape;2004;p58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5" name="Google Shape;2005;p58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6" name="Google Shape;2006;p58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7" name="Google Shape;2007;p58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8" name="Google Shape;2008;p58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9" name="Google Shape;2009;p58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0" name="Google Shape;2010;p58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1" name="Google Shape;2011;p58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2" name="Google Shape;2012;p58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3" name="Google Shape;2013;p58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4" name="Google Shape;2014;p58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5" name="Google Shape;2015;p58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6" name="Google Shape;2016;p58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7" name="Google Shape;2017;p58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18" name="Google Shape;2018;p58"/>
          <p:cNvGrpSpPr/>
          <p:nvPr/>
        </p:nvGrpSpPr>
        <p:grpSpPr>
          <a:xfrm rot="7833381" flipH="1">
            <a:off x="285817" y="4017854"/>
            <a:ext cx="661437" cy="929044"/>
            <a:chOff x="2374700" y="1056350"/>
            <a:chExt cx="797300" cy="1119875"/>
          </a:xfrm>
        </p:grpSpPr>
        <p:sp>
          <p:nvSpPr>
            <p:cNvPr id="2019" name="Google Shape;2019;p58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0" name="Google Shape;2020;p58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1" name="Google Shape;2021;p58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2" name="Google Shape;2022;p58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3" name="Google Shape;2023;p58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4" name="Google Shape;2024;p58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5" name="Google Shape;2025;p58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"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7" name="Google Shape;2027;p59"/>
          <p:cNvGrpSpPr/>
          <p:nvPr/>
        </p:nvGrpSpPr>
        <p:grpSpPr>
          <a:xfrm rot="-3752028">
            <a:off x="5940407" y="-3296013"/>
            <a:ext cx="1902945" cy="7262324"/>
            <a:chOff x="9065175" y="1446600"/>
            <a:chExt cx="682175" cy="2603425"/>
          </a:xfrm>
        </p:grpSpPr>
        <p:sp>
          <p:nvSpPr>
            <p:cNvPr id="2028" name="Google Shape;2028;p59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9" name="Google Shape;2029;p59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0" name="Google Shape;2030;p59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1" name="Google Shape;2031;p59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2" name="Google Shape;2032;p59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3" name="Google Shape;2033;p59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4" name="Google Shape;2034;p59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5" name="Google Shape;2035;p59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6" name="Google Shape;2036;p59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7" name="Google Shape;2037;p59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8" name="Google Shape;2038;p59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9" name="Google Shape;2039;p59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0" name="Google Shape;2040;p59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1" name="Google Shape;2041;p59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2" name="Google Shape;2042;p59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3" name="Google Shape;2043;p59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4" name="Google Shape;2044;p59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5" name="Google Shape;2045;p59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6" name="Google Shape;2046;p59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7" name="Google Shape;2047;p59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8" name="Google Shape;2048;p59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2" name="Google Shape;2052;p59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3" name="Google Shape;2053;p59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54" name="Google Shape;2054;p59"/>
          <p:cNvGrpSpPr/>
          <p:nvPr/>
        </p:nvGrpSpPr>
        <p:grpSpPr>
          <a:xfrm rot="-2422775">
            <a:off x="-311774" y="3435869"/>
            <a:ext cx="1783871" cy="1890832"/>
            <a:chOff x="3403900" y="3304800"/>
            <a:chExt cx="1556050" cy="1649350"/>
          </a:xfrm>
        </p:grpSpPr>
        <p:sp>
          <p:nvSpPr>
            <p:cNvPr id="2055" name="Google Shape;2055;p59"/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6" name="Google Shape;2056;p59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7" name="Google Shape;2057;p59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8" name="Google Shape;2058;p59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9" name="Google Shape;2059;p59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0" name="Google Shape;2060;p59"/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1" name="Google Shape;2061;p59"/>
            <p:cNvSpPr/>
            <p:nvPr/>
          </p:nvSpPr>
          <p:spPr>
            <a:xfrm>
              <a:off x="4348800" y="4483000"/>
              <a:ext cx="542900" cy="320575"/>
            </a:xfrm>
            <a:custGeom>
              <a:avLst/>
              <a:gdLst/>
              <a:ahLst/>
              <a:cxnLst/>
              <a:rect l="l" t="t" r="r" b="b"/>
              <a:pathLst>
                <a:path w="21716" h="12823" extrusionOk="0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2" name="Google Shape;2062;p59"/>
            <p:cNvSpPr/>
            <p:nvPr/>
          </p:nvSpPr>
          <p:spPr>
            <a:xfrm>
              <a:off x="3496325" y="4429725"/>
              <a:ext cx="250725" cy="370050"/>
            </a:xfrm>
            <a:custGeom>
              <a:avLst/>
              <a:gdLst/>
              <a:ahLst/>
              <a:cxnLst/>
              <a:rect l="l" t="t" r="r" b="b"/>
              <a:pathLst>
                <a:path w="10029" h="14802" extrusionOk="0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3" name="Google Shape;2063;p59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4" name="Google Shape;2064;p59"/>
            <p:cNvSpPr/>
            <p:nvPr/>
          </p:nvSpPr>
          <p:spPr>
            <a:xfrm>
              <a:off x="4152750" y="4482950"/>
              <a:ext cx="230050" cy="422600"/>
            </a:xfrm>
            <a:custGeom>
              <a:avLst/>
              <a:gdLst/>
              <a:ahLst/>
              <a:cxnLst/>
              <a:rect l="l" t="t" r="r" b="b"/>
              <a:pathLst>
                <a:path w="9202" h="16904" extrusionOk="0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5" name="Google Shape;2065;p59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6" name="Google Shape;2066;p59"/>
            <p:cNvSpPr/>
            <p:nvPr/>
          </p:nvSpPr>
          <p:spPr>
            <a:xfrm>
              <a:off x="4786800" y="4704600"/>
              <a:ext cx="173150" cy="172475"/>
            </a:xfrm>
            <a:custGeom>
              <a:avLst/>
              <a:gdLst/>
              <a:ahLst/>
              <a:cxnLst/>
              <a:rect l="l" t="t" r="r" b="b"/>
              <a:pathLst>
                <a:path w="6926" h="6899" extrusionOk="0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7" name="Google Shape;2067;p59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8" name="Google Shape;2068;p59"/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9" name="Google Shape;2069;p59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0" name="Google Shape;2070;p59"/>
            <p:cNvSpPr/>
            <p:nvPr/>
          </p:nvSpPr>
          <p:spPr>
            <a:xfrm>
              <a:off x="3403900" y="4678900"/>
              <a:ext cx="218450" cy="216450"/>
            </a:xfrm>
            <a:custGeom>
              <a:avLst/>
              <a:gdLst/>
              <a:ahLst/>
              <a:cxnLst/>
              <a:rect l="l" t="t" r="r" b="b"/>
              <a:pathLst>
                <a:path w="8738" h="8658" extrusionOk="0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1" name="Google Shape;2071;p59"/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2" name="Google Shape;2072;p59"/>
            <p:cNvSpPr/>
            <p:nvPr/>
          </p:nvSpPr>
          <p:spPr>
            <a:xfrm>
              <a:off x="4107875" y="4831725"/>
              <a:ext cx="123100" cy="122425"/>
            </a:xfrm>
            <a:custGeom>
              <a:avLst/>
              <a:gdLst/>
              <a:ahLst/>
              <a:cxnLst/>
              <a:rect l="l" t="t" r="r" b="b"/>
              <a:pathLst>
                <a:path w="4924" h="4897" extrusionOk="0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3" name="Google Shape;2073;p59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3"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5" name="Google Shape;2075;p60"/>
          <p:cNvGrpSpPr/>
          <p:nvPr/>
        </p:nvGrpSpPr>
        <p:grpSpPr>
          <a:xfrm rot="-5121615">
            <a:off x="7566119" y="3523597"/>
            <a:ext cx="1466340" cy="1381086"/>
            <a:chOff x="1404300" y="937325"/>
            <a:chExt cx="1767700" cy="1664925"/>
          </a:xfrm>
        </p:grpSpPr>
        <p:sp>
          <p:nvSpPr>
            <p:cNvPr id="2076" name="Google Shape;2076;p60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7" name="Google Shape;2077;p60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8" name="Google Shape;2078;p60"/>
            <p:cNvSpPr/>
            <p:nvPr/>
          </p:nvSpPr>
          <p:spPr>
            <a:xfrm>
              <a:off x="1936875" y="1271900"/>
              <a:ext cx="550725" cy="299850"/>
            </a:xfrm>
            <a:custGeom>
              <a:avLst/>
              <a:gdLst/>
              <a:ahLst/>
              <a:cxnLst/>
              <a:rect l="l" t="t" r="r" b="b"/>
              <a:pathLst>
                <a:path w="22029" h="11994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9" name="Google Shape;2079;p60"/>
            <p:cNvSpPr/>
            <p:nvPr/>
          </p:nvSpPr>
          <p:spPr>
            <a:xfrm>
              <a:off x="1880700" y="1297000"/>
              <a:ext cx="89625" cy="682925"/>
            </a:xfrm>
            <a:custGeom>
              <a:avLst/>
              <a:gdLst/>
              <a:ahLst/>
              <a:cxnLst/>
              <a:rect l="l" t="t" r="r" b="b"/>
              <a:pathLst>
                <a:path w="3585" h="27317" extrusionOk="0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0" name="Google Shape;2080;p60"/>
            <p:cNvSpPr/>
            <p:nvPr/>
          </p:nvSpPr>
          <p:spPr>
            <a:xfrm>
              <a:off x="1877975" y="1536400"/>
              <a:ext cx="607800" cy="445550"/>
            </a:xfrm>
            <a:custGeom>
              <a:avLst/>
              <a:gdLst/>
              <a:ahLst/>
              <a:cxnLst/>
              <a:rect l="l" t="t" r="r" b="b"/>
              <a:pathLst>
                <a:path w="24312" h="17822" extrusionOk="0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1" name="Google Shape;2081;p60"/>
            <p:cNvSpPr/>
            <p:nvPr/>
          </p:nvSpPr>
          <p:spPr>
            <a:xfrm>
              <a:off x="1876275" y="1954275"/>
              <a:ext cx="808150" cy="119850"/>
            </a:xfrm>
            <a:custGeom>
              <a:avLst/>
              <a:gdLst/>
              <a:ahLst/>
              <a:cxnLst/>
              <a:rect l="l" t="t" r="r" b="b"/>
              <a:pathLst>
                <a:path w="32326" h="4794" extrusionOk="0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2" name="Google Shape;2082;p60"/>
            <p:cNvSpPr/>
            <p:nvPr/>
          </p:nvSpPr>
          <p:spPr>
            <a:xfrm>
              <a:off x="1561650" y="1954025"/>
              <a:ext cx="351875" cy="569450"/>
            </a:xfrm>
            <a:custGeom>
              <a:avLst/>
              <a:gdLst/>
              <a:ahLst/>
              <a:cxnLst/>
              <a:rect l="l" t="t" r="r" b="b"/>
              <a:pathLst>
                <a:path w="14075" h="22778" extrusionOk="0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3" name="Google Shape;2083;p60"/>
            <p:cNvSpPr/>
            <p:nvPr/>
          </p:nvSpPr>
          <p:spPr>
            <a:xfrm>
              <a:off x="1564275" y="1039275"/>
              <a:ext cx="408375" cy="260700"/>
            </a:xfrm>
            <a:custGeom>
              <a:avLst/>
              <a:gdLst/>
              <a:ahLst/>
              <a:cxnLst/>
              <a:rect l="l" t="t" r="r" b="b"/>
              <a:pathLst>
                <a:path w="16335" h="10428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4" name="Google Shape;2084;p60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5" name="Google Shape;2085;p60"/>
            <p:cNvSpPr/>
            <p:nvPr/>
          </p:nvSpPr>
          <p:spPr>
            <a:xfrm>
              <a:off x="1450475" y="1742400"/>
              <a:ext cx="465575" cy="238700"/>
            </a:xfrm>
            <a:custGeom>
              <a:avLst/>
              <a:gdLst/>
              <a:ahLst/>
              <a:cxnLst/>
              <a:rect l="l" t="t" r="r" b="b"/>
              <a:pathLst>
                <a:path w="18623" h="9548" extrusionOk="0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6" name="Google Shape;2086;p60"/>
            <p:cNvSpPr/>
            <p:nvPr/>
          </p:nvSpPr>
          <p:spPr>
            <a:xfrm>
              <a:off x="1874275" y="1217950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7" name="Google Shape;2087;p60"/>
            <p:cNvSpPr/>
            <p:nvPr/>
          </p:nvSpPr>
          <p:spPr>
            <a:xfrm>
              <a:off x="1486800" y="2418275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8" name="Google Shape;2088;p60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9" name="Google Shape;2089;p60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0" name="Google Shape;2090;p60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1" name="Google Shape;2091;p60"/>
            <p:cNvSpPr/>
            <p:nvPr/>
          </p:nvSpPr>
          <p:spPr>
            <a:xfrm>
              <a:off x="1466525" y="937325"/>
              <a:ext cx="234000" cy="231975"/>
            </a:xfrm>
            <a:custGeom>
              <a:avLst/>
              <a:gdLst/>
              <a:ahLst/>
              <a:cxnLst/>
              <a:rect l="l" t="t" r="r" b="b"/>
              <a:pathLst>
                <a:path w="9360" h="9279" extrusionOk="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2" name="Google Shape;2092;p60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3" name="Google Shape;2093;p60"/>
            <p:cNvSpPr/>
            <p:nvPr/>
          </p:nvSpPr>
          <p:spPr>
            <a:xfrm>
              <a:off x="1404300" y="16906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4" name="Google Shape;2094;p60"/>
            <p:cNvSpPr/>
            <p:nvPr/>
          </p:nvSpPr>
          <p:spPr>
            <a:xfrm>
              <a:off x="1829650" y="190230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95" name="Google Shape;2095;p60"/>
          <p:cNvGrpSpPr/>
          <p:nvPr/>
        </p:nvGrpSpPr>
        <p:grpSpPr>
          <a:xfrm rot="5400000">
            <a:off x="431559" y="192912"/>
            <a:ext cx="1533332" cy="1625269"/>
            <a:chOff x="3403900" y="3304800"/>
            <a:chExt cx="1556050" cy="1649350"/>
          </a:xfrm>
        </p:grpSpPr>
        <p:sp>
          <p:nvSpPr>
            <p:cNvPr id="2096" name="Google Shape;2096;p60"/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7" name="Google Shape;2097;p60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8" name="Google Shape;2098;p60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9" name="Google Shape;2099;p60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0" name="Google Shape;2100;p60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1" name="Google Shape;2101;p60"/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2" name="Google Shape;2102;p60"/>
            <p:cNvSpPr/>
            <p:nvPr/>
          </p:nvSpPr>
          <p:spPr>
            <a:xfrm>
              <a:off x="4348800" y="4483000"/>
              <a:ext cx="542900" cy="320575"/>
            </a:xfrm>
            <a:custGeom>
              <a:avLst/>
              <a:gdLst/>
              <a:ahLst/>
              <a:cxnLst/>
              <a:rect l="l" t="t" r="r" b="b"/>
              <a:pathLst>
                <a:path w="21716" h="12823" extrusionOk="0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3" name="Google Shape;2103;p60"/>
            <p:cNvSpPr/>
            <p:nvPr/>
          </p:nvSpPr>
          <p:spPr>
            <a:xfrm>
              <a:off x="3496325" y="4429725"/>
              <a:ext cx="250725" cy="370050"/>
            </a:xfrm>
            <a:custGeom>
              <a:avLst/>
              <a:gdLst/>
              <a:ahLst/>
              <a:cxnLst/>
              <a:rect l="l" t="t" r="r" b="b"/>
              <a:pathLst>
                <a:path w="10029" h="14802" extrusionOk="0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4" name="Google Shape;2104;p60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5" name="Google Shape;2105;p60"/>
            <p:cNvSpPr/>
            <p:nvPr/>
          </p:nvSpPr>
          <p:spPr>
            <a:xfrm>
              <a:off x="4152750" y="4482950"/>
              <a:ext cx="230050" cy="422600"/>
            </a:xfrm>
            <a:custGeom>
              <a:avLst/>
              <a:gdLst/>
              <a:ahLst/>
              <a:cxnLst/>
              <a:rect l="l" t="t" r="r" b="b"/>
              <a:pathLst>
                <a:path w="9202" h="16904" extrusionOk="0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6" name="Google Shape;2106;p60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7" name="Google Shape;2107;p60"/>
            <p:cNvSpPr/>
            <p:nvPr/>
          </p:nvSpPr>
          <p:spPr>
            <a:xfrm>
              <a:off x="4786800" y="4704600"/>
              <a:ext cx="173150" cy="172475"/>
            </a:xfrm>
            <a:custGeom>
              <a:avLst/>
              <a:gdLst/>
              <a:ahLst/>
              <a:cxnLst/>
              <a:rect l="l" t="t" r="r" b="b"/>
              <a:pathLst>
                <a:path w="6926" h="6899" extrusionOk="0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8" name="Google Shape;2108;p60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9" name="Google Shape;2109;p60"/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0" name="Google Shape;2110;p60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1" name="Google Shape;2111;p60"/>
            <p:cNvSpPr/>
            <p:nvPr/>
          </p:nvSpPr>
          <p:spPr>
            <a:xfrm>
              <a:off x="3403900" y="4678900"/>
              <a:ext cx="218450" cy="216450"/>
            </a:xfrm>
            <a:custGeom>
              <a:avLst/>
              <a:gdLst/>
              <a:ahLst/>
              <a:cxnLst/>
              <a:rect l="l" t="t" r="r" b="b"/>
              <a:pathLst>
                <a:path w="8738" h="8658" extrusionOk="0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2" name="Google Shape;2112;p60"/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3" name="Google Shape;2113;p60"/>
            <p:cNvSpPr/>
            <p:nvPr/>
          </p:nvSpPr>
          <p:spPr>
            <a:xfrm>
              <a:off x="4107875" y="4831725"/>
              <a:ext cx="123100" cy="122425"/>
            </a:xfrm>
            <a:custGeom>
              <a:avLst/>
              <a:gdLst/>
              <a:ahLst/>
              <a:cxnLst/>
              <a:rect l="l" t="t" r="r" b="b"/>
              <a:pathLst>
                <a:path w="4924" h="4897" extrusionOk="0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4" name="Google Shape;2114;p60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body" idx="1"/>
          </p:nvPr>
        </p:nvSpPr>
        <p:spPr>
          <a:xfrm>
            <a:off x="720000" y="1861297"/>
            <a:ext cx="41178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6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4" name="Google Shape;164;p7"/>
          <p:cNvSpPr txBox="1"/>
          <p:nvPr>
            <p:ph type="title"/>
          </p:nvPr>
        </p:nvSpPr>
        <p:spPr>
          <a:xfrm>
            <a:off x="720000" y="524372"/>
            <a:ext cx="4294800" cy="11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5" name="Google Shape;165;p7"/>
          <p:cNvGrpSpPr/>
          <p:nvPr/>
        </p:nvGrpSpPr>
        <p:grpSpPr>
          <a:xfrm rot="4390107">
            <a:off x="7408179" y="415988"/>
            <a:ext cx="1466373" cy="1381117"/>
            <a:chOff x="1404300" y="937325"/>
            <a:chExt cx="1767700" cy="1664925"/>
          </a:xfrm>
        </p:grpSpPr>
        <p:sp>
          <p:nvSpPr>
            <p:cNvPr id="166" name="Google Shape;166;p7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936875" y="1271900"/>
              <a:ext cx="550725" cy="299850"/>
            </a:xfrm>
            <a:custGeom>
              <a:avLst/>
              <a:gdLst/>
              <a:ahLst/>
              <a:cxnLst/>
              <a:rect l="l" t="t" r="r" b="b"/>
              <a:pathLst>
                <a:path w="22029" h="11994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880700" y="1297000"/>
              <a:ext cx="89625" cy="682925"/>
            </a:xfrm>
            <a:custGeom>
              <a:avLst/>
              <a:gdLst/>
              <a:ahLst/>
              <a:cxnLst/>
              <a:rect l="l" t="t" r="r" b="b"/>
              <a:pathLst>
                <a:path w="3585" h="27317" extrusionOk="0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877975" y="1536400"/>
              <a:ext cx="607800" cy="445550"/>
            </a:xfrm>
            <a:custGeom>
              <a:avLst/>
              <a:gdLst/>
              <a:ahLst/>
              <a:cxnLst/>
              <a:rect l="l" t="t" r="r" b="b"/>
              <a:pathLst>
                <a:path w="24312" h="17822" extrusionOk="0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876275" y="1954275"/>
              <a:ext cx="808150" cy="119850"/>
            </a:xfrm>
            <a:custGeom>
              <a:avLst/>
              <a:gdLst/>
              <a:ahLst/>
              <a:cxnLst/>
              <a:rect l="l" t="t" r="r" b="b"/>
              <a:pathLst>
                <a:path w="32326" h="4794" extrusionOk="0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561650" y="1954025"/>
              <a:ext cx="351875" cy="569450"/>
            </a:xfrm>
            <a:custGeom>
              <a:avLst/>
              <a:gdLst/>
              <a:ahLst/>
              <a:cxnLst/>
              <a:rect l="l" t="t" r="r" b="b"/>
              <a:pathLst>
                <a:path w="14075" h="22778" extrusionOk="0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564275" y="1039275"/>
              <a:ext cx="408375" cy="260700"/>
            </a:xfrm>
            <a:custGeom>
              <a:avLst/>
              <a:gdLst/>
              <a:ahLst/>
              <a:cxnLst/>
              <a:rect l="l" t="t" r="r" b="b"/>
              <a:pathLst>
                <a:path w="16335" h="10428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1450475" y="1742400"/>
              <a:ext cx="465575" cy="238700"/>
            </a:xfrm>
            <a:custGeom>
              <a:avLst/>
              <a:gdLst/>
              <a:ahLst/>
              <a:cxnLst/>
              <a:rect l="l" t="t" r="r" b="b"/>
              <a:pathLst>
                <a:path w="18623" h="9548" extrusionOk="0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1874275" y="1217950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1486800" y="2418275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466525" y="937325"/>
              <a:ext cx="234000" cy="231975"/>
            </a:xfrm>
            <a:custGeom>
              <a:avLst/>
              <a:gdLst/>
              <a:ahLst/>
              <a:cxnLst/>
              <a:rect l="l" t="t" r="r" b="b"/>
              <a:pathLst>
                <a:path w="9360" h="9279" extrusionOk="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1404300" y="16906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1829650" y="190230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702300" y="1495500"/>
            <a:ext cx="6367800" cy="24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87" name="Google Shape;187;p8"/>
          <p:cNvGrpSpPr/>
          <p:nvPr/>
        </p:nvGrpSpPr>
        <p:grpSpPr>
          <a:xfrm rot="176202">
            <a:off x="113467" y="-30524"/>
            <a:ext cx="1776928" cy="1673616"/>
            <a:chOff x="1404300" y="937325"/>
            <a:chExt cx="1767700" cy="1664925"/>
          </a:xfrm>
        </p:grpSpPr>
        <p:sp>
          <p:nvSpPr>
            <p:cNvPr id="188" name="Google Shape;188;p8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1936875" y="1271900"/>
              <a:ext cx="550725" cy="299850"/>
            </a:xfrm>
            <a:custGeom>
              <a:avLst/>
              <a:gdLst/>
              <a:ahLst/>
              <a:cxnLst/>
              <a:rect l="l" t="t" r="r" b="b"/>
              <a:pathLst>
                <a:path w="22029" h="11994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1880700" y="1297000"/>
              <a:ext cx="89625" cy="682925"/>
            </a:xfrm>
            <a:custGeom>
              <a:avLst/>
              <a:gdLst/>
              <a:ahLst/>
              <a:cxnLst/>
              <a:rect l="l" t="t" r="r" b="b"/>
              <a:pathLst>
                <a:path w="3585" h="27317" extrusionOk="0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1877975" y="1536400"/>
              <a:ext cx="607800" cy="445550"/>
            </a:xfrm>
            <a:custGeom>
              <a:avLst/>
              <a:gdLst/>
              <a:ahLst/>
              <a:cxnLst/>
              <a:rect l="l" t="t" r="r" b="b"/>
              <a:pathLst>
                <a:path w="24312" h="17822" extrusionOk="0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1876275" y="1954275"/>
              <a:ext cx="808150" cy="119850"/>
            </a:xfrm>
            <a:custGeom>
              <a:avLst/>
              <a:gdLst/>
              <a:ahLst/>
              <a:cxnLst/>
              <a:rect l="l" t="t" r="r" b="b"/>
              <a:pathLst>
                <a:path w="32326" h="4794" extrusionOk="0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1561650" y="1954025"/>
              <a:ext cx="351875" cy="569450"/>
            </a:xfrm>
            <a:custGeom>
              <a:avLst/>
              <a:gdLst/>
              <a:ahLst/>
              <a:cxnLst/>
              <a:rect l="l" t="t" r="r" b="b"/>
              <a:pathLst>
                <a:path w="14075" h="22778" extrusionOk="0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1564275" y="1039275"/>
              <a:ext cx="408375" cy="260700"/>
            </a:xfrm>
            <a:custGeom>
              <a:avLst/>
              <a:gdLst/>
              <a:ahLst/>
              <a:cxnLst/>
              <a:rect l="l" t="t" r="r" b="b"/>
              <a:pathLst>
                <a:path w="16335" h="10428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450475" y="1742400"/>
              <a:ext cx="465575" cy="238700"/>
            </a:xfrm>
            <a:custGeom>
              <a:avLst/>
              <a:gdLst/>
              <a:ahLst/>
              <a:cxnLst/>
              <a:rect l="l" t="t" r="r" b="b"/>
              <a:pathLst>
                <a:path w="18623" h="9548" extrusionOk="0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1874275" y="1217950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1486800" y="2418275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1466525" y="937325"/>
              <a:ext cx="234000" cy="231975"/>
            </a:xfrm>
            <a:custGeom>
              <a:avLst/>
              <a:gdLst/>
              <a:ahLst/>
              <a:cxnLst/>
              <a:rect l="l" t="t" r="r" b="b"/>
              <a:pathLst>
                <a:path w="9360" h="9279" extrusionOk="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1404300" y="16906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1829650" y="190230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8525974">
            <a:off x="8106815" y="439712"/>
            <a:ext cx="661419" cy="929019"/>
            <a:chOff x="2374700" y="1056350"/>
            <a:chExt cx="797300" cy="1119875"/>
          </a:xfrm>
        </p:grpSpPr>
        <p:sp>
          <p:nvSpPr>
            <p:cNvPr id="208" name="Google Shape;208;p8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title"/>
          </p:nvPr>
        </p:nvSpPr>
        <p:spPr>
          <a:xfrm>
            <a:off x="4358550" y="1414350"/>
            <a:ext cx="387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7" name="Google Shape;217;p9"/>
          <p:cNvSpPr txBox="1"/>
          <p:nvPr>
            <p:ph type="subTitle" idx="1"/>
          </p:nvPr>
        </p:nvSpPr>
        <p:spPr>
          <a:xfrm>
            <a:off x="4358550" y="2256150"/>
            <a:ext cx="4079100" cy="14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8" name="Google Shape;218;p9"/>
          <p:cNvGrpSpPr/>
          <p:nvPr/>
        </p:nvGrpSpPr>
        <p:grpSpPr>
          <a:xfrm rot="9264167">
            <a:off x="7096424" y="3467668"/>
            <a:ext cx="1863987" cy="1541926"/>
            <a:chOff x="193669" y="148127"/>
            <a:chExt cx="2323487" cy="1922250"/>
          </a:xfrm>
        </p:grpSpPr>
        <p:sp>
          <p:nvSpPr>
            <p:cNvPr id="219" name="Google Shape;219;p9"/>
            <p:cNvSpPr/>
            <p:nvPr/>
          </p:nvSpPr>
          <p:spPr>
            <a:xfrm rot="8392807">
              <a:off x="1938296" y="346149"/>
              <a:ext cx="284522" cy="651226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9"/>
            <p:cNvSpPr/>
            <p:nvPr/>
          </p:nvSpPr>
          <p:spPr>
            <a:xfrm rot="-1368678">
              <a:off x="2331166" y="764963"/>
              <a:ext cx="161260" cy="160124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9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22" name="Google Shape;222;p9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223" name="Google Shape;223;p9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5" name="Google Shape;225;p9"/>
            <p:cNvGrpSpPr/>
            <p:nvPr/>
          </p:nvGrpSpPr>
          <p:grpSpPr>
            <a:xfrm>
              <a:off x="416768" y="148127"/>
              <a:ext cx="1867051" cy="1922250"/>
              <a:chOff x="111968" y="148127"/>
              <a:chExt cx="1867051" cy="1922250"/>
            </a:xfrm>
          </p:grpSpPr>
          <p:sp>
            <p:nvSpPr>
              <p:cNvPr id="226" name="Google Shape;226;p9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28" name="Google Shape;228;p9"/>
              <p:cNvGrpSpPr/>
              <p:nvPr/>
            </p:nvGrpSpPr>
            <p:grpSpPr>
              <a:xfrm rot="2700200">
                <a:off x="519774" y="342293"/>
                <a:ext cx="1051439" cy="1589031"/>
                <a:chOff x="2374700" y="932638"/>
                <a:chExt cx="864662" cy="1306680"/>
              </a:xfrm>
            </p:grpSpPr>
            <p:sp>
              <p:nvSpPr>
                <p:cNvPr id="229" name="Google Shape;229;p9"/>
                <p:cNvSpPr/>
                <p:nvPr/>
              </p:nvSpPr>
              <p:spPr>
                <a:xfrm>
                  <a:off x="2450775" y="1537550"/>
                  <a:ext cx="233975" cy="5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9" h="21419" extrusionOk="0">
                      <a:moveTo>
                        <a:pt x="666" y="0"/>
                      </a:moveTo>
                      <a:cubicBezTo>
                        <a:pt x="334" y="0"/>
                        <a:pt x="1" y="265"/>
                        <a:pt x="149" y="661"/>
                      </a:cubicBezTo>
                      <a:cubicBezTo>
                        <a:pt x="2637" y="7531"/>
                        <a:pt x="5667" y="14185"/>
                        <a:pt x="8155" y="21056"/>
                      </a:cubicBezTo>
                      <a:cubicBezTo>
                        <a:pt x="8251" y="21310"/>
                        <a:pt x="8470" y="21419"/>
                        <a:pt x="8687" y="21419"/>
                      </a:cubicBezTo>
                      <a:cubicBezTo>
                        <a:pt x="9025" y="21419"/>
                        <a:pt x="9359" y="21154"/>
                        <a:pt x="9210" y="20758"/>
                      </a:cubicBezTo>
                      <a:cubicBezTo>
                        <a:pt x="6722" y="13888"/>
                        <a:pt x="3692" y="7234"/>
                        <a:pt x="1177" y="363"/>
                      </a:cubicBezTo>
                      <a:cubicBezTo>
                        <a:pt x="1092" y="109"/>
                        <a:pt x="88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0" name="Google Shape;230;p9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1" h="18165" extrusionOk="0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1" name="Google Shape;231;p9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3" h="2111" extrusionOk="0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2" name="Google Shape;232;p9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7359" extrusionOk="0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3" name="Google Shape;233;p9"/>
                <p:cNvSpPr/>
                <p:nvPr/>
              </p:nvSpPr>
              <p:spPr>
                <a:xfrm>
                  <a:off x="2966745" y="1386898"/>
                  <a:ext cx="272617" cy="271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1" extrusionOk="0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4" name="Google Shape;234;p9"/>
                <p:cNvSpPr/>
                <p:nvPr/>
              </p:nvSpPr>
              <p:spPr>
                <a:xfrm>
                  <a:off x="2548853" y="932638"/>
                  <a:ext cx="249594" cy="247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6" h="5222" extrusionOk="0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5" name="Google Shape;235;p9"/>
                <p:cNvSpPr/>
                <p:nvPr/>
              </p:nvSpPr>
              <p:spPr>
                <a:xfrm>
                  <a:off x="2601160" y="2017689"/>
                  <a:ext cx="222919" cy="221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0" extrusionOk="0">
                      <a:moveTo>
                        <a:pt x="4649" y="1"/>
                      </a:moveTo>
                      <a:cubicBezTo>
                        <a:pt x="4633" y="1"/>
                        <a:pt x="4616" y="1"/>
                        <a:pt x="4599" y="1"/>
                      </a:cubicBezTo>
                      <a:cubicBezTo>
                        <a:pt x="2030" y="28"/>
                        <a:pt x="1" y="2138"/>
                        <a:pt x="28" y="4708"/>
                      </a:cubicBezTo>
                      <a:cubicBezTo>
                        <a:pt x="55" y="7260"/>
                        <a:pt x="2137" y="9279"/>
                        <a:pt x="4684" y="9279"/>
                      </a:cubicBezTo>
                      <a:cubicBezTo>
                        <a:pt x="4701" y="9279"/>
                        <a:pt x="4718" y="9279"/>
                        <a:pt x="4735" y="9279"/>
                      </a:cubicBezTo>
                      <a:cubicBezTo>
                        <a:pt x="7304" y="9252"/>
                        <a:pt x="9333" y="7142"/>
                        <a:pt x="9306" y="4572"/>
                      </a:cubicBezTo>
                      <a:cubicBezTo>
                        <a:pt x="9279" y="2046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236" name="Google Shape;236;p9"/>
          <p:cNvGrpSpPr/>
          <p:nvPr/>
        </p:nvGrpSpPr>
        <p:grpSpPr>
          <a:xfrm rot="9045510">
            <a:off x="7244933" y="-276244"/>
            <a:ext cx="1783833" cy="1890791"/>
            <a:chOff x="3403900" y="3304800"/>
            <a:chExt cx="1556050" cy="1649350"/>
          </a:xfrm>
        </p:grpSpPr>
        <p:sp>
          <p:nvSpPr>
            <p:cNvPr id="237" name="Google Shape;237;p9"/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4348800" y="4483000"/>
              <a:ext cx="542900" cy="320575"/>
            </a:xfrm>
            <a:custGeom>
              <a:avLst/>
              <a:gdLst/>
              <a:ahLst/>
              <a:cxnLst/>
              <a:rect l="l" t="t" r="r" b="b"/>
              <a:pathLst>
                <a:path w="21716" h="12823" extrusionOk="0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3496325" y="4429725"/>
              <a:ext cx="250725" cy="370050"/>
            </a:xfrm>
            <a:custGeom>
              <a:avLst/>
              <a:gdLst/>
              <a:ahLst/>
              <a:cxnLst/>
              <a:rect l="l" t="t" r="r" b="b"/>
              <a:pathLst>
                <a:path w="10029" h="14802" extrusionOk="0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4152750" y="4482950"/>
              <a:ext cx="230050" cy="422600"/>
            </a:xfrm>
            <a:custGeom>
              <a:avLst/>
              <a:gdLst/>
              <a:ahLst/>
              <a:cxnLst/>
              <a:rect l="l" t="t" r="r" b="b"/>
              <a:pathLst>
                <a:path w="9202" h="16904" extrusionOk="0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4786800" y="4704600"/>
              <a:ext cx="173150" cy="172475"/>
            </a:xfrm>
            <a:custGeom>
              <a:avLst/>
              <a:gdLst/>
              <a:ahLst/>
              <a:cxnLst/>
              <a:rect l="l" t="t" r="r" b="b"/>
              <a:pathLst>
                <a:path w="6926" h="6899" extrusionOk="0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3403900" y="4678900"/>
              <a:ext cx="218450" cy="216450"/>
            </a:xfrm>
            <a:custGeom>
              <a:avLst/>
              <a:gdLst/>
              <a:ahLst/>
              <a:cxnLst/>
              <a:rect l="l" t="t" r="r" b="b"/>
              <a:pathLst>
                <a:path w="8738" h="8658" extrusionOk="0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4107875" y="4831725"/>
              <a:ext cx="123100" cy="122425"/>
            </a:xfrm>
            <a:custGeom>
              <a:avLst/>
              <a:gdLst/>
              <a:ahLst/>
              <a:cxnLst/>
              <a:rect l="l" t="t" r="r" b="b"/>
              <a:pathLst>
                <a:path w="4924" h="4897" extrusionOk="0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 txBox="1"/>
          <p:nvPr>
            <p:ph type="title"/>
          </p:nvPr>
        </p:nvSpPr>
        <p:spPr>
          <a:xfrm>
            <a:off x="795425" y="2148625"/>
            <a:ext cx="3463800" cy="23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58" name="Google Shape;258;p10"/>
          <p:cNvGrpSpPr/>
          <p:nvPr/>
        </p:nvGrpSpPr>
        <p:grpSpPr>
          <a:xfrm rot="8525974">
            <a:off x="8217903" y="192062"/>
            <a:ext cx="661419" cy="929019"/>
            <a:chOff x="2374700" y="1056350"/>
            <a:chExt cx="797300" cy="1119875"/>
          </a:xfrm>
        </p:grpSpPr>
        <p:sp>
          <p:nvSpPr>
            <p:cNvPr id="259" name="Google Shape;259;p10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0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iro"/>
              <a:buNone/>
              <a:defRPr sz="3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xygen" panose="02000503000000000000"/>
              <a:buChar char="●"/>
              <a:defRPr sz="1800">
                <a:solidFill>
                  <a:schemeClr val="dk1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 panose="02000503000000000000"/>
              <a:buChar char="○"/>
              <a:defRPr>
                <a:solidFill>
                  <a:schemeClr val="dk1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 panose="02000503000000000000"/>
              <a:buChar char="■"/>
              <a:defRPr>
                <a:solidFill>
                  <a:schemeClr val="dk1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 panose="02000503000000000000"/>
              <a:buChar char="●"/>
              <a:defRPr>
                <a:solidFill>
                  <a:schemeClr val="dk1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 panose="02000503000000000000"/>
              <a:buChar char="○"/>
              <a:defRPr>
                <a:solidFill>
                  <a:schemeClr val="dk1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 panose="02000503000000000000"/>
              <a:buChar char="■"/>
              <a:defRPr>
                <a:solidFill>
                  <a:schemeClr val="dk1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 panose="02000503000000000000"/>
              <a:buChar char="●"/>
              <a:defRPr>
                <a:solidFill>
                  <a:schemeClr val="dk1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 panose="02000503000000000000"/>
              <a:buChar char="○"/>
              <a:defRPr>
                <a:solidFill>
                  <a:schemeClr val="dk1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 panose="02000503000000000000"/>
              <a:buChar char="■"/>
              <a:defRPr>
                <a:solidFill>
                  <a:schemeClr val="dk1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66"/>
          <p:cNvSpPr txBox="1"/>
          <p:nvPr>
            <p:ph type="ctrTitle"/>
          </p:nvPr>
        </p:nvSpPr>
        <p:spPr>
          <a:xfrm>
            <a:off x="899160" y="554990"/>
            <a:ext cx="4338320" cy="34270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US" altLang="en-GB" sz="3600" b="1">
                <a:solidFill>
                  <a:schemeClr val="dk2"/>
                </a:solidFill>
              </a:rPr>
            </a:br>
            <a:br>
              <a:rPr lang="en-US" altLang="en-GB" sz="3600" b="1">
                <a:solidFill>
                  <a:schemeClr val="dk2"/>
                </a:solidFill>
              </a:rPr>
            </a:br>
            <a:br>
              <a:rPr lang="en-US" altLang="en-GB" sz="3600" b="1">
                <a:solidFill>
                  <a:schemeClr val="dk2"/>
                </a:solidFill>
              </a:rPr>
            </a:br>
            <a:br>
              <a:rPr lang="en-US" altLang="en-GB" sz="3600" b="1">
                <a:solidFill>
                  <a:schemeClr val="dk2"/>
                </a:solidFill>
              </a:rPr>
            </a:br>
            <a:br>
              <a:rPr lang="en-US" altLang="en-GB" sz="3600" b="1">
                <a:solidFill>
                  <a:schemeClr val="dk2"/>
                </a:solidFill>
              </a:rPr>
            </a:br>
            <a:r>
              <a:rPr lang="en-US" altLang="en-GB" sz="4800" b="1">
                <a:solidFill>
                  <a:schemeClr val="accent4"/>
                </a:solidFill>
                <a:latin typeface="Comic Sans MS" panose="030F0702030302020204" charset="0"/>
                <a:cs typeface="Comic Sans MS" panose="030F0702030302020204" charset="0"/>
              </a:rPr>
              <a:t>Telomerase</a:t>
            </a:r>
            <a:br>
              <a:rPr lang="en-US" altLang="en-GB" sz="4800" b="1">
                <a:solidFill>
                  <a:schemeClr val="dk2"/>
                </a:solidFill>
                <a:latin typeface="Comic Sans MS" panose="030F0702030302020204" charset="0"/>
                <a:cs typeface="Comic Sans MS" panose="030F0702030302020204" charset="0"/>
              </a:rPr>
            </a:br>
            <a:r>
              <a:rPr lang="en-US" altLang="en-GB" sz="4800" b="1">
                <a:solidFill>
                  <a:schemeClr val="dk2"/>
                </a:solidFill>
                <a:latin typeface="Comic Sans MS" panose="030F0702030302020204" charset="0"/>
                <a:cs typeface="Comic Sans MS" panose="030F0702030302020204" charset="0"/>
              </a:rPr>
              <a:t>Reverse</a:t>
            </a:r>
            <a:br>
              <a:rPr lang="en-US" altLang="en-GB" sz="4800" b="1">
                <a:solidFill>
                  <a:schemeClr val="dk2"/>
                </a:solidFill>
                <a:latin typeface="Comic Sans MS" panose="030F0702030302020204" charset="0"/>
                <a:cs typeface="Comic Sans MS" panose="030F0702030302020204" charset="0"/>
              </a:rPr>
            </a:br>
            <a:r>
              <a:rPr lang="en-US" altLang="en-GB" sz="4800" b="1">
                <a:solidFill>
                  <a:schemeClr val="accent1">
                    <a:lumMod val="7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Transcriptase</a:t>
            </a:r>
            <a:r>
              <a:rPr lang="en-GB" sz="4800" b="1">
                <a:solidFill>
                  <a:schemeClr val="accent1">
                    <a:lumMod val="7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br>
              <a:rPr lang="en-GB" sz="4800" b="1">
                <a:solidFill>
                  <a:schemeClr val="dk2"/>
                </a:solidFill>
                <a:latin typeface="Comic Sans MS" panose="030F0702030302020204" charset="0"/>
                <a:cs typeface="Comic Sans MS" panose="030F0702030302020204" charset="0"/>
              </a:rPr>
            </a:br>
            <a:br>
              <a:rPr lang="en-GB" sz="3600" b="1">
                <a:solidFill>
                  <a:schemeClr val="dk2"/>
                </a:solidFill>
                <a:latin typeface="Comic Sans MS" panose="030F0702030302020204" charset="0"/>
                <a:cs typeface="Comic Sans MS" panose="030F0702030302020204" charset="0"/>
              </a:rPr>
            </a:br>
            <a:r>
              <a:rPr lang="en-US" altLang="en-GB" sz="3600" b="1">
                <a:solidFill>
                  <a:schemeClr val="dk2"/>
                </a:solidFill>
                <a:latin typeface="Comic Sans MS" panose="030F0702030302020204" charset="0"/>
                <a:cs typeface="Comic Sans MS" panose="030F0702030302020204" charset="0"/>
              </a:rPr>
              <a:t>(</a:t>
            </a:r>
            <a:r>
              <a:rPr lang="en-US" altLang="en-GB" sz="3200" b="1">
                <a:solidFill>
                  <a:schemeClr val="accent4"/>
                </a:solidFill>
                <a:latin typeface="Comic Sans MS" panose="030F0702030302020204" charset="0"/>
                <a:cs typeface="Comic Sans MS" panose="030F0702030302020204" charset="0"/>
              </a:rPr>
              <a:t>TE</a:t>
            </a:r>
            <a:r>
              <a:rPr lang="en-US" altLang="en-GB" sz="3200" b="1">
                <a:solidFill>
                  <a:schemeClr val="dk2"/>
                </a:solidFill>
                <a:latin typeface="Comic Sans MS" panose="030F0702030302020204" charset="0"/>
                <a:cs typeface="Comic Sans MS" panose="030F0702030302020204" charset="0"/>
              </a:rPr>
              <a:t>R</a:t>
            </a:r>
            <a:r>
              <a:rPr lang="en-US" altLang="en-GB" sz="3200" b="1">
                <a:solidFill>
                  <a:schemeClr val="accent1">
                    <a:lumMod val="7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T)</a:t>
            </a:r>
            <a:br>
              <a:rPr lang="en-GB" sz="3200" b="1">
                <a:solidFill>
                  <a:schemeClr val="dk2"/>
                </a:solidFill>
                <a:latin typeface="Comic Sans MS" panose="030F0702030302020204" charset="0"/>
                <a:cs typeface="Comic Sans MS" panose="030F0702030302020204" charset="0"/>
              </a:rPr>
            </a:br>
            <a:br>
              <a:rPr lang="en-GB" sz="3200" b="1">
                <a:solidFill>
                  <a:schemeClr val="dk2"/>
                </a:solidFill>
              </a:rPr>
            </a:br>
            <a:br>
              <a:rPr lang="en-GB" sz="3200" b="1">
                <a:solidFill>
                  <a:schemeClr val="dk2"/>
                </a:solidFill>
              </a:rPr>
            </a:br>
            <a:br>
              <a:rPr lang="en-GB" sz="3200" b="1">
                <a:solidFill>
                  <a:schemeClr val="dk2"/>
                </a:solidFill>
              </a:rPr>
            </a:br>
            <a:br>
              <a:rPr lang="en-GB" sz="3200" b="1">
                <a:solidFill>
                  <a:schemeClr val="dk2"/>
                </a:solidFill>
              </a:rPr>
            </a:br>
            <a:endParaRPr lang="en-GB" sz="3200" b="1">
              <a:solidFill>
                <a:schemeClr val="dk2"/>
              </a:solidFill>
            </a:endParaRPr>
          </a:p>
        </p:txBody>
      </p:sp>
      <p:grpSp>
        <p:nvGrpSpPr>
          <p:cNvPr id="2131" name="Google Shape;2131;p66"/>
          <p:cNvGrpSpPr/>
          <p:nvPr/>
        </p:nvGrpSpPr>
        <p:grpSpPr>
          <a:xfrm rot="2415064">
            <a:off x="5969191" y="-588849"/>
            <a:ext cx="1902924" cy="7262243"/>
            <a:chOff x="9065175" y="1446600"/>
            <a:chExt cx="682175" cy="2603425"/>
          </a:xfrm>
        </p:grpSpPr>
        <p:sp>
          <p:nvSpPr>
            <p:cNvPr id="2132" name="Google Shape;2132;p66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3" name="Google Shape;2133;p66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4" name="Google Shape;2134;p66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5" name="Google Shape;2135;p66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6" name="Google Shape;2136;p66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7" name="Google Shape;2137;p66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8" name="Google Shape;2138;p66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9" name="Google Shape;2139;p66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0" name="Google Shape;2140;p66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1" name="Google Shape;2141;p66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2" name="Google Shape;2142;p66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3" name="Google Shape;2143;p66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4" name="Google Shape;2144;p66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5" name="Google Shape;2145;p66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6" name="Google Shape;2146;p66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7" name="Google Shape;2147;p66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8" name="Google Shape;2148;p66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9" name="Google Shape;2149;p66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0" name="Google Shape;2150;p66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1" name="Google Shape;2151;p66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2" name="Google Shape;2152;p66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3" name="Google Shape;2153;p66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4" name="Google Shape;2154;p66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5" name="Google Shape;2155;p66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6" name="Google Shape;2156;p66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7" name="Google Shape;2157;p66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58" name="Google Shape;2158;p66"/>
          <p:cNvGrpSpPr/>
          <p:nvPr/>
        </p:nvGrpSpPr>
        <p:grpSpPr>
          <a:xfrm rot="5400000">
            <a:off x="5032375" y="721995"/>
            <a:ext cx="1783715" cy="1181735"/>
            <a:chOff x="3403900" y="3304800"/>
            <a:chExt cx="1556050" cy="1649350"/>
          </a:xfrm>
        </p:grpSpPr>
        <p:sp>
          <p:nvSpPr>
            <p:cNvPr id="2159" name="Google Shape;2159;p66"/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0" name="Google Shape;2160;p66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1" name="Google Shape;2161;p66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2" name="Google Shape;2162;p66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3" name="Google Shape;2163;p66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4" name="Google Shape;2164;p66"/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5" name="Google Shape;2165;p66"/>
            <p:cNvSpPr/>
            <p:nvPr/>
          </p:nvSpPr>
          <p:spPr>
            <a:xfrm>
              <a:off x="4348800" y="4483000"/>
              <a:ext cx="542900" cy="320575"/>
            </a:xfrm>
            <a:custGeom>
              <a:avLst/>
              <a:gdLst/>
              <a:ahLst/>
              <a:cxnLst/>
              <a:rect l="l" t="t" r="r" b="b"/>
              <a:pathLst>
                <a:path w="21716" h="12823" extrusionOk="0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6" name="Google Shape;2166;p66"/>
            <p:cNvSpPr/>
            <p:nvPr/>
          </p:nvSpPr>
          <p:spPr>
            <a:xfrm>
              <a:off x="3496325" y="4429725"/>
              <a:ext cx="250725" cy="370050"/>
            </a:xfrm>
            <a:custGeom>
              <a:avLst/>
              <a:gdLst/>
              <a:ahLst/>
              <a:cxnLst/>
              <a:rect l="l" t="t" r="r" b="b"/>
              <a:pathLst>
                <a:path w="10029" h="14802" extrusionOk="0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7" name="Google Shape;2167;p66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8" name="Google Shape;2168;p66"/>
            <p:cNvSpPr/>
            <p:nvPr/>
          </p:nvSpPr>
          <p:spPr>
            <a:xfrm>
              <a:off x="4152750" y="4482950"/>
              <a:ext cx="230050" cy="422600"/>
            </a:xfrm>
            <a:custGeom>
              <a:avLst/>
              <a:gdLst/>
              <a:ahLst/>
              <a:cxnLst/>
              <a:rect l="l" t="t" r="r" b="b"/>
              <a:pathLst>
                <a:path w="9202" h="16904" extrusionOk="0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9" name="Google Shape;2169;p66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0" name="Google Shape;2170;p66"/>
            <p:cNvSpPr/>
            <p:nvPr/>
          </p:nvSpPr>
          <p:spPr>
            <a:xfrm>
              <a:off x="4786800" y="4704600"/>
              <a:ext cx="173150" cy="172475"/>
            </a:xfrm>
            <a:custGeom>
              <a:avLst/>
              <a:gdLst/>
              <a:ahLst/>
              <a:cxnLst/>
              <a:rect l="l" t="t" r="r" b="b"/>
              <a:pathLst>
                <a:path w="6926" h="6899" extrusionOk="0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1" name="Google Shape;2171;p66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2" name="Google Shape;2172;p66"/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3" name="Google Shape;2173;p66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4" name="Google Shape;2174;p66"/>
            <p:cNvSpPr/>
            <p:nvPr/>
          </p:nvSpPr>
          <p:spPr>
            <a:xfrm>
              <a:off x="3403900" y="4678900"/>
              <a:ext cx="218450" cy="216450"/>
            </a:xfrm>
            <a:custGeom>
              <a:avLst/>
              <a:gdLst/>
              <a:ahLst/>
              <a:cxnLst/>
              <a:rect l="l" t="t" r="r" b="b"/>
              <a:pathLst>
                <a:path w="8738" h="8658" extrusionOk="0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5" name="Google Shape;2175;p66"/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6" name="Google Shape;2176;p66"/>
            <p:cNvSpPr/>
            <p:nvPr/>
          </p:nvSpPr>
          <p:spPr>
            <a:xfrm>
              <a:off x="4107875" y="4831725"/>
              <a:ext cx="123100" cy="122425"/>
            </a:xfrm>
            <a:custGeom>
              <a:avLst/>
              <a:gdLst/>
              <a:ahLst/>
              <a:cxnLst/>
              <a:rect l="l" t="t" r="r" b="b"/>
              <a:pathLst>
                <a:path w="4924" h="4897" extrusionOk="0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7" name="Google Shape;2177;p66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" name="Subtitle 6"/>
          <p:cNvSpPr/>
          <p:nvPr>
            <p:ph type="subTitle" idx="1"/>
          </p:nvPr>
        </p:nvSpPr>
        <p:spPr/>
        <p:txBody>
          <a:bodyPr/>
          <a:p>
            <a:r>
              <a:rPr lang="en-US"/>
              <a:t>Bioserver project.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/>
                                        <p:tgtEl>
                                          <p:spTgt spid="2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567690" y="1433195"/>
            <a:ext cx="7351395" cy="3044825"/>
          </a:xfrm>
        </p:spPr>
        <p:txBody>
          <a:bodyPr/>
          <a:p>
            <a:pPr marL="114300" indent="0">
              <a:buNone/>
            </a:pPr>
            <a:r>
              <a:rPr lang="en-US"/>
              <a:t>The N-bases indicate the persence of GAB in the sequance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The function t</a:t>
            </a:r>
            <a:r>
              <a:rPr lang="en-US" altLang="en-GB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akes the sequance of DNA and returns number N -bases  in it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Using Rule:</a:t>
            </a:r>
            <a:r>
              <a:rPr lang="en-US"/>
              <a:t> </a:t>
            </a:r>
            <a:r>
              <a:rPr lang="en-US">
                <a:solidFill>
                  <a:schemeClr val="accent4"/>
                </a:solidFill>
              </a:rPr>
              <a:t>number of N bases/Length of sequance</a:t>
            </a:r>
            <a:endParaRPr lang="en-US">
              <a:solidFill>
                <a:schemeClr val="accent4"/>
              </a:solidFill>
            </a:endParaRPr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</p:txBody>
      </p:sp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r>
              <a:rPr lang="en-US"/>
              <a:t>N-Bases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5320" y="3560445"/>
            <a:ext cx="3114675" cy="970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720090" y="1430655"/>
            <a:ext cx="4916170" cy="2515235"/>
          </a:xfrm>
        </p:spPr>
        <p:txBody>
          <a:bodyPr/>
          <a:p>
            <a:pPr marL="114300" indent="0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  <a:sym typeface="+mn-ea"/>
              </a:rPr>
              <a:t>The function t</a:t>
            </a:r>
            <a:r>
              <a:rPr lang="en-US" altLang="en-GB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akes the orignal sequance of DNA  as a input and returns complementary sequance of DNA after</a:t>
            </a:r>
            <a:endParaRPr lang="en-US" altLang="en-GB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14300" indent="0">
              <a:buNone/>
            </a:pPr>
            <a:r>
              <a:rPr lang="en-US" altLang="en-GB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converting  each </a:t>
            </a:r>
            <a:r>
              <a:rPr lang="en-US">
                <a:solidFill>
                  <a:schemeClr val="bg2"/>
                </a:solidFill>
                <a:sym typeface="+mn-ea"/>
              </a:rPr>
              <a:t>“T”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sym typeface="+mn-ea"/>
              </a:rPr>
              <a:t> </a:t>
            </a:r>
            <a:r>
              <a:rPr lang="en-US">
                <a:solidFill>
                  <a:schemeClr val="tx2">
                    <a:lumMod val="50000"/>
                  </a:schemeClr>
                </a:solidFill>
                <a:sym typeface="+mn-ea"/>
              </a:rPr>
              <a:t>nuclotide into </a:t>
            </a:r>
            <a:r>
              <a:rPr lang="en-US">
                <a:solidFill>
                  <a:schemeClr val="bg2"/>
                </a:solidFill>
                <a:sym typeface="+mn-ea"/>
              </a:rPr>
              <a:t>“A”</a:t>
            </a:r>
            <a:r>
              <a:rPr lang="en-US">
                <a:solidFill>
                  <a:schemeClr val="tx2">
                    <a:lumMod val="50000"/>
                  </a:schemeClr>
                </a:solidFill>
                <a:sym typeface="+mn-ea"/>
              </a:rPr>
              <a:t> nuclotide and converting each </a:t>
            </a:r>
            <a:r>
              <a:rPr lang="en-US">
                <a:solidFill>
                  <a:schemeClr val="bg2"/>
                </a:solidFill>
                <a:sym typeface="+mn-ea"/>
              </a:rPr>
              <a:t>“C”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sym typeface="+mn-ea"/>
              </a:rPr>
              <a:t> </a:t>
            </a:r>
            <a:r>
              <a:rPr lang="en-US">
                <a:solidFill>
                  <a:schemeClr val="tx2">
                    <a:lumMod val="50000"/>
                  </a:schemeClr>
                </a:solidFill>
                <a:sym typeface="+mn-ea"/>
              </a:rPr>
              <a:t>nuclotide into </a:t>
            </a:r>
            <a:r>
              <a:rPr lang="en-US">
                <a:solidFill>
                  <a:schemeClr val="bg2"/>
                </a:solidFill>
                <a:sym typeface="+mn-ea"/>
              </a:rPr>
              <a:t>“G”</a:t>
            </a:r>
            <a:r>
              <a:rPr lang="en-US">
                <a:solidFill>
                  <a:schemeClr val="tx2">
                    <a:lumMod val="50000"/>
                  </a:schemeClr>
                </a:solidFill>
                <a:sym typeface="+mn-ea"/>
              </a:rPr>
              <a:t> nuclotide and vice verse.</a:t>
            </a:r>
            <a:endParaRPr lang="en-US"/>
          </a:p>
        </p:txBody>
      </p:sp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r>
              <a:rPr lang="en-US"/>
              <a:t>Complement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710" y="3364230"/>
            <a:ext cx="4579620" cy="14706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720090" y="1294130"/>
            <a:ext cx="7628890" cy="1682750"/>
          </a:xfrm>
        </p:spPr>
        <p:txBody>
          <a:bodyPr/>
          <a:p>
            <a:pPr marL="114300" indent="0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  <a:sym typeface="+mn-ea"/>
              </a:rPr>
              <a:t>The function t</a:t>
            </a:r>
            <a:r>
              <a:rPr lang="en-US" altLang="en-GB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akes the orignal sequance of DNA  as a input and returns sequance of DNA after being reversed</a:t>
            </a:r>
            <a:endParaRPr lang="en-US" altLang="en-GB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/>
          </a:p>
        </p:txBody>
      </p:sp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r>
              <a:rPr lang="en-US"/>
              <a:t>Reverse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037965" y="4062095"/>
            <a:ext cx="48215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orignal sequance</a:t>
            </a:r>
            <a:r>
              <a:rPr lang="en-US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A 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/>
              </a:rPr>
              <a:t>C 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 T T T A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sz="1600" b="1"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Reversed sequance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 A T T T G C A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55690" y="4300220"/>
            <a:ext cx="317500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155690" y="4660265"/>
            <a:ext cx="317500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8291195" y="101155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90" y="699135"/>
            <a:ext cx="8542655" cy="438150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2267585" y="915670"/>
            <a:ext cx="639445" cy="36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67360" y="51435"/>
            <a:ext cx="20713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2"/>
                </a:solidFill>
                <a:latin typeface="Comic Sans MS" panose="030F0702030302020204" charset="0"/>
                <a:cs typeface="Comic Sans MS" panose="030F0702030302020204" charset="0"/>
              </a:rPr>
              <a:t>5.</a:t>
            </a:r>
            <a:r>
              <a:rPr lang="en-US" sz="3200">
                <a:solidFill>
                  <a:schemeClr val="bg2"/>
                </a:solidFill>
                <a:latin typeface="Comic Sans MS" panose="030F0702030302020204" charset="0"/>
                <a:cs typeface="Comic Sans MS" panose="030F0702030302020204" charset="0"/>
              </a:rPr>
              <a:t>Websit</a:t>
            </a:r>
            <a:endParaRPr lang="en-US" sz="3200">
              <a:solidFill>
                <a:srgbClr val="FF000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720090" y="1337945"/>
            <a:ext cx="4924425" cy="3140075"/>
          </a:xfrm>
        </p:spPr>
        <p:txBody>
          <a:bodyPr/>
          <a:p>
            <a:endParaRPr lang="en-US"/>
          </a:p>
        </p:txBody>
      </p:sp>
      <p:sp>
        <p:nvSpPr>
          <p:cNvPr id="3" name="Title 2"/>
          <p:cNvSpPr/>
          <p:nvPr>
            <p:ph type="title"/>
          </p:nvPr>
        </p:nvSpPr>
        <p:spPr>
          <a:xfrm>
            <a:off x="720090" y="142875"/>
            <a:ext cx="4294505" cy="560070"/>
          </a:xfrm>
        </p:spPr>
        <p:txBody>
          <a:bodyPr/>
          <a:p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771525"/>
            <a:ext cx="8039100" cy="416115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059430" y="987425"/>
            <a:ext cx="575945" cy="36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483870"/>
            <a:ext cx="8872855" cy="439801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851910" y="699770"/>
            <a:ext cx="647700" cy="36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411480"/>
            <a:ext cx="8451850" cy="453390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4572000" y="627380"/>
            <a:ext cx="647700" cy="21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267970"/>
            <a:ext cx="8162290" cy="475488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5003800" y="483870"/>
            <a:ext cx="648335" cy="2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71" name="Google Shape;5571;p125"/>
          <p:cNvGrpSpPr/>
          <p:nvPr/>
        </p:nvGrpSpPr>
        <p:grpSpPr>
          <a:xfrm>
            <a:off x="930713" y="319398"/>
            <a:ext cx="3484629" cy="4844824"/>
            <a:chOff x="930665" y="709846"/>
            <a:chExt cx="3203667" cy="4454191"/>
          </a:xfrm>
        </p:grpSpPr>
        <p:grpSp>
          <p:nvGrpSpPr>
            <p:cNvPr id="5572" name="Google Shape;5572;p125"/>
            <p:cNvGrpSpPr/>
            <p:nvPr/>
          </p:nvGrpSpPr>
          <p:grpSpPr>
            <a:xfrm>
              <a:off x="930665" y="709846"/>
              <a:ext cx="3203667" cy="4454191"/>
              <a:chOff x="7169200" y="453625"/>
              <a:chExt cx="3002500" cy="4174500"/>
            </a:xfrm>
          </p:grpSpPr>
          <p:sp>
            <p:nvSpPr>
              <p:cNvPr id="5573" name="Google Shape;5573;p125"/>
              <p:cNvSpPr/>
              <p:nvPr/>
            </p:nvSpPr>
            <p:spPr>
              <a:xfrm>
                <a:off x="9704550" y="1537400"/>
                <a:ext cx="204275" cy="89100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3564" extrusionOk="0">
                    <a:moveTo>
                      <a:pt x="6370" y="0"/>
                    </a:moveTo>
                    <a:cubicBezTo>
                      <a:pt x="5513" y="0"/>
                      <a:pt x="4755" y="619"/>
                      <a:pt x="4601" y="1487"/>
                    </a:cubicBezTo>
                    <a:lnTo>
                      <a:pt x="0" y="1487"/>
                    </a:lnTo>
                    <a:lnTo>
                      <a:pt x="0" y="1935"/>
                    </a:lnTo>
                    <a:lnTo>
                      <a:pt x="4586" y="1935"/>
                    </a:lnTo>
                    <a:cubicBezTo>
                      <a:pt x="4660" y="2866"/>
                      <a:pt x="5435" y="3563"/>
                      <a:pt x="6363" y="3563"/>
                    </a:cubicBezTo>
                    <a:cubicBezTo>
                      <a:pt x="6373" y="3563"/>
                      <a:pt x="6383" y="3563"/>
                      <a:pt x="6393" y="3563"/>
                    </a:cubicBezTo>
                    <a:cubicBezTo>
                      <a:pt x="7334" y="3548"/>
                      <a:pt x="8096" y="2801"/>
                      <a:pt x="8125" y="1861"/>
                    </a:cubicBezTo>
                    <a:cubicBezTo>
                      <a:pt x="8170" y="934"/>
                      <a:pt x="7483" y="113"/>
                      <a:pt x="6542" y="8"/>
                    </a:cubicBezTo>
                    <a:cubicBezTo>
                      <a:pt x="6484" y="3"/>
                      <a:pt x="6427" y="0"/>
                      <a:pt x="63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74" name="Google Shape;5574;p125"/>
              <p:cNvSpPr/>
              <p:nvPr/>
            </p:nvSpPr>
            <p:spPr>
              <a:xfrm>
                <a:off x="9704550" y="1671550"/>
                <a:ext cx="125175" cy="53625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2145" extrusionOk="0">
                    <a:moveTo>
                      <a:pt x="3889" y="0"/>
                    </a:moveTo>
                    <a:cubicBezTo>
                      <a:pt x="3424" y="0"/>
                      <a:pt x="2962" y="280"/>
                      <a:pt x="2853" y="886"/>
                    </a:cubicBezTo>
                    <a:lnTo>
                      <a:pt x="0" y="886"/>
                    </a:lnTo>
                    <a:lnTo>
                      <a:pt x="0" y="1169"/>
                    </a:lnTo>
                    <a:lnTo>
                      <a:pt x="2838" y="1169"/>
                    </a:lnTo>
                    <a:cubicBezTo>
                      <a:pt x="2890" y="1823"/>
                      <a:pt x="3392" y="2144"/>
                      <a:pt x="3897" y="2144"/>
                    </a:cubicBezTo>
                    <a:cubicBezTo>
                      <a:pt x="4419" y="2144"/>
                      <a:pt x="4944" y="1800"/>
                      <a:pt x="4974" y="1125"/>
                    </a:cubicBezTo>
                    <a:cubicBezTo>
                      <a:pt x="5006" y="401"/>
                      <a:pt x="4445" y="0"/>
                      <a:pt x="38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75" name="Google Shape;5575;p125"/>
              <p:cNvSpPr/>
              <p:nvPr/>
            </p:nvSpPr>
            <p:spPr>
              <a:xfrm>
                <a:off x="9704550" y="1146650"/>
                <a:ext cx="20427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3601" extrusionOk="0">
                    <a:moveTo>
                      <a:pt x="6363" y="1"/>
                    </a:moveTo>
                    <a:cubicBezTo>
                      <a:pt x="5497" y="1"/>
                      <a:pt x="4765" y="613"/>
                      <a:pt x="4601" y="1479"/>
                    </a:cubicBezTo>
                    <a:lnTo>
                      <a:pt x="0" y="1479"/>
                    </a:lnTo>
                    <a:lnTo>
                      <a:pt x="0" y="1927"/>
                    </a:lnTo>
                    <a:lnTo>
                      <a:pt x="4586" y="1927"/>
                    </a:lnTo>
                    <a:cubicBezTo>
                      <a:pt x="4645" y="2868"/>
                      <a:pt x="5422" y="3600"/>
                      <a:pt x="6363" y="3600"/>
                    </a:cubicBezTo>
                    <a:cubicBezTo>
                      <a:pt x="7364" y="3600"/>
                      <a:pt x="8170" y="2794"/>
                      <a:pt x="8170" y="1808"/>
                    </a:cubicBezTo>
                    <a:cubicBezTo>
                      <a:pt x="8170" y="807"/>
                      <a:pt x="7364" y="1"/>
                      <a:pt x="6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76" name="Google Shape;5576;p125"/>
              <p:cNvSpPr/>
              <p:nvPr/>
            </p:nvSpPr>
            <p:spPr>
              <a:xfrm>
                <a:off x="9704550" y="1389400"/>
                <a:ext cx="285300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11412" h="5019" extrusionOk="0">
                    <a:moveTo>
                      <a:pt x="8851" y="1"/>
                    </a:moveTo>
                    <a:cubicBezTo>
                      <a:pt x="7642" y="1"/>
                      <a:pt x="6587" y="863"/>
                      <a:pt x="6378" y="2090"/>
                    </a:cubicBezTo>
                    <a:lnTo>
                      <a:pt x="0" y="2090"/>
                    </a:lnTo>
                    <a:lnTo>
                      <a:pt x="0" y="2717"/>
                    </a:lnTo>
                    <a:lnTo>
                      <a:pt x="6348" y="2717"/>
                    </a:lnTo>
                    <a:cubicBezTo>
                      <a:pt x="6451" y="4027"/>
                      <a:pt x="7540" y="5018"/>
                      <a:pt x="8844" y="5018"/>
                    </a:cubicBezTo>
                    <a:cubicBezTo>
                      <a:pt x="8863" y="5018"/>
                      <a:pt x="8883" y="5018"/>
                      <a:pt x="8902" y="5017"/>
                    </a:cubicBezTo>
                    <a:cubicBezTo>
                      <a:pt x="10216" y="4988"/>
                      <a:pt x="11292" y="3942"/>
                      <a:pt x="11352" y="2628"/>
                    </a:cubicBezTo>
                    <a:cubicBezTo>
                      <a:pt x="11411" y="1298"/>
                      <a:pt x="10426" y="163"/>
                      <a:pt x="9111" y="14"/>
                    </a:cubicBezTo>
                    <a:cubicBezTo>
                      <a:pt x="9024" y="5"/>
                      <a:pt x="8937" y="1"/>
                      <a:pt x="88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77" name="Google Shape;5577;p125"/>
              <p:cNvSpPr/>
              <p:nvPr/>
            </p:nvSpPr>
            <p:spPr>
              <a:xfrm>
                <a:off x="9704550" y="1260175"/>
                <a:ext cx="285300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11412" h="5079" extrusionOk="0">
                    <a:moveTo>
                      <a:pt x="8872" y="0"/>
                    </a:moveTo>
                    <a:cubicBezTo>
                      <a:pt x="7647" y="0"/>
                      <a:pt x="6602" y="866"/>
                      <a:pt x="6378" y="2076"/>
                    </a:cubicBezTo>
                    <a:lnTo>
                      <a:pt x="0" y="2076"/>
                    </a:lnTo>
                    <a:lnTo>
                      <a:pt x="0" y="2718"/>
                    </a:lnTo>
                    <a:lnTo>
                      <a:pt x="6348" y="2718"/>
                    </a:lnTo>
                    <a:cubicBezTo>
                      <a:pt x="6438" y="4033"/>
                      <a:pt x="7543" y="5078"/>
                      <a:pt x="8872" y="5078"/>
                    </a:cubicBezTo>
                    <a:cubicBezTo>
                      <a:pt x="10276" y="5078"/>
                      <a:pt x="11411" y="3943"/>
                      <a:pt x="11411" y="2539"/>
                    </a:cubicBezTo>
                    <a:cubicBezTo>
                      <a:pt x="11411" y="1135"/>
                      <a:pt x="10276" y="0"/>
                      <a:pt x="88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78" name="Google Shape;5578;p125"/>
              <p:cNvSpPr/>
              <p:nvPr/>
            </p:nvSpPr>
            <p:spPr>
              <a:xfrm>
                <a:off x="9704550" y="2890200"/>
                <a:ext cx="204275" cy="89125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3565" extrusionOk="0">
                    <a:moveTo>
                      <a:pt x="6366" y="1"/>
                    </a:moveTo>
                    <a:cubicBezTo>
                      <a:pt x="5511" y="1"/>
                      <a:pt x="4754" y="606"/>
                      <a:pt x="4601" y="1473"/>
                    </a:cubicBezTo>
                    <a:lnTo>
                      <a:pt x="0" y="1473"/>
                    </a:lnTo>
                    <a:lnTo>
                      <a:pt x="0" y="1936"/>
                    </a:lnTo>
                    <a:lnTo>
                      <a:pt x="4586" y="1936"/>
                    </a:lnTo>
                    <a:cubicBezTo>
                      <a:pt x="4660" y="2852"/>
                      <a:pt x="5436" y="3564"/>
                      <a:pt x="6364" y="3564"/>
                    </a:cubicBezTo>
                    <a:cubicBezTo>
                      <a:pt x="6374" y="3564"/>
                      <a:pt x="6383" y="3564"/>
                      <a:pt x="6393" y="3564"/>
                    </a:cubicBezTo>
                    <a:cubicBezTo>
                      <a:pt x="7334" y="3549"/>
                      <a:pt x="8096" y="2802"/>
                      <a:pt x="8125" y="1861"/>
                    </a:cubicBezTo>
                    <a:cubicBezTo>
                      <a:pt x="8170" y="920"/>
                      <a:pt x="7483" y="114"/>
                      <a:pt x="6542" y="9"/>
                    </a:cubicBezTo>
                    <a:cubicBezTo>
                      <a:pt x="6483" y="3"/>
                      <a:pt x="6425" y="1"/>
                      <a:pt x="63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79" name="Google Shape;5579;p125"/>
              <p:cNvSpPr/>
              <p:nvPr/>
            </p:nvSpPr>
            <p:spPr>
              <a:xfrm>
                <a:off x="9704550" y="2499250"/>
                <a:ext cx="204275" cy="89125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3565" extrusionOk="0">
                    <a:moveTo>
                      <a:pt x="6366" y="1"/>
                    </a:moveTo>
                    <a:cubicBezTo>
                      <a:pt x="5511" y="1"/>
                      <a:pt x="4754" y="606"/>
                      <a:pt x="4601" y="1473"/>
                    </a:cubicBezTo>
                    <a:lnTo>
                      <a:pt x="0" y="1473"/>
                    </a:lnTo>
                    <a:lnTo>
                      <a:pt x="0" y="1936"/>
                    </a:lnTo>
                    <a:lnTo>
                      <a:pt x="4586" y="1936"/>
                    </a:lnTo>
                    <a:cubicBezTo>
                      <a:pt x="4660" y="2852"/>
                      <a:pt x="5436" y="3564"/>
                      <a:pt x="6364" y="3564"/>
                    </a:cubicBezTo>
                    <a:cubicBezTo>
                      <a:pt x="6374" y="3564"/>
                      <a:pt x="6383" y="3564"/>
                      <a:pt x="6393" y="3564"/>
                    </a:cubicBezTo>
                    <a:cubicBezTo>
                      <a:pt x="7334" y="3549"/>
                      <a:pt x="8096" y="2802"/>
                      <a:pt x="8125" y="1861"/>
                    </a:cubicBezTo>
                    <a:cubicBezTo>
                      <a:pt x="8170" y="920"/>
                      <a:pt x="7483" y="114"/>
                      <a:pt x="6542" y="9"/>
                    </a:cubicBezTo>
                    <a:cubicBezTo>
                      <a:pt x="6483" y="4"/>
                      <a:pt x="6425" y="1"/>
                      <a:pt x="63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0" name="Google Shape;5580;p125"/>
              <p:cNvSpPr/>
              <p:nvPr/>
            </p:nvSpPr>
            <p:spPr>
              <a:xfrm>
                <a:off x="9704550" y="2379350"/>
                <a:ext cx="166175" cy="71975"/>
              </a:xfrm>
              <a:custGeom>
                <a:avLst/>
                <a:gdLst/>
                <a:ahLst/>
                <a:cxnLst/>
                <a:rect l="l" t="t" r="r" b="b"/>
                <a:pathLst>
                  <a:path w="6647" h="2879" extrusionOk="0">
                    <a:moveTo>
                      <a:pt x="5163" y="1"/>
                    </a:moveTo>
                    <a:cubicBezTo>
                      <a:pt x="4471" y="1"/>
                      <a:pt x="3874" y="500"/>
                      <a:pt x="3749" y="1191"/>
                    </a:cubicBezTo>
                    <a:lnTo>
                      <a:pt x="0" y="1191"/>
                    </a:lnTo>
                    <a:lnTo>
                      <a:pt x="0" y="1564"/>
                    </a:lnTo>
                    <a:lnTo>
                      <a:pt x="3734" y="1564"/>
                    </a:lnTo>
                    <a:cubicBezTo>
                      <a:pt x="3793" y="2302"/>
                      <a:pt x="4420" y="2879"/>
                      <a:pt x="5169" y="2879"/>
                    </a:cubicBezTo>
                    <a:cubicBezTo>
                      <a:pt x="5179" y="2879"/>
                      <a:pt x="5188" y="2879"/>
                      <a:pt x="5198" y="2878"/>
                    </a:cubicBezTo>
                    <a:cubicBezTo>
                      <a:pt x="5960" y="2864"/>
                      <a:pt x="6572" y="2266"/>
                      <a:pt x="6602" y="1504"/>
                    </a:cubicBezTo>
                    <a:cubicBezTo>
                      <a:pt x="6647" y="743"/>
                      <a:pt x="6079" y="85"/>
                      <a:pt x="5332" y="11"/>
                    </a:cubicBezTo>
                    <a:cubicBezTo>
                      <a:pt x="5275" y="4"/>
                      <a:pt x="5219" y="1"/>
                      <a:pt x="51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1" name="Google Shape;5581;p125"/>
              <p:cNvSpPr/>
              <p:nvPr/>
            </p:nvSpPr>
            <p:spPr>
              <a:xfrm>
                <a:off x="9704550" y="2239100"/>
                <a:ext cx="147025" cy="63250"/>
              </a:xfrm>
              <a:custGeom>
                <a:avLst/>
                <a:gdLst/>
                <a:ahLst/>
                <a:cxnLst/>
                <a:rect l="l" t="t" r="r" b="b"/>
                <a:pathLst>
                  <a:path w="5881" h="2530" extrusionOk="0">
                    <a:moveTo>
                      <a:pt x="4560" y="0"/>
                    </a:moveTo>
                    <a:cubicBezTo>
                      <a:pt x="4005" y="0"/>
                      <a:pt x="3454" y="333"/>
                      <a:pt x="3331" y="1050"/>
                    </a:cubicBezTo>
                    <a:lnTo>
                      <a:pt x="0" y="1050"/>
                    </a:lnTo>
                    <a:lnTo>
                      <a:pt x="0" y="1379"/>
                    </a:lnTo>
                    <a:lnTo>
                      <a:pt x="3316" y="1379"/>
                    </a:lnTo>
                    <a:cubicBezTo>
                      <a:pt x="3360" y="2027"/>
                      <a:pt x="3912" y="2529"/>
                      <a:pt x="4572" y="2529"/>
                    </a:cubicBezTo>
                    <a:cubicBezTo>
                      <a:pt x="4581" y="2529"/>
                      <a:pt x="4591" y="2529"/>
                      <a:pt x="4601" y="2529"/>
                    </a:cubicBezTo>
                    <a:cubicBezTo>
                      <a:pt x="5258" y="2529"/>
                      <a:pt x="5810" y="1991"/>
                      <a:pt x="5840" y="1319"/>
                    </a:cubicBezTo>
                    <a:cubicBezTo>
                      <a:pt x="5881" y="468"/>
                      <a:pt x="5218" y="0"/>
                      <a:pt x="45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2" name="Google Shape;5582;p125"/>
              <p:cNvSpPr/>
              <p:nvPr/>
            </p:nvSpPr>
            <p:spPr>
              <a:xfrm>
                <a:off x="9704550" y="1862700"/>
                <a:ext cx="147025" cy="63275"/>
              </a:xfrm>
              <a:custGeom>
                <a:avLst/>
                <a:gdLst/>
                <a:ahLst/>
                <a:cxnLst/>
                <a:rect l="l" t="t" r="r" b="b"/>
                <a:pathLst>
                  <a:path w="5881" h="2531" extrusionOk="0">
                    <a:moveTo>
                      <a:pt x="4560" y="1"/>
                    </a:moveTo>
                    <a:cubicBezTo>
                      <a:pt x="4005" y="1"/>
                      <a:pt x="3454" y="334"/>
                      <a:pt x="3331" y="1051"/>
                    </a:cubicBezTo>
                    <a:lnTo>
                      <a:pt x="0" y="1051"/>
                    </a:lnTo>
                    <a:lnTo>
                      <a:pt x="0" y="1365"/>
                    </a:lnTo>
                    <a:lnTo>
                      <a:pt x="3316" y="1365"/>
                    </a:lnTo>
                    <a:cubicBezTo>
                      <a:pt x="3360" y="2027"/>
                      <a:pt x="3912" y="2530"/>
                      <a:pt x="4572" y="2530"/>
                    </a:cubicBezTo>
                    <a:cubicBezTo>
                      <a:pt x="4581" y="2530"/>
                      <a:pt x="4591" y="2530"/>
                      <a:pt x="4601" y="2530"/>
                    </a:cubicBezTo>
                    <a:cubicBezTo>
                      <a:pt x="5258" y="2515"/>
                      <a:pt x="5810" y="1992"/>
                      <a:pt x="5840" y="1320"/>
                    </a:cubicBezTo>
                    <a:cubicBezTo>
                      <a:pt x="5881" y="469"/>
                      <a:pt x="5218" y="1"/>
                      <a:pt x="45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3" name="Google Shape;5583;p125"/>
              <p:cNvSpPr/>
              <p:nvPr/>
            </p:nvSpPr>
            <p:spPr>
              <a:xfrm>
                <a:off x="9704550" y="454000"/>
                <a:ext cx="146775" cy="63875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2555" extrusionOk="0">
                    <a:moveTo>
                      <a:pt x="4586" y="1"/>
                    </a:moveTo>
                    <a:cubicBezTo>
                      <a:pt x="3958" y="1"/>
                      <a:pt x="3436" y="434"/>
                      <a:pt x="3331" y="1046"/>
                    </a:cubicBezTo>
                    <a:lnTo>
                      <a:pt x="0" y="1046"/>
                    </a:lnTo>
                    <a:lnTo>
                      <a:pt x="0" y="1360"/>
                    </a:lnTo>
                    <a:lnTo>
                      <a:pt x="3316" y="1360"/>
                    </a:lnTo>
                    <a:cubicBezTo>
                      <a:pt x="3361" y="2032"/>
                      <a:pt x="3913" y="2555"/>
                      <a:pt x="4586" y="2555"/>
                    </a:cubicBezTo>
                    <a:cubicBezTo>
                      <a:pt x="5288" y="2555"/>
                      <a:pt x="5870" y="1987"/>
                      <a:pt x="5870" y="1285"/>
                    </a:cubicBezTo>
                    <a:cubicBezTo>
                      <a:pt x="5870" y="568"/>
                      <a:pt x="5288" y="1"/>
                      <a:pt x="45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4" name="Google Shape;5584;p125"/>
              <p:cNvSpPr/>
              <p:nvPr/>
            </p:nvSpPr>
            <p:spPr>
              <a:xfrm>
                <a:off x="9704550" y="2121725"/>
                <a:ext cx="173650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3013" extrusionOk="0">
                    <a:moveTo>
                      <a:pt x="5399" y="0"/>
                    </a:moveTo>
                    <a:cubicBezTo>
                      <a:pt x="4678" y="0"/>
                      <a:pt x="4053" y="516"/>
                      <a:pt x="3928" y="1250"/>
                    </a:cubicBezTo>
                    <a:lnTo>
                      <a:pt x="0" y="1250"/>
                    </a:lnTo>
                    <a:lnTo>
                      <a:pt x="0" y="1638"/>
                    </a:lnTo>
                    <a:lnTo>
                      <a:pt x="3899" y="1638"/>
                    </a:lnTo>
                    <a:cubicBezTo>
                      <a:pt x="3972" y="2420"/>
                      <a:pt x="4629" y="3012"/>
                      <a:pt x="5408" y="3012"/>
                    </a:cubicBezTo>
                    <a:cubicBezTo>
                      <a:pt x="5418" y="3012"/>
                      <a:pt x="5427" y="3012"/>
                      <a:pt x="5437" y="3012"/>
                    </a:cubicBezTo>
                    <a:cubicBezTo>
                      <a:pt x="6229" y="2997"/>
                      <a:pt x="6886" y="2370"/>
                      <a:pt x="6916" y="1563"/>
                    </a:cubicBezTo>
                    <a:cubicBezTo>
                      <a:pt x="6945" y="772"/>
                      <a:pt x="6363" y="85"/>
                      <a:pt x="5571" y="10"/>
                    </a:cubicBezTo>
                    <a:cubicBezTo>
                      <a:pt x="5514" y="4"/>
                      <a:pt x="5456" y="0"/>
                      <a:pt x="5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5" name="Google Shape;5585;p125"/>
              <p:cNvSpPr/>
              <p:nvPr/>
            </p:nvSpPr>
            <p:spPr>
              <a:xfrm>
                <a:off x="9704550" y="1994025"/>
                <a:ext cx="173650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3013" extrusionOk="0">
                    <a:moveTo>
                      <a:pt x="5403" y="0"/>
                    </a:moveTo>
                    <a:cubicBezTo>
                      <a:pt x="4680" y="0"/>
                      <a:pt x="4053" y="528"/>
                      <a:pt x="3928" y="1250"/>
                    </a:cubicBezTo>
                    <a:lnTo>
                      <a:pt x="0" y="1250"/>
                    </a:lnTo>
                    <a:lnTo>
                      <a:pt x="0" y="1638"/>
                    </a:lnTo>
                    <a:lnTo>
                      <a:pt x="3899" y="1638"/>
                    </a:lnTo>
                    <a:cubicBezTo>
                      <a:pt x="3972" y="2420"/>
                      <a:pt x="4629" y="3012"/>
                      <a:pt x="5408" y="3012"/>
                    </a:cubicBezTo>
                    <a:cubicBezTo>
                      <a:pt x="5418" y="3012"/>
                      <a:pt x="5427" y="3012"/>
                      <a:pt x="5437" y="3012"/>
                    </a:cubicBezTo>
                    <a:cubicBezTo>
                      <a:pt x="6229" y="2997"/>
                      <a:pt x="6886" y="2370"/>
                      <a:pt x="6916" y="1578"/>
                    </a:cubicBezTo>
                    <a:cubicBezTo>
                      <a:pt x="6945" y="787"/>
                      <a:pt x="6363" y="100"/>
                      <a:pt x="5571" y="10"/>
                    </a:cubicBezTo>
                    <a:cubicBezTo>
                      <a:pt x="5515" y="4"/>
                      <a:pt x="5459" y="0"/>
                      <a:pt x="54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6" name="Google Shape;5586;p125"/>
              <p:cNvSpPr/>
              <p:nvPr/>
            </p:nvSpPr>
            <p:spPr>
              <a:xfrm>
                <a:off x="9704550" y="2742225"/>
                <a:ext cx="2853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1412" h="5018" extrusionOk="0">
                    <a:moveTo>
                      <a:pt x="8851" y="0"/>
                    </a:moveTo>
                    <a:cubicBezTo>
                      <a:pt x="7642" y="0"/>
                      <a:pt x="6587" y="863"/>
                      <a:pt x="6378" y="2090"/>
                    </a:cubicBezTo>
                    <a:lnTo>
                      <a:pt x="0" y="2090"/>
                    </a:lnTo>
                    <a:lnTo>
                      <a:pt x="0" y="2717"/>
                    </a:lnTo>
                    <a:lnTo>
                      <a:pt x="6348" y="2717"/>
                    </a:lnTo>
                    <a:cubicBezTo>
                      <a:pt x="6451" y="4027"/>
                      <a:pt x="7540" y="5018"/>
                      <a:pt x="8844" y="5018"/>
                    </a:cubicBezTo>
                    <a:cubicBezTo>
                      <a:pt x="8863" y="5018"/>
                      <a:pt x="8883" y="5017"/>
                      <a:pt x="8902" y="5017"/>
                    </a:cubicBezTo>
                    <a:cubicBezTo>
                      <a:pt x="10216" y="4987"/>
                      <a:pt x="11292" y="3942"/>
                      <a:pt x="11352" y="2627"/>
                    </a:cubicBezTo>
                    <a:cubicBezTo>
                      <a:pt x="11411" y="1298"/>
                      <a:pt x="10426" y="163"/>
                      <a:pt x="9111" y="13"/>
                    </a:cubicBezTo>
                    <a:cubicBezTo>
                      <a:pt x="9024" y="5"/>
                      <a:pt x="8937" y="0"/>
                      <a:pt x="88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7" name="Google Shape;5587;p125"/>
              <p:cNvSpPr/>
              <p:nvPr/>
            </p:nvSpPr>
            <p:spPr>
              <a:xfrm>
                <a:off x="9704550" y="2612950"/>
                <a:ext cx="285300" cy="125150"/>
              </a:xfrm>
              <a:custGeom>
                <a:avLst/>
                <a:gdLst/>
                <a:ahLst/>
                <a:cxnLst/>
                <a:rect l="l" t="t" r="r" b="b"/>
                <a:pathLst>
                  <a:path w="11412" h="5006" extrusionOk="0">
                    <a:moveTo>
                      <a:pt x="8825" y="0"/>
                    </a:moveTo>
                    <a:cubicBezTo>
                      <a:pt x="7627" y="0"/>
                      <a:pt x="6586" y="859"/>
                      <a:pt x="6378" y="2078"/>
                    </a:cubicBezTo>
                    <a:lnTo>
                      <a:pt x="0" y="2078"/>
                    </a:lnTo>
                    <a:lnTo>
                      <a:pt x="0" y="2720"/>
                    </a:lnTo>
                    <a:lnTo>
                      <a:pt x="6348" y="2720"/>
                    </a:lnTo>
                    <a:cubicBezTo>
                      <a:pt x="6451" y="4015"/>
                      <a:pt x="7540" y="5006"/>
                      <a:pt x="8844" y="5006"/>
                    </a:cubicBezTo>
                    <a:cubicBezTo>
                      <a:pt x="8863" y="5006"/>
                      <a:pt x="8883" y="5006"/>
                      <a:pt x="8902" y="5005"/>
                    </a:cubicBezTo>
                    <a:cubicBezTo>
                      <a:pt x="10216" y="4975"/>
                      <a:pt x="11292" y="3930"/>
                      <a:pt x="11352" y="2615"/>
                    </a:cubicBezTo>
                    <a:cubicBezTo>
                      <a:pt x="11411" y="1286"/>
                      <a:pt x="10426" y="151"/>
                      <a:pt x="9111" y="17"/>
                    </a:cubicBezTo>
                    <a:cubicBezTo>
                      <a:pt x="9015" y="6"/>
                      <a:pt x="8920" y="0"/>
                      <a:pt x="8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8" name="Google Shape;5588;p125"/>
              <p:cNvSpPr/>
              <p:nvPr/>
            </p:nvSpPr>
            <p:spPr>
              <a:xfrm>
                <a:off x="9704550" y="958450"/>
                <a:ext cx="16655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6662" h="2914" extrusionOk="0">
                    <a:moveTo>
                      <a:pt x="5198" y="1"/>
                    </a:moveTo>
                    <a:cubicBezTo>
                      <a:pt x="4496" y="1"/>
                      <a:pt x="3884" y="494"/>
                      <a:pt x="3764" y="1196"/>
                    </a:cubicBezTo>
                    <a:lnTo>
                      <a:pt x="0" y="1196"/>
                    </a:lnTo>
                    <a:lnTo>
                      <a:pt x="0" y="1569"/>
                    </a:lnTo>
                    <a:lnTo>
                      <a:pt x="3749" y="1554"/>
                    </a:lnTo>
                    <a:cubicBezTo>
                      <a:pt x="3794" y="2331"/>
                      <a:pt x="4436" y="2913"/>
                      <a:pt x="5198" y="2913"/>
                    </a:cubicBezTo>
                    <a:cubicBezTo>
                      <a:pt x="6005" y="2913"/>
                      <a:pt x="6662" y="2271"/>
                      <a:pt x="6662" y="1465"/>
                    </a:cubicBezTo>
                    <a:cubicBezTo>
                      <a:pt x="6662" y="643"/>
                      <a:pt x="6005" y="1"/>
                      <a:pt x="5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9" name="Google Shape;5589;p125"/>
              <p:cNvSpPr/>
              <p:nvPr/>
            </p:nvSpPr>
            <p:spPr>
              <a:xfrm>
                <a:off x="9704550" y="558925"/>
                <a:ext cx="204275" cy="90400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3616" extrusionOk="0">
                    <a:moveTo>
                      <a:pt x="6363" y="1"/>
                    </a:moveTo>
                    <a:cubicBezTo>
                      <a:pt x="5497" y="1"/>
                      <a:pt x="4765" y="628"/>
                      <a:pt x="4601" y="1479"/>
                    </a:cubicBezTo>
                    <a:lnTo>
                      <a:pt x="0" y="1479"/>
                    </a:lnTo>
                    <a:lnTo>
                      <a:pt x="0" y="1927"/>
                    </a:lnTo>
                    <a:lnTo>
                      <a:pt x="4586" y="1927"/>
                    </a:lnTo>
                    <a:cubicBezTo>
                      <a:pt x="4645" y="2868"/>
                      <a:pt x="5422" y="3600"/>
                      <a:pt x="6363" y="3615"/>
                    </a:cubicBezTo>
                    <a:cubicBezTo>
                      <a:pt x="7364" y="3615"/>
                      <a:pt x="8170" y="2794"/>
                      <a:pt x="8170" y="1808"/>
                    </a:cubicBezTo>
                    <a:cubicBezTo>
                      <a:pt x="8170" y="807"/>
                      <a:pt x="7364" y="1"/>
                      <a:pt x="6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0" name="Google Shape;5590;p125"/>
              <p:cNvSpPr/>
              <p:nvPr/>
            </p:nvSpPr>
            <p:spPr>
              <a:xfrm>
                <a:off x="9704550" y="801625"/>
                <a:ext cx="28530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11412" h="5080" extrusionOk="0">
                    <a:moveTo>
                      <a:pt x="8872" y="1"/>
                    </a:moveTo>
                    <a:cubicBezTo>
                      <a:pt x="7647" y="1"/>
                      <a:pt x="6587" y="882"/>
                      <a:pt x="6378" y="2092"/>
                    </a:cubicBezTo>
                    <a:lnTo>
                      <a:pt x="0" y="2092"/>
                    </a:lnTo>
                    <a:lnTo>
                      <a:pt x="0" y="2734"/>
                    </a:lnTo>
                    <a:lnTo>
                      <a:pt x="6348" y="2734"/>
                    </a:lnTo>
                    <a:cubicBezTo>
                      <a:pt x="6438" y="4049"/>
                      <a:pt x="7543" y="5079"/>
                      <a:pt x="8872" y="5079"/>
                    </a:cubicBezTo>
                    <a:cubicBezTo>
                      <a:pt x="10276" y="5079"/>
                      <a:pt x="11411" y="3944"/>
                      <a:pt x="11411" y="2540"/>
                    </a:cubicBezTo>
                    <a:cubicBezTo>
                      <a:pt x="11411" y="1136"/>
                      <a:pt x="10276" y="1"/>
                      <a:pt x="88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1" name="Google Shape;5591;p125"/>
              <p:cNvSpPr/>
              <p:nvPr/>
            </p:nvSpPr>
            <p:spPr>
              <a:xfrm>
                <a:off x="9704550" y="672450"/>
                <a:ext cx="285300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11412" h="5079" extrusionOk="0">
                    <a:moveTo>
                      <a:pt x="8872" y="0"/>
                    </a:moveTo>
                    <a:cubicBezTo>
                      <a:pt x="7647" y="0"/>
                      <a:pt x="6602" y="866"/>
                      <a:pt x="6378" y="2076"/>
                    </a:cubicBezTo>
                    <a:lnTo>
                      <a:pt x="0" y="2076"/>
                    </a:lnTo>
                    <a:lnTo>
                      <a:pt x="0" y="2718"/>
                    </a:lnTo>
                    <a:lnTo>
                      <a:pt x="6348" y="2718"/>
                    </a:lnTo>
                    <a:cubicBezTo>
                      <a:pt x="6438" y="4048"/>
                      <a:pt x="7543" y="5078"/>
                      <a:pt x="8872" y="5078"/>
                    </a:cubicBezTo>
                    <a:cubicBezTo>
                      <a:pt x="10276" y="5078"/>
                      <a:pt x="11411" y="3943"/>
                      <a:pt x="11411" y="2539"/>
                    </a:cubicBezTo>
                    <a:cubicBezTo>
                      <a:pt x="11411" y="1135"/>
                      <a:pt x="10276" y="0"/>
                      <a:pt x="88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2" name="Google Shape;5592;p125"/>
              <p:cNvSpPr/>
              <p:nvPr/>
            </p:nvSpPr>
            <p:spPr>
              <a:xfrm>
                <a:off x="9708275" y="2298775"/>
                <a:ext cx="623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3540" extrusionOk="0">
                    <a:moveTo>
                      <a:pt x="723" y="1"/>
                    </a:moveTo>
                    <a:cubicBezTo>
                      <a:pt x="484" y="1"/>
                      <a:pt x="239" y="50"/>
                      <a:pt x="1" y="157"/>
                    </a:cubicBezTo>
                    <a:cubicBezTo>
                      <a:pt x="628" y="441"/>
                      <a:pt x="1031" y="1068"/>
                      <a:pt x="1031" y="1770"/>
                    </a:cubicBezTo>
                    <a:cubicBezTo>
                      <a:pt x="1031" y="2457"/>
                      <a:pt x="628" y="3084"/>
                      <a:pt x="1" y="3383"/>
                    </a:cubicBezTo>
                    <a:cubicBezTo>
                      <a:pt x="239" y="3490"/>
                      <a:pt x="484" y="3540"/>
                      <a:pt x="723" y="3540"/>
                    </a:cubicBezTo>
                    <a:cubicBezTo>
                      <a:pt x="1654" y="3540"/>
                      <a:pt x="2495" y="2792"/>
                      <a:pt x="2495" y="1770"/>
                    </a:cubicBezTo>
                    <a:cubicBezTo>
                      <a:pt x="2495" y="748"/>
                      <a:pt x="1654" y="1"/>
                      <a:pt x="7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3" name="Google Shape;5593;p125"/>
              <p:cNvSpPr/>
              <p:nvPr/>
            </p:nvSpPr>
            <p:spPr>
              <a:xfrm>
                <a:off x="9704550" y="2301200"/>
                <a:ext cx="37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35" extrusionOk="0">
                    <a:moveTo>
                      <a:pt x="0" y="0"/>
                    </a:moveTo>
                    <a:lnTo>
                      <a:pt x="0" y="135"/>
                    </a:lnTo>
                    <a:cubicBezTo>
                      <a:pt x="45" y="105"/>
                      <a:pt x="105" y="75"/>
                      <a:pt x="150" y="60"/>
                    </a:cubicBezTo>
                    <a:cubicBezTo>
                      <a:pt x="105" y="30"/>
                      <a:pt x="45" y="15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4" name="Google Shape;5594;p125"/>
              <p:cNvSpPr/>
              <p:nvPr/>
            </p:nvSpPr>
            <p:spPr>
              <a:xfrm>
                <a:off x="9704550" y="2381100"/>
                <a:ext cx="37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35" extrusionOk="0">
                    <a:moveTo>
                      <a:pt x="0" y="1"/>
                    </a:moveTo>
                    <a:lnTo>
                      <a:pt x="0" y="135"/>
                    </a:lnTo>
                    <a:cubicBezTo>
                      <a:pt x="45" y="120"/>
                      <a:pt x="105" y="90"/>
                      <a:pt x="150" y="75"/>
                    </a:cubicBezTo>
                    <a:cubicBezTo>
                      <a:pt x="90" y="45"/>
                      <a:pt x="45" y="30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5" name="Google Shape;5595;p125"/>
              <p:cNvSpPr/>
              <p:nvPr/>
            </p:nvSpPr>
            <p:spPr>
              <a:xfrm>
                <a:off x="9704550" y="2302700"/>
                <a:ext cx="38475" cy="80300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3212" extrusionOk="0">
                    <a:moveTo>
                      <a:pt x="150" y="0"/>
                    </a:moveTo>
                    <a:cubicBezTo>
                      <a:pt x="90" y="30"/>
                      <a:pt x="45" y="45"/>
                      <a:pt x="0" y="75"/>
                    </a:cubicBezTo>
                    <a:lnTo>
                      <a:pt x="0" y="3137"/>
                    </a:lnTo>
                    <a:cubicBezTo>
                      <a:pt x="45" y="3166"/>
                      <a:pt x="90" y="3196"/>
                      <a:pt x="150" y="3211"/>
                    </a:cubicBezTo>
                    <a:cubicBezTo>
                      <a:pt x="1539" y="2584"/>
                      <a:pt x="1539" y="627"/>
                      <a:pt x="1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6" name="Google Shape;5596;p125"/>
              <p:cNvSpPr/>
              <p:nvPr/>
            </p:nvSpPr>
            <p:spPr>
              <a:xfrm>
                <a:off x="9708275" y="1747450"/>
                <a:ext cx="62375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3539" extrusionOk="0">
                    <a:moveTo>
                      <a:pt x="737" y="1"/>
                    </a:moveTo>
                    <a:cubicBezTo>
                      <a:pt x="494" y="1"/>
                      <a:pt x="244" y="53"/>
                      <a:pt x="1" y="165"/>
                    </a:cubicBezTo>
                    <a:cubicBezTo>
                      <a:pt x="628" y="448"/>
                      <a:pt x="1031" y="1076"/>
                      <a:pt x="1031" y="1763"/>
                    </a:cubicBezTo>
                    <a:cubicBezTo>
                      <a:pt x="1031" y="2465"/>
                      <a:pt x="628" y="3092"/>
                      <a:pt x="1" y="3376"/>
                    </a:cubicBezTo>
                    <a:cubicBezTo>
                      <a:pt x="241" y="3487"/>
                      <a:pt x="489" y="3538"/>
                      <a:pt x="730" y="3538"/>
                    </a:cubicBezTo>
                    <a:cubicBezTo>
                      <a:pt x="1658" y="3538"/>
                      <a:pt x="2495" y="2782"/>
                      <a:pt x="2495" y="1763"/>
                    </a:cubicBezTo>
                    <a:cubicBezTo>
                      <a:pt x="2495" y="746"/>
                      <a:pt x="1662" y="1"/>
                      <a:pt x="7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7" name="Google Shape;5597;p125"/>
              <p:cNvSpPr/>
              <p:nvPr/>
            </p:nvSpPr>
            <p:spPr>
              <a:xfrm>
                <a:off x="9704550" y="1750050"/>
                <a:ext cx="375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36" extrusionOk="0">
                    <a:moveTo>
                      <a:pt x="0" y="1"/>
                    </a:moveTo>
                    <a:lnTo>
                      <a:pt x="0" y="135"/>
                    </a:lnTo>
                    <a:cubicBezTo>
                      <a:pt x="45" y="106"/>
                      <a:pt x="105" y="76"/>
                      <a:pt x="150" y="61"/>
                    </a:cubicBezTo>
                    <a:cubicBezTo>
                      <a:pt x="105" y="31"/>
                      <a:pt x="45" y="16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8" name="Google Shape;5598;p125"/>
              <p:cNvSpPr/>
              <p:nvPr/>
            </p:nvSpPr>
            <p:spPr>
              <a:xfrm>
                <a:off x="9704550" y="1829600"/>
                <a:ext cx="37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35" extrusionOk="0">
                    <a:moveTo>
                      <a:pt x="0" y="0"/>
                    </a:moveTo>
                    <a:lnTo>
                      <a:pt x="0" y="135"/>
                    </a:lnTo>
                    <a:cubicBezTo>
                      <a:pt x="45" y="120"/>
                      <a:pt x="105" y="105"/>
                      <a:pt x="150" y="90"/>
                    </a:cubicBezTo>
                    <a:cubicBezTo>
                      <a:pt x="90" y="60"/>
                      <a:pt x="45" y="3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9" name="Google Shape;5599;p125"/>
              <p:cNvSpPr/>
              <p:nvPr/>
            </p:nvSpPr>
            <p:spPr>
              <a:xfrm>
                <a:off x="9704550" y="1751175"/>
                <a:ext cx="38475" cy="80300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3212" extrusionOk="0">
                    <a:moveTo>
                      <a:pt x="150" y="1"/>
                    </a:moveTo>
                    <a:cubicBezTo>
                      <a:pt x="90" y="31"/>
                      <a:pt x="45" y="61"/>
                      <a:pt x="0" y="90"/>
                    </a:cubicBezTo>
                    <a:lnTo>
                      <a:pt x="0" y="3137"/>
                    </a:lnTo>
                    <a:cubicBezTo>
                      <a:pt x="45" y="3167"/>
                      <a:pt x="90" y="3197"/>
                      <a:pt x="150" y="3212"/>
                    </a:cubicBezTo>
                    <a:cubicBezTo>
                      <a:pt x="1539" y="2600"/>
                      <a:pt x="1539" y="628"/>
                      <a:pt x="1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0" name="Google Shape;5600;p125"/>
              <p:cNvSpPr/>
              <p:nvPr/>
            </p:nvSpPr>
            <p:spPr>
              <a:xfrm>
                <a:off x="9708275" y="1042850"/>
                <a:ext cx="62375" cy="88150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3526" extrusionOk="0">
                    <a:moveTo>
                      <a:pt x="718" y="0"/>
                    </a:moveTo>
                    <a:cubicBezTo>
                      <a:pt x="479" y="0"/>
                      <a:pt x="225" y="45"/>
                      <a:pt x="1" y="150"/>
                    </a:cubicBezTo>
                    <a:cubicBezTo>
                      <a:pt x="628" y="434"/>
                      <a:pt x="1031" y="1061"/>
                      <a:pt x="1031" y="1763"/>
                    </a:cubicBezTo>
                    <a:cubicBezTo>
                      <a:pt x="1031" y="2450"/>
                      <a:pt x="628" y="3077"/>
                      <a:pt x="1" y="3361"/>
                    </a:cubicBezTo>
                    <a:cubicBezTo>
                      <a:pt x="225" y="3466"/>
                      <a:pt x="479" y="3525"/>
                      <a:pt x="718" y="3525"/>
                    </a:cubicBezTo>
                    <a:cubicBezTo>
                      <a:pt x="1703" y="3525"/>
                      <a:pt x="2495" y="2734"/>
                      <a:pt x="2495" y="1763"/>
                    </a:cubicBezTo>
                    <a:cubicBezTo>
                      <a:pt x="2495" y="777"/>
                      <a:pt x="1703" y="0"/>
                      <a:pt x="7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1" name="Google Shape;5601;p125"/>
              <p:cNvSpPr/>
              <p:nvPr/>
            </p:nvSpPr>
            <p:spPr>
              <a:xfrm>
                <a:off x="9704550" y="1125000"/>
                <a:ext cx="37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35" extrusionOk="0">
                    <a:moveTo>
                      <a:pt x="0" y="0"/>
                    </a:moveTo>
                    <a:lnTo>
                      <a:pt x="0" y="135"/>
                    </a:lnTo>
                    <a:cubicBezTo>
                      <a:pt x="45" y="120"/>
                      <a:pt x="105" y="105"/>
                      <a:pt x="150" y="75"/>
                    </a:cubicBezTo>
                    <a:cubicBezTo>
                      <a:pt x="90" y="60"/>
                      <a:pt x="45" y="3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2" name="Google Shape;5602;p125"/>
              <p:cNvSpPr/>
              <p:nvPr/>
            </p:nvSpPr>
            <p:spPr>
              <a:xfrm>
                <a:off x="9704550" y="1045475"/>
                <a:ext cx="37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35" extrusionOk="0">
                    <a:moveTo>
                      <a:pt x="0" y="0"/>
                    </a:moveTo>
                    <a:lnTo>
                      <a:pt x="0" y="134"/>
                    </a:lnTo>
                    <a:cubicBezTo>
                      <a:pt x="45" y="105"/>
                      <a:pt x="105" y="75"/>
                      <a:pt x="150" y="45"/>
                    </a:cubicBezTo>
                    <a:cubicBezTo>
                      <a:pt x="105" y="30"/>
                      <a:pt x="45" y="15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3" name="Google Shape;5603;p125"/>
              <p:cNvSpPr/>
              <p:nvPr/>
            </p:nvSpPr>
            <p:spPr>
              <a:xfrm>
                <a:off x="9704550" y="1046575"/>
                <a:ext cx="29900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3213" extrusionOk="0">
                    <a:moveTo>
                      <a:pt x="150" y="1"/>
                    </a:moveTo>
                    <a:cubicBezTo>
                      <a:pt x="90" y="16"/>
                      <a:pt x="45" y="46"/>
                      <a:pt x="0" y="75"/>
                    </a:cubicBezTo>
                    <a:lnTo>
                      <a:pt x="0" y="3122"/>
                    </a:lnTo>
                    <a:cubicBezTo>
                      <a:pt x="45" y="3152"/>
                      <a:pt x="90" y="3182"/>
                      <a:pt x="150" y="3212"/>
                    </a:cubicBezTo>
                    <a:cubicBezTo>
                      <a:pt x="777" y="2928"/>
                      <a:pt x="1180" y="2301"/>
                      <a:pt x="1195" y="1599"/>
                    </a:cubicBezTo>
                    <a:cubicBezTo>
                      <a:pt x="1180" y="912"/>
                      <a:pt x="777" y="285"/>
                      <a:pt x="1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4" name="Google Shape;5604;p125"/>
              <p:cNvSpPr/>
              <p:nvPr/>
            </p:nvSpPr>
            <p:spPr>
              <a:xfrm>
                <a:off x="9496300" y="1537600"/>
                <a:ext cx="208275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3607" extrusionOk="0">
                    <a:moveTo>
                      <a:pt x="2382" y="0"/>
                    </a:moveTo>
                    <a:cubicBezTo>
                      <a:pt x="826" y="0"/>
                      <a:pt x="0" y="1872"/>
                      <a:pt x="1071" y="3032"/>
                    </a:cubicBezTo>
                    <a:cubicBezTo>
                      <a:pt x="1441" y="3428"/>
                      <a:pt x="1913" y="3606"/>
                      <a:pt x="2378" y="3606"/>
                    </a:cubicBezTo>
                    <a:cubicBezTo>
                      <a:pt x="3265" y="3606"/>
                      <a:pt x="4124" y="2956"/>
                      <a:pt x="4193" y="1927"/>
                    </a:cubicBezTo>
                    <a:lnTo>
                      <a:pt x="8330" y="1927"/>
                    </a:lnTo>
                    <a:lnTo>
                      <a:pt x="8330" y="1464"/>
                    </a:lnTo>
                    <a:lnTo>
                      <a:pt x="4178" y="1464"/>
                    </a:lnTo>
                    <a:cubicBezTo>
                      <a:pt x="4014" y="613"/>
                      <a:pt x="3282" y="0"/>
                      <a:pt x="2401" y="0"/>
                    </a:cubicBezTo>
                    <a:cubicBezTo>
                      <a:pt x="2395" y="0"/>
                      <a:pt x="2388" y="0"/>
                      <a:pt x="2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5" name="Google Shape;5605;p125"/>
              <p:cNvSpPr/>
              <p:nvPr/>
            </p:nvSpPr>
            <p:spPr>
              <a:xfrm>
                <a:off x="9581425" y="1671650"/>
                <a:ext cx="123150" cy="54200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2168" extrusionOk="0">
                    <a:moveTo>
                      <a:pt x="1427" y="0"/>
                    </a:moveTo>
                    <a:cubicBezTo>
                      <a:pt x="498" y="0"/>
                      <a:pt x="1" y="1125"/>
                      <a:pt x="654" y="1823"/>
                    </a:cubicBezTo>
                    <a:cubicBezTo>
                      <a:pt x="875" y="2060"/>
                      <a:pt x="1159" y="2167"/>
                      <a:pt x="1439" y="2167"/>
                    </a:cubicBezTo>
                    <a:cubicBezTo>
                      <a:pt x="1969" y="2167"/>
                      <a:pt x="2482" y="1781"/>
                      <a:pt x="2521" y="1165"/>
                    </a:cubicBezTo>
                    <a:lnTo>
                      <a:pt x="4925" y="1165"/>
                    </a:lnTo>
                    <a:lnTo>
                      <a:pt x="4925" y="882"/>
                    </a:lnTo>
                    <a:lnTo>
                      <a:pt x="2506" y="882"/>
                    </a:lnTo>
                    <a:cubicBezTo>
                      <a:pt x="2416" y="374"/>
                      <a:pt x="1968" y="0"/>
                      <a:pt x="1445" y="0"/>
                    </a:cubicBezTo>
                    <a:cubicBezTo>
                      <a:pt x="1439" y="0"/>
                      <a:pt x="1433" y="0"/>
                      <a:pt x="1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6" name="Google Shape;5606;p125"/>
              <p:cNvSpPr/>
              <p:nvPr/>
            </p:nvSpPr>
            <p:spPr>
              <a:xfrm>
                <a:off x="9511125" y="1146650"/>
                <a:ext cx="1934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7738" h="3601" extrusionOk="0">
                    <a:moveTo>
                      <a:pt x="1808" y="1"/>
                    </a:moveTo>
                    <a:cubicBezTo>
                      <a:pt x="822" y="1"/>
                      <a:pt x="15" y="807"/>
                      <a:pt x="15" y="1793"/>
                    </a:cubicBezTo>
                    <a:cubicBezTo>
                      <a:pt x="1" y="2794"/>
                      <a:pt x="822" y="3600"/>
                      <a:pt x="1808" y="3600"/>
                    </a:cubicBezTo>
                    <a:cubicBezTo>
                      <a:pt x="2764" y="3600"/>
                      <a:pt x="3540" y="2868"/>
                      <a:pt x="3600" y="1927"/>
                    </a:cubicBezTo>
                    <a:lnTo>
                      <a:pt x="7737" y="1927"/>
                    </a:lnTo>
                    <a:lnTo>
                      <a:pt x="7737" y="1479"/>
                    </a:lnTo>
                    <a:lnTo>
                      <a:pt x="3585" y="1479"/>
                    </a:lnTo>
                    <a:cubicBezTo>
                      <a:pt x="3421" y="613"/>
                      <a:pt x="2689" y="1"/>
                      <a:pt x="18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7" name="Google Shape;5607;p125"/>
              <p:cNvSpPr/>
              <p:nvPr/>
            </p:nvSpPr>
            <p:spPr>
              <a:xfrm>
                <a:off x="9409300" y="1389725"/>
                <a:ext cx="295275" cy="126850"/>
              </a:xfrm>
              <a:custGeom>
                <a:avLst/>
                <a:gdLst/>
                <a:ahLst/>
                <a:cxnLst/>
                <a:rect l="l" t="t" r="r" b="b"/>
                <a:pathLst>
                  <a:path w="11811" h="5074" extrusionOk="0">
                    <a:moveTo>
                      <a:pt x="3353" y="1"/>
                    </a:moveTo>
                    <a:cubicBezTo>
                      <a:pt x="1155" y="1"/>
                      <a:pt x="0" y="2634"/>
                      <a:pt x="1505" y="4258"/>
                    </a:cubicBezTo>
                    <a:cubicBezTo>
                      <a:pt x="2026" y="4820"/>
                      <a:pt x="2693" y="5074"/>
                      <a:pt x="3349" y="5074"/>
                    </a:cubicBezTo>
                    <a:cubicBezTo>
                      <a:pt x="4593" y="5074"/>
                      <a:pt x="5798" y="4161"/>
                      <a:pt x="5896" y="2704"/>
                    </a:cubicBezTo>
                    <a:lnTo>
                      <a:pt x="11810" y="2704"/>
                    </a:lnTo>
                    <a:lnTo>
                      <a:pt x="11810" y="2077"/>
                    </a:lnTo>
                    <a:lnTo>
                      <a:pt x="5866" y="2077"/>
                    </a:lnTo>
                    <a:cubicBezTo>
                      <a:pt x="5657" y="867"/>
                      <a:pt x="4596" y="1"/>
                      <a:pt x="3372" y="1"/>
                    </a:cubicBezTo>
                    <a:cubicBezTo>
                      <a:pt x="3365" y="1"/>
                      <a:pt x="3359" y="1"/>
                      <a:pt x="33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8" name="Google Shape;5608;p125"/>
              <p:cNvSpPr/>
              <p:nvPr/>
            </p:nvSpPr>
            <p:spPr>
              <a:xfrm>
                <a:off x="9430475" y="1260175"/>
                <a:ext cx="274100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10964" h="5079" extrusionOk="0">
                    <a:moveTo>
                      <a:pt x="2525" y="0"/>
                    </a:moveTo>
                    <a:cubicBezTo>
                      <a:pt x="1136" y="0"/>
                      <a:pt x="0" y="1135"/>
                      <a:pt x="0" y="2539"/>
                    </a:cubicBezTo>
                    <a:cubicBezTo>
                      <a:pt x="0" y="3943"/>
                      <a:pt x="1136" y="5078"/>
                      <a:pt x="2525" y="5078"/>
                    </a:cubicBezTo>
                    <a:cubicBezTo>
                      <a:pt x="3869" y="5078"/>
                      <a:pt x="4959" y="4033"/>
                      <a:pt x="5049" y="2718"/>
                    </a:cubicBezTo>
                    <a:lnTo>
                      <a:pt x="10963" y="2718"/>
                    </a:lnTo>
                    <a:lnTo>
                      <a:pt x="10963" y="2076"/>
                    </a:lnTo>
                    <a:lnTo>
                      <a:pt x="5019" y="2076"/>
                    </a:lnTo>
                    <a:cubicBezTo>
                      <a:pt x="4795" y="866"/>
                      <a:pt x="3749" y="0"/>
                      <a:pt x="2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9" name="Google Shape;5609;p125"/>
              <p:cNvSpPr/>
              <p:nvPr/>
            </p:nvSpPr>
            <p:spPr>
              <a:xfrm>
                <a:off x="9496300" y="2890400"/>
                <a:ext cx="208275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3607" extrusionOk="0">
                    <a:moveTo>
                      <a:pt x="2382" y="1"/>
                    </a:moveTo>
                    <a:cubicBezTo>
                      <a:pt x="826" y="1"/>
                      <a:pt x="0" y="1873"/>
                      <a:pt x="1071" y="3033"/>
                    </a:cubicBezTo>
                    <a:cubicBezTo>
                      <a:pt x="1441" y="3428"/>
                      <a:pt x="1913" y="3607"/>
                      <a:pt x="2378" y="3607"/>
                    </a:cubicBezTo>
                    <a:cubicBezTo>
                      <a:pt x="3265" y="3607"/>
                      <a:pt x="4124" y="2957"/>
                      <a:pt x="4193" y="1928"/>
                    </a:cubicBezTo>
                    <a:lnTo>
                      <a:pt x="8330" y="1928"/>
                    </a:lnTo>
                    <a:lnTo>
                      <a:pt x="8330" y="1465"/>
                    </a:lnTo>
                    <a:lnTo>
                      <a:pt x="4178" y="1465"/>
                    </a:lnTo>
                    <a:cubicBezTo>
                      <a:pt x="4014" y="613"/>
                      <a:pt x="3282" y="1"/>
                      <a:pt x="2401" y="1"/>
                    </a:cubicBezTo>
                    <a:cubicBezTo>
                      <a:pt x="2395" y="1"/>
                      <a:pt x="2388" y="1"/>
                      <a:pt x="23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0" name="Google Shape;5610;p125"/>
              <p:cNvSpPr/>
              <p:nvPr/>
            </p:nvSpPr>
            <p:spPr>
              <a:xfrm>
                <a:off x="9496300" y="2499475"/>
                <a:ext cx="208275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3602" extrusionOk="0">
                    <a:moveTo>
                      <a:pt x="2382" y="0"/>
                    </a:moveTo>
                    <a:cubicBezTo>
                      <a:pt x="826" y="0"/>
                      <a:pt x="0" y="1872"/>
                      <a:pt x="1071" y="3017"/>
                    </a:cubicBezTo>
                    <a:cubicBezTo>
                      <a:pt x="1443" y="3420"/>
                      <a:pt x="1919" y="3602"/>
                      <a:pt x="2386" y="3602"/>
                    </a:cubicBezTo>
                    <a:cubicBezTo>
                      <a:pt x="3270" y="3602"/>
                      <a:pt x="4125" y="2953"/>
                      <a:pt x="4193" y="1927"/>
                    </a:cubicBezTo>
                    <a:lnTo>
                      <a:pt x="8330" y="1927"/>
                    </a:lnTo>
                    <a:lnTo>
                      <a:pt x="8330" y="1464"/>
                    </a:lnTo>
                    <a:lnTo>
                      <a:pt x="4178" y="1464"/>
                    </a:lnTo>
                    <a:cubicBezTo>
                      <a:pt x="4014" y="613"/>
                      <a:pt x="3282" y="0"/>
                      <a:pt x="2401" y="0"/>
                    </a:cubicBezTo>
                    <a:cubicBezTo>
                      <a:pt x="2395" y="0"/>
                      <a:pt x="2388" y="0"/>
                      <a:pt x="2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1" name="Google Shape;5611;p125"/>
              <p:cNvSpPr/>
              <p:nvPr/>
            </p:nvSpPr>
            <p:spPr>
              <a:xfrm>
                <a:off x="9537750" y="2379600"/>
                <a:ext cx="166825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6673" h="2908" extrusionOk="0">
                    <a:moveTo>
                      <a:pt x="1904" y="1"/>
                    </a:moveTo>
                    <a:cubicBezTo>
                      <a:pt x="647" y="1"/>
                      <a:pt x="0" y="1514"/>
                      <a:pt x="862" y="2435"/>
                    </a:cubicBezTo>
                    <a:cubicBezTo>
                      <a:pt x="1162" y="2761"/>
                      <a:pt x="1544" y="2908"/>
                      <a:pt x="1920" y="2908"/>
                    </a:cubicBezTo>
                    <a:cubicBezTo>
                      <a:pt x="2629" y="2908"/>
                      <a:pt x="3313" y="2384"/>
                      <a:pt x="3371" y="1554"/>
                    </a:cubicBezTo>
                    <a:lnTo>
                      <a:pt x="6672" y="1554"/>
                    </a:lnTo>
                    <a:lnTo>
                      <a:pt x="6672" y="1181"/>
                    </a:lnTo>
                    <a:lnTo>
                      <a:pt x="3357" y="1181"/>
                    </a:lnTo>
                    <a:cubicBezTo>
                      <a:pt x="3222" y="494"/>
                      <a:pt x="2625" y="1"/>
                      <a:pt x="1923" y="1"/>
                    </a:cubicBezTo>
                    <a:cubicBezTo>
                      <a:pt x="1917" y="1"/>
                      <a:pt x="1910" y="1"/>
                      <a:pt x="19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2" name="Google Shape;5612;p125"/>
              <p:cNvSpPr/>
              <p:nvPr/>
            </p:nvSpPr>
            <p:spPr>
              <a:xfrm>
                <a:off x="9558275" y="2239200"/>
                <a:ext cx="146300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2565" extrusionOk="0">
                    <a:moveTo>
                      <a:pt x="1681" y="1"/>
                    </a:moveTo>
                    <a:cubicBezTo>
                      <a:pt x="573" y="1"/>
                      <a:pt x="1" y="1335"/>
                      <a:pt x="758" y="2152"/>
                    </a:cubicBezTo>
                    <a:cubicBezTo>
                      <a:pt x="1022" y="2436"/>
                      <a:pt x="1359" y="2565"/>
                      <a:pt x="1691" y="2565"/>
                    </a:cubicBezTo>
                    <a:cubicBezTo>
                      <a:pt x="2316" y="2565"/>
                      <a:pt x="2920" y="2107"/>
                      <a:pt x="2969" y="1375"/>
                    </a:cubicBezTo>
                    <a:lnTo>
                      <a:pt x="5851" y="1375"/>
                    </a:lnTo>
                    <a:lnTo>
                      <a:pt x="5851" y="1046"/>
                    </a:lnTo>
                    <a:lnTo>
                      <a:pt x="2969" y="1046"/>
                    </a:lnTo>
                    <a:cubicBezTo>
                      <a:pt x="2849" y="434"/>
                      <a:pt x="2326" y="1"/>
                      <a:pt x="1699" y="1"/>
                    </a:cubicBezTo>
                    <a:cubicBezTo>
                      <a:pt x="1693" y="1"/>
                      <a:pt x="1687" y="1"/>
                      <a:pt x="16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3" name="Google Shape;5613;p125"/>
              <p:cNvSpPr/>
              <p:nvPr/>
            </p:nvSpPr>
            <p:spPr>
              <a:xfrm>
                <a:off x="9558275" y="1862825"/>
                <a:ext cx="146300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2561" extrusionOk="0">
                    <a:moveTo>
                      <a:pt x="1730" y="0"/>
                    </a:moveTo>
                    <a:cubicBezTo>
                      <a:pt x="1719" y="0"/>
                      <a:pt x="1709" y="0"/>
                      <a:pt x="1699" y="1"/>
                    </a:cubicBezTo>
                    <a:cubicBezTo>
                      <a:pt x="1693" y="1"/>
                      <a:pt x="1687" y="0"/>
                      <a:pt x="1681" y="0"/>
                    </a:cubicBezTo>
                    <a:cubicBezTo>
                      <a:pt x="573" y="0"/>
                      <a:pt x="1" y="1334"/>
                      <a:pt x="758" y="2151"/>
                    </a:cubicBezTo>
                    <a:cubicBezTo>
                      <a:pt x="1020" y="2433"/>
                      <a:pt x="1353" y="2560"/>
                      <a:pt x="1682" y="2560"/>
                    </a:cubicBezTo>
                    <a:cubicBezTo>
                      <a:pt x="2310" y="2560"/>
                      <a:pt x="2920" y="2095"/>
                      <a:pt x="2969" y="1360"/>
                    </a:cubicBezTo>
                    <a:lnTo>
                      <a:pt x="5851" y="1360"/>
                    </a:lnTo>
                    <a:lnTo>
                      <a:pt x="5851" y="1046"/>
                    </a:lnTo>
                    <a:lnTo>
                      <a:pt x="2969" y="1046"/>
                    </a:lnTo>
                    <a:cubicBezTo>
                      <a:pt x="2851" y="444"/>
                      <a:pt x="2343" y="0"/>
                      <a:pt x="1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4" name="Google Shape;5614;p125"/>
              <p:cNvSpPr/>
              <p:nvPr/>
            </p:nvSpPr>
            <p:spPr>
              <a:xfrm>
                <a:off x="9568625" y="453625"/>
                <a:ext cx="135950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5438" h="2570" extrusionOk="0">
                    <a:moveTo>
                      <a:pt x="1285" y="1"/>
                    </a:moveTo>
                    <a:cubicBezTo>
                      <a:pt x="583" y="1"/>
                      <a:pt x="1" y="583"/>
                      <a:pt x="1" y="1285"/>
                    </a:cubicBezTo>
                    <a:cubicBezTo>
                      <a:pt x="1" y="2002"/>
                      <a:pt x="583" y="2570"/>
                      <a:pt x="1285" y="2570"/>
                    </a:cubicBezTo>
                    <a:cubicBezTo>
                      <a:pt x="1957" y="2570"/>
                      <a:pt x="2525" y="2047"/>
                      <a:pt x="2570" y="1375"/>
                    </a:cubicBezTo>
                    <a:lnTo>
                      <a:pt x="5437" y="1375"/>
                    </a:lnTo>
                    <a:lnTo>
                      <a:pt x="5437" y="1061"/>
                    </a:lnTo>
                    <a:lnTo>
                      <a:pt x="2555" y="1061"/>
                    </a:lnTo>
                    <a:cubicBezTo>
                      <a:pt x="2435" y="449"/>
                      <a:pt x="1912" y="1"/>
                      <a:pt x="12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5" name="Google Shape;5615;p125"/>
              <p:cNvSpPr/>
              <p:nvPr/>
            </p:nvSpPr>
            <p:spPr>
              <a:xfrm>
                <a:off x="9529050" y="2121600"/>
                <a:ext cx="175525" cy="76600"/>
              </a:xfrm>
              <a:custGeom>
                <a:avLst/>
                <a:gdLst/>
                <a:ahLst/>
                <a:cxnLst/>
                <a:rect l="l" t="t" r="r" b="b"/>
                <a:pathLst>
                  <a:path w="7021" h="3064" extrusionOk="0">
                    <a:moveTo>
                      <a:pt x="2032" y="0"/>
                    </a:moveTo>
                    <a:cubicBezTo>
                      <a:pt x="702" y="0"/>
                      <a:pt x="0" y="1583"/>
                      <a:pt x="912" y="2569"/>
                    </a:cubicBezTo>
                    <a:cubicBezTo>
                      <a:pt x="1226" y="2910"/>
                      <a:pt x="1629" y="3063"/>
                      <a:pt x="2024" y="3063"/>
                    </a:cubicBezTo>
                    <a:cubicBezTo>
                      <a:pt x="2773" y="3063"/>
                      <a:pt x="3497" y="2513"/>
                      <a:pt x="3555" y="1643"/>
                    </a:cubicBezTo>
                    <a:lnTo>
                      <a:pt x="7020" y="1643"/>
                    </a:lnTo>
                    <a:lnTo>
                      <a:pt x="7020" y="1255"/>
                    </a:lnTo>
                    <a:lnTo>
                      <a:pt x="3540" y="1255"/>
                    </a:lnTo>
                    <a:cubicBezTo>
                      <a:pt x="3406" y="523"/>
                      <a:pt x="2779" y="0"/>
                      <a:pt x="20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6" name="Google Shape;5616;p125"/>
              <p:cNvSpPr/>
              <p:nvPr/>
            </p:nvSpPr>
            <p:spPr>
              <a:xfrm>
                <a:off x="9529150" y="1994250"/>
                <a:ext cx="175425" cy="76350"/>
              </a:xfrm>
              <a:custGeom>
                <a:avLst/>
                <a:gdLst/>
                <a:ahLst/>
                <a:cxnLst/>
                <a:rect l="l" t="t" r="r" b="b"/>
                <a:pathLst>
                  <a:path w="7017" h="3054" extrusionOk="0">
                    <a:moveTo>
                      <a:pt x="2009" y="1"/>
                    </a:moveTo>
                    <a:cubicBezTo>
                      <a:pt x="692" y="1"/>
                      <a:pt x="1" y="1589"/>
                      <a:pt x="908" y="2570"/>
                    </a:cubicBezTo>
                    <a:cubicBezTo>
                      <a:pt x="1220" y="2903"/>
                      <a:pt x="1619" y="3053"/>
                      <a:pt x="2011" y="3053"/>
                    </a:cubicBezTo>
                    <a:cubicBezTo>
                      <a:pt x="2763" y="3053"/>
                      <a:pt x="3492" y="2502"/>
                      <a:pt x="3551" y="1629"/>
                    </a:cubicBezTo>
                    <a:lnTo>
                      <a:pt x="7016" y="1629"/>
                    </a:lnTo>
                    <a:lnTo>
                      <a:pt x="7016" y="1256"/>
                    </a:lnTo>
                    <a:lnTo>
                      <a:pt x="3536" y="1256"/>
                    </a:lnTo>
                    <a:cubicBezTo>
                      <a:pt x="3402" y="524"/>
                      <a:pt x="2775" y="1"/>
                      <a:pt x="2028" y="1"/>
                    </a:cubicBezTo>
                    <a:cubicBezTo>
                      <a:pt x="2022" y="1"/>
                      <a:pt x="2015" y="1"/>
                      <a:pt x="20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7" name="Google Shape;5617;p125"/>
              <p:cNvSpPr/>
              <p:nvPr/>
            </p:nvSpPr>
            <p:spPr>
              <a:xfrm>
                <a:off x="9409200" y="2742175"/>
                <a:ext cx="295375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5089" extrusionOk="0">
                    <a:moveTo>
                      <a:pt x="3376" y="1"/>
                    </a:moveTo>
                    <a:cubicBezTo>
                      <a:pt x="1165" y="1"/>
                      <a:pt x="0" y="2644"/>
                      <a:pt x="1509" y="4272"/>
                    </a:cubicBezTo>
                    <a:cubicBezTo>
                      <a:pt x="2030" y="4834"/>
                      <a:pt x="2697" y="5088"/>
                      <a:pt x="3353" y="5088"/>
                    </a:cubicBezTo>
                    <a:cubicBezTo>
                      <a:pt x="4597" y="5088"/>
                      <a:pt x="5802" y="4176"/>
                      <a:pt x="5900" y="2719"/>
                    </a:cubicBezTo>
                    <a:lnTo>
                      <a:pt x="11814" y="2719"/>
                    </a:lnTo>
                    <a:lnTo>
                      <a:pt x="11814" y="2092"/>
                    </a:lnTo>
                    <a:lnTo>
                      <a:pt x="5870" y="2092"/>
                    </a:lnTo>
                    <a:cubicBezTo>
                      <a:pt x="5661" y="882"/>
                      <a:pt x="4600" y="15"/>
                      <a:pt x="3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8" name="Google Shape;5618;p125"/>
              <p:cNvSpPr/>
              <p:nvPr/>
            </p:nvSpPr>
            <p:spPr>
              <a:xfrm>
                <a:off x="9409300" y="2612975"/>
                <a:ext cx="295275" cy="126875"/>
              </a:xfrm>
              <a:custGeom>
                <a:avLst/>
                <a:gdLst/>
                <a:ahLst/>
                <a:cxnLst/>
                <a:rect l="l" t="t" r="r" b="b"/>
                <a:pathLst>
                  <a:path w="11811" h="5075" extrusionOk="0">
                    <a:moveTo>
                      <a:pt x="3353" y="1"/>
                    </a:moveTo>
                    <a:cubicBezTo>
                      <a:pt x="1155" y="1"/>
                      <a:pt x="0" y="2634"/>
                      <a:pt x="1505" y="4257"/>
                    </a:cubicBezTo>
                    <a:cubicBezTo>
                      <a:pt x="2026" y="4820"/>
                      <a:pt x="2694" y="5074"/>
                      <a:pt x="3351" y="5074"/>
                    </a:cubicBezTo>
                    <a:cubicBezTo>
                      <a:pt x="4594" y="5074"/>
                      <a:pt x="5798" y="4165"/>
                      <a:pt x="5896" y="2719"/>
                    </a:cubicBezTo>
                    <a:lnTo>
                      <a:pt x="11810" y="2719"/>
                    </a:lnTo>
                    <a:lnTo>
                      <a:pt x="11810" y="2077"/>
                    </a:lnTo>
                    <a:lnTo>
                      <a:pt x="5866" y="2077"/>
                    </a:lnTo>
                    <a:cubicBezTo>
                      <a:pt x="5657" y="867"/>
                      <a:pt x="4596" y="1"/>
                      <a:pt x="3372" y="1"/>
                    </a:cubicBezTo>
                    <a:cubicBezTo>
                      <a:pt x="3365" y="1"/>
                      <a:pt x="3359" y="1"/>
                      <a:pt x="33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9" name="Google Shape;5619;p125"/>
              <p:cNvSpPr/>
              <p:nvPr/>
            </p:nvSpPr>
            <p:spPr>
              <a:xfrm>
                <a:off x="9549225" y="958450"/>
                <a:ext cx="15535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6214" h="2914" extrusionOk="0">
                    <a:moveTo>
                      <a:pt x="1464" y="1"/>
                    </a:moveTo>
                    <a:cubicBezTo>
                      <a:pt x="657" y="1"/>
                      <a:pt x="0" y="658"/>
                      <a:pt x="0" y="1465"/>
                    </a:cubicBezTo>
                    <a:cubicBezTo>
                      <a:pt x="0" y="2271"/>
                      <a:pt x="657" y="2913"/>
                      <a:pt x="1464" y="2913"/>
                    </a:cubicBezTo>
                    <a:cubicBezTo>
                      <a:pt x="2225" y="2913"/>
                      <a:pt x="2853" y="2331"/>
                      <a:pt x="2912" y="1554"/>
                    </a:cubicBezTo>
                    <a:lnTo>
                      <a:pt x="6213" y="1554"/>
                    </a:lnTo>
                    <a:lnTo>
                      <a:pt x="6213" y="1181"/>
                    </a:lnTo>
                    <a:lnTo>
                      <a:pt x="2898" y="1181"/>
                    </a:lnTo>
                    <a:cubicBezTo>
                      <a:pt x="2763" y="494"/>
                      <a:pt x="2166" y="1"/>
                      <a:pt x="14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0" name="Google Shape;5620;p125"/>
              <p:cNvSpPr/>
              <p:nvPr/>
            </p:nvSpPr>
            <p:spPr>
              <a:xfrm>
                <a:off x="9511500" y="558925"/>
                <a:ext cx="19307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7723" h="3601" extrusionOk="0">
                    <a:moveTo>
                      <a:pt x="1793" y="1"/>
                    </a:moveTo>
                    <a:cubicBezTo>
                      <a:pt x="807" y="1"/>
                      <a:pt x="0" y="807"/>
                      <a:pt x="0" y="1808"/>
                    </a:cubicBezTo>
                    <a:cubicBezTo>
                      <a:pt x="0" y="2794"/>
                      <a:pt x="807" y="3600"/>
                      <a:pt x="1793" y="3600"/>
                    </a:cubicBezTo>
                    <a:cubicBezTo>
                      <a:pt x="2749" y="3600"/>
                      <a:pt x="3525" y="2868"/>
                      <a:pt x="3585" y="1927"/>
                    </a:cubicBezTo>
                    <a:lnTo>
                      <a:pt x="7722" y="1927"/>
                    </a:lnTo>
                    <a:lnTo>
                      <a:pt x="7722" y="1464"/>
                    </a:lnTo>
                    <a:lnTo>
                      <a:pt x="3570" y="1464"/>
                    </a:lnTo>
                    <a:cubicBezTo>
                      <a:pt x="3406" y="613"/>
                      <a:pt x="2659" y="1"/>
                      <a:pt x="1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1" name="Google Shape;5621;p125"/>
              <p:cNvSpPr/>
              <p:nvPr/>
            </p:nvSpPr>
            <p:spPr>
              <a:xfrm>
                <a:off x="9430475" y="802000"/>
                <a:ext cx="274100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10964" h="5065" extrusionOk="0">
                    <a:moveTo>
                      <a:pt x="2525" y="1"/>
                    </a:moveTo>
                    <a:cubicBezTo>
                      <a:pt x="1136" y="1"/>
                      <a:pt x="0" y="1136"/>
                      <a:pt x="0" y="2540"/>
                    </a:cubicBezTo>
                    <a:cubicBezTo>
                      <a:pt x="0" y="3929"/>
                      <a:pt x="1136" y="5064"/>
                      <a:pt x="2525" y="5064"/>
                    </a:cubicBezTo>
                    <a:cubicBezTo>
                      <a:pt x="3869" y="5064"/>
                      <a:pt x="4959" y="4034"/>
                      <a:pt x="5049" y="2704"/>
                    </a:cubicBezTo>
                    <a:lnTo>
                      <a:pt x="10963" y="2704"/>
                    </a:lnTo>
                    <a:lnTo>
                      <a:pt x="10963" y="2077"/>
                    </a:lnTo>
                    <a:lnTo>
                      <a:pt x="5019" y="2077"/>
                    </a:lnTo>
                    <a:cubicBezTo>
                      <a:pt x="4810" y="882"/>
                      <a:pt x="3764" y="1"/>
                      <a:pt x="25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2" name="Google Shape;5622;p125"/>
              <p:cNvSpPr/>
              <p:nvPr/>
            </p:nvSpPr>
            <p:spPr>
              <a:xfrm>
                <a:off x="9430475" y="672450"/>
                <a:ext cx="274100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10964" h="5079" extrusionOk="0">
                    <a:moveTo>
                      <a:pt x="2525" y="0"/>
                    </a:moveTo>
                    <a:cubicBezTo>
                      <a:pt x="1136" y="0"/>
                      <a:pt x="0" y="1135"/>
                      <a:pt x="0" y="2539"/>
                    </a:cubicBezTo>
                    <a:cubicBezTo>
                      <a:pt x="0" y="3943"/>
                      <a:pt x="1136" y="5078"/>
                      <a:pt x="2525" y="5078"/>
                    </a:cubicBezTo>
                    <a:cubicBezTo>
                      <a:pt x="3869" y="5078"/>
                      <a:pt x="4959" y="4048"/>
                      <a:pt x="5049" y="2718"/>
                    </a:cubicBezTo>
                    <a:lnTo>
                      <a:pt x="10963" y="2718"/>
                    </a:lnTo>
                    <a:lnTo>
                      <a:pt x="10963" y="2076"/>
                    </a:lnTo>
                    <a:lnTo>
                      <a:pt x="5019" y="2076"/>
                    </a:lnTo>
                    <a:cubicBezTo>
                      <a:pt x="4810" y="866"/>
                      <a:pt x="3749" y="0"/>
                      <a:pt x="2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3" name="Google Shape;5623;p125"/>
              <p:cNvSpPr/>
              <p:nvPr/>
            </p:nvSpPr>
            <p:spPr>
              <a:xfrm>
                <a:off x="9645625" y="2298875"/>
                <a:ext cx="589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3529" extrusionOk="0">
                    <a:moveTo>
                      <a:pt x="1753" y="0"/>
                    </a:moveTo>
                    <a:cubicBezTo>
                      <a:pt x="820" y="0"/>
                      <a:pt x="0" y="756"/>
                      <a:pt x="12" y="1766"/>
                    </a:cubicBezTo>
                    <a:cubicBezTo>
                      <a:pt x="12" y="2737"/>
                      <a:pt x="804" y="3529"/>
                      <a:pt x="1775" y="3529"/>
                    </a:cubicBezTo>
                    <a:cubicBezTo>
                      <a:pt x="1969" y="3529"/>
                      <a:pt x="2163" y="3499"/>
                      <a:pt x="2357" y="3424"/>
                    </a:cubicBezTo>
                    <a:lnTo>
                      <a:pt x="2357" y="3290"/>
                    </a:lnTo>
                    <a:cubicBezTo>
                      <a:pt x="1162" y="2617"/>
                      <a:pt x="1162" y="900"/>
                      <a:pt x="2357" y="243"/>
                    </a:cubicBezTo>
                    <a:lnTo>
                      <a:pt x="2357" y="108"/>
                    </a:lnTo>
                    <a:cubicBezTo>
                      <a:pt x="2155" y="35"/>
                      <a:pt x="1952" y="0"/>
                      <a:pt x="17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4" name="Google Shape;5624;p125"/>
              <p:cNvSpPr/>
              <p:nvPr/>
            </p:nvSpPr>
            <p:spPr>
              <a:xfrm>
                <a:off x="9682150" y="2304550"/>
                <a:ext cx="22425" cy="7657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3063" extrusionOk="0">
                    <a:moveTo>
                      <a:pt x="896" y="1"/>
                    </a:moveTo>
                    <a:cubicBezTo>
                      <a:pt x="344" y="314"/>
                      <a:pt x="0" y="897"/>
                      <a:pt x="0" y="1539"/>
                    </a:cubicBezTo>
                    <a:cubicBezTo>
                      <a:pt x="0" y="2166"/>
                      <a:pt x="344" y="2749"/>
                      <a:pt x="896" y="3063"/>
                    </a:cubicBezTo>
                    <a:lnTo>
                      <a:pt x="896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5" name="Google Shape;5625;p125"/>
              <p:cNvSpPr/>
              <p:nvPr/>
            </p:nvSpPr>
            <p:spPr>
              <a:xfrm>
                <a:off x="9645625" y="1747450"/>
                <a:ext cx="589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3529" extrusionOk="0">
                    <a:moveTo>
                      <a:pt x="1775" y="0"/>
                    </a:moveTo>
                    <a:cubicBezTo>
                      <a:pt x="804" y="0"/>
                      <a:pt x="12" y="792"/>
                      <a:pt x="12" y="1763"/>
                    </a:cubicBezTo>
                    <a:cubicBezTo>
                      <a:pt x="0" y="2773"/>
                      <a:pt x="820" y="3528"/>
                      <a:pt x="1753" y="3528"/>
                    </a:cubicBezTo>
                    <a:cubicBezTo>
                      <a:pt x="1952" y="3528"/>
                      <a:pt x="2155" y="3494"/>
                      <a:pt x="2357" y="3421"/>
                    </a:cubicBezTo>
                    <a:lnTo>
                      <a:pt x="2357" y="3286"/>
                    </a:lnTo>
                    <a:cubicBezTo>
                      <a:pt x="1162" y="2614"/>
                      <a:pt x="1162" y="897"/>
                      <a:pt x="2357" y="239"/>
                    </a:cubicBezTo>
                    <a:lnTo>
                      <a:pt x="2357" y="105"/>
                    </a:lnTo>
                    <a:cubicBezTo>
                      <a:pt x="2163" y="45"/>
                      <a:pt x="1969" y="15"/>
                      <a:pt x="17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6" name="Google Shape;5626;p125"/>
              <p:cNvSpPr/>
              <p:nvPr/>
            </p:nvSpPr>
            <p:spPr>
              <a:xfrm>
                <a:off x="9682150" y="1753425"/>
                <a:ext cx="22425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3048" extrusionOk="0">
                    <a:moveTo>
                      <a:pt x="896" y="0"/>
                    </a:moveTo>
                    <a:cubicBezTo>
                      <a:pt x="344" y="314"/>
                      <a:pt x="0" y="897"/>
                      <a:pt x="0" y="1524"/>
                    </a:cubicBezTo>
                    <a:cubicBezTo>
                      <a:pt x="0" y="2151"/>
                      <a:pt x="344" y="2734"/>
                      <a:pt x="896" y="3047"/>
                    </a:cubicBezTo>
                    <a:lnTo>
                      <a:pt x="89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7" name="Google Shape;5627;p125"/>
              <p:cNvSpPr/>
              <p:nvPr/>
            </p:nvSpPr>
            <p:spPr>
              <a:xfrm>
                <a:off x="9645925" y="1042850"/>
                <a:ext cx="58650" cy="881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3526" extrusionOk="0">
                    <a:moveTo>
                      <a:pt x="1763" y="0"/>
                    </a:moveTo>
                    <a:cubicBezTo>
                      <a:pt x="792" y="0"/>
                      <a:pt x="0" y="792"/>
                      <a:pt x="0" y="1763"/>
                    </a:cubicBezTo>
                    <a:cubicBezTo>
                      <a:pt x="0" y="2734"/>
                      <a:pt x="792" y="3525"/>
                      <a:pt x="1763" y="3525"/>
                    </a:cubicBezTo>
                    <a:cubicBezTo>
                      <a:pt x="1957" y="3525"/>
                      <a:pt x="2151" y="3481"/>
                      <a:pt x="2345" y="3421"/>
                    </a:cubicBezTo>
                    <a:lnTo>
                      <a:pt x="2345" y="3271"/>
                    </a:lnTo>
                    <a:cubicBezTo>
                      <a:pt x="1793" y="2973"/>
                      <a:pt x="1449" y="2390"/>
                      <a:pt x="1449" y="1748"/>
                    </a:cubicBezTo>
                    <a:cubicBezTo>
                      <a:pt x="1449" y="1121"/>
                      <a:pt x="1793" y="538"/>
                      <a:pt x="2345" y="224"/>
                    </a:cubicBezTo>
                    <a:lnTo>
                      <a:pt x="2345" y="105"/>
                    </a:lnTo>
                    <a:cubicBezTo>
                      <a:pt x="2151" y="30"/>
                      <a:pt x="1957" y="0"/>
                      <a:pt x="17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8" name="Google Shape;5628;p125"/>
              <p:cNvSpPr/>
              <p:nvPr/>
            </p:nvSpPr>
            <p:spPr>
              <a:xfrm>
                <a:off x="9682150" y="1048825"/>
                <a:ext cx="22425" cy="7582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3033" extrusionOk="0">
                    <a:moveTo>
                      <a:pt x="896" y="0"/>
                    </a:moveTo>
                    <a:cubicBezTo>
                      <a:pt x="344" y="299"/>
                      <a:pt x="0" y="882"/>
                      <a:pt x="0" y="1524"/>
                    </a:cubicBezTo>
                    <a:cubicBezTo>
                      <a:pt x="0" y="2151"/>
                      <a:pt x="344" y="2734"/>
                      <a:pt x="896" y="3032"/>
                    </a:cubicBezTo>
                    <a:lnTo>
                      <a:pt x="89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9" name="Google Shape;5629;p125"/>
              <p:cNvSpPr/>
              <p:nvPr/>
            </p:nvSpPr>
            <p:spPr>
              <a:xfrm>
                <a:off x="8673600" y="2129050"/>
                <a:ext cx="200900" cy="262900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10516" extrusionOk="0">
                    <a:moveTo>
                      <a:pt x="2883" y="1"/>
                    </a:moveTo>
                    <a:cubicBezTo>
                      <a:pt x="1853" y="1"/>
                      <a:pt x="837" y="300"/>
                      <a:pt x="0" y="882"/>
                    </a:cubicBezTo>
                    <a:lnTo>
                      <a:pt x="0" y="9620"/>
                    </a:lnTo>
                    <a:cubicBezTo>
                      <a:pt x="837" y="10202"/>
                      <a:pt x="1853" y="10516"/>
                      <a:pt x="2883" y="10516"/>
                    </a:cubicBezTo>
                    <a:cubicBezTo>
                      <a:pt x="5721" y="10516"/>
                      <a:pt x="8036" y="8156"/>
                      <a:pt x="8036" y="5258"/>
                    </a:cubicBezTo>
                    <a:cubicBezTo>
                      <a:pt x="8036" y="2346"/>
                      <a:pt x="5736" y="1"/>
                      <a:pt x="2883" y="1"/>
                    </a:cubicBezTo>
                    <a:close/>
                  </a:path>
                </a:pathLst>
              </a:custGeom>
              <a:solidFill>
                <a:srgbClr val="DB7D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0" name="Google Shape;5630;p125"/>
              <p:cNvSpPr/>
              <p:nvPr/>
            </p:nvSpPr>
            <p:spPr>
              <a:xfrm>
                <a:off x="8697225" y="2194225"/>
                <a:ext cx="116675" cy="134650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5386" extrusionOk="0">
                    <a:moveTo>
                      <a:pt x="4340" y="1"/>
                    </a:moveTo>
                    <a:cubicBezTo>
                      <a:pt x="4283" y="1"/>
                      <a:pt x="4225" y="25"/>
                      <a:pt x="4178" y="82"/>
                    </a:cubicBezTo>
                    <a:lnTo>
                      <a:pt x="131" y="5011"/>
                    </a:lnTo>
                    <a:cubicBezTo>
                      <a:pt x="0" y="5156"/>
                      <a:pt x="109" y="5385"/>
                      <a:pt x="293" y="5385"/>
                    </a:cubicBezTo>
                    <a:cubicBezTo>
                      <a:pt x="298" y="5385"/>
                      <a:pt x="304" y="5385"/>
                      <a:pt x="310" y="5385"/>
                    </a:cubicBezTo>
                    <a:lnTo>
                      <a:pt x="355" y="5385"/>
                    </a:lnTo>
                    <a:lnTo>
                      <a:pt x="2939" y="4892"/>
                    </a:lnTo>
                    <a:cubicBezTo>
                      <a:pt x="3219" y="4850"/>
                      <a:pt x="3158" y="4453"/>
                      <a:pt x="2903" y="4453"/>
                    </a:cubicBezTo>
                    <a:cubicBezTo>
                      <a:pt x="2886" y="4453"/>
                      <a:pt x="2868" y="4455"/>
                      <a:pt x="2849" y="4459"/>
                    </a:cubicBezTo>
                    <a:lnTo>
                      <a:pt x="878" y="4832"/>
                    </a:lnTo>
                    <a:lnTo>
                      <a:pt x="878" y="4832"/>
                    </a:lnTo>
                    <a:lnTo>
                      <a:pt x="4522" y="366"/>
                    </a:lnTo>
                    <a:cubicBezTo>
                      <a:pt x="4666" y="200"/>
                      <a:pt x="4506" y="1"/>
                      <a:pt x="4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1" name="Google Shape;5631;p125"/>
              <p:cNvSpPr/>
              <p:nvPr/>
            </p:nvSpPr>
            <p:spPr>
              <a:xfrm>
                <a:off x="7745325" y="2129050"/>
                <a:ext cx="200925" cy="262900"/>
              </a:xfrm>
              <a:custGeom>
                <a:avLst/>
                <a:gdLst/>
                <a:ahLst/>
                <a:cxnLst/>
                <a:rect l="l" t="t" r="r" b="b"/>
                <a:pathLst>
                  <a:path w="8037" h="10516" extrusionOk="0">
                    <a:moveTo>
                      <a:pt x="5154" y="1"/>
                    </a:moveTo>
                    <a:cubicBezTo>
                      <a:pt x="2301" y="1"/>
                      <a:pt x="1" y="2346"/>
                      <a:pt x="1" y="5258"/>
                    </a:cubicBezTo>
                    <a:cubicBezTo>
                      <a:pt x="1" y="8156"/>
                      <a:pt x="2301" y="10516"/>
                      <a:pt x="5154" y="10516"/>
                    </a:cubicBezTo>
                    <a:cubicBezTo>
                      <a:pt x="6184" y="10516"/>
                      <a:pt x="7200" y="10202"/>
                      <a:pt x="8036" y="9620"/>
                    </a:cubicBezTo>
                    <a:lnTo>
                      <a:pt x="8036" y="882"/>
                    </a:lnTo>
                    <a:cubicBezTo>
                      <a:pt x="7200" y="300"/>
                      <a:pt x="6184" y="1"/>
                      <a:pt x="5154" y="1"/>
                    </a:cubicBezTo>
                    <a:close/>
                  </a:path>
                </a:pathLst>
              </a:custGeom>
              <a:solidFill>
                <a:srgbClr val="DB7D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2" name="Google Shape;5632;p125"/>
              <p:cNvSpPr/>
              <p:nvPr/>
            </p:nvSpPr>
            <p:spPr>
              <a:xfrm>
                <a:off x="7807700" y="2194050"/>
                <a:ext cx="113525" cy="134800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5392" extrusionOk="0">
                    <a:moveTo>
                      <a:pt x="253" y="1"/>
                    </a:moveTo>
                    <a:cubicBezTo>
                      <a:pt x="203" y="1"/>
                      <a:pt x="151" y="20"/>
                      <a:pt x="105" y="59"/>
                    </a:cubicBezTo>
                    <a:cubicBezTo>
                      <a:pt x="15" y="134"/>
                      <a:pt x="0" y="269"/>
                      <a:pt x="75" y="373"/>
                    </a:cubicBezTo>
                    <a:lnTo>
                      <a:pt x="3719" y="4824"/>
                    </a:lnTo>
                    <a:lnTo>
                      <a:pt x="1748" y="4451"/>
                    </a:lnTo>
                    <a:cubicBezTo>
                      <a:pt x="1738" y="4449"/>
                      <a:pt x="1728" y="4449"/>
                      <a:pt x="1718" y="4449"/>
                    </a:cubicBezTo>
                    <a:cubicBezTo>
                      <a:pt x="1596" y="4449"/>
                      <a:pt x="1493" y="4534"/>
                      <a:pt x="1479" y="4645"/>
                    </a:cubicBezTo>
                    <a:cubicBezTo>
                      <a:pt x="1464" y="4764"/>
                      <a:pt x="1539" y="4884"/>
                      <a:pt x="1673" y="4899"/>
                    </a:cubicBezTo>
                    <a:lnTo>
                      <a:pt x="4257" y="5392"/>
                    </a:lnTo>
                    <a:lnTo>
                      <a:pt x="4287" y="5392"/>
                    </a:lnTo>
                    <a:cubicBezTo>
                      <a:pt x="4376" y="5392"/>
                      <a:pt x="4451" y="5347"/>
                      <a:pt x="4481" y="5287"/>
                    </a:cubicBezTo>
                    <a:cubicBezTo>
                      <a:pt x="4541" y="5197"/>
                      <a:pt x="4526" y="5093"/>
                      <a:pt x="4466" y="5018"/>
                    </a:cubicBezTo>
                    <a:lnTo>
                      <a:pt x="418" y="89"/>
                    </a:lnTo>
                    <a:cubicBezTo>
                      <a:pt x="377" y="31"/>
                      <a:pt x="317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3" name="Google Shape;5633;p125"/>
              <p:cNvSpPr/>
              <p:nvPr/>
            </p:nvSpPr>
            <p:spPr>
              <a:xfrm>
                <a:off x="8189675" y="2568925"/>
                <a:ext cx="252075" cy="466400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18656" extrusionOk="0">
                    <a:moveTo>
                      <a:pt x="5049" y="0"/>
                    </a:moveTo>
                    <a:cubicBezTo>
                      <a:pt x="2271" y="0"/>
                      <a:pt x="16" y="2256"/>
                      <a:pt x="1" y="5034"/>
                    </a:cubicBezTo>
                    <a:lnTo>
                      <a:pt x="1" y="13607"/>
                    </a:lnTo>
                    <a:cubicBezTo>
                      <a:pt x="16" y="16385"/>
                      <a:pt x="2271" y="18640"/>
                      <a:pt x="5049" y="18655"/>
                    </a:cubicBezTo>
                    <a:cubicBezTo>
                      <a:pt x="7827" y="18640"/>
                      <a:pt x="10082" y="16385"/>
                      <a:pt x="10082" y="13607"/>
                    </a:cubicBezTo>
                    <a:lnTo>
                      <a:pt x="10082" y="5034"/>
                    </a:lnTo>
                    <a:cubicBezTo>
                      <a:pt x="10082" y="2256"/>
                      <a:pt x="7827" y="0"/>
                      <a:pt x="5049" y="0"/>
                    </a:cubicBezTo>
                    <a:close/>
                  </a:path>
                </a:pathLst>
              </a:custGeom>
              <a:solidFill>
                <a:srgbClr val="DB7D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4" name="Google Shape;5634;p125"/>
              <p:cNvSpPr/>
              <p:nvPr/>
            </p:nvSpPr>
            <p:spPr>
              <a:xfrm>
                <a:off x="7898050" y="1752050"/>
                <a:ext cx="821125" cy="994625"/>
              </a:xfrm>
              <a:custGeom>
                <a:avLst/>
                <a:gdLst/>
                <a:ahLst/>
                <a:cxnLst/>
                <a:rect l="l" t="t" r="r" b="b"/>
                <a:pathLst>
                  <a:path w="32845" h="39785" extrusionOk="0">
                    <a:moveTo>
                      <a:pt x="15705" y="1"/>
                    </a:moveTo>
                    <a:cubicBezTo>
                      <a:pt x="12703" y="1"/>
                      <a:pt x="1370" y="915"/>
                      <a:pt x="748" y="13677"/>
                    </a:cubicBezTo>
                    <a:cubicBezTo>
                      <a:pt x="1" y="29345"/>
                      <a:pt x="6035" y="33571"/>
                      <a:pt x="6035" y="33571"/>
                    </a:cubicBezTo>
                    <a:cubicBezTo>
                      <a:pt x="6035" y="33571"/>
                      <a:pt x="12353" y="39172"/>
                      <a:pt x="13592" y="39516"/>
                    </a:cubicBezTo>
                    <a:cubicBezTo>
                      <a:pt x="13921" y="39620"/>
                      <a:pt x="15564" y="39710"/>
                      <a:pt x="16326" y="39770"/>
                    </a:cubicBezTo>
                    <a:lnTo>
                      <a:pt x="16326" y="39785"/>
                    </a:lnTo>
                    <a:lnTo>
                      <a:pt x="16535" y="39785"/>
                    </a:lnTo>
                    <a:lnTo>
                      <a:pt x="16535" y="39770"/>
                    </a:lnTo>
                    <a:cubicBezTo>
                      <a:pt x="17296" y="39710"/>
                      <a:pt x="18939" y="39620"/>
                      <a:pt x="19268" y="39516"/>
                    </a:cubicBezTo>
                    <a:cubicBezTo>
                      <a:pt x="20493" y="39172"/>
                      <a:pt x="26826" y="33571"/>
                      <a:pt x="26826" y="33571"/>
                    </a:cubicBezTo>
                    <a:cubicBezTo>
                      <a:pt x="26826" y="33571"/>
                      <a:pt x="32845" y="29345"/>
                      <a:pt x="32098" y="13677"/>
                    </a:cubicBezTo>
                    <a:cubicBezTo>
                      <a:pt x="31488" y="915"/>
                      <a:pt x="20090" y="1"/>
                      <a:pt x="17128" y="1"/>
                    </a:cubicBezTo>
                    <a:cubicBezTo>
                      <a:pt x="16679" y="1"/>
                      <a:pt x="16424" y="22"/>
                      <a:pt x="16430" y="26"/>
                    </a:cubicBezTo>
                    <a:cubicBezTo>
                      <a:pt x="16424" y="22"/>
                      <a:pt x="16161" y="1"/>
                      <a:pt x="157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5" name="Google Shape;5635;p125"/>
              <p:cNvSpPr/>
              <p:nvPr/>
            </p:nvSpPr>
            <p:spPr>
              <a:xfrm>
                <a:off x="8439475" y="2186200"/>
                <a:ext cx="51550" cy="63875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2555" extrusionOk="0">
                    <a:moveTo>
                      <a:pt x="1031" y="0"/>
                    </a:moveTo>
                    <a:cubicBezTo>
                      <a:pt x="464" y="0"/>
                      <a:pt x="1" y="568"/>
                      <a:pt x="1" y="1285"/>
                    </a:cubicBezTo>
                    <a:cubicBezTo>
                      <a:pt x="1" y="1987"/>
                      <a:pt x="464" y="2554"/>
                      <a:pt x="1031" y="2554"/>
                    </a:cubicBezTo>
                    <a:cubicBezTo>
                      <a:pt x="1599" y="2554"/>
                      <a:pt x="2062" y="1987"/>
                      <a:pt x="2062" y="1285"/>
                    </a:cubicBezTo>
                    <a:cubicBezTo>
                      <a:pt x="2062" y="568"/>
                      <a:pt x="1599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6" name="Google Shape;5636;p125"/>
              <p:cNvSpPr/>
              <p:nvPr/>
            </p:nvSpPr>
            <p:spPr>
              <a:xfrm>
                <a:off x="8420425" y="2276925"/>
                <a:ext cx="205775" cy="119125"/>
              </a:xfrm>
              <a:custGeom>
                <a:avLst/>
                <a:gdLst/>
                <a:ahLst/>
                <a:cxnLst/>
                <a:rect l="l" t="t" r="r" b="b"/>
                <a:pathLst>
                  <a:path w="8231" h="4765" extrusionOk="0">
                    <a:moveTo>
                      <a:pt x="4123" y="0"/>
                    </a:moveTo>
                    <a:cubicBezTo>
                      <a:pt x="1853" y="0"/>
                      <a:pt x="1" y="1061"/>
                      <a:pt x="1" y="2390"/>
                    </a:cubicBezTo>
                    <a:cubicBezTo>
                      <a:pt x="1" y="3705"/>
                      <a:pt x="1853" y="4765"/>
                      <a:pt x="4123" y="4765"/>
                    </a:cubicBezTo>
                    <a:cubicBezTo>
                      <a:pt x="6394" y="4765"/>
                      <a:pt x="8231" y="3705"/>
                      <a:pt x="8231" y="2390"/>
                    </a:cubicBezTo>
                    <a:cubicBezTo>
                      <a:pt x="8231" y="1061"/>
                      <a:pt x="6394" y="0"/>
                      <a:pt x="4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7" name="Google Shape;5637;p125"/>
              <p:cNvSpPr/>
              <p:nvPr/>
            </p:nvSpPr>
            <p:spPr>
              <a:xfrm>
                <a:off x="8230750" y="2449825"/>
                <a:ext cx="162075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6483" h="1987" extrusionOk="0">
                    <a:moveTo>
                      <a:pt x="6319" y="0"/>
                    </a:moveTo>
                    <a:cubicBezTo>
                      <a:pt x="6298" y="0"/>
                      <a:pt x="6278" y="5"/>
                      <a:pt x="6259" y="15"/>
                    </a:cubicBezTo>
                    <a:cubicBezTo>
                      <a:pt x="5303" y="523"/>
                      <a:pt x="4317" y="941"/>
                      <a:pt x="3286" y="1239"/>
                    </a:cubicBezTo>
                    <a:cubicBezTo>
                      <a:pt x="2256" y="1508"/>
                      <a:pt x="1195" y="1658"/>
                      <a:pt x="135" y="1717"/>
                    </a:cubicBezTo>
                    <a:cubicBezTo>
                      <a:pt x="60" y="1717"/>
                      <a:pt x="1" y="1777"/>
                      <a:pt x="1" y="1852"/>
                    </a:cubicBezTo>
                    <a:cubicBezTo>
                      <a:pt x="1" y="1926"/>
                      <a:pt x="60" y="1986"/>
                      <a:pt x="135" y="1986"/>
                    </a:cubicBezTo>
                    <a:cubicBezTo>
                      <a:pt x="1225" y="1941"/>
                      <a:pt x="2316" y="1777"/>
                      <a:pt x="3361" y="1493"/>
                    </a:cubicBezTo>
                    <a:cubicBezTo>
                      <a:pt x="4422" y="1195"/>
                      <a:pt x="5422" y="776"/>
                      <a:pt x="6393" y="254"/>
                    </a:cubicBezTo>
                    <a:cubicBezTo>
                      <a:pt x="6453" y="224"/>
                      <a:pt x="6483" y="134"/>
                      <a:pt x="6438" y="74"/>
                    </a:cubicBezTo>
                    <a:cubicBezTo>
                      <a:pt x="6407" y="23"/>
                      <a:pt x="6363" y="0"/>
                      <a:pt x="6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8" name="Google Shape;5638;p125"/>
              <p:cNvSpPr/>
              <p:nvPr/>
            </p:nvSpPr>
            <p:spPr>
              <a:xfrm>
                <a:off x="8115375" y="2186200"/>
                <a:ext cx="51550" cy="63875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2555" extrusionOk="0">
                    <a:moveTo>
                      <a:pt x="1031" y="0"/>
                    </a:moveTo>
                    <a:cubicBezTo>
                      <a:pt x="463" y="0"/>
                      <a:pt x="0" y="568"/>
                      <a:pt x="0" y="1285"/>
                    </a:cubicBezTo>
                    <a:cubicBezTo>
                      <a:pt x="0" y="1987"/>
                      <a:pt x="463" y="2554"/>
                      <a:pt x="1031" y="2554"/>
                    </a:cubicBezTo>
                    <a:cubicBezTo>
                      <a:pt x="1599" y="2554"/>
                      <a:pt x="2062" y="1987"/>
                      <a:pt x="2062" y="1285"/>
                    </a:cubicBezTo>
                    <a:cubicBezTo>
                      <a:pt x="2062" y="568"/>
                      <a:pt x="1599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9" name="Google Shape;5639;p125"/>
              <p:cNvSpPr/>
              <p:nvPr/>
            </p:nvSpPr>
            <p:spPr>
              <a:xfrm>
                <a:off x="7980200" y="2276925"/>
                <a:ext cx="205775" cy="119125"/>
              </a:xfrm>
              <a:custGeom>
                <a:avLst/>
                <a:gdLst/>
                <a:ahLst/>
                <a:cxnLst/>
                <a:rect l="l" t="t" r="r" b="b"/>
                <a:pathLst>
                  <a:path w="8231" h="4765" extrusionOk="0">
                    <a:moveTo>
                      <a:pt x="4123" y="0"/>
                    </a:moveTo>
                    <a:cubicBezTo>
                      <a:pt x="1853" y="0"/>
                      <a:pt x="1" y="1061"/>
                      <a:pt x="1" y="2390"/>
                    </a:cubicBezTo>
                    <a:cubicBezTo>
                      <a:pt x="1" y="3705"/>
                      <a:pt x="1853" y="4765"/>
                      <a:pt x="4123" y="4765"/>
                    </a:cubicBezTo>
                    <a:cubicBezTo>
                      <a:pt x="6393" y="4765"/>
                      <a:pt x="8230" y="3705"/>
                      <a:pt x="8230" y="2390"/>
                    </a:cubicBezTo>
                    <a:cubicBezTo>
                      <a:pt x="8230" y="1061"/>
                      <a:pt x="6393" y="0"/>
                      <a:pt x="4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40" name="Google Shape;5640;p125"/>
              <p:cNvSpPr/>
              <p:nvPr/>
            </p:nvSpPr>
            <p:spPr>
              <a:xfrm>
                <a:off x="8213950" y="2164025"/>
                <a:ext cx="179250" cy="257050"/>
              </a:xfrm>
              <a:custGeom>
                <a:avLst/>
                <a:gdLst/>
                <a:ahLst/>
                <a:cxnLst/>
                <a:rect l="l" t="t" r="r" b="b"/>
                <a:pathLst>
                  <a:path w="7170" h="10282" extrusionOk="0">
                    <a:moveTo>
                      <a:pt x="2288" y="0"/>
                    </a:moveTo>
                    <a:cubicBezTo>
                      <a:pt x="2272" y="0"/>
                      <a:pt x="2257" y="2"/>
                      <a:pt x="2241" y="6"/>
                    </a:cubicBezTo>
                    <a:cubicBezTo>
                      <a:pt x="2121" y="21"/>
                      <a:pt x="2032" y="140"/>
                      <a:pt x="2062" y="260"/>
                    </a:cubicBezTo>
                    <a:cubicBezTo>
                      <a:pt x="2629" y="3202"/>
                      <a:pt x="2286" y="5457"/>
                      <a:pt x="1016" y="7145"/>
                    </a:cubicBezTo>
                    <a:cubicBezTo>
                      <a:pt x="628" y="7533"/>
                      <a:pt x="0" y="8161"/>
                      <a:pt x="508" y="8848"/>
                    </a:cubicBezTo>
                    <a:cubicBezTo>
                      <a:pt x="747" y="9087"/>
                      <a:pt x="1091" y="9102"/>
                      <a:pt x="1404" y="9117"/>
                    </a:cubicBezTo>
                    <a:cubicBezTo>
                      <a:pt x="1748" y="9117"/>
                      <a:pt x="1912" y="9147"/>
                      <a:pt x="1957" y="9281"/>
                    </a:cubicBezTo>
                    <a:cubicBezTo>
                      <a:pt x="2151" y="9789"/>
                      <a:pt x="2599" y="10147"/>
                      <a:pt x="3137" y="10237"/>
                    </a:cubicBezTo>
                    <a:cubicBezTo>
                      <a:pt x="3167" y="10267"/>
                      <a:pt x="3212" y="10282"/>
                      <a:pt x="3256" y="10282"/>
                    </a:cubicBezTo>
                    <a:lnTo>
                      <a:pt x="3899" y="10282"/>
                    </a:lnTo>
                    <a:cubicBezTo>
                      <a:pt x="3944" y="10282"/>
                      <a:pt x="3973" y="10267"/>
                      <a:pt x="4018" y="10252"/>
                    </a:cubicBezTo>
                    <a:cubicBezTo>
                      <a:pt x="4556" y="10162"/>
                      <a:pt x="5004" y="9804"/>
                      <a:pt x="5198" y="9281"/>
                    </a:cubicBezTo>
                    <a:cubicBezTo>
                      <a:pt x="5243" y="9147"/>
                      <a:pt x="5407" y="9132"/>
                      <a:pt x="5751" y="9117"/>
                    </a:cubicBezTo>
                    <a:cubicBezTo>
                      <a:pt x="6064" y="9102"/>
                      <a:pt x="6408" y="9102"/>
                      <a:pt x="6662" y="8833"/>
                    </a:cubicBezTo>
                    <a:cubicBezTo>
                      <a:pt x="7170" y="8176"/>
                      <a:pt x="6527" y="7533"/>
                      <a:pt x="6169" y="7190"/>
                    </a:cubicBezTo>
                    <a:cubicBezTo>
                      <a:pt x="4884" y="5472"/>
                      <a:pt x="4526" y="3202"/>
                      <a:pt x="5094" y="275"/>
                    </a:cubicBezTo>
                    <a:cubicBezTo>
                      <a:pt x="5123" y="155"/>
                      <a:pt x="5049" y="36"/>
                      <a:pt x="4929" y="6"/>
                    </a:cubicBezTo>
                    <a:cubicBezTo>
                      <a:pt x="4918" y="5"/>
                      <a:pt x="4907" y="4"/>
                      <a:pt x="4895" y="4"/>
                    </a:cubicBezTo>
                    <a:cubicBezTo>
                      <a:pt x="4775" y="4"/>
                      <a:pt x="4674" y="76"/>
                      <a:pt x="4660" y="185"/>
                    </a:cubicBezTo>
                    <a:cubicBezTo>
                      <a:pt x="4063" y="3247"/>
                      <a:pt x="4436" y="5622"/>
                      <a:pt x="5825" y="7474"/>
                    </a:cubicBezTo>
                    <a:cubicBezTo>
                      <a:pt x="6244" y="7892"/>
                      <a:pt x="6557" y="8235"/>
                      <a:pt x="6333" y="8534"/>
                    </a:cubicBezTo>
                    <a:cubicBezTo>
                      <a:pt x="6214" y="8654"/>
                      <a:pt x="5975" y="8669"/>
                      <a:pt x="5736" y="8669"/>
                    </a:cubicBezTo>
                    <a:cubicBezTo>
                      <a:pt x="5377" y="8684"/>
                      <a:pt x="4929" y="8698"/>
                      <a:pt x="4765" y="9117"/>
                    </a:cubicBezTo>
                    <a:cubicBezTo>
                      <a:pt x="4616" y="9535"/>
                      <a:pt x="4212" y="9819"/>
                      <a:pt x="3764" y="9834"/>
                    </a:cubicBezTo>
                    <a:lnTo>
                      <a:pt x="3376" y="9834"/>
                    </a:lnTo>
                    <a:cubicBezTo>
                      <a:pt x="2928" y="9819"/>
                      <a:pt x="2540" y="9535"/>
                      <a:pt x="2375" y="9117"/>
                    </a:cubicBezTo>
                    <a:cubicBezTo>
                      <a:pt x="2226" y="8698"/>
                      <a:pt x="1763" y="8684"/>
                      <a:pt x="1404" y="8669"/>
                    </a:cubicBezTo>
                    <a:cubicBezTo>
                      <a:pt x="1180" y="8654"/>
                      <a:pt x="941" y="8654"/>
                      <a:pt x="852" y="8564"/>
                    </a:cubicBezTo>
                    <a:cubicBezTo>
                      <a:pt x="613" y="8235"/>
                      <a:pt x="912" y="7892"/>
                      <a:pt x="1360" y="7444"/>
                    </a:cubicBezTo>
                    <a:cubicBezTo>
                      <a:pt x="2719" y="5622"/>
                      <a:pt x="3092" y="3247"/>
                      <a:pt x="2495" y="185"/>
                    </a:cubicBezTo>
                    <a:cubicBezTo>
                      <a:pt x="2482" y="81"/>
                      <a:pt x="2390" y="0"/>
                      <a:pt x="2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41" name="Google Shape;5641;p125"/>
              <p:cNvSpPr/>
              <p:nvPr/>
            </p:nvSpPr>
            <p:spPr>
              <a:xfrm>
                <a:off x="8408500" y="2030175"/>
                <a:ext cx="218075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3222" extrusionOk="0">
                    <a:moveTo>
                      <a:pt x="1182" y="1"/>
                    </a:moveTo>
                    <a:cubicBezTo>
                      <a:pt x="648" y="1"/>
                      <a:pt x="171" y="396"/>
                      <a:pt x="90" y="939"/>
                    </a:cubicBezTo>
                    <a:cubicBezTo>
                      <a:pt x="0" y="1536"/>
                      <a:pt x="403" y="2104"/>
                      <a:pt x="1001" y="2193"/>
                    </a:cubicBezTo>
                    <a:lnTo>
                      <a:pt x="7378" y="3209"/>
                    </a:lnTo>
                    <a:cubicBezTo>
                      <a:pt x="7433" y="3217"/>
                      <a:pt x="7487" y="3221"/>
                      <a:pt x="7540" y="3221"/>
                    </a:cubicBezTo>
                    <a:cubicBezTo>
                      <a:pt x="8073" y="3221"/>
                      <a:pt x="8538" y="2826"/>
                      <a:pt x="8633" y="2283"/>
                    </a:cubicBezTo>
                    <a:cubicBezTo>
                      <a:pt x="8723" y="1686"/>
                      <a:pt x="8319" y="1133"/>
                      <a:pt x="7722" y="1028"/>
                    </a:cubicBezTo>
                    <a:lnTo>
                      <a:pt x="1344" y="13"/>
                    </a:lnTo>
                    <a:cubicBezTo>
                      <a:pt x="1290" y="5"/>
                      <a:pt x="1236" y="1"/>
                      <a:pt x="1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42" name="Google Shape;5642;p125"/>
              <p:cNvSpPr/>
              <p:nvPr/>
            </p:nvSpPr>
            <p:spPr>
              <a:xfrm>
                <a:off x="7985425" y="2092150"/>
                <a:ext cx="218475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8739" h="3222" extrusionOk="0">
                    <a:moveTo>
                      <a:pt x="7546" y="1"/>
                    </a:moveTo>
                    <a:cubicBezTo>
                      <a:pt x="7491" y="1"/>
                      <a:pt x="7435" y="5"/>
                      <a:pt x="7379" y="13"/>
                    </a:cubicBezTo>
                    <a:lnTo>
                      <a:pt x="1016" y="1029"/>
                    </a:lnTo>
                    <a:cubicBezTo>
                      <a:pt x="404" y="1118"/>
                      <a:pt x="1" y="1686"/>
                      <a:pt x="90" y="2298"/>
                    </a:cubicBezTo>
                    <a:cubicBezTo>
                      <a:pt x="185" y="2840"/>
                      <a:pt x="648" y="3222"/>
                      <a:pt x="1179" y="3222"/>
                    </a:cubicBezTo>
                    <a:cubicBezTo>
                      <a:pt x="1234" y="3222"/>
                      <a:pt x="1289" y="3218"/>
                      <a:pt x="1345" y="3209"/>
                    </a:cubicBezTo>
                    <a:lnTo>
                      <a:pt x="7723" y="2194"/>
                    </a:lnTo>
                    <a:cubicBezTo>
                      <a:pt x="8335" y="2089"/>
                      <a:pt x="8738" y="1537"/>
                      <a:pt x="8634" y="924"/>
                    </a:cubicBezTo>
                    <a:cubicBezTo>
                      <a:pt x="8552" y="383"/>
                      <a:pt x="8078" y="1"/>
                      <a:pt x="75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43" name="Google Shape;5643;p125"/>
              <p:cNvSpPr/>
              <p:nvPr/>
            </p:nvSpPr>
            <p:spPr>
              <a:xfrm>
                <a:off x="8353975" y="2118225"/>
                <a:ext cx="315925" cy="206900"/>
              </a:xfrm>
              <a:custGeom>
                <a:avLst/>
                <a:gdLst/>
                <a:ahLst/>
                <a:cxnLst/>
                <a:rect l="l" t="t" r="r" b="b"/>
                <a:pathLst>
                  <a:path w="12637" h="8276" extrusionOk="0">
                    <a:moveTo>
                      <a:pt x="4138" y="434"/>
                    </a:moveTo>
                    <a:lnTo>
                      <a:pt x="8499" y="449"/>
                    </a:lnTo>
                    <a:cubicBezTo>
                      <a:pt x="8526" y="448"/>
                      <a:pt x="8554" y="448"/>
                      <a:pt x="8581" y="448"/>
                    </a:cubicBezTo>
                    <a:cubicBezTo>
                      <a:pt x="10620" y="448"/>
                      <a:pt x="12278" y="2089"/>
                      <a:pt x="12278" y="4138"/>
                    </a:cubicBezTo>
                    <a:cubicBezTo>
                      <a:pt x="12278" y="6187"/>
                      <a:pt x="10620" y="7828"/>
                      <a:pt x="8581" y="7828"/>
                    </a:cubicBezTo>
                    <a:cubicBezTo>
                      <a:pt x="8554" y="7828"/>
                      <a:pt x="8526" y="7828"/>
                      <a:pt x="8499" y="7827"/>
                    </a:cubicBezTo>
                    <a:lnTo>
                      <a:pt x="4138" y="7827"/>
                    </a:lnTo>
                    <a:cubicBezTo>
                      <a:pt x="2106" y="7827"/>
                      <a:pt x="448" y="6169"/>
                      <a:pt x="448" y="4138"/>
                    </a:cubicBezTo>
                    <a:cubicBezTo>
                      <a:pt x="448" y="2092"/>
                      <a:pt x="2091" y="449"/>
                      <a:pt x="4138" y="434"/>
                    </a:cubicBezTo>
                    <a:close/>
                    <a:moveTo>
                      <a:pt x="4138" y="1"/>
                    </a:moveTo>
                    <a:cubicBezTo>
                      <a:pt x="1852" y="1"/>
                      <a:pt x="0" y="1853"/>
                      <a:pt x="0" y="4138"/>
                    </a:cubicBezTo>
                    <a:cubicBezTo>
                      <a:pt x="0" y="6423"/>
                      <a:pt x="1852" y="8260"/>
                      <a:pt x="4138" y="8260"/>
                    </a:cubicBezTo>
                    <a:lnTo>
                      <a:pt x="8499" y="8260"/>
                    </a:lnTo>
                    <a:lnTo>
                      <a:pt x="8499" y="8275"/>
                    </a:lnTo>
                    <a:cubicBezTo>
                      <a:pt x="10784" y="8275"/>
                      <a:pt x="12636" y="6423"/>
                      <a:pt x="12636" y="4138"/>
                    </a:cubicBezTo>
                    <a:cubicBezTo>
                      <a:pt x="12636" y="1853"/>
                      <a:pt x="10784" y="1"/>
                      <a:pt x="84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44" name="Google Shape;5644;p125"/>
              <p:cNvSpPr/>
              <p:nvPr/>
            </p:nvSpPr>
            <p:spPr>
              <a:xfrm>
                <a:off x="7918225" y="2118225"/>
                <a:ext cx="316275" cy="206525"/>
              </a:xfrm>
              <a:custGeom>
                <a:avLst/>
                <a:gdLst/>
                <a:ahLst/>
                <a:cxnLst/>
                <a:rect l="l" t="t" r="r" b="b"/>
                <a:pathLst>
                  <a:path w="12651" h="8261" extrusionOk="0">
                    <a:moveTo>
                      <a:pt x="4138" y="434"/>
                    </a:moveTo>
                    <a:lnTo>
                      <a:pt x="8514" y="449"/>
                    </a:lnTo>
                    <a:cubicBezTo>
                      <a:pt x="10545" y="449"/>
                      <a:pt x="12188" y="2107"/>
                      <a:pt x="12203" y="4138"/>
                    </a:cubicBezTo>
                    <a:cubicBezTo>
                      <a:pt x="12188" y="6169"/>
                      <a:pt x="10545" y="7827"/>
                      <a:pt x="8514" y="7827"/>
                    </a:cubicBezTo>
                    <a:lnTo>
                      <a:pt x="4138" y="7827"/>
                    </a:lnTo>
                    <a:cubicBezTo>
                      <a:pt x="2106" y="7827"/>
                      <a:pt x="463" y="6169"/>
                      <a:pt x="448" y="4138"/>
                    </a:cubicBezTo>
                    <a:cubicBezTo>
                      <a:pt x="448" y="2092"/>
                      <a:pt x="2106" y="449"/>
                      <a:pt x="4138" y="434"/>
                    </a:cubicBezTo>
                    <a:close/>
                    <a:moveTo>
                      <a:pt x="4138" y="1"/>
                    </a:moveTo>
                    <a:cubicBezTo>
                      <a:pt x="1867" y="1"/>
                      <a:pt x="15" y="1853"/>
                      <a:pt x="0" y="4138"/>
                    </a:cubicBezTo>
                    <a:cubicBezTo>
                      <a:pt x="15" y="6423"/>
                      <a:pt x="1867" y="8260"/>
                      <a:pt x="4138" y="8260"/>
                    </a:cubicBezTo>
                    <a:lnTo>
                      <a:pt x="8514" y="8260"/>
                    </a:lnTo>
                    <a:cubicBezTo>
                      <a:pt x="10784" y="8260"/>
                      <a:pt x="12636" y="6423"/>
                      <a:pt x="12651" y="4138"/>
                    </a:cubicBezTo>
                    <a:cubicBezTo>
                      <a:pt x="12636" y="1853"/>
                      <a:pt x="10799" y="1"/>
                      <a:pt x="85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45" name="Google Shape;5645;p125"/>
              <p:cNvSpPr/>
              <p:nvPr/>
            </p:nvSpPr>
            <p:spPr>
              <a:xfrm>
                <a:off x="8226275" y="2210400"/>
                <a:ext cx="136300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1064" extrusionOk="0">
                    <a:moveTo>
                      <a:pt x="3081" y="0"/>
                    </a:moveTo>
                    <a:cubicBezTo>
                      <a:pt x="1520" y="0"/>
                      <a:pt x="89" y="621"/>
                      <a:pt x="0" y="660"/>
                    </a:cubicBezTo>
                    <a:lnTo>
                      <a:pt x="195" y="1063"/>
                    </a:lnTo>
                    <a:cubicBezTo>
                      <a:pt x="214" y="1053"/>
                      <a:pt x="1604" y="451"/>
                      <a:pt x="3082" y="451"/>
                    </a:cubicBezTo>
                    <a:cubicBezTo>
                      <a:pt x="3818" y="451"/>
                      <a:pt x="4577" y="601"/>
                      <a:pt x="5198" y="1048"/>
                    </a:cubicBezTo>
                    <a:lnTo>
                      <a:pt x="5452" y="675"/>
                    </a:lnTo>
                    <a:cubicBezTo>
                      <a:pt x="4741" y="169"/>
                      <a:pt x="3893" y="0"/>
                      <a:pt x="30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46" name="Google Shape;5646;p125"/>
              <p:cNvSpPr/>
              <p:nvPr/>
            </p:nvSpPr>
            <p:spPr>
              <a:xfrm>
                <a:off x="9561525" y="2771525"/>
                <a:ext cx="610175" cy="994200"/>
              </a:xfrm>
              <a:custGeom>
                <a:avLst/>
                <a:gdLst/>
                <a:ahLst/>
                <a:cxnLst/>
                <a:rect l="l" t="t" r="r" b="b"/>
                <a:pathLst>
                  <a:path w="24407" h="39768" extrusionOk="0">
                    <a:moveTo>
                      <a:pt x="20530" y="1"/>
                    </a:moveTo>
                    <a:cubicBezTo>
                      <a:pt x="20191" y="1"/>
                      <a:pt x="19463" y="219"/>
                      <a:pt x="19417" y="2083"/>
                    </a:cubicBezTo>
                    <a:cubicBezTo>
                      <a:pt x="19373" y="4502"/>
                      <a:pt x="18775" y="8281"/>
                      <a:pt x="16460" y="11462"/>
                    </a:cubicBezTo>
                    <a:cubicBezTo>
                      <a:pt x="16460" y="11462"/>
                      <a:pt x="18436" y="4881"/>
                      <a:pt x="11710" y="4881"/>
                    </a:cubicBezTo>
                    <a:cubicBezTo>
                      <a:pt x="10901" y="4881"/>
                      <a:pt x="9967" y="4976"/>
                      <a:pt x="8888" y="5189"/>
                    </a:cubicBezTo>
                    <a:cubicBezTo>
                      <a:pt x="8888" y="5189"/>
                      <a:pt x="7944" y="6612"/>
                      <a:pt x="9805" y="6612"/>
                    </a:cubicBezTo>
                    <a:cubicBezTo>
                      <a:pt x="9860" y="6612"/>
                      <a:pt x="9918" y="6611"/>
                      <a:pt x="9978" y="6608"/>
                    </a:cubicBezTo>
                    <a:cubicBezTo>
                      <a:pt x="10175" y="6598"/>
                      <a:pt x="10388" y="6592"/>
                      <a:pt x="10610" y="6592"/>
                    </a:cubicBezTo>
                    <a:cubicBezTo>
                      <a:pt x="12752" y="6592"/>
                      <a:pt x="15746" y="7173"/>
                      <a:pt x="13040" y="10745"/>
                    </a:cubicBezTo>
                    <a:cubicBezTo>
                      <a:pt x="11829" y="12344"/>
                      <a:pt x="10716" y="13029"/>
                      <a:pt x="9839" y="13029"/>
                    </a:cubicBezTo>
                    <a:cubicBezTo>
                      <a:pt x="8552" y="13029"/>
                      <a:pt x="7772" y="11555"/>
                      <a:pt x="7932" y="9326"/>
                    </a:cubicBezTo>
                    <a:cubicBezTo>
                      <a:pt x="8085" y="7190"/>
                      <a:pt x="7923" y="6489"/>
                      <a:pt x="7597" y="6489"/>
                    </a:cubicBezTo>
                    <a:cubicBezTo>
                      <a:pt x="7352" y="6489"/>
                      <a:pt x="7013" y="6888"/>
                      <a:pt x="6647" y="7370"/>
                    </a:cubicBezTo>
                    <a:cubicBezTo>
                      <a:pt x="5796" y="8490"/>
                      <a:pt x="6856" y="20424"/>
                      <a:pt x="6856" y="20424"/>
                    </a:cubicBezTo>
                    <a:lnTo>
                      <a:pt x="1" y="37824"/>
                    </a:lnTo>
                    <a:cubicBezTo>
                      <a:pt x="1" y="37824"/>
                      <a:pt x="1656" y="39768"/>
                      <a:pt x="3768" y="39768"/>
                    </a:cubicBezTo>
                    <a:cubicBezTo>
                      <a:pt x="5382" y="39768"/>
                      <a:pt x="7262" y="38633"/>
                      <a:pt x="8873" y="34628"/>
                    </a:cubicBezTo>
                    <a:lnTo>
                      <a:pt x="12726" y="21753"/>
                    </a:lnTo>
                    <a:cubicBezTo>
                      <a:pt x="12726" y="21753"/>
                      <a:pt x="24406" y="10626"/>
                      <a:pt x="23898" y="5607"/>
                    </a:cubicBezTo>
                    <a:cubicBezTo>
                      <a:pt x="23898" y="5607"/>
                      <a:pt x="23729" y="5493"/>
                      <a:pt x="23480" y="5493"/>
                    </a:cubicBezTo>
                    <a:cubicBezTo>
                      <a:pt x="23205" y="5493"/>
                      <a:pt x="22832" y="5632"/>
                      <a:pt x="22479" y="6220"/>
                    </a:cubicBezTo>
                    <a:cubicBezTo>
                      <a:pt x="21792" y="7340"/>
                      <a:pt x="21120" y="9804"/>
                      <a:pt x="19268" y="11836"/>
                    </a:cubicBezTo>
                    <a:cubicBezTo>
                      <a:pt x="19268" y="11836"/>
                      <a:pt x="22733" y="3352"/>
                      <a:pt x="20702" y="21"/>
                    </a:cubicBezTo>
                    <a:cubicBezTo>
                      <a:pt x="20702" y="21"/>
                      <a:pt x="20634" y="1"/>
                      <a:pt x="205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47" name="Google Shape;5647;p125"/>
              <p:cNvSpPr/>
              <p:nvPr/>
            </p:nvSpPr>
            <p:spPr>
              <a:xfrm>
                <a:off x="8023150" y="3015125"/>
                <a:ext cx="572050" cy="1603775"/>
              </a:xfrm>
              <a:custGeom>
                <a:avLst/>
                <a:gdLst/>
                <a:ahLst/>
                <a:cxnLst/>
                <a:rect l="l" t="t" r="r" b="b"/>
                <a:pathLst>
                  <a:path w="22882" h="64151" extrusionOk="0">
                    <a:moveTo>
                      <a:pt x="5392" y="1"/>
                    </a:moveTo>
                    <a:cubicBezTo>
                      <a:pt x="2420" y="1"/>
                      <a:pt x="15" y="2405"/>
                      <a:pt x="0" y="5378"/>
                    </a:cubicBezTo>
                    <a:lnTo>
                      <a:pt x="0" y="60088"/>
                    </a:lnTo>
                    <a:cubicBezTo>
                      <a:pt x="15" y="61656"/>
                      <a:pt x="702" y="63134"/>
                      <a:pt x="1897" y="64150"/>
                    </a:cubicBezTo>
                    <a:lnTo>
                      <a:pt x="21000" y="64150"/>
                    </a:lnTo>
                    <a:cubicBezTo>
                      <a:pt x="22195" y="63134"/>
                      <a:pt x="22882" y="61641"/>
                      <a:pt x="22882" y="60073"/>
                    </a:cubicBezTo>
                    <a:lnTo>
                      <a:pt x="22882" y="5378"/>
                    </a:lnTo>
                    <a:cubicBezTo>
                      <a:pt x="22882" y="2405"/>
                      <a:pt x="20477" y="1"/>
                      <a:pt x="175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48" name="Google Shape;5648;p125"/>
              <p:cNvSpPr/>
              <p:nvPr/>
            </p:nvSpPr>
            <p:spPr>
              <a:xfrm>
                <a:off x="8155700" y="4269200"/>
                <a:ext cx="374925" cy="358925"/>
              </a:xfrm>
              <a:custGeom>
                <a:avLst/>
                <a:gdLst/>
                <a:ahLst/>
                <a:cxnLst/>
                <a:rect l="l" t="t" r="r" b="b"/>
                <a:pathLst>
                  <a:path w="14997" h="14357" extrusionOk="0">
                    <a:moveTo>
                      <a:pt x="5619" y="0"/>
                    </a:moveTo>
                    <a:cubicBezTo>
                      <a:pt x="5494" y="0"/>
                      <a:pt x="5371" y="23"/>
                      <a:pt x="5258" y="67"/>
                    </a:cubicBezTo>
                    <a:cubicBezTo>
                      <a:pt x="4810" y="261"/>
                      <a:pt x="4511" y="664"/>
                      <a:pt x="4227" y="1023"/>
                    </a:cubicBezTo>
                    <a:cubicBezTo>
                      <a:pt x="3884" y="1441"/>
                      <a:pt x="3585" y="1874"/>
                      <a:pt x="3301" y="2322"/>
                    </a:cubicBezTo>
                    <a:cubicBezTo>
                      <a:pt x="2749" y="3233"/>
                      <a:pt x="2271" y="4204"/>
                      <a:pt x="1897" y="5205"/>
                    </a:cubicBezTo>
                    <a:cubicBezTo>
                      <a:pt x="1121" y="7236"/>
                      <a:pt x="658" y="9372"/>
                      <a:pt x="225" y="11508"/>
                    </a:cubicBezTo>
                    <a:cubicBezTo>
                      <a:pt x="120" y="11956"/>
                      <a:pt x="0" y="12449"/>
                      <a:pt x="329" y="12867"/>
                    </a:cubicBezTo>
                    <a:cubicBezTo>
                      <a:pt x="598" y="13210"/>
                      <a:pt x="1046" y="13375"/>
                      <a:pt x="1449" y="13494"/>
                    </a:cubicBezTo>
                    <a:cubicBezTo>
                      <a:pt x="2495" y="13793"/>
                      <a:pt x="3570" y="14017"/>
                      <a:pt x="4646" y="14151"/>
                    </a:cubicBezTo>
                    <a:cubicBezTo>
                      <a:pt x="5627" y="14289"/>
                      <a:pt x="6614" y="14357"/>
                      <a:pt x="7602" y="14357"/>
                    </a:cubicBezTo>
                    <a:cubicBezTo>
                      <a:pt x="8765" y="14357"/>
                      <a:pt x="9928" y="14262"/>
                      <a:pt x="11083" y="14077"/>
                    </a:cubicBezTo>
                    <a:cubicBezTo>
                      <a:pt x="11591" y="14002"/>
                      <a:pt x="12098" y="13912"/>
                      <a:pt x="12591" y="13778"/>
                    </a:cubicBezTo>
                    <a:cubicBezTo>
                      <a:pt x="13039" y="13688"/>
                      <a:pt x="13458" y="13494"/>
                      <a:pt x="13831" y="13225"/>
                    </a:cubicBezTo>
                    <a:cubicBezTo>
                      <a:pt x="14130" y="12971"/>
                      <a:pt x="14488" y="12508"/>
                      <a:pt x="14145" y="12135"/>
                    </a:cubicBezTo>
                    <a:cubicBezTo>
                      <a:pt x="14070" y="12045"/>
                      <a:pt x="13965" y="11986"/>
                      <a:pt x="13846" y="11956"/>
                    </a:cubicBezTo>
                    <a:cubicBezTo>
                      <a:pt x="13951" y="11881"/>
                      <a:pt x="14055" y="11806"/>
                      <a:pt x="14160" y="11732"/>
                    </a:cubicBezTo>
                    <a:cubicBezTo>
                      <a:pt x="14294" y="11627"/>
                      <a:pt x="14443" y="11508"/>
                      <a:pt x="14593" y="11403"/>
                    </a:cubicBezTo>
                    <a:cubicBezTo>
                      <a:pt x="14727" y="11314"/>
                      <a:pt x="14847" y="11179"/>
                      <a:pt x="14921" y="11030"/>
                    </a:cubicBezTo>
                    <a:cubicBezTo>
                      <a:pt x="14996" y="10761"/>
                      <a:pt x="14862" y="10462"/>
                      <a:pt x="14623" y="10328"/>
                    </a:cubicBezTo>
                    <a:cubicBezTo>
                      <a:pt x="14473" y="10238"/>
                      <a:pt x="14294" y="10178"/>
                      <a:pt x="14115" y="10178"/>
                    </a:cubicBezTo>
                    <a:cubicBezTo>
                      <a:pt x="14324" y="9984"/>
                      <a:pt x="14473" y="9730"/>
                      <a:pt x="14548" y="9462"/>
                    </a:cubicBezTo>
                    <a:cubicBezTo>
                      <a:pt x="14638" y="9148"/>
                      <a:pt x="14593" y="8819"/>
                      <a:pt x="14414" y="8550"/>
                    </a:cubicBezTo>
                    <a:cubicBezTo>
                      <a:pt x="14160" y="8192"/>
                      <a:pt x="13712" y="8147"/>
                      <a:pt x="13308" y="8087"/>
                    </a:cubicBezTo>
                    <a:lnTo>
                      <a:pt x="12158" y="7953"/>
                    </a:lnTo>
                    <a:cubicBezTo>
                      <a:pt x="12412" y="7624"/>
                      <a:pt x="12786" y="7400"/>
                      <a:pt x="12815" y="6937"/>
                    </a:cubicBezTo>
                    <a:cubicBezTo>
                      <a:pt x="12830" y="6728"/>
                      <a:pt x="12741" y="6519"/>
                      <a:pt x="12562" y="6400"/>
                    </a:cubicBezTo>
                    <a:cubicBezTo>
                      <a:pt x="12337" y="6220"/>
                      <a:pt x="12039" y="6206"/>
                      <a:pt x="11770" y="6161"/>
                    </a:cubicBezTo>
                    <a:cubicBezTo>
                      <a:pt x="10680" y="5981"/>
                      <a:pt x="9574" y="5862"/>
                      <a:pt x="8484" y="5683"/>
                    </a:cubicBezTo>
                    <a:cubicBezTo>
                      <a:pt x="7424" y="5518"/>
                      <a:pt x="6348" y="5324"/>
                      <a:pt x="5348" y="4921"/>
                    </a:cubicBezTo>
                    <a:cubicBezTo>
                      <a:pt x="5019" y="4787"/>
                      <a:pt x="4660" y="4592"/>
                      <a:pt x="4511" y="4249"/>
                    </a:cubicBezTo>
                    <a:cubicBezTo>
                      <a:pt x="4646" y="3801"/>
                      <a:pt x="4825" y="3353"/>
                      <a:pt x="5049" y="2935"/>
                    </a:cubicBezTo>
                    <a:cubicBezTo>
                      <a:pt x="5482" y="2083"/>
                      <a:pt x="6079" y="1232"/>
                      <a:pt x="6049" y="246"/>
                    </a:cubicBezTo>
                    <a:cubicBezTo>
                      <a:pt x="6035" y="157"/>
                      <a:pt x="5975" y="67"/>
                      <a:pt x="5885" y="37"/>
                    </a:cubicBezTo>
                    <a:cubicBezTo>
                      <a:pt x="5798" y="12"/>
                      <a:pt x="5708" y="0"/>
                      <a:pt x="56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49" name="Google Shape;5649;p125"/>
              <p:cNvSpPr/>
              <p:nvPr/>
            </p:nvSpPr>
            <p:spPr>
              <a:xfrm>
                <a:off x="7169200" y="2854575"/>
                <a:ext cx="1063450" cy="1764700"/>
              </a:xfrm>
              <a:custGeom>
                <a:avLst/>
                <a:gdLst/>
                <a:ahLst/>
                <a:cxnLst/>
                <a:rect l="l" t="t" r="r" b="b"/>
                <a:pathLst>
                  <a:path w="42538" h="70588" extrusionOk="0">
                    <a:moveTo>
                      <a:pt x="34576" y="0"/>
                    </a:moveTo>
                    <a:cubicBezTo>
                      <a:pt x="33949" y="60"/>
                      <a:pt x="19715" y="4123"/>
                      <a:pt x="16698" y="7558"/>
                    </a:cubicBezTo>
                    <a:cubicBezTo>
                      <a:pt x="14518" y="10037"/>
                      <a:pt x="6079" y="37385"/>
                      <a:pt x="1568" y="52365"/>
                    </a:cubicBezTo>
                    <a:cubicBezTo>
                      <a:pt x="0" y="57548"/>
                      <a:pt x="3211" y="62970"/>
                      <a:pt x="8498" y="64105"/>
                    </a:cubicBezTo>
                    <a:lnTo>
                      <a:pt x="18550" y="66271"/>
                    </a:lnTo>
                    <a:lnTo>
                      <a:pt x="18446" y="70587"/>
                    </a:lnTo>
                    <a:lnTo>
                      <a:pt x="40401" y="70587"/>
                    </a:lnTo>
                    <a:lnTo>
                      <a:pt x="42537" y="58564"/>
                    </a:lnTo>
                    <a:lnTo>
                      <a:pt x="37101" y="57205"/>
                    </a:lnTo>
                    <a:lnTo>
                      <a:pt x="36996" y="23106"/>
                    </a:lnTo>
                    <a:lnTo>
                      <a:pt x="37877" y="4810"/>
                    </a:lnTo>
                    <a:lnTo>
                      <a:pt x="345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50" name="Google Shape;5650;p125"/>
              <p:cNvSpPr/>
              <p:nvPr/>
            </p:nvSpPr>
            <p:spPr>
              <a:xfrm>
                <a:off x="7626600" y="3466575"/>
                <a:ext cx="16075" cy="70350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28140" extrusionOk="0">
                    <a:moveTo>
                      <a:pt x="419" y="0"/>
                    </a:moveTo>
                    <a:cubicBezTo>
                      <a:pt x="299" y="0"/>
                      <a:pt x="195" y="105"/>
                      <a:pt x="195" y="224"/>
                    </a:cubicBezTo>
                    <a:lnTo>
                      <a:pt x="0" y="27915"/>
                    </a:lnTo>
                    <a:cubicBezTo>
                      <a:pt x="0" y="28035"/>
                      <a:pt x="90" y="28139"/>
                      <a:pt x="224" y="28139"/>
                    </a:cubicBezTo>
                    <a:cubicBezTo>
                      <a:pt x="344" y="28139"/>
                      <a:pt x="448" y="28035"/>
                      <a:pt x="448" y="27915"/>
                    </a:cubicBezTo>
                    <a:lnTo>
                      <a:pt x="643" y="224"/>
                    </a:lnTo>
                    <a:cubicBezTo>
                      <a:pt x="643" y="105"/>
                      <a:pt x="538" y="0"/>
                      <a:pt x="4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51" name="Google Shape;5651;p125"/>
              <p:cNvSpPr/>
              <p:nvPr/>
            </p:nvSpPr>
            <p:spPr>
              <a:xfrm>
                <a:off x="7414125" y="4109025"/>
                <a:ext cx="691950" cy="181275"/>
              </a:xfrm>
              <a:custGeom>
                <a:avLst/>
                <a:gdLst/>
                <a:ahLst/>
                <a:cxnLst/>
                <a:rect l="l" t="t" r="r" b="b"/>
                <a:pathLst>
                  <a:path w="27678" h="7251" extrusionOk="0">
                    <a:moveTo>
                      <a:pt x="246" y="0"/>
                    </a:moveTo>
                    <a:cubicBezTo>
                      <a:pt x="146" y="0"/>
                      <a:pt x="56" y="69"/>
                      <a:pt x="31" y="171"/>
                    </a:cubicBezTo>
                    <a:cubicBezTo>
                      <a:pt x="1" y="290"/>
                      <a:pt x="76" y="410"/>
                      <a:pt x="195" y="440"/>
                    </a:cubicBezTo>
                    <a:lnTo>
                      <a:pt x="27378" y="7251"/>
                    </a:lnTo>
                    <a:lnTo>
                      <a:pt x="27423" y="7251"/>
                    </a:lnTo>
                    <a:cubicBezTo>
                      <a:pt x="27528" y="7251"/>
                      <a:pt x="27617" y="7176"/>
                      <a:pt x="27647" y="7086"/>
                    </a:cubicBezTo>
                    <a:cubicBezTo>
                      <a:pt x="27677" y="6967"/>
                      <a:pt x="27602" y="6832"/>
                      <a:pt x="27483" y="6802"/>
                    </a:cubicBezTo>
                    <a:lnTo>
                      <a:pt x="300" y="7"/>
                    </a:lnTo>
                    <a:cubicBezTo>
                      <a:pt x="282" y="2"/>
                      <a:pt x="264" y="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52" name="Google Shape;5652;p125"/>
              <p:cNvSpPr/>
              <p:nvPr/>
            </p:nvSpPr>
            <p:spPr>
              <a:xfrm>
                <a:off x="8516400" y="2863525"/>
                <a:ext cx="1458500" cy="1755375"/>
              </a:xfrm>
              <a:custGeom>
                <a:avLst/>
                <a:gdLst/>
                <a:ahLst/>
                <a:cxnLst/>
                <a:rect l="l" t="t" r="r" b="b"/>
                <a:pathLst>
                  <a:path w="58340" h="70215" extrusionOk="0">
                    <a:moveTo>
                      <a:pt x="4660" y="1"/>
                    </a:moveTo>
                    <a:lnTo>
                      <a:pt x="0" y="5617"/>
                    </a:lnTo>
                    <a:lnTo>
                      <a:pt x="1494" y="70214"/>
                    </a:lnTo>
                    <a:lnTo>
                      <a:pt x="17938" y="70214"/>
                    </a:lnTo>
                    <a:lnTo>
                      <a:pt x="15414" y="38401"/>
                    </a:lnTo>
                    <a:lnTo>
                      <a:pt x="15414" y="38401"/>
                    </a:lnTo>
                    <a:cubicBezTo>
                      <a:pt x="15415" y="38402"/>
                      <a:pt x="23475" y="61877"/>
                      <a:pt x="29562" y="61877"/>
                    </a:cubicBezTo>
                    <a:cubicBezTo>
                      <a:pt x="29681" y="61877"/>
                      <a:pt x="29799" y="61868"/>
                      <a:pt x="29917" y="61850"/>
                    </a:cubicBezTo>
                    <a:cubicBezTo>
                      <a:pt x="36041" y="60879"/>
                      <a:pt x="58340" y="21120"/>
                      <a:pt x="58340" y="21120"/>
                    </a:cubicBezTo>
                    <a:lnTo>
                      <a:pt x="44883" y="20313"/>
                    </a:lnTo>
                    <a:lnTo>
                      <a:pt x="32232" y="35279"/>
                    </a:lnTo>
                    <a:cubicBezTo>
                      <a:pt x="32232" y="35279"/>
                      <a:pt x="24331" y="11875"/>
                      <a:pt x="20074" y="6991"/>
                    </a:cubicBezTo>
                    <a:cubicBezTo>
                      <a:pt x="15818" y="2122"/>
                      <a:pt x="4660" y="1"/>
                      <a:pt x="46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53" name="Google Shape;5653;p125"/>
              <p:cNvSpPr/>
              <p:nvPr/>
            </p:nvSpPr>
            <p:spPr>
              <a:xfrm>
                <a:off x="9315125" y="3739575"/>
                <a:ext cx="113500" cy="239675"/>
              </a:xfrm>
              <a:custGeom>
                <a:avLst/>
                <a:gdLst/>
                <a:ahLst/>
                <a:cxnLst/>
                <a:rect l="l" t="t" r="r" b="b"/>
                <a:pathLst>
                  <a:path w="4540" h="9587" extrusionOk="0">
                    <a:moveTo>
                      <a:pt x="296" y="0"/>
                    </a:moveTo>
                    <a:cubicBezTo>
                      <a:pt x="149" y="0"/>
                      <a:pt x="1" y="141"/>
                      <a:pt x="89" y="327"/>
                    </a:cubicBezTo>
                    <a:lnTo>
                      <a:pt x="4077" y="9453"/>
                    </a:lnTo>
                    <a:cubicBezTo>
                      <a:pt x="4107" y="9527"/>
                      <a:pt x="4181" y="9587"/>
                      <a:pt x="4271" y="9587"/>
                    </a:cubicBezTo>
                    <a:cubicBezTo>
                      <a:pt x="4435" y="9587"/>
                      <a:pt x="4540" y="9423"/>
                      <a:pt x="4480" y="9273"/>
                    </a:cubicBezTo>
                    <a:lnTo>
                      <a:pt x="492" y="133"/>
                    </a:lnTo>
                    <a:cubicBezTo>
                      <a:pt x="451" y="40"/>
                      <a:pt x="374" y="0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54" name="Google Shape;5654;p125"/>
              <p:cNvSpPr/>
              <p:nvPr/>
            </p:nvSpPr>
            <p:spPr>
              <a:xfrm>
                <a:off x="8299825" y="2755625"/>
                <a:ext cx="325250" cy="406275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16251" extrusionOk="0">
                    <a:moveTo>
                      <a:pt x="5736" y="0"/>
                    </a:moveTo>
                    <a:lnTo>
                      <a:pt x="1" y="11083"/>
                    </a:lnTo>
                    <a:lnTo>
                      <a:pt x="4541" y="11023"/>
                    </a:lnTo>
                    <a:lnTo>
                      <a:pt x="9649" y="16250"/>
                    </a:lnTo>
                    <a:lnTo>
                      <a:pt x="13010" y="5093"/>
                    </a:lnTo>
                    <a:cubicBezTo>
                      <a:pt x="13010" y="5093"/>
                      <a:pt x="9246" y="717"/>
                      <a:pt x="57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55" name="Google Shape;5655;p125"/>
              <p:cNvSpPr/>
              <p:nvPr/>
            </p:nvSpPr>
            <p:spPr>
              <a:xfrm>
                <a:off x="8010450" y="2754500"/>
                <a:ext cx="322625" cy="405525"/>
              </a:xfrm>
              <a:custGeom>
                <a:avLst/>
                <a:gdLst/>
                <a:ahLst/>
                <a:cxnLst/>
                <a:rect l="l" t="t" r="r" b="b"/>
                <a:pathLst>
                  <a:path w="12905" h="16221" extrusionOk="0">
                    <a:moveTo>
                      <a:pt x="7304" y="0"/>
                    </a:moveTo>
                    <a:cubicBezTo>
                      <a:pt x="3794" y="687"/>
                      <a:pt x="0" y="5049"/>
                      <a:pt x="0" y="5049"/>
                    </a:cubicBezTo>
                    <a:lnTo>
                      <a:pt x="3316" y="16221"/>
                    </a:lnTo>
                    <a:lnTo>
                      <a:pt x="8439" y="11038"/>
                    </a:lnTo>
                    <a:lnTo>
                      <a:pt x="12905" y="11157"/>
                    </a:lnTo>
                    <a:lnTo>
                      <a:pt x="73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656" name="Google Shape;5656;p125"/>
            <p:cNvGrpSpPr/>
            <p:nvPr/>
          </p:nvGrpSpPr>
          <p:grpSpPr>
            <a:xfrm>
              <a:off x="1740684" y="2497925"/>
              <a:ext cx="778744" cy="197700"/>
              <a:chOff x="1740684" y="2497925"/>
              <a:chExt cx="778744" cy="197700"/>
            </a:xfrm>
          </p:grpSpPr>
          <p:sp>
            <p:nvSpPr>
              <p:cNvPr id="5657" name="Google Shape;5657;p125"/>
              <p:cNvSpPr/>
              <p:nvPr/>
            </p:nvSpPr>
            <p:spPr>
              <a:xfrm>
                <a:off x="1740684" y="2497925"/>
                <a:ext cx="314400" cy="197700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58" name="Google Shape;5658;p125"/>
              <p:cNvSpPr/>
              <p:nvPr/>
            </p:nvSpPr>
            <p:spPr>
              <a:xfrm>
                <a:off x="2205028" y="2497925"/>
                <a:ext cx="314400" cy="197700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" name="Text Box 3"/>
          <p:cNvSpPr txBox="1"/>
          <p:nvPr/>
        </p:nvSpPr>
        <p:spPr>
          <a:xfrm>
            <a:off x="5078095" y="2418080"/>
            <a:ext cx="24498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bg2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THANKS!</a:t>
            </a:r>
            <a:endParaRPr lang="en-GB" sz="3600" b="1">
              <a:solidFill>
                <a:schemeClr val="bg2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grpSp>
        <p:nvGrpSpPr>
          <p:cNvPr id="5659" name="Google Shape;5659;p125"/>
          <p:cNvGrpSpPr/>
          <p:nvPr/>
        </p:nvGrpSpPr>
        <p:grpSpPr>
          <a:xfrm>
            <a:off x="109097" y="88889"/>
            <a:ext cx="2417700" cy="2505960"/>
            <a:chOff x="109097" y="88889"/>
            <a:chExt cx="2417700" cy="2505960"/>
          </a:xfrm>
        </p:grpSpPr>
        <p:grpSp>
          <p:nvGrpSpPr>
            <p:cNvPr id="5660" name="Google Shape;5660;p125"/>
            <p:cNvGrpSpPr/>
            <p:nvPr/>
          </p:nvGrpSpPr>
          <p:grpSpPr>
            <a:xfrm>
              <a:off x="109097" y="88889"/>
              <a:ext cx="2417700" cy="2505960"/>
              <a:chOff x="109097" y="88889"/>
              <a:chExt cx="2417700" cy="2505960"/>
            </a:xfrm>
          </p:grpSpPr>
          <p:sp>
            <p:nvSpPr>
              <p:cNvPr id="5661" name="Google Shape;5661;p125"/>
              <p:cNvSpPr/>
              <p:nvPr/>
            </p:nvSpPr>
            <p:spPr>
              <a:xfrm rot="-6254036">
                <a:off x="434370" y="1386196"/>
                <a:ext cx="284521" cy="651181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62" name="Google Shape;5662;p125"/>
              <p:cNvSpPr/>
              <p:nvPr/>
            </p:nvSpPr>
            <p:spPr>
              <a:xfrm rot="5584721">
                <a:off x="114523" y="1852199"/>
                <a:ext cx="240477" cy="238758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63" name="Google Shape;5663;p125"/>
              <p:cNvSpPr/>
              <p:nvPr/>
            </p:nvSpPr>
            <p:spPr>
              <a:xfrm rot="-8954150">
                <a:off x="624610" y="1674566"/>
                <a:ext cx="284518" cy="651212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64" name="Google Shape;5664;p125"/>
              <p:cNvSpPr/>
              <p:nvPr/>
            </p:nvSpPr>
            <p:spPr>
              <a:xfrm rot="2884587">
                <a:off x="588599" y="2306245"/>
                <a:ext cx="240480" cy="238760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65" name="Google Shape;5665;p125"/>
              <p:cNvSpPr/>
              <p:nvPr/>
            </p:nvSpPr>
            <p:spPr>
              <a:xfrm rot="8392807">
                <a:off x="1938296" y="346149"/>
                <a:ext cx="284522" cy="651226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66" name="Google Shape;5666;p125"/>
              <p:cNvSpPr/>
              <p:nvPr/>
            </p:nvSpPr>
            <p:spPr>
              <a:xfrm rot="-1368678">
                <a:off x="2331166" y="764963"/>
                <a:ext cx="161260" cy="160124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67" name="Google Shape;5667;p125"/>
              <p:cNvSpPr/>
              <p:nvPr/>
            </p:nvSpPr>
            <p:spPr>
              <a:xfrm rot="2541214">
                <a:off x="375899" y="290031"/>
                <a:ext cx="284505" cy="651194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668" name="Google Shape;5668;p125"/>
              <p:cNvGrpSpPr/>
              <p:nvPr/>
            </p:nvGrpSpPr>
            <p:grpSpPr>
              <a:xfrm rot="-3943890">
                <a:off x="413745" y="559232"/>
                <a:ext cx="579901" cy="745140"/>
                <a:chOff x="234492" y="148127"/>
                <a:chExt cx="579920" cy="745164"/>
              </a:xfrm>
            </p:grpSpPr>
            <p:sp>
              <p:nvSpPr>
                <p:cNvPr id="5669" name="Google Shape;5669;p125"/>
                <p:cNvSpPr/>
                <p:nvPr/>
              </p:nvSpPr>
              <p:spPr>
                <a:xfrm rot="9702664">
                  <a:off x="434883" y="213883"/>
                  <a:ext cx="284520" cy="651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9" h="21419" extrusionOk="0">
                      <a:moveTo>
                        <a:pt x="666" y="0"/>
                      </a:moveTo>
                      <a:cubicBezTo>
                        <a:pt x="334" y="0"/>
                        <a:pt x="1" y="265"/>
                        <a:pt x="149" y="661"/>
                      </a:cubicBezTo>
                      <a:cubicBezTo>
                        <a:pt x="2637" y="7531"/>
                        <a:pt x="5667" y="14185"/>
                        <a:pt x="8155" y="21056"/>
                      </a:cubicBezTo>
                      <a:cubicBezTo>
                        <a:pt x="8251" y="21310"/>
                        <a:pt x="8470" y="21419"/>
                        <a:pt x="8687" y="21419"/>
                      </a:cubicBezTo>
                      <a:cubicBezTo>
                        <a:pt x="9025" y="21419"/>
                        <a:pt x="9359" y="21154"/>
                        <a:pt x="9210" y="20758"/>
                      </a:cubicBezTo>
                      <a:cubicBezTo>
                        <a:pt x="6722" y="13888"/>
                        <a:pt x="3692" y="7234"/>
                        <a:pt x="1177" y="363"/>
                      </a:cubicBezTo>
                      <a:cubicBezTo>
                        <a:pt x="1092" y="109"/>
                        <a:pt x="88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70" name="Google Shape;5670;p125"/>
                <p:cNvSpPr/>
                <p:nvPr/>
              </p:nvSpPr>
              <p:spPr>
                <a:xfrm rot="2700279">
                  <a:off x="267482" y="181696"/>
                  <a:ext cx="161255" cy="160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7359" extrusionOk="0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671" name="Google Shape;5671;p125"/>
              <p:cNvGrpSpPr/>
              <p:nvPr/>
            </p:nvGrpSpPr>
            <p:grpSpPr>
              <a:xfrm>
                <a:off x="304805" y="88889"/>
                <a:ext cx="2221993" cy="2222094"/>
                <a:chOff x="5" y="88889"/>
                <a:chExt cx="2221993" cy="2222094"/>
              </a:xfrm>
            </p:grpSpPr>
            <p:sp>
              <p:nvSpPr>
                <p:cNvPr id="5672" name="Google Shape;5672;p125"/>
                <p:cNvSpPr/>
                <p:nvPr/>
              </p:nvSpPr>
              <p:spPr>
                <a:xfrm rot="9702664">
                  <a:off x="434883" y="213883"/>
                  <a:ext cx="284520" cy="651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9" h="21419" extrusionOk="0">
                      <a:moveTo>
                        <a:pt x="666" y="0"/>
                      </a:moveTo>
                      <a:cubicBezTo>
                        <a:pt x="334" y="0"/>
                        <a:pt x="1" y="265"/>
                        <a:pt x="149" y="661"/>
                      </a:cubicBezTo>
                      <a:cubicBezTo>
                        <a:pt x="2637" y="7531"/>
                        <a:pt x="5667" y="14185"/>
                        <a:pt x="8155" y="21056"/>
                      </a:cubicBezTo>
                      <a:cubicBezTo>
                        <a:pt x="8251" y="21310"/>
                        <a:pt x="8470" y="21419"/>
                        <a:pt x="8687" y="21419"/>
                      </a:cubicBezTo>
                      <a:cubicBezTo>
                        <a:pt x="9025" y="21419"/>
                        <a:pt x="9359" y="21154"/>
                        <a:pt x="9210" y="20758"/>
                      </a:cubicBezTo>
                      <a:cubicBezTo>
                        <a:pt x="6722" y="13888"/>
                        <a:pt x="3692" y="7234"/>
                        <a:pt x="1177" y="363"/>
                      </a:cubicBezTo>
                      <a:cubicBezTo>
                        <a:pt x="1092" y="109"/>
                        <a:pt x="88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73" name="Google Shape;5673;p125"/>
                <p:cNvSpPr/>
                <p:nvPr/>
              </p:nvSpPr>
              <p:spPr>
                <a:xfrm rot="2700279">
                  <a:off x="267482" y="181696"/>
                  <a:ext cx="161255" cy="160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7359" extrusionOk="0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5674" name="Google Shape;5674;p125"/>
                <p:cNvGrpSpPr/>
                <p:nvPr/>
              </p:nvGrpSpPr>
              <p:grpSpPr>
                <a:xfrm rot="2700200">
                  <a:off x="494323" y="245393"/>
                  <a:ext cx="1233357" cy="1909086"/>
                  <a:chOff x="2374700" y="799657"/>
                  <a:chExt cx="1014265" cy="1569866"/>
                </a:xfrm>
              </p:grpSpPr>
              <p:sp>
                <p:nvSpPr>
                  <p:cNvPr id="5675" name="Google Shape;5675;p125"/>
                  <p:cNvSpPr/>
                  <p:nvPr/>
                </p:nvSpPr>
                <p:spPr>
                  <a:xfrm>
                    <a:off x="2450775" y="1537550"/>
                    <a:ext cx="233975" cy="535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59" h="21419" extrusionOk="0">
                        <a:moveTo>
                          <a:pt x="666" y="0"/>
                        </a:moveTo>
                        <a:cubicBezTo>
                          <a:pt x="334" y="0"/>
                          <a:pt x="1" y="265"/>
                          <a:pt x="149" y="661"/>
                        </a:cubicBezTo>
                        <a:cubicBezTo>
                          <a:pt x="2637" y="7531"/>
                          <a:pt x="5667" y="14185"/>
                          <a:pt x="8155" y="21056"/>
                        </a:cubicBezTo>
                        <a:cubicBezTo>
                          <a:pt x="8251" y="21310"/>
                          <a:pt x="8470" y="21419"/>
                          <a:pt x="8687" y="21419"/>
                        </a:cubicBezTo>
                        <a:cubicBezTo>
                          <a:pt x="9025" y="21419"/>
                          <a:pt x="9359" y="21154"/>
                          <a:pt x="9210" y="20758"/>
                        </a:cubicBezTo>
                        <a:cubicBezTo>
                          <a:pt x="6722" y="13888"/>
                          <a:pt x="3692" y="7234"/>
                          <a:pt x="1177" y="363"/>
                        </a:cubicBezTo>
                        <a:cubicBezTo>
                          <a:pt x="1092" y="109"/>
                          <a:pt x="880" y="0"/>
                          <a:pt x="66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676" name="Google Shape;5676;p125"/>
                  <p:cNvSpPr/>
                  <p:nvPr/>
                </p:nvSpPr>
                <p:spPr>
                  <a:xfrm>
                    <a:off x="2450150" y="1109250"/>
                    <a:ext cx="198025" cy="45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21" h="18165" extrusionOk="0">
                        <a:moveTo>
                          <a:pt x="7266" y="1"/>
                        </a:moveTo>
                        <a:cubicBezTo>
                          <a:pt x="7044" y="1"/>
                          <a:pt x="6817" y="113"/>
                          <a:pt x="6720" y="373"/>
                        </a:cubicBezTo>
                        <a:lnTo>
                          <a:pt x="147" y="17522"/>
                        </a:lnTo>
                        <a:cubicBezTo>
                          <a:pt x="1" y="17912"/>
                          <a:pt x="322" y="18165"/>
                          <a:pt x="655" y="18165"/>
                        </a:cubicBezTo>
                        <a:cubicBezTo>
                          <a:pt x="877" y="18165"/>
                          <a:pt x="1104" y="18052"/>
                          <a:pt x="1202" y="17793"/>
                        </a:cubicBezTo>
                        <a:lnTo>
                          <a:pt x="7775" y="644"/>
                        </a:lnTo>
                        <a:cubicBezTo>
                          <a:pt x="7921" y="254"/>
                          <a:pt x="7599" y="1"/>
                          <a:pt x="726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677" name="Google Shape;5677;p125"/>
                  <p:cNvSpPr/>
                  <p:nvPr/>
                </p:nvSpPr>
                <p:spPr>
                  <a:xfrm>
                    <a:off x="2449975" y="1511450"/>
                    <a:ext cx="623075" cy="5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23" h="2111" extrusionOk="0">
                        <a:moveTo>
                          <a:pt x="24252" y="0"/>
                        </a:moveTo>
                        <a:cubicBezTo>
                          <a:pt x="24244" y="0"/>
                          <a:pt x="24236" y="0"/>
                          <a:pt x="24228" y="1"/>
                        </a:cubicBezTo>
                        <a:lnTo>
                          <a:pt x="695" y="1028"/>
                        </a:lnTo>
                        <a:cubicBezTo>
                          <a:pt x="0" y="1055"/>
                          <a:pt x="18" y="2111"/>
                          <a:pt x="670" y="2111"/>
                        </a:cubicBezTo>
                        <a:cubicBezTo>
                          <a:pt x="678" y="2111"/>
                          <a:pt x="687" y="2111"/>
                          <a:pt x="695" y="2110"/>
                        </a:cubicBezTo>
                        <a:lnTo>
                          <a:pt x="24228" y="1083"/>
                        </a:lnTo>
                        <a:cubicBezTo>
                          <a:pt x="24922" y="1056"/>
                          <a:pt x="24904" y="0"/>
                          <a:pt x="2425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678" name="Google Shape;5678;p125"/>
                  <p:cNvSpPr/>
                  <p:nvPr/>
                </p:nvSpPr>
                <p:spPr>
                  <a:xfrm>
                    <a:off x="2374700" y="1458700"/>
                    <a:ext cx="185300" cy="18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12" h="7359" extrusionOk="0">
                        <a:moveTo>
                          <a:pt x="3702" y="0"/>
                        </a:moveTo>
                        <a:cubicBezTo>
                          <a:pt x="3685" y="0"/>
                          <a:pt x="3668" y="1"/>
                          <a:pt x="3652" y="1"/>
                        </a:cubicBezTo>
                        <a:cubicBezTo>
                          <a:pt x="1623" y="28"/>
                          <a:pt x="0" y="1678"/>
                          <a:pt x="27" y="3734"/>
                        </a:cubicBezTo>
                        <a:cubicBezTo>
                          <a:pt x="54" y="5746"/>
                          <a:pt x="1704" y="7358"/>
                          <a:pt x="3710" y="7358"/>
                        </a:cubicBezTo>
                        <a:cubicBezTo>
                          <a:pt x="3727" y="7358"/>
                          <a:pt x="3743" y="7358"/>
                          <a:pt x="3760" y="7358"/>
                        </a:cubicBezTo>
                        <a:cubicBezTo>
                          <a:pt x="5789" y="7331"/>
                          <a:pt x="7412" y="5654"/>
                          <a:pt x="7385" y="3625"/>
                        </a:cubicBezTo>
                        <a:cubicBezTo>
                          <a:pt x="7358" y="1613"/>
                          <a:pt x="5708" y="0"/>
                          <a:pt x="370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679" name="Google Shape;5679;p125"/>
                  <p:cNvSpPr/>
                  <p:nvPr/>
                </p:nvSpPr>
                <p:spPr>
                  <a:xfrm>
                    <a:off x="2551171" y="1944221"/>
                    <a:ext cx="427731" cy="4253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33" h="9280" extrusionOk="0">
                        <a:moveTo>
                          <a:pt x="4649" y="1"/>
                        </a:moveTo>
                        <a:cubicBezTo>
                          <a:pt x="4633" y="1"/>
                          <a:pt x="4616" y="1"/>
                          <a:pt x="4599" y="1"/>
                        </a:cubicBezTo>
                        <a:cubicBezTo>
                          <a:pt x="2030" y="28"/>
                          <a:pt x="1" y="2138"/>
                          <a:pt x="28" y="4708"/>
                        </a:cubicBezTo>
                        <a:cubicBezTo>
                          <a:pt x="55" y="7260"/>
                          <a:pt x="2137" y="9279"/>
                          <a:pt x="4684" y="9279"/>
                        </a:cubicBezTo>
                        <a:cubicBezTo>
                          <a:pt x="4701" y="9279"/>
                          <a:pt x="4718" y="9279"/>
                          <a:pt x="4735" y="9279"/>
                        </a:cubicBezTo>
                        <a:cubicBezTo>
                          <a:pt x="7304" y="9252"/>
                          <a:pt x="9333" y="7142"/>
                          <a:pt x="9306" y="4572"/>
                        </a:cubicBezTo>
                        <a:cubicBezTo>
                          <a:pt x="9279" y="2046"/>
                          <a:pt x="7196" y="1"/>
                          <a:pt x="464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680" name="Google Shape;5680;p125"/>
                  <p:cNvSpPr/>
                  <p:nvPr/>
                </p:nvSpPr>
                <p:spPr>
                  <a:xfrm>
                    <a:off x="2958060" y="1320699"/>
                    <a:ext cx="430905" cy="428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33" h="9281" extrusionOk="0">
                        <a:moveTo>
                          <a:pt x="4649" y="1"/>
                        </a:moveTo>
                        <a:cubicBezTo>
                          <a:pt x="4632" y="1"/>
                          <a:pt x="4615" y="1"/>
                          <a:pt x="4598" y="1"/>
                        </a:cubicBezTo>
                        <a:cubicBezTo>
                          <a:pt x="2029" y="55"/>
                          <a:pt x="0" y="2165"/>
                          <a:pt x="27" y="4708"/>
                        </a:cubicBezTo>
                        <a:cubicBezTo>
                          <a:pt x="54" y="7244"/>
                          <a:pt x="2110" y="9280"/>
                          <a:pt x="4635" y="9280"/>
                        </a:cubicBezTo>
                        <a:cubicBezTo>
                          <a:pt x="4668" y="9280"/>
                          <a:pt x="4701" y="9280"/>
                          <a:pt x="4734" y="9279"/>
                        </a:cubicBezTo>
                        <a:cubicBezTo>
                          <a:pt x="7303" y="9252"/>
                          <a:pt x="9332" y="7142"/>
                          <a:pt x="9305" y="4600"/>
                        </a:cubicBezTo>
                        <a:cubicBezTo>
                          <a:pt x="9278" y="2047"/>
                          <a:pt x="7196" y="1"/>
                          <a:pt x="464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681" name="Google Shape;5681;p125"/>
                  <p:cNvSpPr/>
                  <p:nvPr/>
                </p:nvSpPr>
                <p:spPr>
                  <a:xfrm>
                    <a:off x="2463240" y="799657"/>
                    <a:ext cx="431775" cy="4273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6" h="5222" extrusionOk="0">
                        <a:moveTo>
                          <a:pt x="2647" y="0"/>
                        </a:moveTo>
                        <a:cubicBezTo>
                          <a:pt x="2630" y="0"/>
                          <a:pt x="2614" y="0"/>
                          <a:pt x="2598" y="1"/>
                        </a:cubicBezTo>
                        <a:cubicBezTo>
                          <a:pt x="1137" y="28"/>
                          <a:pt x="1" y="1191"/>
                          <a:pt x="1" y="2651"/>
                        </a:cubicBezTo>
                        <a:cubicBezTo>
                          <a:pt x="28" y="4069"/>
                          <a:pt x="1191" y="5221"/>
                          <a:pt x="2629" y="5221"/>
                        </a:cubicBezTo>
                        <a:cubicBezTo>
                          <a:pt x="2646" y="5221"/>
                          <a:pt x="2662" y="5221"/>
                          <a:pt x="2679" y="5221"/>
                        </a:cubicBezTo>
                        <a:cubicBezTo>
                          <a:pt x="4112" y="5221"/>
                          <a:pt x="5276" y="4031"/>
                          <a:pt x="5249" y="2570"/>
                        </a:cubicBezTo>
                        <a:cubicBezTo>
                          <a:pt x="5222" y="1153"/>
                          <a:pt x="4058" y="0"/>
                          <a:pt x="26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grpSp>
            <p:nvGrpSpPr>
              <p:cNvPr id="5682" name="Google Shape;5682;p125"/>
              <p:cNvGrpSpPr/>
              <p:nvPr/>
            </p:nvGrpSpPr>
            <p:grpSpPr>
              <a:xfrm>
                <a:off x="1584352" y="382729"/>
                <a:ext cx="297480" cy="297415"/>
                <a:chOff x="935197" y="1793977"/>
                <a:chExt cx="256451" cy="256430"/>
              </a:xfrm>
            </p:grpSpPr>
            <p:sp>
              <p:nvSpPr>
                <p:cNvPr id="5683" name="Google Shape;5683;p125"/>
                <p:cNvSpPr/>
                <p:nvPr/>
              </p:nvSpPr>
              <p:spPr>
                <a:xfrm>
                  <a:off x="935197" y="1793977"/>
                  <a:ext cx="256451" cy="256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8" h="12287" extrusionOk="0">
                      <a:moveTo>
                        <a:pt x="10053" y="1117"/>
                      </a:moveTo>
                      <a:cubicBezTo>
                        <a:pt x="10669" y="1117"/>
                        <a:pt x="11171" y="1617"/>
                        <a:pt x="11171" y="2233"/>
                      </a:cubicBezTo>
                      <a:cubicBezTo>
                        <a:pt x="11170" y="2850"/>
                        <a:pt x="10669" y="3351"/>
                        <a:pt x="10053" y="3351"/>
                      </a:cubicBezTo>
                      <a:cubicBezTo>
                        <a:pt x="9438" y="3351"/>
                        <a:pt x="8937" y="2850"/>
                        <a:pt x="8937" y="2233"/>
                      </a:cubicBezTo>
                      <a:cubicBezTo>
                        <a:pt x="8937" y="1617"/>
                        <a:pt x="9438" y="1117"/>
                        <a:pt x="10053" y="1117"/>
                      </a:cubicBezTo>
                      <a:close/>
                      <a:moveTo>
                        <a:pt x="6144" y="2233"/>
                      </a:moveTo>
                      <a:cubicBezTo>
                        <a:pt x="8300" y="2233"/>
                        <a:pt x="10053" y="3988"/>
                        <a:pt x="10053" y="6144"/>
                      </a:cubicBezTo>
                      <a:cubicBezTo>
                        <a:pt x="10053" y="8299"/>
                        <a:pt x="8300" y="10054"/>
                        <a:pt x="6144" y="10054"/>
                      </a:cubicBezTo>
                      <a:cubicBezTo>
                        <a:pt x="3989" y="10054"/>
                        <a:pt x="2234" y="8299"/>
                        <a:pt x="2234" y="6144"/>
                      </a:cubicBezTo>
                      <a:cubicBezTo>
                        <a:pt x="2234" y="3988"/>
                        <a:pt x="3987" y="2233"/>
                        <a:pt x="6144" y="2233"/>
                      </a:cubicBezTo>
                      <a:close/>
                      <a:moveTo>
                        <a:pt x="1675" y="1"/>
                      </a:moveTo>
                      <a:cubicBezTo>
                        <a:pt x="752" y="1"/>
                        <a:pt x="0" y="751"/>
                        <a:pt x="0" y="1676"/>
                      </a:cubicBezTo>
                      <a:lnTo>
                        <a:pt x="0" y="10611"/>
                      </a:lnTo>
                      <a:cubicBezTo>
                        <a:pt x="0" y="11536"/>
                        <a:pt x="752" y="12286"/>
                        <a:pt x="1675" y="12286"/>
                      </a:cubicBezTo>
                      <a:lnTo>
                        <a:pt x="10612" y="12286"/>
                      </a:lnTo>
                      <a:cubicBezTo>
                        <a:pt x="11536" y="12286"/>
                        <a:pt x="12288" y="11536"/>
                        <a:pt x="12288" y="10611"/>
                      </a:cubicBezTo>
                      <a:lnTo>
                        <a:pt x="12288" y="1676"/>
                      </a:lnTo>
                      <a:cubicBezTo>
                        <a:pt x="12288" y="752"/>
                        <a:pt x="11536" y="1"/>
                        <a:pt x="1061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84" name="Google Shape;5684;p125"/>
                <p:cNvSpPr/>
                <p:nvPr/>
              </p:nvSpPr>
              <p:spPr>
                <a:xfrm>
                  <a:off x="1005109" y="1863910"/>
                  <a:ext cx="116622" cy="116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8" h="5585" extrusionOk="0">
                      <a:moveTo>
                        <a:pt x="2794" y="0"/>
                      </a:moveTo>
                      <a:cubicBezTo>
                        <a:pt x="1255" y="0"/>
                        <a:pt x="1" y="1252"/>
                        <a:pt x="1" y="2793"/>
                      </a:cubicBezTo>
                      <a:cubicBezTo>
                        <a:pt x="1" y="4332"/>
                        <a:pt x="1255" y="5585"/>
                        <a:pt x="2794" y="5585"/>
                      </a:cubicBezTo>
                      <a:cubicBezTo>
                        <a:pt x="4333" y="5585"/>
                        <a:pt x="5587" y="4332"/>
                        <a:pt x="5587" y="2793"/>
                      </a:cubicBezTo>
                      <a:cubicBezTo>
                        <a:pt x="5587" y="1252"/>
                        <a:pt x="4333" y="0"/>
                        <a:pt x="279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5685" name="Google Shape;5685;p125"/>
            <p:cNvSpPr/>
            <p:nvPr/>
          </p:nvSpPr>
          <p:spPr>
            <a:xfrm>
              <a:off x="655452" y="1447913"/>
              <a:ext cx="279299" cy="402290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6" name="Google Shape;5686;p125"/>
            <p:cNvSpPr/>
            <p:nvPr/>
          </p:nvSpPr>
          <p:spPr>
            <a:xfrm>
              <a:off x="1568596" y="1248916"/>
              <a:ext cx="281653" cy="320837"/>
            </a:xfrm>
            <a:custGeom>
              <a:avLst/>
              <a:gdLst/>
              <a:ahLst/>
              <a:cxnLst/>
              <a:rect l="l" t="t" r="r" b="b"/>
              <a:pathLst>
                <a:path w="130928" h="148841" extrusionOk="0">
                  <a:moveTo>
                    <a:pt x="70184" y="0"/>
                  </a:moveTo>
                  <a:cubicBezTo>
                    <a:pt x="67749" y="0"/>
                    <a:pt x="65781" y="1968"/>
                    <a:pt x="65781" y="4370"/>
                  </a:cubicBezTo>
                  <a:lnTo>
                    <a:pt x="65781" y="100105"/>
                  </a:lnTo>
                  <a:cubicBezTo>
                    <a:pt x="65781" y="106844"/>
                    <a:pt x="61744" y="112915"/>
                    <a:pt x="55507" y="115483"/>
                  </a:cubicBezTo>
                  <a:cubicBezTo>
                    <a:pt x="53445" y="116348"/>
                    <a:pt x="51279" y="116767"/>
                    <a:pt x="49132" y="116767"/>
                  </a:cubicBezTo>
                  <a:cubicBezTo>
                    <a:pt x="44819" y="116767"/>
                    <a:pt x="40578" y="115076"/>
                    <a:pt x="37394" y="111914"/>
                  </a:cubicBezTo>
                  <a:cubicBezTo>
                    <a:pt x="32624" y="107177"/>
                    <a:pt x="31156" y="100039"/>
                    <a:pt x="33691" y="93801"/>
                  </a:cubicBezTo>
                  <a:cubicBezTo>
                    <a:pt x="36260" y="87563"/>
                    <a:pt x="42297" y="83493"/>
                    <a:pt x="49035" y="83460"/>
                  </a:cubicBezTo>
                  <a:cubicBezTo>
                    <a:pt x="51437" y="83460"/>
                    <a:pt x="53405" y="81492"/>
                    <a:pt x="53405" y="79090"/>
                  </a:cubicBezTo>
                  <a:lnTo>
                    <a:pt x="53405" y="55740"/>
                  </a:lnTo>
                  <a:cubicBezTo>
                    <a:pt x="53405" y="53305"/>
                    <a:pt x="51437" y="51370"/>
                    <a:pt x="49035" y="51370"/>
                  </a:cubicBezTo>
                  <a:cubicBezTo>
                    <a:pt x="21983" y="51370"/>
                    <a:pt x="0" y="73253"/>
                    <a:pt x="0" y="100105"/>
                  </a:cubicBezTo>
                  <a:cubicBezTo>
                    <a:pt x="0" y="126991"/>
                    <a:pt x="21949" y="148840"/>
                    <a:pt x="49002" y="148840"/>
                  </a:cubicBezTo>
                  <a:cubicBezTo>
                    <a:pt x="76021" y="148840"/>
                    <a:pt x="98037" y="126991"/>
                    <a:pt x="98037" y="100105"/>
                  </a:cubicBezTo>
                  <a:lnTo>
                    <a:pt x="98037" y="57742"/>
                  </a:lnTo>
                  <a:cubicBezTo>
                    <a:pt x="106751" y="62347"/>
                    <a:pt x="116484" y="64780"/>
                    <a:pt x="126356" y="64780"/>
                  </a:cubicBezTo>
                  <a:cubicBezTo>
                    <a:pt x="126423" y="64780"/>
                    <a:pt x="126490" y="64780"/>
                    <a:pt x="126557" y="64780"/>
                  </a:cubicBezTo>
                  <a:cubicBezTo>
                    <a:pt x="128959" y="64780"/>
                    <a:pt x="130927" y="62812"/>
                    <a:pt x="130927" y="60410"/>
                  </a:cubicBezTo>
                  <a:lnTo>
                    <a:pt x="130927" y="37094"/>
                  </a:lnTo>
                  <a:cubicBezTo>
                    <a:pt x="130927" y="34658"/>
                    <a:pt x="128959" y="32724"/>
                    <a:pt x="126557" y="32724"/>
                  </a:cubicBezTo>
                  <a:cubicBezTo>
                    <a:pt x="110813" y="32724"/>
                    <a:pt x="98037" y="19981"/>
                    <a:pt x="98037" y="4370"/>
                  </a:cubicBezTo>
                  <a:cubicBezTo>
                    <a:pt x="98037" y="1968"/>
                    <a:pt x="96069" y="0"/>
                    <a:pt x="93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900"/>
                                        <p:tgtEl>
                                          <p:spTgt spid="5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900"/>
                                        <p:tgtEl>
                                          <p:spTgt spid="5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67"/>
          <p:cNvSpPr txBox="1"/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CONTENTS OF</a:t>
            </a:r>
            <a:r>
              <a:rPr lang="en-GB"/>
              <a:t> </a:t>
            </a:r>
            <a:r>
              <a:rPr lang="en-GB">
                <a:solidFill>
                  <a:schemeClr val="lt2"/>
                </a:solidFill>
              </a:rPr>
              <a:t>THIS </a:t>
            </a:r>
            <a:r>
              <a:rPr lang="en-US" altLang="en-GB">
                <a:solidFill>
                  <a:schemeClr val="bg2"/>
                </a:solidFill>
              </a:rPr>
              <a:t>Presentation</a:t>
            </a:r>
            <a:endParaRPr lang="en-US" altLang="en-GB">
              <a:solidFill>
                <a:schemeClr val="bg2"/>
              </a:solidFill>
            </a:endParaRPr>
          </a:p>
        </p:txBody>
      </p:sp>
      <p:sp>
        <p:nvSpPr>
          <p:cNvPr id="2185" name="Google Shape;2185;p67"/>
          <p:cNvSpPr txBox="1"/>
          <p:nvPr>
            <p:ph type="body" idx="1"/>
          </p:nvPr>
        </p:nvSpPr>
        <p:spPr>
          <a:xfrm>
            <a:off x="713225" y="941525"/>
            <a:ext cx="7724400" cy="3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1.Team Member.</a:t>
            </a:r>
            <a:endParaRPr lang="en-US" altLang="en-GB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2. what is Telomerase Reverse Transcriptase?</a:t>
            </a:r>
            <a:endParaRPr lang="en-US" altLang="en-GB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3.Database Schema.</a:t>
            </a:r>
            <a:endParaRPr lang="en-US" altLang="en-GB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4.Implemented biological functions. </a:t>
            </a:r>
            <a:endParaRPr lang="en-US" altLang="en-GB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5. Website          </a:t>
            </a:r>
            <a:endParaRPr lang="en-US" altLang="en-GB" sz="2400"/>
          </a:p>
        </p:txBody>
      </p:sp>
      <p:grpSp>
        <p:nvGrpSpPr>
          <p:cNvPr id="2200" name="Google Shape;2200;p68"/>
          <p:cNvGrpSpPr/>
          <p:nvPr/>
        </p:nvGrpSpPr>
        <p:grpSpPr>
          <a:xfrm>
            <a:off x="6459220" y="2288540"/>
            <a:ext cx="1482090" cy="2853055"/>
            <a:chOff x="4857774" y="666746"/>
            <a:chExt cx="3925370" cy="4476891"/>
          </a:xfrm>
        </p:grpSpPr>
        <p:sp>
          <p:nvSpPr>
            <p:cNvPr id="2201" name="Google Shape;2201;p68"/>
            <p:cNvSpPr/>
            <p:nvPr/>
          </p:nvSpPr>
          <p:spPr>
            <a:xfrm>
              <a:off x="8295845" y="2250471"/>
              <a:ext cx="459352" cy="1074112"/>
            </a:xfrm>
            <a:custGeom>
              <a:avLst/>
              <a:gdLst/>
              <a:ahLst/>
              <a:cxnLst/>
              <a:rect l="l" t="t" r="r" b="b"/>
              <a:pathLst>
                <a:path w="21450" h="50157" extrusionOk="0">
                  <a:moveTo>
                    <a:pt x="1228" y="0"/>
                  </a:moveTo>
                  <a:cubicBezTo>
                    <a:pt x="1198" y="0"/>
                    <a:pt x="1171" y="7"/>
                    <a:pt x="1149" y="21"/>
                  </a:cubicBezTo>
                  <a:cubicBezTo>
                    <a:pt x="1" y="769"/>
                    <a:pt x="7255" y="17191"/>
                    <a:pt x="7255" y="17191"/>
                  </a:cubicBezTo>
                  <a:lnTo>
                    <a:pt x="7307" y="29542"/>
                  </a:lnTo>
                  <a:cubicBezTo>
                    <a:pt x="1810" y="34378"/>
                    <a:pt x="8246" y="43198"/>
                    <a:pt x="8246" y="43198"/>
                  </a:cubicBezTo>
                  <a:cubicBezTo>
                    <a:pt x="8246" y="43198"/>
                    <a:pt x="7742" y="45877"/>
                    <a:pt x="7063" y="50156"/>
                  </a:cubicBezTo>
                  <a:cubicBezTo>
                    <a:pt x="11847" y="49217"/>
                    <a:pt x="16648" y="48399"/>
                    <a:pt x="21450" y="47547"/>
                  </a:cubicBezTo>
                  <a:cubicBezTo>
                    <a:pt x="20841" y="42815"/>
                    <a:pt x="20441" y="39840"/>
                    <a:pt x="20441" y="39840"/>
                  </a:cubicBezTo>
                  <a:lnTo>
                    <a:pt x="13360" y="17504"/>
                  </a:lnTo>
                  <a:cubicBezTo>
                    <a:pt x="13360" y="17504"/>
                    <a:pt x="2728" y="0"/>
                    <a:pt x="1228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2" name="Google Shape;2202;p68"/>
            <p:cNvSpPr/>
            <p:nvPr/>
          </p:nvSpPr>
          <p:spPr>
            <a:xfrm>
              <a:off x="8302548" y="2248822"/>
              <a:ext cx="371058" cy="792248"/>
            </a:xfrm>
            <a:custGeom>
              <a:avLst/>
              <a:gdLst/>
              <a:ahLst/>
              <a:cxnLst/>
              <a:rect l="l" t="t" r="r" b="b"/>
              <a:pathLst>
                <a:path w="17327" h="36995" extrusionOk="0">
                  <a:moveTo>
                    <a:pt x="890" y="0"/>
                  </a:moveTo>
                  <a:cubicBezTo>
                    <a:pt x="851" y="0"/>
                    <a:pt x="814" y="8"/>
                    <a:pt x="783" y="29"/>
                  </a:cubicBezTo>
                  <a:cubicBezTo>
                    <a:pt x="557" y="168"/>
                    <a:pt x="1" y="533"/>
                    <a:pt x="3358" y="9005"/>
                  </a:cubicBezTo>
                  <a:cubicBezTo>
                    <a:pt x="4958" y="13024"/>
                    <a:pt x="6715" y="17007"/>
                    <a:pt x="6837" y="17285"/>
                  </a:cubicBezTo>
                  <a:lnTo>
                    <a:pt x="6889" y="29584"/>
                  </a:lnTo>
                  <a:cubicBezTo>
                    <a:pt x="4924" y="31341"/>
                    <a:pt x="4263" y="33812"/>
                    <a:pt x="4941" y="36925"/>
                  </a:cubicBezTo>
                  <a:cubicBezTo>
                    <a:pt x="4941" y="36960"/>
                    <a:pt x="4976" y="36995"/>
                    <a:pt x="5028" y="36995"/>
                  </a:cubicBezTo>
                  <a:lnTo>
                    <a:pt x="5045" y="36995"/>
                  </a:lnTo>
                  <a:cubicBezTo>
                    <a:pt x="5080" y="36995"/>
                    <a:pt x="5115" y="36943"/>
                    <a:pt x="5115" y="36891"/>
                  </a:cubicBezTo>
                  <a:cubicBezTo>
                    <a:pt x="4437" y="33846"/>
                    <a:pt x="5098" y="31411"/>
                    <a:pt x="7046" y="29689"/>
                  </a:cubicBezTo>
                  <a:cubicBezTo>
                    <a:pt x="7063" y="29671"/>
                    <a:pt x="7081" y="29654"/>
                    <a:pt x="7081" y="29619"/>
                  </a:cubicBezTo>
                  <a:lnTo>
                    <a:pt x="7029" y="17268"/>
                  </a:lnTo>
                  <a:cubicBezTo>
                    <a:pt x="7029" y="17268"/>
                    <a:pt x="7029" y="17251"/>
                    <a:pt x="7029" y="17233"/>
                  </a:cubicBezTo>
                  <a:cubicBezTo>
                    <a:pt x="4228" y="10919"/>
                    <a:pt x="88" y="690"/>
                    <a:pt x="888" y="185"/>
                  </a:cubicBezTo>
                  <a:cubicBezTo>
                    <a:pt x="897" y="177"/>
                    <a:pt x="905" y="172"/>
                    <a:pt x="916" y="172"/>
                  </a:cubicBezTo>
                  <a:cubicBezTo>
                    <a:pt x="927" y="172"/>
                    <a:pt x="940" y="177"/>
                    <a:pt x="957" y="185"/>
                  </a:cubicBezTo>
                  <a:cubicBezTo>
                    <a:pt x="2262" y="481"/>
                    <a:pt x="9394" y="11736"/>
                    <a:pt x="12978" y="17633"/>
                  </a:cubicBezTo>
                  <a:lnTo>
                    <a:pt x="17135" y="30802"/>
                  </a:lnTo>
                  <a:cubicBezTo>
                    <a:pt x="17149" y="30841"/>
                    <a:pt x="17181" y="30861"/>
                    <a:pt x="17211" y="30861"/>
                  </a:cubicBezTo>
                  <a:cubicBezTo>
                    <a:pt x="17221" y="30861"/>
                    <a:pt x="17231" y="30859"/>
                    <a:pt x="17240" y="30854"/>
                  </a:cubicBezTo>
                  <a:cubicBezTo>
                    <a:pt x="17292" y="30837"/>
                    <a:pt x="17327" y="30785"/>
                    <a:pt x="17309" y="30750"/>
                  </a:cubicBezTo>
                  <a:lnTo>
                    <a:pt x="13117" y="17546"/>
                  </a:lnTo>
                  <a:cubicBezTo>
                    <a:pt x="12700" y="16851"/>
                    <a:pt x="2697" y="394"/>
                    <a:pt x="975" y="11"/>
                  </a:cubicBezTo>
                  <a:cubicBezTo>
                    <a:pt x="946" y="4"/>
                    <a:pt x="917" y="0"/>
                    <a:pt x="8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3" name="Google Shape;2203;p68"/>
            <p:cNvSpPr/>
            <p:nvPr/>
          </p:nvSpPr>
          <p:spPr>
            <a:xfrm>
              <a:off x="7903565" y="2891293"/>
              <a:ext cx="456739" cy="1807169"/>
            </a:xfrm>
            <a:custGeom>
              <a:avLst/>
              <a:gdLst/>
              <a:ahLst/>
              <a:cxnLst/>
              <a:rect l="l" t="t" r="r" b="b"/>
              <a:pathLst>
                <a:path w="21328" h="84388" extrusionOk="0">
                  <a:moveTo>
                    <a:pt x="6663" y="1"/>
                  </a:moveTo>
                  <a:cubicBezTo>
                    <a:pt x="6663" y="1"/>
                    <a:pt x="1" y="52571"/>
                    <a:pt x="714" y="62382"/>
                  </a:cubicBezTo>
                  <a:cubicBezTo>
                    <a:pt x="1445" y="72211"/>
                    <a:pt x="10699" y="84388"/>
                    <a:pt x="10699" y="84388"/>
                  </a:cubicBezTo>
                  <a:lnTo>
                    <a:pt x="21328" y="46100"/>
                  </a:lnTo>
                  <a:cubicBezTo>
                    <a:pt x="16770" y="10838"/>
                    <a:pt x="6663" y="1"/>
                    <a:pt x="6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4" name="Google Shape;2204;p68"/>
            <p:cNvSpPr/>
            <p:nvPr/>
          </p:nvSpPr>
          <p:spPr>
            <a:xfrm>
              <a:off x="7990382" y="3231792"/>
              <a:ext cx="792012" cy="1552866"/>
            </a:xfrm>
            <a:custGeom>
              <a:avLst/>
              <a:gdLst/>
              <a:ahLst/>
              <a:cxnLst/>
              <a:rect l="l" t="t" r="r" b="b"/>
              <a:pathLst>
                <a:path w="36984" h="72513" extrusionOk="0">
                  <a:moveTo>
                    <a:pt x="16456" y="1"/>
                  </a:moveTo>
                  <a:cubicBezTo>
                    <a:pt x="16456" y="1"/>
                    <a:pt x="0" y="51562"/>
                    <a:pt x="3288" y="62243"/>
                  </a:cubicBezTo>
                  <a:cubicBezTo>
                    <a:pt x="5719" y="70111"/>
                    <a:pt x="10907" y="72513"/>
                    <a:pt x="17087" y="72513"/>
                  </a:cubicBezTo>
                  <a:cubicBezTo>
                    <a:pt x="19310" y="72513"/>
                    <a:pt x="21661" y="72202"/>
                    <a:pt x="24058" y="71724"/>
                  </a:cubicBezTo>
                  <a:cubicBezTo>
                    <a:pt x="33122" y="69897"/>
                    <a:pt x="36983" y="1"/>
                    <a:pt x="369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5" name="Google Shape;2205;p68"/>
            <p:cNvSpPr/>
            <p:nvPr/>
          </p:nvSpPr>
          <p:spPr>
            <a:xfrm>
              <a:off x="8055933" y="3230100"/>
              <a:ext cx="288974" cy="1152470"/>
            </a:xfrm>
            <a:custGeom>
              <a:avLst/>
              <a:gdLst/>
              <a:ahLst/>
              <a:cxnLst/>
              <a:rect l="l" t="t" r="r" b="b"/>
              <a:pathLst>
                <a:path w="13494" h="53816" extrusionOk="0">
                  <a:moveTo>
                    <a:pt x="13388" y="0"/>
                  </a:moveTo>
                  <a:cubicBezTo>
                    <a:pt x="13358" y="0"/>
                    <a:pt x="13327" y="13"/>
                    <a:pt x="13308" y="45"/>
                  </a:cubicBezTo>
                  <a:cubicBezTo>
                    <a:pt x="13204" y="410"/>
                    <a:pt x="1966" y="35706"/>
                    <a:pt x="18" y="53711"/>
                  </a:cubicBezTo>
                  <a:cubicBezTo>
                    <a:pt x="1" y="53763"/>
                    <a:pt x="35" y="53815"/>
                    <a:pt x="88" y="53815"/>
                  </a:cubicBezTo>
                  <a:cubicBezTo>
                    <a:pt x="140" y="53815"/>
                    <a:pt x="175" y="53780"/>
                    <a:pt x="192" y="53728"/>
                  </a:cubicBezTo>
                  <a:cubicBezTo>
                    <a:pt x="2158" y="35741"/>
                    <a:pt x="13361" y="462"/>
                    <a:pt x="13482" y="97"/>
                  </a:cubicBezTo>
                  <a:cubicBezTo>
                    <a:pt x="13493" y="41"/>
                    <a:pt x="13441" y="0"/>
                    <a:pt x="133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6" name="Google Shape;2206;p68"/>
            <p:cNvSpPr/>
            <p:nvPr/>
          </p:nvSpPr>
          <p:spPr>
            <a:xfrm>
              <a:off x="8334671" y="3248902"/>
              <a:ext cx="448473" cy="3790"/>
            </a:xfrm>
            <a:custGeom>
              <a:avLst/>
              <a:gdLst/>
              <a:ahLst/>
              <a:cxnLst/>
              <a:rect l="l" t="t" r="r" b="b"/>
              <a:pathLst>
                <a:path w="20942" h="177" extrusionOk="0">
                  <a:moveTo>
                    <a:pt x="74" y="1"/>
                  </a:moveTo>
                  <a:cubicBezTo>
                    <a:pt x="0" y="1"/>
                    <a:pt x="0" y="177"/>
                    <a:pt x="74" y="177"/>
                  </a:cubicBezTo>
                  <a:cubicBezTo>
                    <a:pt x="77" y="177"/>
                    <a:pt x="80" y="176"/>
                    <a:pt x="84" y="176"/>
                  </a:cubicBezTo>
                  <a:lnTo>
                    <a:pt x="20854" y="176"/>
                  </a:lnTo>
                  <a:cubicBezTo>
                    <a:pt x="20941" y="158"/>
                    <a:pt x="20941" y="19"/>
                    <a:pt x="20854" y="2"/>
                  </a:cubicBezTo>
                  <a:lnTo>
                    <a:pt x="84" y="2"/>
                  </a:ln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7" name="Google Shape;2207;p68"/>
            <p:cNvSpPr/>
            <p:nvPr/>
          </p:nvSpPr>
          <p:spPr>
            <a:xfrm>
              <a:off x="8321929" y="3290276"/>
              <a:ext cx="458238" cy="17903"/>
            </a:xfrm>
            <a:custGeom>
              <a:avLst/>
              <a:gdLst/>
              <a:ahLst/>
              <a:cxnLst/>
              <a:rect l="l" t="t" r="r" b="b"/>
              <a:pathLst>
                <a:path w="21398" h="836" extrusionOk="0">
                  <a:moveTo>
                    <a:pt x="87" y="1"/>
                  </a:moveTo>
                  <a:cubicBezTo>
                    <a:pt x="35" y="1"/>
                    <a:pt x="0" y="36"/>
                    <a:pt x="0" y="88"/>
                  </a:cubicBezTo>
                  <a:cubicBezTo>
                    <a:pt x="0" y="140"/>
                    <a:pt x="35" y="175"/>
                    <a:pt x="87" y="175"/>
                  </a:cubicBezTo>
                  <a:lnTo>
                    <a:pt x="21293" y="836"/>
                  </a:lnTo>
                  <a:cubicBezTo>
                    <a:pt x="21397" y="818"/>
                    <a:pt x="21397" y="679"/>
                    <a:pt x="21293" y="662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8" name="Google Shape;2208;p68"/>
            <p:cNvSpPr/>
            <p:nvPr/>
          </p:nvSpPr>
          <p:spPr>
            <a:xfrm>
              <a:off x="5281705" y="2891293"/>
              <a:ext cx="456739" cy="1807169"/>
            </a:xfrm>
            <a:custGeom>
              <a:avLst/>
              <a:gdLst/>
              <a:ahLst/>
              <a:cxnLst/>
              <a:rect l="l" t="t" r="r" b="b"/>
              <a:pathLst>
                <a:path w="21328" h="84388" extrusionOk="0">
                  <a:moveTo>
                    <a:pt x="14665" y="1"/>
                  </a:moveTo>
                  <a:cubicBezTo>
                    <a:pt x="14665" y="1"/>
                    <a:pt x="4558" y="10838"/>
                    <a:pt x="0" y="46100"/>
                  </a:cubicBezTo>
                  <a:lnTo>
                    <a:pt x="10629" y="84388"/>
                  </a:lnTo>
                  <a:cubicBezTo>
                    <a:pt x="10629" y="84388"/>
                    <a:pt x="19884" y="72211"/>
                    <a:pt x="20614" y="62382"/>
                  </a:cubicBezTo>
                  <a:cubicBezTo>
                    <a:pt x="21328" y="52571"/>
                    <a:pt x="14665" y="1"/>
                    <a:pt x="14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9" name="Google Shape;2209;p68"/>
            <p:cNvSpPr/>
            <p:nvPr/>
          </p:nvSpPr>
          <p:spPr>
            <a:xfrm>
              <a:off x="4880495" y="2250471"/>
              <a:ext cx="459352" cy="1074112"/>
            </a:xfrm>
            <a:custGeom>
              <a:avLst/>
              <a:gdLst/>
              <a:ahLst/>
              <a:cxnLst/>
              <a:rect l="l" t="t" r="r" b="b"/>
              <a:pathLst>
                <a:path w="21450" h="50157" extrusionOk="0">
                  <a:moveTo>
                    <a:pt x="20222" y="0"/>
                  </a:moveTo>
                  <a:cubicBezTo>
                    <a:pt x="18722" y="0"/>
                    <a:pt x="8089" y="17504"/>
                    <a:pt x="8089" y="17504"/>
                  </a:cubicBezTo>
                  <a:lnTo>
                    <a:pt x="1009" y="39840"/>
                  </a:lnTo>
                  <a:cubicBezTo>
                    <a:pt x="1009" y="39840"/>
                    <a:pt x="609" y="42815"/>
                    <a:pt x="0" y="47547"/>
                  </a:cubicBezTo>
                  <a:cubicBezTo>
                    <a:pt x="4801" y="48399"/>
                    <a:pt x="9603" y="49217"/>
                    <a:pt x="14386" y="50156"/>
                  </a:cubicBezTo>
                  <a:cubicBezTo>
                    <a:pt x="13708" y="45877"/>
                    <a:pt x="13204" y="43198"/>
                    <a:pt x="13204" y="43198"/>
                  </a:cubicBezTo>
                  <a:cubicBezTo>
                    <a:pt x="13204" y="43198"/>
                    <a:pt x="19640" y="34378"/>
                    <a:pt x="14143" y="29542"/>
                  </a:cubicBezTo>
                  <a:lnTo>
                    <a:pt x="14195" y="17191"/>
                  </a:lnTo>
                  <a:cubicBezTo>
                    <a:pt x="14195" y="17191"/>
                    <a:pt x="21449" y="769"/>
                    <a:pt x="20301" y="21"/>
                  </a:cubicBezTo>
                  <a:cubicBezTo>
                    <a:pt x="20278" y="7"/>
                    <a:pt x="20252" y="0"/>
                    <a:pt x="20222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0" name="Google Shape;2210;p68"/>
            <p:cNvSpPr/>
            <p:nvPr/>
          </p:nvSpPr>
          <p:spPr>
            <a:xfrm>
              <a:off x="4961701" y="2248822"/>
              <a:ext cx="371058" cy="792248"/>
            </a:xfrm>
            <a:custGeom>
              <a:avLst/>
              <a:gdLst/>
              <a:ahLst/>
              <a:cxnLst/>
              <a:rect l="l" t="t" r="r" b="b"/>
              <a:pathLst>
                <a:path w="17327" h="36995" extrusionOk="0">
                  <a:moveTo>
                    <a:pt x="16438" y="0"/>
                  </a:moveTo>
                  <a:cubicBezTo>
                    <a:pt x="16410" y="0"/>
                    <a:pt x="16381" y="4"/>
                    <a:pt x="16352" y="11"/>
                  </a:cubicBezTo>
                  <a:cubicBezTo>
                    <a:pt x="14630" y="394"/>
                    <a:pt x="4628" y="16851"/>
                    <a:pt x="4193" y="17564"/>
                  </a:cubicBezTo>
                  <a:lnTo>
                    <a:pt x="18" y="30750"/>
                  </a:lnTo>
                  <a:cubicBezTo>
                    <a:pt x="0" y="30802"/>
                    <a:pt x="35" y="30854"/>
                    <a:pt x="87" y="30854"/>
                  </a:cubicBezTo>
                  <a:cubicBezTo>
                    <a:pt x="96" y="30859"/>
                    <a:pt x="106" y="30861"/>
                    <a:pt x="116" y="30861"/>
                  </a:cubicBezTo>
                  <a:cubicBezTo>
                    <a:pt x="146" y="30861"/>
                    <a:pt x="179" y="30841"/>
                    <a:pt x="192" y="30802"/>
                  </a:cubicBezTo>
                  <a:lnTo>
                    <a:pt x="4367" y="17633"/>
                  </a:lnTo>
                  <a:cubicBezTo>
                    <a:pt x="7950" y="11736"/>
                    <a:pt x="15083" y="481"/>
                    <a:pt x="16387" y="185"/>
                  </a:cubicBezTo>
                  <a:cubicBezTo>
                    <a:pt x="16396" y="177"/>
                    <a:pt x="16409" y="172"/>
                    <a:pt x="16422" y="172"/>
                  </a:cubicBezTo>
                  <a:cubicBezTo>
                    <a:pt x="16435" y="172"/>
                    <a:pt x="16448" y="177"/>
                    <a:pt x="16457" y="185"/>
                  </a:cubicBezTo>
                  <a:cubicBezTo>
                    <a:pt x="17240" y="690"/>
                    <a:pt x="13099" y="10919"/>
                    <a:pt x="10316" y="17233"/>
                  </a:cubicBezTo>
                  <a:cubicBezTo>
                    <a:pt x="10316" y="17251"/>
                    <a:pt x="10316" y="17268"/>
                    <a:pt x="10316" y="17268"/>
                  </a:cubicBezTo>
                  <a:lnTo>
                    <a:pt x="10264" y="29619"/>
                  </a:lnTo>
                  <a:cubicBezTo>
                    <a:pt x="10264" y="29654"/>
                    <a:pt x="10264" y="29671"/>
                    <a:pt x="10299" y="29689"/>
                  </a:cubicBezTo>
                  <a:cubicBezTo>
                    <a:pt x="12247" y="31411"/>
                    <a:pt x="12908" y="33829"/>
                    <a:pt x="12230" y="36891"/>
                  </a:cubicBezTo>
                  <a:cubicBezTo>
                    <a:pt x="12212" y="36943"/>
                    <a:pt x="12247" y="36995"/>
                    <a:pt x="12299" y="36995"/>
                  </a:cubicBezTo>
                  <a:lnTo>
                    <a:pt x="12317" y="36995"/>
                  </a:lnTo>
                  <a:cubicBezTo>
                    <a:pt x="12351" y="36995"/>
                    <a:pt x="12386" y="36960"/>
                    <a:pt x="12404" y="36925"/>
                  </a:cubicBezTo>
                  <a:cubicBezTo>
                    <a:pt x="13099" y="33829"/>
                    <a:pt x="12421" y="31359"/>
                    <a:pt x="10438" y="29584"/>
                  </a:cubicBezTo>
                  <a:lnTo>
                    <a:pt x="10490" y="17285"/>
                  </a:lnTo>
                  <a:cubicBezTo>
                    <a:pt x="10612" y="17007"/>
                    <a:pt x="12369" y="13024"/>
                    <a:pt x="13969" y="9005"/>
                  </a:cubicBezTo>
                  <a:cubicBezTo>
                    <a:pt x="17327" y="533"/>
                    <a:pt x="16770" y="168"/>
                    <a:pt x="16544" y="29"/>
                  </a:cubicBezTo>
                  <a:cubicBezTo>
                    <a:pt x="16513" y="8"/>
                    <a:pt x="16477" y="0"/>
                    <a:pt x="164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1" name="Google Shape;2211;p68"/>
            <p:cNvSpPr/>
            <p:nvPr/>
          </p:nvSpPr>
          <p:spPr>
            <a:xfrm>
              <a:off x="4859616" y="3231792"/>
              <a:ext cx="792034" cy="1552866"/>
            </a:xfrm>
            <a:custGeom>
              <a:avLst/>
              <a:gdLst/>
              <a:ahLst/>
              <a:cxnLst/>
              <a:rect l="l" t="t" r="r" b="b"/>
              <a:pathLst>
                <a:path w="36985" h="72513" extrusionOk="0">
                  <a:moveTo>
                    <a:pt x="1" y="1"/>
                  </a:moveTo>
                  <a:cubicBezTo>
                    <a:pt x="1" y="1"/>
                    <a:pt x="3863" y="69897"/>
                    <a:pt x="12926" y="71724"/>
                  </a:cubicBezTo>
                  <a:cubicBezTo>
                    <a:pt x="15323" y="72202"/>
                    <a:pt x="17674" y="72513"/>
                    <a:pt x="19897" y="72513"/>
                  </a:cubicBezTo>
                  <a:cubicBezTo>
                    <a:pt x="26078" y="72513"/>
                    <a:pt x="31266" y="70111"/>
                    <a:pt x="33697" y="62243"/>
                  </a:cubicBezTo>
                  <a:cubicBezTo>
                    <a:pt x="36984" y="51562"/>
                    <a:pt x="20528" y="1"/>
                    <a:pt x="20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2" name="Google Shape;2212;p68"/>
            <p:cNvSpPr/>
            <p:nvPr/>
          </p:nvSpPr>
          <p:spPr>
            <a:xfrm>
              <a:off x="5297360" y="3229822"/>
              <a:ext cx="288717" cy="1152748"/>
            </a:xfrm>
            <a:custGeom>
              <a:avLst/>
              <a:gdLst/>
              <a:ahLst/>
              <a:cxnLst/>
              <a:rect l="l" t="t" r="r" b="b"/>
              <a:pathLst>
                <a:path w="13482" h="53829" extrusionOk="0">
                  <a:moveTo>
                    <a:pt x="90" y="1"/>
                  </a:moveTo>
                  <a:cubicBezTo>
                    <a:pt x="83" y="1"/>
                    <a:pt x="76" y="2"/>
                    <a:pt x="70" y="6"/>
                  </a:cubicBezTo>
                  <a:cubicBezTo>
                    <a:pt x="17" y="23"/>
                    <a:pt x="0" y="75"/>
                    <a:pt x="17" y="110"/>
                  </a:cubicBezTo>
                  <a:cubicBezTo>
                    <a:pt x="122" y="475"/>
                    <a:pt x="11342" y="35754"/>
                    <a:pt x="13308" y="53741"/>
                  </a:cubicBezTo>
                  <a:cubicBezTo>
                    <a:pt x="13308" y="53793"/>
                    <a:pt x="13343" y="53828"/>
                    <a:pt x="13395" y="53828"/>
                  </a:cubicBezTo>
                  <a:cubicBezTo>
                    <a:pt x="13447" y="53828"/>
                    <a:pt x="13482" y="53776"/>
                    <a:pt x="13482" y="53724"/>
                  </a:cubicBezTo>
                  <a:cubicBezTo>
                    <a:pt x="11516" y="35719"/>
                    <a:pt x="296" y="423"/>
                    <a:pt x="174" y="58"/>
                  </a:cubicBezTo>
                  <a:cubicBezTo>
                    <a:pt x="160" y="29"/>
                    <a:pt x="122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3" name="Google Shape;2213;p68"/>
            <p:cNvSpPr/>
            <p:nvPr/>
          </p:nvSpPr>
          <p:spPr>
            <a:xfrm>
              <a:off x="4857774" y="3243720"/>
              <a:ext cx="447788" cy="15290"/>
            </a:xfrm>
            <a:custGeom>
              <a:avLst/>
              <a:gdLst/>
              <a:ahLst/>
              <a:cxnLst/>
              <a:rect l="l" t="t" r="r" b="b"/>
              <a:pathLst>
                <a:path w="20910" h="714" extrusionOk="0">
                  <a:moveTo>
                    <a:pt x="20823" y="0"/>
                  </a:moveTo>
                  <a:lnTo>
                    <a:pt x="87" y="540"/>
                  </a:lnTo>
                  <a:cubicBezTo>
                    <a:pt x="35" y="540"/>
                    <a:pt x="0" y="592"/>
                    <a:pt x="0" y="627"/>
                  </a:cubicBezTo>
                  <a:cubicBezTo>
                    <a:pt x="0" y="679"/>
                    <a:pt x="35" y="713"/>
                    <a:pt x="87" y="713"/>
                  </a:cubicBezTo>
                  <a:lnTo>
                    <a:pt x="20823" y="174"/>
                  </a:lnTo>
                  <a:cubicBezTo>
                    <a:pt x="20875" y="174"/>
                    <a:pt x="20910" y="139"/>
                    <a:pt x="20910" y="87"/>
                  </a:cubicBezTo>
                  <a:cubicBezTo>
                    <a:pt x="20910" y="35"/>
                    <a:pt x="20875" y="0"/>
                    <a:pt x="208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4" name="Google Shape;2214;p68"/>
            <p:cNvSpPr/>
            <p:nvPr/>
          </p:nvSpPr>
          <p:spPr>
            <a:xfrm>
              <a:off x="4861864" y="3289163"/>
              <a:ext cx="457853" cy="10086"/>
            </a:xfrm>
            <a:custGeom>
              <a:avLst/>
              <a:gdLst/>
              <a:ahLst/>
              <a:cxnLst/>
              <a:rect l="l" t="t" r="r" b="b"/>
              <a:pathLst>
                <a:path w="21380" h="471" extrusionOk="0">
                  <a:moveTo>
                    <a:pt x="21293" y="1"/>
                  </a:moveTo>
                  <a:lnTo>
                    <a:pt x="87" y="296"/>
                  </a:lnTo>
                  <a:cubicBezTo>
                    <a:pt x="35" y="296"/>
                    <a:pt x="0" y="331"/>
                    <a:pt x="0" y="383"/>
                  </a:cubicBezTo>
                  <a:cubicBezTo>
                    <a:pt x="0" y="418"/>
                    <a:pt x="35" y="470"/>
                    <a:pt x="87" y="470"/>
                  </a:cubicBezTo>
                  <a:lnTo>
                    <a:pt x="21293" y="175"/>
                  </a:lnTo>
                  <a:cubicBezTo>
                    <a:pt x="21345" y="175"/>
                    <a:pt x="21380" y="140"/>
                    <a:pt x="21380" y="88"/>
                  </a:cubicBezTo>
                  <a:cubicBezTo>
                    <a:pt x="21380" y="35"/>
                    <a:pt x="21345" y="1"/>
                    <a:pt x="212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5" name="Google Shape;2215;p68"/>
            <p:cNvSpPr/>
            <p:nvPr/>
          </p:nvSpPr>
          <p:spPr>
            <a:xfrm>
              <a:off x="6350871" y="2062426"/>
              <a:ext cx="998389" cy="1484916"/>
            </a:xfrm>
            <a:custGeom>
              <a:avLst/>
              <a:gdLst/>
              <a:ahLst/>
              <a:cxnLst/>
              <a:rect l="l" t="t" r="r" b="b"/>
              <a:pathLst>
                <a:path w="46621" h="69340" extrusionOk="0">
                  <a:moveTo>
                    <a:pt x="2610" y="0"/>
                  </a:moveTo>
                  <a:cubicBezTo>
                    <a:pt x="2610" y="0"/>
                    <a:pt x="3740" y="16961"/>
                    <a:pt x="2610" y="17570"/>
                  </a:cubicBezTo>
                  <a:cubicBezTo>
                    <a:pt x="2436" y="17674"/>
                    <a:pt x="1496" y="18161"/>
                    <a:pt x="0" y="18909"/>
                  </a:cubicBezTo>
                  <a:cubicBezTo>
                    <a:pt x="8107" y="37853"/>
                    <a:pt x="21971" y="69340"/>
                    <a:pt x="21971" y="69340"/>
                  </a:cubicBezTo>
                  <a:lnTo>
                    <a:pt x="46621" y="20388"/>
                  </a:lnTo>
                  <a:cubicBezTo>
                    <a:pt x="43524" y="18788"/>
                    <a:pt x="41420" y="17726"/>
                    <a:pt x="41159" y="17570"/>
                  </a:cubicBezTo>
                  <a:cubicBezTo>
                    <a:pt x="40011" y="16944"/>
                    <a:pt x="41159" y="1"/>
                    <a:pt x="41159" y="0"/>
                  </a:cubicBezTo>
                  <a:lnTo>
                    <a:pt x="41159" y="0"/>
                  </a:lnTo>
                  <a:lnTo>
                    <a:pt x="21884" y="8107"/>
                  </a:lnTo>
                  <a:lnTo>
                    <a:pt x="2610" y="0"/>
                  </a:ln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6" name="Google Shape;2216;p68"/>
            <p:cNvSpPr/>
            <p:nvPr/>
          </p:nvSpPr>
          <p:spPr>
            <a:xfrm>
              <a:off x="6406742" y="2062426"/>
              <a:ext cx="825548" cy="333796"/>
            </a:xfrm>
            <a:custGeom>
              <a:avLst/>
              <a:gdLst/>
              <a:ahLst/>
              <a:cxnLst/>
              <a:rect l="l" t="t" r="r" b="b"/>
              <a:pathLst>
                <a:path w="38550" h="15587" extrusionOk="0">
                  <a:moveTo>
                    <a:pt x="1" y="0"/>
                  </a:moveTo>
                  <a:cubicBezTo>
                    <a:pt x="53" y="957"/>
                    <a:pt x="88" y="679"/>
                    <a:pt x="192" y="3236"/>
                  </a:cubicBezTo>
                  <a:cubicBezTo>
                    <a:pt x="2036" y="8889"/>
                    <a:pt x="6959" y="15587"/>
                    <a:pt x="19345" y="15587"/>
                  </a:cubicBezTo>
                  <a:cubicBezTo>
                    <a:pt x="28982" y="15587"/>
                    <a:pt x="34914" y="10072"/>
                    <a:pt x="38254" y="5097"/>
                  </a:cubicBezTo>
                  <a:cubicBezTo>
                    <a:pt x="38550" y="262"/>
                    <a:pt x="38550" y="0"/>
                    <a:pt x="38550" y="0"/>
                  </a:cubicBezTo>
                  <a:lnTo>
                    <a:pt x="38550" y="0"/>
                  </a:lnTo>
                  <a:lnTo>
                    <a:pt x="19275" y="8107"/>
                  </a:lnTo>
                  <a:lnTo>
                    <a:pt x="749" y="3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B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7" name="Google Shape;2217;p68"/>
            <p:cNvSpPr/>
            <p:nvPr/>
          </p:nvSpPr>
          <p:spPr>
            <a:xfrm>
              <a:off x="6064017" y="1324979"/>
              <a:ext cx="230982" cy="281479"/>
            </a:xfrm>
            <a:custGeom>
              <a:avLst/>
              <a:gdLst/>
              <a:ahLst/>
              <a:cxnLst/>
              <a:rect l="l" t="t" r="r" b="b"/>
              <a:pathLst>
                <a:path w="10786" h="13144" extrusionOk="0">
                  <a:moveTo>
                    <a:pt x="6328" y="0"/>
                  </a:moveTo>
                  <a:cubicBezTo>
                    <a:pt x="6098" y="0"/>
                    <a:pt x="5856" y="20"/>
                    <a:pt x="5602" y="62"/>
                  </a:cubicBezTo>
                  <a:cubicBezTo>
                    <a:pt x="644" y="880"/>
                    <a:pt x="0" y="13144"/>
                    <a:pt x="10786" y="13144"/>
                  </a:cubicBezTo>
                  <a:lnTo>
                    <a:pt x="10786" y="6829"/>
                  </a:lnTo>
                  <a:cubicBezTo>
                    <a:pt x="10786" y="6829"/>
                    <a:pt x="10598" y="0"/>
                    <a:pt x="6328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8" name="Google Shape;2218;p68"/>
            <p:cNvSpPr/>
            <p:nvPr/>
          </p:nvSpPr>
          <p:spPr>
            <a:xfrm>
              <a:off x="6138156" y="1369029"/>
              <a:ext cx="133373" cy="184897"/>
            </a:xfrm>
            <a:custGeom>
              <a:avLst/>
              <a:gdLst/>
              <a:ahLst/>
              <a:cxnLst/>
              <a:rect l="l" t="t" r="r" b="b"/>
              <a:pathLst>
                <a:path w="6228" h="8634" extrusionOk="0">
                  <a:moveTo>
                    <a:pt x="3445" y="3293"/>
                  </a:moveTo>
                  <a:cubicBezTo>
                    <a:pt x="4140" y="3850"/>
                    <a:pt x="4732" y="4528"/>
                    <a:pt x="5202" y="5276"/>
                  </a:cubicBezTo>
                  <a:cubicBezTo>
                    <a:pt x="5619" y="5972"/>
                    <a:pt x="6054" y="6981"/>
                    <a:pt x="5723" y="7886"/>
                  </a:cubicBezTo>
                  <a:cubicBezTo>
                    <a:pt x="5619" y="8164"/>
                    <a:pt x="5393" y="8477"/>
                    <a:pt x="5097" y="8477"/>
                  </a:cubicBezTo>
                  <a:cubicBezTo>
                    <a:pt x="4888" y="8477"/>
                    <a:pt x="4680" y="8338"/>
                    <a:pt x="4471" y="8042"/>
                  </a:cubicBezTo>
                  <a:cubicBezTo>
                    <a:pt x="3514" y="6772"/>
                    <a:pt x="3358" y="5242"/>
                    <a:pt x="3375" y="4163"/>
                  </a:cubicBezTo>
                  <a:cubicBezTo>
                    <a:pt x="3392" y="3867"/>
                    <a:pt x="3410" y="3589"/>
                    <a:pt x="3445" y="3293"/>
                  </a:cubicBezTo>
                  <a:close/>
                  <a:moveTo>
                    <a:pt x="4042" y="1"/>
                  </a:moveTo>
                  <a:cubicBezTo>
                    <a:pt x="4001" y="1"/>
                    <a:pt x="3963" y="29"/>
                    <a:pt x="3949" y="58"/>
                  </a:cubicBezTo>
                  <a:cubicBezTo>
                    <a:pt x="3671" y="1014"/>
                    <a:pt x="3462" y="1989"/>
                    <a:pt x="3305" y="2963"/>
                  </a:cubicBezTo>
                  <a:cubicBezTo>
                    <a:pt x="2366" y="2267"/>
                    <a:pt x="1270" y="1762"/>
                    <a:pt x="122" y="1519"/>
                  </a:cubicBezTo>
                  <a:cubicBezTo>
                    <a:pt x="18" y="1519"/>
                    <a:pt x="0" y="1658"/>
                    <a:pt x="87" y="1693"/>
                  </a:cubicBezTo>
                  <a:cubicBezTo>
                    <a:pt x="1253" y="1936"/>
                    <a:pt x="2349" y="2441"/>
                    <a:pt x="3288" y="3172"/>
                  </a:cubicBezTo>
                  <a:cubicBezTo>
                    <a:pt x="3236" y="3502"/>
                    <a:pt x="3201" y="3833"/>
                    <a:pt x="3201" y="4163"/>
                  </a:cubicBezTo>
                  <a:cubicBezTo>
                    <a:pt x="3184" y="5259"/>
                    <a:pt x="3358" y="6842"/>
                    <a:pt x="4314" y="8147"/>
                  </a:cubicBezTo>
                  <a:cubicBezTo>
                    <a:pt x="4488" y="8356"/>
                    <a:pt x="4732" y="8634"/>
                    <a:pt x="5080" y="8634"/>
                  </a:cubicBezTo>
                  <a:cubicBezTo>
                    <a:pt x="5480" y="8634"/>
                    <a:pt x="5758" y="8269"/>
                    <a:pt x="5880" y="7938"/>
                  </a:cubicBezTo>
                  <a:cubicBezTo>
                    <a:pt x="6228" y="6964"/>
                    <a:pt x="5776" y="5903"/>
                    <a:pt x="5341" y="5189"/>
                  </a:cubicBezTo>
                  <a:cubicBezTo>
                    <a:pt x="4854" y="4372"/>
                    <a:pt x="4210" y="3676"/>
                    <a:pt x="3479" y="3085"/>
                  </a:cubicBezTo>
                  <a:cubicBezTo>
                    <a:pt x="3619" y="2076"/>
                    <a:pt x="3845" y="1084"/>
                    <a:pt x="4123" y="110"/>
                  </a:cubicBezTo>
                  <a:cubicBezTo>
                    <a:pt x="4140" y="58"/>
                    <a:pt x="4106" y="6"/>
                    <a:pt x="4071" y="6"/>
                  </a:cubicBezTo>
                  <a:cubicBezTo>
                    <a:pt x="4061" y="2"/>
                    <a:pt x="4052" y="1"/>
                    <a:pt x="40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9" name="Google Shape;2219;p68"/>
            <p:cNvSpPr/>
            <p:nvPr/>
          </p:nvSpPr>
          <p:spPr>
            <a:xfrm>
              <a:off x="7361916" y="1324979"/>
              <a:ext cx="231368" cy="281479"/>
            </a:xfrm>
            <a:custGeom>
              <a:avLst/>
              <a:gdLst/>
              <a:ahLst/>
              <a:cxnLst/>
              <a:rect l="l" t="t" r="r" b="b"/>
              <a:pathLst>
                <a:path w="10804" h="13144" extrusionOk="0">
                  <a:moveTo>
                    <a:pt x="4460" y="0"/>
                  </a:moveTo>
                  <a:cubicBezTo>
                    <a:pt x="204" y="0"/>
                    <a:pt x="0" y="6829"/>
                    <a:pt x="0" y="6829"/>
                  </a:cubicBezTo>
                  <a:lnTo>
                    <a:pt x="0" y="13144"/>
                  </a:lnTo>
                  <a:cubicBezTo>
                    <a:pt x="10803" y="13144"/>
                    <a:pt x="10159" y="880"/>
                    <a:pt x="5184" y="62"/>
                  </a:cubicBezTo>
                  <a:cubicBezTo>
                    <a:pt x="4931" y="20"/>
                    <a:pt x="4690" y="0"/>
                    <a:pt x="4460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0" name="Google Shape;2220;p68"/>
            <p:cNvSpPr/>
            <p:nvPr/>
          </p:nvSpPr>
          <p:spPr>
            <a:xfrm>
              <a:off x="7385387" y="1369394"/>
              <a:ext cx="133758" cy="184533"/>
            </a:xfrm>
            <a:custGeom>
              <a:avLst/>
              <a:gdLst/>
              <a:ahLst/>
              <a:cxnLst/>
              <a:rect l="l" t="t" r="r" b="b"/>
              <a:pathLst>
                <a:path w="6246" h="8617" extrusionOk="0">
                  <a:moveTo>
                    <a:pt x="2801" y="3276"/>
                  </a:moveTo>
                  <a:cubicBezTo>
                    <a:pt x="2818" y="3572"/>
                    <a:pt x="2853" y="3850"/>
                    <a:pt x="2871" y="4146"/>
                  </a:cubicBezTo>
                  <a:cubicBezTo>
                    <a:pt x="2888" y="5225"/>
                    <a:pt x="2731" y="6755"/>
                    <a:pt x="1792" y="8008"/>
                  </a:cubicBezTo>
                  <a:cubicBezTo>
                    <a:pt x="1566" y="8304"/>
                    <a:pt x="1375" y="8443"/>
                    <a:pt x="1166" y="8443"/>
                  </a:cubicBezTo>
                  <a:cubicBezTo>
                    <a:pt x="853" y="8443"/>
                    <a:pt x="627" y="8130"/>
                    <a:pt x="540" y="7869"/>
                  </a:cubicBezTo>
                  <a:cubicBezTo>
                    <a:pt x="209" y="6947"/>
                    <a:pt x="627" y="5938"/>
                    <a:pt x="1061" y="5259"/>
                  </a:cubicBezTo>
                  <a:cubicBezTo>
                    <a:pt x="1514" y="4511"/>
                    <a:pt x="2105" y="3833"/>
                    <a:pt x="2801" y="3276"/>
                  </a:cubicBezTo>
                  <a:close/>
                  <a:moveTo>
                    <a:pt x="2209" y="0"/>
                  </a:moveTo>
                  <a:cubicBezTo>
                    <a:pt x="2159" y="0"/>
                    <a:pt x="2112" y="40"/>
                    <a:pt x="2123" y="93"/>
                  </a:cubicBezTo>
                  <a:cubicBezTo>
                    <a:pt x="2401" y="1067"/>
                    <a:pt x="2627" y="2076"/>
                    <a:pt x="2766" y="3085"/>
                  </a:cubicBezTo>
                  <a:cubicBezTo>
                    <a:pt x="2036" y="3659"/>
                    <a:pt x="1392" y="4372"/>
                    <a:pt x="905" y="5172"/>
                  </a:cubicBezTo>
                  <a:cubicBezTo>
                    <a:pt x="453" y="5886"/>
                    <a:pt x="0" y="6947"/>
                    <a:pt x="366" y="7921"/>
                  </a:cubicBezTo>
                  <a:cubicBezTo>
                    <a:pt x="470" y="8252"/>
                    <a:pt x="748" y="8617"/>
                    <a:pt x="1148" y="8617"/>
                  </a:cubicBezTo>
                  <a:lnTo>
                    <a:pt x="1166" y="8617"/>
                  </a:lnTo>
                  <a:cubicBezTo>
                    <a:pt x="1514" y="8617"/>
                    <a:pt x="1757" y="8339"/>
                    <a:pt x="1914" y="8112"/>
                  </a:cubicBezTo>
                  <a:cubicBezTo>
                    <a:pt x="2888" y="6825"/>
                    <a:pt x="3062" y="5242"/>
                    <a:pt x="3027" y="4146"/>
                  </a:cubicBezTo>
                  <a:cubicBezTo>
                    <a:pt x="3027" y="3798"/>
                    <a:pt x="2992" y="3485"/>
                    <a:pt x="2958" y="3155"/>
                  </a:cubicBezTo>
                  <a:cubicBezTo>
                    <a:pt x="3897" y="2424"/>
                    <a:pt x="4993" y="1919"/>
                    <a:pt x="6141" y="1676"/>
                  </a:cubicBezTo>
                  <a:cubicBezTo>
                    <a:pt x="6245" y="1641"/>
                    <a:pt x="6211" y="1502"/>
                    <a:pt x="6106" y="1502"/>
                  </a:cubicBezTo>
                  <a:cubicBezTo>
                    <a:pt x="4958" y="1745"/>
                    <a:pt x="3880" y="2250"/>
                    <a:pt x="2940" y="2963"/>
                  </a:cubicBezTo>
                  <a:cubicBezTo>
                    <a:pt x="2784" y="1972"/>
                    <a:pt x="2557" y="997"/>
                    <a:pt x="2297" y="58"/>
                  </a:cubicBezTo>
                  <a:cubicBezTo>
                    <a:pt x="2276" y="17"/>
                    <a:pt x="2242" y="0"/>
                    <a:pt x="220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1" name="Google Shape;2221;p68"/>
            <p:cNvSpPr/>
            <p:nvPr/>
          </p:nvSpPr>
          <p:spPr>
            <a:xfrm>
              <a:off x="6294978" y="836417"/>
              <a:ext cx="1066960" cy="1431186"/>
            </a:xfrm>
            <a:custGeom>
              <a:avLst/>
              <a:gdLst/>
              <a:ahLst/>
              <a:cxnLst/>
              <a:rect l="l" t="t" r="r" b="b"/>
              <a:pathLst>
                <a:path w="49823" h="66831" extrusionOk="0">
                  <a:moveTo>
                    <a:pt x="23572" y="0"/>
                  </a:moveTo>
                  <a:cubicBezTo>
                    <a:pt x="10560" y="0"/>
                    <a:pt x="1" y="10560"/>
                    <a:pt x="1" y="23589"/>
                  </a:cubicBezTo>
                  <a:lnTo>
                    <a:pt x="1" y="42029"/>
                  </a:lnTo>
                  <a:cubicBezTo>
                    <a:pt x="1" y="55163"/>
                    <a:pt x="10230" y="66348"/>
                    <a:pt x="23346" y="66818"/>
                  </a:cubicBezTo>
                  <a:cubicBezTo>
                    <a:pt x="23607" y="66827"/>
                    <a:pt x="23868" y="66831"/>
                    <a:pt x="24129" y="66831"/>
                  </a:cubicBezTo>
                  <a:cubicBezTo>
                    <a:pt x="24390" y="66831"/>
                    <a:pt x="24651" y="66827"/>
                    <a:pt x="24912" y="66818"/>
                  </a:cubicBezTo>
                  <a:cubicBezTo>
                    <a:pt x="25022" y="66814"/>
                    <a:pt x="25132" y="66813"/>
                    <a:pt x="25242" y="66813"/>
                  </a:cubicBezTo>
                  <a:cubicBezTo>
                    <a:pt x="25544" y="66813"/>
                    <a:pt x="25845" y="66823"/>
                    <a:pt x="26146" y="66823"/>
                  </a:cubicBezTo>
                  <a:cubicBezTo>
                    <a:pt x="26257" y="66823"/>
                    <a:pt x="26367" y="66822"/>
                    <a:pt x="26477" y="66818"/>
                  </a:cubicBezTo>
                  <a:cubicBezTo>
                    <a:pt x="39611" y="66348"/>
                    <a:pt x="49822" y="55163"/>
                    <a:pt x="49822" y="42029"/>
                  </a:cubicBezTo>
                  <a:lnTo>
                    <a:pt x="49822" y="23589"/>
                  </a:lnTo>
                  <a:cubicBezTo>
                    <a:pt x="49822" y="10560"/>
                    <a:pt x="39281" y="0"/>
                    <a:pt x="26251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2" name="Google Shape;2222;p68"/>
            <p:cNvSpPr/>
            <p:nvPr/>
          </p:nvSpPr>
          <p:spPr>
            <a:xfrm>
              <a:off x="6235380" y="666746"/>
              <a:ext cx="1126557" cy="790321"/>
            </a:xfrm>
            <a:custGeom>
              <a:avLst/>
              <a:gdLst/>
              <a:ahLst/>
              <a:cxnLst/>
              <a:rect l="l" t="t" r="r" b="b"/>
              <a:pathLst>
                <a:path w="52606" h="36905" extrusionOk="0">
                  <a:moveTo>
                    <a:pt x="16199" y="0"/>
                  </a:moveTo>
                  <a:cubicBezTo>
                    <a:pt x="15875" y="0"/>
                    <a:pt x="15553" y="41"/>
                    <a:pt x="15239" y="130"/>
                  </a:cubicBezTo>
                  <a:cubicBezTo>
                    <a:pt x="13291" y="652"/>
                    <a:pt x="12178" y="2792"/>
                    <a:pt x="12160" y="4792"/>
                  </a:cubicBezTo>
                  <a:cubicBezTo>
                    <a:pt x="12160" y="6810"/>
                    <a:pt x="12978" y="8672"/>
                    <a:pt x="13813" y="10498"/>
                  </a:cubicBezTo>
                  <a:cubicBezTo>
                    <a:pt x="12804" y="9037"/>
                    <a:pt x="11760" y="7576"/>
                    <a:pt x="10368" y="6480"/>
                  </a:cubicBezTo>
                  <a:cubicBezTo>
                    <a:pt x="9235" y="5601"/>
                    <a:pt x="7813" y="4988"/>
                    <a:pt x="6394" y="4988"/>
                  </a:cubicBezTo>
                  <a:cubicBezTo>
                    <a:pt x="6071" y="4988"/>
                    <a:pt x="5748" y="5020"/>
                    <a:pt x="5428" y="5088"/>
                  </a:cubicBezTo>
                  <a:cubicBezTo>
                    <a:pt x="4784" y="5210"/>
                    <a:pt x="4210" y="5505"/>
                    <a:pt x="3758" y="5958"/>
                  </a:cubicBezTo>
                  <a:cubicBezTo>
                    <a:pt x="2853" y="6915"/>
                    <a:pt x="2853" y="8393"/>
                    <a:pt x="3062" y="9698"/>
                  </a:cubicBezTo>
                  <a:cubicBezTo>
                    <a:pt x="3375" y="11751"/>
                    <a:pt x="4141" y="13699"/>
                    <a:pt x="5115" y="15543"/>
                  </a:cubicBezTo>
                  <a:cubicBezTo>
                    <a:pt x="4494" y="14515"/>
                    <a:pt x="3454" y="13465"/>
                    <a:pt x="2387" y="13465"/>
                  </a:cubicBezTo>
                  <a:cubicBezTo>
                    <a:pt x="1811" y="13465"/>
                    <a:pt x="1227" y="13771"/>
                    <a:pt x="696" y="14551"/>
                  </a:cubicBezTo>
                  <a:cubicBezTo>
                    <a:pt x="227" y="15247"/>
                    <a:pt x="1" y="16082"/>
                    <a:pt x="1" y="16917"/>
                  </a:cubicBezTo>
                  <a:cubicBezTo>
                    <a:pt x="1" y="19092"/>
                    <a:pt x="662" y="21544"/>
                    <a:pt x="2436" y="22901"/>
                  </a:cubicBezTo>
                  <a:cubicBezTo>
                    <a:pt x="2940" y="23267"/>
                    <a:pt x="3497" y="23562"/>
                    <a:pt x="4106" y="23736"/>
                  </a:cubicBezTo>
                  <a:cubicBezTo>
                    <a:pt x="3236" y="26241"/>
                    <a:pt x="2784" y="28868"/>
                    <a:pt x="2784" y="31512"/>
                  </a:cubicBezTo>
                  <a:lnTo>
                    <a:pt x="2784" y="36905"/>
                  </a:lnTo>
                  <a:cubicBezTo>
                    <a:pt x="2993" y="35565"/>
                    <a:pt x="4419" y="27511"/>
                    <a:pt x="9829" y="23058"/>
                  </a:cubicBezTo>
                  <a:cubicBezTo>
                    <a:pt x="11203" y="22432"/>
                    <a:pt x="12526" y="21684"/>
                    <a:pt x="13778" y="20831"/>
                  </a:cubicBezTo>
                  <a:cubicBezTo>
                    <a:pt x="14736" y="22326"/>
                    <a:pt x="18273" y="25367"/>
                    <a:pt x="21471" y="25367"/>
                  </a:cubicBezTo>
                  <a:cubicBezTo>
                    <a:pt x="21698" y="25367"/>
                    <a:pt x="21923" y="25352"/>
                    <a:pt x="22145" y="25319"/>
                  </a:cubicBezTo>
                  <a:cubicBezTo>
                    <a:pt x="24737" y="24937"/>
                    <a:pt x="26964" y="23301"/>
                    <a:pt x="28982" y="21614"/>
                  </a:cubicBezTo>
                  <a:cubicBezTo>
                    <a:pt x="30982" y="19927"/>
                    <a:pt x="32948" y="18065"/>
                    <a:pt x="35384" y="17074"/>
                  </a:cubicBezTo>
                  <a:cubicBezTo>
                    <a:pt x="36514" y="16621"/>
                    <a:pt x="37836" y="16047"/>
                    <a:pt x="39106" y="15804"/>
                  </a:cubicBezTo>
                  <a:cubicBezTo>
                    <a:pt x="40707" y="16134"/>
                    <a:pt x="42220" y="16830"/>
                    <a:pt x="43507" y="17839"/>
                  </a:cubicBezTo>
                  <a:cubicBezTo>
                    <a:pt x="50274" y="23319"/>
                    <a:pt x="52605" y="34069"/>
                    <a:pt x="52605" y="34069"/>
                  </a:cubicBezTo>
                  <a:lnTo>
                    <a:pt x="52605" y="31512"/>
                  </a:lnTo>
                  <a:cubicBezTo>
                    <a:pt x="52605" y="25285"/>
                    <a:pt x="50153" y="19300"/>
                    <a:pt x="45751" y="14882"/>
                  </a:cubicBezTo>
                  <a:cubicBezTo>
                    <a:pt x="45838" y="14203"/>
                    <a:pt x="45838" y="13490"/>
                    <a:pt x="45856" y="12794"/>
                  </a:cubicBezTo>
                  <a:cubicBezTo>
                    <a:pt x="45891" y="11751"/>
                    <a:pt x="45838" y="10707"/>
                    <a:pt x="45699" y="9680"/>
                  </a:cubicBezTo>
                  <a:cubicBezTo>
                    <a:pt x="45595" y="9002"/>
                    <a:pt x="45421" y="8219"/>
                    <a:pt x="44847" y="7819"/>
                  </a:cubicBezTo>
                  <a:cubicBezTo>
                    <a:pt x="44551" y="7650"/>
                    <a:pt x="44221" y="7561"/>
                    <a:pt x="43893" y="7561"/>
                  </a:cubicBezTo>
                  <a:cubicBezTo>
                    <a:pt x="43816" y="7561"/>
                    <a:pt x="43740" y="7566"/>
                    <a:pt x="43664" y="7576"/>
                  </a:cubicBezTo>
                  <a:cubicBezTo>
                    <a:pt x="43055" y="7593"/>
                    <a:pt x="42498" y="7871"/>
                    <a:pt x="42081" y="8306"/>
                  </a:cubicBezTo>
                  <a:cubicBezTo>
                    <a:pt x="41768" y="8672"/>
                    <a:pt x="41489" y="9211"/>
                    <a:pt x="41524" y="9698"/>
                  </a:cubicBezTo>
                  <a:cubicBezTo>
                    <a:pt x="41263" y="8463"/>
                    <a:pt x="40933" y="7228"/>
                    <a:pt x="40550" y="6027"/>
                  </a:cubicBezTo>
                  <a:cubicBezTo>
                    <a:pt x="40289" y="5210"/>
                    <a:pt x="39976" y="4357"/>
                    <a:pt x="39350" y="3748"/>
                  </a:cubicBezTo>
                  <a:cubicBezTo>
                    <a:pt x="38654" y="3122"/>
                    <a:pt x="37732" y="2774"/>
                    <a:pt x="36793" y="2774"/>
                  </a:cubicBezTo>
                  <a:cubicBezTo>
                    <a:pt x="36749" y="2773"/>
                    <a:pt x="36705" y="2772"/>
                    <a:pt x="36661" y="2772"/>
                  </a:cubicBezTo>
                  <a:cubicBezTo>
                    <a:pt x="35525" y="2772"/>
                    <a:pt x="34430" y="3204"/>
                    <a:pt x="33609" y="3975"/>
                  </a:cubicBezTo>
                  <a:cubicBezTo>
                    <a:pt x="32774" y="4792"/>
                    <a:pt x="32009" y="6132"/>
                    <a:pt x="32218" y="7280"/>
                  </a:cubicBezTo>
                  <a:cubicBezTo>
                    <a:pt x="31939" y="5871"/>
                    <a:pt x="31504" y="4514"/>
                    <a:pt x="30965" y="3192"/>
                  </a:cubicBezTo>
                  <a:cubicBezTo>
                    <a:pt x="30774" y="2687"/>
                    <a:pt x="30513" y="2218"/>
                    <a:pt x="30165" y="1800"/>
                  </a:cubicBezTo>
                  <a:cubicBezTo>
                    <a:pt x="29747" y="1348"/>
                    <a:pt x="29278" y="965"/>
                    <a:pt x="28756" y="652"/>
                  </a:cubicBezTo>
                  <a:cubicBezTo>
                    <a:pt x="28164" y="339"/>
                    <a:pt x="27521" y="165"/>
                    <a:pt x="26860" y="113"/>
                  </a:cubicBezTo>
                  <a:cubicBezTo>
                    <a:pt x="26828" y="112"/>
                    <a:pt x="26797" y="111"/>
                    <a:pt x="26765" y="111"/>
                  </a:cubicBezTo>
                  <a:cubicBezTo>
                    <a:pt x="26172" y="111"/>
                    <a:pt x="25597" y="267"/>
                    <a:pt x="25068" y="548"/>
                  </a:cubicBezTo>
                  <a:cubicBezTo>
                    <a:pt x="24529" y="826"/>
                    <a:pt x="24076" y="1226"/>
                    <a:pt x="23728" y="1748"/>
                  </a:cubicBezTo>
                  <a:cubicBezTo>
                    <a:pt x="22911" y="3087"/>
                    <a:pt x="23398" y="4810"/>
                    <a:pt x="23293" y="6393"/>
                  </a:cubicBezTo>
                  <a:cubicBezTo>
                    <a:pt x="22702" y="5332"/>
                    <a:pt x="22024" y="4305"/>
                    <a:pt x="21276" y="3331"/>
                  </a:cubicBezTo>
                  <a:cubicBezTo>
                    <a:pt x="20545" y="2357"/>
                    <a:pt x="19745" y="1417"/>
                    <a:pt x="18718" y="774"/>
                  </a:cubicBezTo>
                  <a:cubicBezTo>
                    <a:pt x="17968" y="303"/>
                    <a:pt x="17079" y="0"/>
                    <a:pt x="1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3" name="Google Shape;2223;p68"/>
            <p:cNvSpPr/>
            <p:nvPr/>
          </p:nvSpPr>
          <p:spPr>
            <a:xfrm>
              <a:off x="6325922" y="1612775"/>
              <a:ext cx="300602" cy="388575"/>
            </a:xfrm>
            <a:custGeom>
              <a:avLst/>
              <a:gdLst/>
              <a:ahLst/>
              <a:cxnLst/>
              <a:rect l="l" t="t" r="r" b="b"/>
              <a:pathLst>
                <a:path w="14037" h="18145" extrusionOk="0">
                  <a:moveTo>
                    <a:pt x="137" y="0"/>
                  </a:moveTo>
                  <a:cubicBezTo>
                    <a:pt x="75" y="0"/>
                    <a:pt x="1" y="49"/>
                    <a:pt x="35" y="105"/>
                  </a:cubicBezTo>
                  <a:cubicBezTo>
                    <a:pt x="2731" y="7376"/>
                    <a:pt x="7549" y="13656"/>
                    <a:pt x="13882" y="18127"/>
                  </a:cubicBezTo>
                  <a:cubicBezTo>
                    <a:pt x="13895" y="18140"/>
                    <a:pt x="13909" y="18143"/>
                    <a:pt x="13922" y="18144"/>
                  </a:cubicBezTo>
                  <a:lnTo>
                    <a:pt x="13922" y="18144"/>
                  </a:lnTo>
                  <a:cubicBezTo>
                    <a:pt x="14005" y="18139"/>
                    <a:pt x="14036" y="18039"/>
                    <a:pt x="13969" y="17988"/>
                  </a:cubicBezTo>
                  <a:cubicBezTo>
                    <a:pt x="7671" y="13534"/>
                    <a:pt x="2870" y="7272"/>
                    <a:pt x="208" y="53"/>
                  </a:cubicBezTo>
                  <a:cubicBezTo>
                    <a:pt x="202" y="15"/>
                    <a:pt x="172" y="0"/>
                    <a:pt x="137" y="0"/>
                  </a:cubicBezTo>
                  <a:close/>
                  <a:moveTo>
                    <a:pt x="13922" y="18144"/>
                  </a:moveTo>
                  <a:lnTo>
                    <a:pt x="13922" y="18144"/>
                  </a:lnTo>
                  <a:cubicBezTo>
                    <a:pt x="13920" y="18144"/>
                    <a:pt x="13918" y="18144"/>
                    <a:pt x="13916" y="18144"/>
                  </a:cubicBezTo>
                  <a:lnTo>
                    <a:pt x="13934" y="18144"/>
                  </a:lnTo>
                  <a:cubicBezTo>
                    <a:pt x="13930" y="18144"/>
                    <a:pt x="13926" y="18144"/>
                    <a:pt x="13922" y="181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4" name="Google Shape;2224;p68"/>
            <p:cNvSpPr/>
            <p:nvPr/>
          </p:nvSpPr>
          <p:spPr>
            <a:xfrm>
              <a:off x="6549045" y="1503623"/>
              <a:ext cx="30581" cy="151640"/>
            </a:xfrm>
            <a:custGeom>
              <a:avLst/>
              <a:gdLst/>
              <a:ahLst/>
              <a:cxnLst/>
              <a:rect l="l" t="t" r="r" b="b"/>
              <a:pathLst>
                <a:path w="1428" h="7081" extrusionOk="0">
                  <a:moveTo>
                    <a:pt x="714" y="0"/>
                  </a:moveTo>
                  <a:cubicBezTo>
                    <a:pt x="314" y="0"/>
                    <a:pt x="1" y="1583"/>
                    <a:pt x="1" y="3532"/>
                  </a:cubicBezTo>
                  <a:cubicBezTo>
                    <a:pt x="1" y="5497"/>
                    <a:pt x="314" y="7080"/>
                    <a:pt x="714" y="7080"/>
                  </a:cubicBezTo>
                  <a:cubicBezTo>
                    <a:pt x="1114" y="7080"/>
                    <a:pt x="1427" y="5497"/>
                    <a:pt x="1427" y="3532"/>
                  </a:cubicBezTo>
                  <a:cubicBezTo>
                    <a:pt x="1427" y="1583"/>
                    <a:pt x="1114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5" name="Google Shape;2225;p68"/>
            <p:cNvSpPr/>
            <p:nvPr/>
          </p:nvSpPr>
          <p:spPr>
            <a:xfrm>
              <a:off x="6492424" y="1354703"/>
              <a:ext cx="135621" cy="87844"/>
            </a:xfrm>
            <a:custGeom>
              <a:avLst/>
              <a:gdLst/>
              <a:ahLst/>
              <a:cxnLst/>
              <a:rect l="l" t="t" r="r" b="b"/>
              <a:pathLst>
                <a:path w="6333" h="4102" extrusionOk="0">
                  <a:moveTo>
                    <a:pt x="4386" y="0"/>
                  </a:moveTo>
                  <a:cubicBezTo>
                    <a:pt x="3782" y="0"/>
                    <a:pt x="3193" y="109"/>
                    <a:pt x="2627" y="327"/>
                  </a:cubicBezTo>
                  <a:cubicBezTo>
                    <a:pt x="1740" y="605"/>
                    <a:pt x="836" y="1040"/>
                    <a:pt x="383" y="1857"/>
                  </a:cubicBezTo>
                  <a:cubicBezTo>
                    <a:pt x="1" y="2518"/>
                    <a:pt x="35" y="3336"/>
                    <a:pt x="53" y="4101"/>
                  </a:cubicBezTo>
                  <a:cubicBezTo>
                    <a:pt x="1671" y="2362"/>
                    <a:pt x="3949" y="1353"/>
                    <a:pt x="6333" y="1353"/>
                  </a:cubicBezTo>
                  <a:cubicBezTo>
                    <a:pt x="6020" y="709"/>
                    <a:pt x="5463" y="100"/>
                    <a:pt x="4750" y="13"/>
                  </a:cubicBezTo>
                  <a:cubicBezTo>
                    <a:pt x="4628" y="5"/>
                    <a:pt x="4507" y="0"/>
                    <a:pt x="4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6" name="Google Shape;2226;p68"/>
            <p:cNvSpPr/>
            <p:nvPr/>
          </p:nvSpPr>
          <p:spPr>
            <a:xfrm>
              <a:off x="6468589" y="1673401"/>
              <a:ext cx="55208" cy="46299"/>
            </a:xfrm>
            <a:custGeom>
              <a:avLst/>
              <a:gdLst/>
              <a:ahLst/>
              <a:cxnLst/>
              <a:rect l="l" t="t" r="r" b="b"/>
              <a:pathLst>
                <a:path w="2578" h="2162" extrusionOk="0">
                  <a:moveTo>
                    <a:pt x="2409" y="0"/>
                  </a:moveTo>
                  <a:cubicBezTo>
                    <a:pt x="2382" y="0"/>
                    <a:pt x="2355" y="12"/>
                    <a:pt x="2331" y="40"/>
                  </a:cubicBezTo>
                  <a:lnTo>
                    <a:pt x="70" y="1971"/>
                  </a:lnTo>
                  <a:cubicBezTo>
                    <a:pt x="0" y="2023"/>
                    <a:pt x="35" y="2162"/>
                    <a:pt x="139" y="2162"/>
                  </a:cubicBezTo>
                  <a:cubicBezTo>
                    <a:pt x="174" y="2162"/>
                    <a:pt x="192" y="2145"/>
                    <a:pt x="209" y="2127"/>
                  </a:cubicBezTo>
                  <a:lnTo>
                    <a:pt x="2471" y="214"/>
                  </a:lnTo>
                  <a:cubicBezTo>
                    <a:pt x="2578" y="133"/>
                    <a:pt x="2499" y="0"/>
                    <a:pt x="2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7" name="Google Shape;2227;p68"/>
            <p:cNvSpPr/>
            <p:nvPr/>
          </p:nvSpPr>
          <p:spPr>
            <a:xfrm>
              <a:off x="6492060" y="1678990"/>
              <a:ext cx="55294" cy="46685"/>
            </a:xfrm>
            <a:custGeom>
              <a:avLst/>
              <a:gdLst/>
              <a:ahLst/>
              <a:cxnLst/>
              <a:rect l="l" t="t" r="r" b="b"/>
              <a:pathLst>
                <a:path w="2582" h="2180" extrusionOk="0">
                  <a:moveTo>
                    <a:pt x="2417" y="0"/>
                  </a:moveTo>
                  <a:cubicBezTo>
                    <a:pt x="2389" y="0"/>
                    <a:pt x="2359" y="12"/>
                    <a:pt x="2331" y="40"/>
                  </a:cubicBezTo>
                  <a:lnTo>
                    <a:pt x="87" y="1988"/>
                  </a:lnTo>
                  <a:cubicBezTo>
                    <a:pt x="0" y="2058"/>
                    <a:pt x="52" y="2179"/>
                    <a:pt x="157" y="2179"/>
                  </a:cubicBezTo>
                  <a:cubicBezTo>
                    <a:pt x="174" y="2179"/>
                    <a:pt x="209" y="2179"/>
                    <a:pt x="226" y="2162"/>
                  </a:cubicBezTo>
                  <a:lnTo>
                    <a:pt x="2488" y="196"/>
                  </a:lnTo>
                  <a:cubicBezTo>
                    <a:pt x="2582" y="129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8" name="Google Shape;2228;p68"/>
            <p:cNvSpPr/>
            <p:nvPr/>
          </p:nvSpPr>
          <p:spPr>
            <a:xfrm>
              <a:off x="6490946" y="1687171"/>
              <a:ext cx="74203" cy="63838"/>
            </a:xfrm>
            <a:custGeom>
              <a:avLst/>
              <a:gdLst/>
              <a:ahLst/>
              <a:cxnLst/>
              <a:rect l="l" t="t" r="r" b="b"/>
              <a:pathLst>
                <a:path w="3465" h="2981" extrusionOk="0">
                  <a:moveTo>
                    <a:pt x="3297" y="1"/>
                  </a:moveTo>
                  <a:cubicBezTo>
                    <a:pt x="3270" y="1"/>
                    <a:pt x="3242" y="12"/>
                    <a:pt x="3218" y="40"/>
                  </a:cubicBezTo>
                  <a:lnTo>
                    <a:pt x="70" y="2771"/>
                  </a:lnTo>
                  <a:cubicBezTo>
                    <a:pt x="0" y="2841"/>
                    <a:pt x="52" y="2963"/>
                    <a:pt x="157" y="2980"/>
                  </a:cubicBezTo>
                  <a:cubicBezTo>
                    <a:pt x="174" y="2963"/>
                    <a:pt x="191" y="2963"/>
                    <a:pt x="226" y="2945"/>
                  </a:cubicBezTo>
                  <a:lnTo>
                    <a:pt x="3357" y="197"/>
                  </a:lnTo>
                  <a:cubicBezTo>
                    <a:pt x="3465" y="130"/>
                    <a:pt x="3386" y="1"/>
                    <a:pt x="3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9" name="Google Shape;2229;p68"/>
            <p:cNvSpPr/>
            <p:nvPr/>
          </p:nvSpPr>
          <p:spPr>
            <a:xfrm>
              <a:off x="6522234" y="1681753"/>
              <a:ext cx="72918" cy="65530"/>
            </a:xfrm>
            <a:custGeom>
              <a:avLst/>
              <a:gdLst/>
              <a:ahLst/>
              <a:cxnLst/>
              <a:rect l="l" t="t" r="r" b="b"/>
              <a:pathLst>
                <a:path w="3405" h="3060" extrusionOk="0">
                  <a:moveTo>
                    <a:pt x="3238" y="0"/>
                  </a:moveTo>
                  <a:cubicBezTo>
                    <a:pt x="3214" y="0"/>
                    <a:pt x="3189" y="10"/>
                    <a:pt x="3166" y="32"/>
                  </a:cubicBezTo>
                  <a:lnTo>
                    <a:pt x="87" y="2868"/>
                  </a:lnTo>
                  <a:cubicBezTo>
                    <a:pt x="0" y="2937"/>
                    <a:pt x="52" y="3059"/>
                    <a:pt x="157" y="3059"/>
                  </a:cubicBezTo>
                  <a:cubicBezTo>
                    <a:pt x="192" y="3059"/>
                    <a:pt x="209" y="3042"/>
                    <a:pt x="244" y="3024"/>
                  </a:cubicBezTo>
                  <a:lnTo>
                    <a:pt x="3323" y="206"/>
                  </a:lnTo>
                  <a:cubicBezTo>
                    <a:pt x="3405" y="125"/>
                    <a:pt x="3326" y="0"/>
                    <a:pt x="3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0" name="Google Shape;2230;p68"/>
            <p:cNvSpPr/>
            <p:nvPr/>
          </p:nvSpPr>
          <p:spPr>
            <a:xfrm>
              <a:off x="6554270" y="1705866"/>
              <a:ext cx="38783" cy="36191"/>
            </a:xfrm>
            <a:custGeom>
              <a:avLst/>
              <a:gdLst/>
              <a:ahLst/>
              <a:cxnLst/>
              <a:rect l="l" t="t" r="r" b="b"/>
              <a:pathLst>
                <a:path w="1811" h="1690" extrusionOk="0">
                  <a:moveTo>
                    <a:pt x="1660" y="1"/>
                  </a:moveTo>
                  <a:cubicBezTo>
                    <a:pt x="1641" y="1"/>
                    <a:pt x="1620" y="7"/>
                    <a:pt x="1601" y="20"/>
                  </a:cubicBezTo>
                  <a:cubicBezTo>
                    <a:pt x="1079" y="489"/>
                    <a:pt x="557" y="994"/>
                    <a:pt x="70" y="1498"/>
                  </a:cubicBezTo>
                  <a:cubicBezTo>
                    <a:pt x="0" y="1568"/>
                    <a:pt x="53" y="1690"/>
                    <a:pt x="157" y="1690"/>
                  </a:cubicBezTo>
                  <a:cubicBezTo>
                    <a:pt x="174" y="1690"/>
                    <a:pt x="209" y="1672"/>
                    <a:pt x="226" y="1655"/>
                  </a:cubicBezTo>
                  <a:cubicBezTo>
                    <a:pt x="714" y="1150"/>
                    <a:pt x="1218" y="646"/>
                    <a:pt x="1740" y="176"/>
                  </a:cubicBezTo>
                  <a:cubicBezTo>
                    <a:pt x="1810" y="106"/>
                    <a:pt x="1744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1" name="Google Shape;2231;p68"/>
            <p:cNvSpPr/>
            <p:nvPr/>
          </p:nvSpPr>
          <p:spPr>
            <a:xfrm>
              <a:off x="7030369" y="1612668"/>
              <a:ext cx="300645" cy="388682"/>
            </a:xfrm>
            <a:custGeom>
              <a:avLst/>
              <a:gdLst/>
              <a:ahLst/>
              <a:cxnLst/>
              <a:rect l="l" t="t" r="r" b="b"/>
              <a:pathLst>
                <a:path w="14039" h="18150" extrusionOk="0">
                  <a:moveTo>
                    <a:pt x="13905" y="0"/>
                  </a:moveTo>
                  <a:cubicBezTo>
                    <a:pt x="13877" y="0"/>
                    <a:pt x="13853" y="12"/>
                    <a:pt x="13847" y="40"/>
                  </a:cubicBezTo>
                  <a:cubicBezTo>
                    <a:pt x="11168" y="7277"/>
                    <a:pt x="6367" y="13539"/>
                    <a:pt x="70" y="17993"/>
                  </a:cubicBezTo>
                  <a:cubicBezTo>
                    <a:pt x="0" y="18045"/>
                    <a:pt x="35" y="18149"/>
                    <a:pt x="122" y="18149"/>
                  </a:cubicBezTo>
                  <a:cubicBezTo>
                    <a:pt x="139" y="18149"/>
                    <a:pt x="157" y="18149"/>
                    <a:pt x="174" y="18132"/>
                  </a:cubicBezTo>
                  <a:cubicBezTo>
                    <a:pt x="6489" y="13661"/>
                    <a:pt x="11325" y="7381"/>
                    <a:pt x="14004" y="110"/>
                  </a:cubicBezTo>
                  <a:cubicBezTo>
                    <a:pt x="14039" y="51"/>
                    <a:pt x="13963" y="0"/>
                    <a:pt x="13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2" name="Google Shape;2232;p68"/>
            <p:cNvSpPr/>
            <p:nvPr/>
          </p:nvSpPr>
          <p:spPr>
            <a:xfrm>
              <a:off x="7083264" y="1503623"/>
              <a:ext cx="30559" cy="151640"/>
            </a:xfrm>
            <a:custGeom>
              <a:avLst/>
              <a:gdLst/>
              <a:ahLst/>
              <a:cxnLst/>
              <a:rect l="l" t="t" r="r" b="b"/>
              <a:pathLst>
                <a:path w="1427" h="7081" extrusionOk="0">
                  <a:moveTo>
                    <a:pt x="714" y="0"/>
                  </a:moveTo>
                  <a:cubicBezTo>
                    <a:pt x="331" y="0"/>
                    <a:pt x="0" y="1583"/>
                    <a:pt x="0" y="3532"/>
                  </a:cubicBezTo>
                  <a:cubicBezTo>
                    <a:pt x="0" y="5497"/>
                    <a:pt x="331" y="7080"/>
                    <a:pt x="714" y="7080"/>
                  </a:cubicBezTo>
                  <a:cubicBezTo>
                    <a:pt x="1114" y="7080"/>
                    <a:pt x="1427" y="5497"/>
                    <a:pt x="1427" y="3532"/>
                  </a:cubicBezTo>
                  <a:cubicBezTo>
                    <a:pt x="1427" y="1583"/>
                    <a:pt x="1114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3" name="Google Shape;2233;p68"/>
            <p:cNvSpPr/>
            <p:nvPr/>
          </p:nvSpPr>
          <p:spPr>
            <a:xfrm>
              <a:off x="7028870" y="1354703"/>
              <a:ext cx="135621" cy="87844"/>
            </a:xfrm>
            <a:custGeom>
              <a:avLst/>
              <a:gdLst/>
              <a:ahLst/>
              <a:cxnLst/>
              <a:rect l="l" t="t" r="r" b="b"/>
              <a:pathLst>
                <a:path w="6333" h="4102" extrusionOk="0">
                  <a:moveTo>
                    <a:pt x="1957" y="0"/>
                  </a:moveTo>
                  <a:cubicBezTo>
                    <a:pt x="1839" y="0"/>
                    <a:pt x="1720" y="5"/>
                    <a:pt x="1601" y="13"/>
                  </a:cubicBezTo>
                  <a:cubicBezTo>
                    <a:pt x="888" y="100"/>
                    <a:pt x="314" y="709"/>
                    <a:pt x="1" y="1353"/>
                  </a:cubicBezTo>
                  <a:cubicBezTo>
                    <a:pt x="2384" y="1353"/>
                    <a:pt x="4663" y="2362"/>
                    <a:pt x="6280" y="4101"/>
                  </a:cubicBezTo>
                  <a:cubicBezTo>
                    <a:pt x="6298" y="3336"/>
                    <a:pt x="6333" y="2518"/>
                    <a:pt x="5967" y="1857"/>
                  </a:cubicBezTo>
                  <a:cubicBezTo>
                    <a:pt x="5515" y="1040"/>
                    <a:pt x="4593" y="605"/>
                    <a:pt x="3706" y="327"/>
                  </a:cubicBezTo>
                  <a:cubicBezTo>
                    <a:pt x="3140" y="109"/>
                    <a:pt x="2551" y="0"/>
                    <a:pt x="1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4" name="Google Shape;2234;p68"/>
            <p:cNvSpPr/>
            <p:nvPr/>
          </p:nvSpPr>
          <p:spPr>
            <a:xfrm>
              <a:off x="7139071" y="1673401"/>
              <a:ext cx="55229" cy="46299"/>
            </a:xfrm>
            <a:custGeom>
              <a:avLst/>
              <a:gdLst/>
              <a:ahLst/>
              <a:cxnLst/>
              <a:rect l="l" t="t" r="r" b="b"/>
              <a:pathLst>
                <a:path w="2579" h="2162" extrusionOk="0">
                  <a:moveTo>
                    <a:pt x="170" y="0"/>
                  </a:moveTo>
                  <a:cubicBezTo>
                    <a:pt x="80" y="0"/>
                    <a:pt x="1" y="133"/>
                    <a:pt x="108" y="214"/>
                  </a:cubicBezTo>
                  <a:lnTo>
                    <a:pt x="2370" y="2127"/>
                  </a:lnTo>
                  <a:cubicBezTo>
                    <a:pt x="2387" y="2145"/>
                    <a:pt x="2404" y="2162"/>
                    <a:pt x="2439" y="2162"/>
                  </a:cubicBezTo>
                  <a:cubicBezTo>
                    <a:pt x="2543" y="2162"/>
                    <a:pt x="2578" y="2023"/>
                    <a:pt x="2509" y="1971"/>
                  </a:cubicBezTo>
                  <a:lnTo>
                    <a:pt x="247" y="40"/>
                  </a:lnTo>
                  <a:cubicBezTo>
                    <a:pt x="223" y="12"/>
                    <a:pt x="196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5" name="Google Shape;2235;p68"/>
            <p:cNvSpPr/>
            <p:nvPr/>
          </p:nvSpPr>
          <p:spPr>
            <a:xfrm>
              <a:off x="7115600" y="1678990"/>
              <a:ext cx="55229" cy="46685"/>
            </a:xfrm>
            <a:custGeom>
              <a:avLst/>
              <a:gdLst/>
              <a:ahLst/>
              <a:cxnLst/>
              <a:rect l="l" t="t" r="r" b="b"/>
              <a:pathLst>
                <a:path w="2579" h="2180" extrusionOk="0">
                  <a:moveTo>
                    <a:pt x="169" y="0"/>
                  </a:moveTo>
                  <a:cubicBezTo>
                    <a:pt x="80" y="0"/>
                    <a:pt x="1" y="129"/>
                    <a:pt x="108" y="196"/>
                  </a:cubicBezTo>
                  <a:lnTo>
                    <a:pt x="2352" y="2162"/>
                  </a:lnTo>
                  <a:cubicBezTo>
                    <a:pt x="2387" y="2179"/>
                    <a:pt x="2404" y="2179"/>
                    <a:pt x="2439" y="2179"/>
                  </a:cubicBezTo>
                  <a:cubicBezTo>
                    <a:pt x="2526" y="2179"/>
                    <a:pt x="2578" y="2058"/>
                    <a:pt x="2509" y="1988"/>
                  </a:cubicBezTo>
                  <a:lnTo>
                    <a:pt x="247" y="40"/>
                  </a:lnTo>
                  <a:cubicBezTo>
                    <a:pt x="223" y="12"/>
                    <a:pt x="196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6" name="Google Shape;2236;p68"/>
            <p:cNvSpPr/>
            <p:nvPr/>
          </p:nvSpPr>
          <p:spPr>
            <a:xfrm>
              <a:off x="7097719" y="1687171"/>
              <a:ext cx="74588" cy="63838"/>
            </a:xfrm>
            <a:custGeom>
              <a:avLst/>
              <a:gdLst/>
              <a:ahLst/>
              <a:cxnLst/>
              <a:rect l="l" t="t" r="r" b="b"/>
              <a:pathLst>
                <a:path w="3483" h="2981" extrusionOk="0">
                  <a:moveTo>
                    <a:pt x="169" y="1"/>
                  </a:moveTo>
                  <a:cubicBezTo>
                    <a:pt x="80" y="1"/>
                    <a:pt x="1" y="130"/>
                    <a:pt x="108" y="197"/>
                  </a:cubicBezTo>
                  <a:lnTo>
                    <a:pt x="3257" y="2945"/>
                  </a:lnTo>
                  <a:cubicBezTo>
                    <a:pt x="3274" y="2963"/>
                    <a:pt x="3292" y="2980"/>
                    <a:pt x="3326" y="2980"/>
                  </a:cubicBezTo>
                  <a:lnTo>
                    <a:pt x="3326" y="2963"/>
                  </a:lnTo>
                  <a:cubicBezTo>
                    <a:pt x="3431" y="2963"/>
                    <a:pt x="3483" y="2841"/>
                    <a:pt x="3396" y="2771"/>
                  </a:cubicBezTo>
                  <a:lnTo>
                    <a:pt x="247" y="40"/>
                  </a:lnTo>
                  <a:cubicBezTo>
                    <a:pt x="223" y="12"/>
                    <a:pt x="19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7" name="Google Shape;2237;p68"/>
            <p:cNvSpPr/>
            <p:nvPr/>
          </p:nvSpPr>
          <p:spPr>
            <a:xfrm>
              <a:off x="7068059" y="1681903"/>
              <a:ext cx="72597" cy="65380"/>
            </a:xfrm>
            <a:custGeom>
              <a:avLst/>
              <a:gdLst/>
              <a:ahLst/>
              <a:cxnLst/>
              <a:rect l="l" t="t" r="r" b="b"/>
              <a:pathLst>
                <a:path w="3390" h="3053" extrusionOk="0">
                  <a:moveTo>
                    <a:pt x="157" y="0"/>
                  </a:moveTo>
                  <a:cubicBezTo>
                    <a:pt x="72" y="0"/>
                    <a:pt x="1" y="116"/>
                    <a:pt x="84" y="199"/>
                  </a:cubicBezTo>
                  <a:lnTo>
                    <a:pt x="3163" y="3017"/>
                  </a:lnTo>
                  <a:cubicBezTo>
                    <a:pt x="3181" y="3035"/>
                    <a:pt x="3198" y="3052"/>
                    <a:pt x="3233" y="3052"/>
                  </a:cubicBezTo>
                  <a:cubicBezTo>
                    <a:pt x="3337" y="3052"/>
                    <a:pt x="3389" y="2930"/>
                    <a:pt x="3302" y="2861"/>
                  </a:cubicBezTo>
                  <a:lnTo>
                    <a:pt x="223" y="25"/>
                  </a:lnTo>
                  <a:cubicBezTo>
                    <a:pt x="202" y="8"/>
                    <a:pt x="179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8" name="Google Shape;2238;p68"/>
            <p:cNvSpPr/>
            <p:nvPr/>
          </p:nvSpPr>
          <p:spPr>
            <a:xfrm>
              <a:off x="7068659" y="1705438"/>
              <a:ext cx="39532" cy="36620"/>
            </a:xfrm>
            <a:custGeom>
              <a:avLst/>
              <a:gdLst/>
              <a:ahLst/>
              <a:cxnLst/>
              <a:rect l="l" t="t" r="r" b="b"/>
              <a:pathLst>
                <a:path w="1846" h="1710" extrusionOk="0">
                  <a:moveTo>
                    <a:pt x="178" y="1"/>
                  </a:moveTo>
                  <a:cubicBezTo>
                    <a:pt x="80" y="1"/>
                    <a:pt x="1" y="133"/>
                    <a:pt x="108" y="214"/>
                  </a:cubicBezTo>
                  <a:cubicBezTo>
                    <a:pt x="648" y="666"/>
                    <a:pt x="1152" y="1170"/>
                    <a:pt x="1639" y="1675"/>
                  </a:cubicBezTo>
                  <a:cubicBezTo>
                    <a:pt x="1655" y="1691"/>
                    <a:pt x="1684" y="1706"/>
                    <a:pt x="1703" y="1709"/>
                  </a:cubicBezTo>
                  <a:lnTo>
                    <a:pt x="1703" y="1709"/>
                  </a:lnTo>
                  <a:cubicBezTo>
                    <a:pt x="1799" y="1701"/>
                    <a:pt x="1845" y="1585"/>
                    <a:pt x="1778" y="1518"/>
                  </a:cubicBezTo>
                  <a:cubicBezTo>
                    <a:pt x="1309" y="1014"/>
                    <a:pt x="787" y="509"/>
                    <a:pt x="265" y="40"/>
                  </a:cubicBezTo>
                  <a:cubicBezTo>
                    <a:pt x="237" y="12"/>
                    <a:pt x="207" y="1"/>
                    <a:pt x="178" y="1"/>
                  </a:cubicBezTo>
                  <a:close/>
                  <a:moveTo>
                    <a:pt x="1703" y="1709"/>
                  </a:moveTo>
                  <a:cubicBezTo>
                    <a:pt x="1699" y="1710"/>
                    <a:pt x="1695" y="1710"/>
                    <a:pt x="1691" y="1710"/>
                  </a:cubicBezTo>
                  <a:lnTo>
                    <a:pt x="1709" y="1710"/>
                  </a:lnTo>
                  <a:cubicBezTo>
                    <a:pt x="1707" y="1710"/>
                    <a:pt x="1705" y="1710"/>
                    <a:pt x="1703" y="1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9" name="Google Shape;2239;p68"/>
            <p:cNvSpPr/>
            <p:nvPr/>
          </p:nvSpPr>
          <p:spPr>
            <a:xfrm>
              <a:off x="6278595" y="1241439"/>
              <a:ext cx="1098975" cy="103499"/>
            </a:xfrm>
            <a:custGeom>
              <a:avLst/>
              <a:gdLst/>
              <a:ahLst/>
              <a:cxnLst/>
              <a:rect l="l" t="t" r="r" b="b"/>
              <a:pathLst>
                <a:path w="51318" h="4833" extrusionOk="0">
                  <a:moveTo>
                    <a:pt x="27638" y="1"/>
                  </a:moveTo>
                  <a:cubicBezTo>
                    <a:pt x="12958" y="1"/>
                    <a:pt x="905" y="2119"/>
                    <a:pt x="905" y="2119"/>
                  </a:cubicBezTo>
                  <a:lnTo>
                    <a:pt x="0" y="4833"/>
                  </a:lnTo>
                  <a:cubicBezTo>
                    <a:pt x="0" y="4833"/>
                    <a:pt x="13314" y="2761"/>
                    <a:pt x="28519" y="2761"/>
                  </a:cubicBezTo>
                  <a:cubicBezTo>
                    <a:pt x="36122" y="2761"/>
                    <a:pt x="44197" y="3279"/>
                    <a:pt x="51318" y="4833"/>
                  </a:cubicBezTo>
                  <a:lnTo>
                    <a:pt x="50448" y="2119"/>
                  </a:lnTo>
                  <a:cubicBezTo>
                    <a:pt x="42974" y="530"/>
                    <a:pt x="34978" y="1"/>
                    <a:pt x="27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0" name="Google Shape;2240;p68"/>
            <p:cNvSpPr/>
            <p:nvPr/>
          </p:nvSpPr>
          <p:spPr>
            <a:xfrm>
              <a:off x="6614982" y="1488268"/>
              <a:ext cx="262291" cy="208775"/>
            </a:xfrm>
            <a:custGeom>
              <a:avLst/>
              <a:gdLst/>
              <a:ahLst/>
              <a:cxnLst/>
              <a:rect l="l" t="t" r="r" b="b"/>
              <a:pathLst>
                <a:path w="12248" h="9749" extrusionOk="0">
                  <a:moveTo>
                    <a:pt x="9970" y="0"/>
                  </a:moveTo>
                  <a:cubicBezTo>
                    <a:pt x="5723" y="0"/>
                    <a:pt x="7572" y="7669"/>
                    <a:pt x="1" y="9746"/>
                  </a:cubicBezTo>
                  <a:cubicBezTo>
                    <a:pt x="1" y="9746"/>
                    <a:pt x="51" y="9748"/>
                    <a:pt x="142" y="9748"/>
                  </a:cubicBezTo>
                  <a:cubicBezTo>
                    <a:pt x="902" y="9748"/>
                    <a:pt x="4536" y="9596"/>
                    <a:pt x="6229" y="6754"/>
                  </a:cubicBezTo>
                  <a:cubicBezTo>
                    <a:pt x="7829" y="4066"/>
                    <a:pt x="9306" y="932"/>
                    <a:pt x="11172" y="932"/>
                  </a:cubicBezTo>
                  <a:cubicBezTo>
                    <a:pt x="11516" y="932"/>
                    <a:pt x="11874" y="1038"/>
                    <a:pt x="12247" y="1274"/>
                  </a:cubicBezTo>
                  <a:cubicBezTo>
                    <a:pt x="11830" y="491"/>
                    <a:pt x="11030" y="4"/>
                    <a:pt x="10143" y="4"/>
                  </a:cubicBezTo>
                  <a:cubicBezTo>
                    <a:pt x="10084" y="1"/>
                    <a:pt x="10026" y="0"/>
                    <a:pt x="99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1" name="Google Shape;2241;p68"/>
            <p:cNvSpPr/>
            <p:nvPr/>
          </p:nvSpPr>
          <p:spPr>
            <a:xfrm>
              <a:off x="6781505" y="1490945"/>
              <a:ext cx="29446" cy="20901"/>
            </a:xfrm>
            <a:custGeom>
              <a:avLst/>
              <a:gdLst/>
              <a:ahLst/>
              <a:cxnLst/>
              <a:rect l="l" t="t" r="r" b="b"/>
              <a:pathLst>
                <a:path w="1375" h="976" extrusionOk="0">
                  <a:moveTo>
                    <a:pt x="1" y="975"/>
                  </a:moveTo>
                  <a:lnTo>
                    <a:pt x="1375" y="1"/>
                  </a:lnTo>
                  <a:cubicBezTo>
                    <a:pt x="818" y="158"/>
                    <a:pt x="349" y="505"/>
                    <a:pt x="1" y="9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2" name="Google Shape;2242;p68"/>
            <p:cNvSpPr/>
            <p:nvPr/>
          </p:nvSpPr>
          <p:spPr>
            <a:xfrm>
              <a:off x="6227927" y="1347088"/>
              <a:ext cx="1237187" cy="381872"/>
            </a:xfrm>
            <a:custGeom>
              <a:avLst/>
              <a:gdLst/>
              <a:ahLst/>
              <a:cxnLst/>
              <a:rect l="l" t="t" r="r" b="b"/>
              <a:pathLst>
                <a:path w="57772" h="17832" fill="none" extrusionOk="0">
                  <a:moveTo>
                    <a:pt x="53684" y="1"/>
                  </a:moveTo>
                  <a:cubicBezTo>
                    <a:pt x="53684" y="1"/>
                    <a:pt x="57772" y="16388"/>
                    <a:pt x="42759" y="17101"/>
                  </a:cubicBezTo>
                  <a:cubicBezTo>
                    <a:pt x="27729" y="17831"/>
                    <a:pt x="33453" y="6959"/>
                    <a:pt x="28217" y="6715"/>
                  </a:cubicBezTo>
                  <a:cubicBezTo>
                    <a:pt x="22980" y="6455"/>
                    <a:pt x="26616" y="17223"/>
                    <a:pt x="13308" y="16962"/>
                  </a:cubicBezTo>
                  <a:cubicBezTo>
                    <a:pt x="1" y="16718"/>
                    <a:pt x="2384" y="1"/>
                    <a:pt x="2384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3" name="Google Shape;2243;p68"/>
            <p:cNvSpPr/>
            <p:nvPr/>
          </p:nvSpPr>
          <p:spPr>
            <a:xfrm>
              <a:off x="6787480" y="2150142"/>
              <a:ext cx="114163" cy="70627"/>
            </a:xfrm>
            <a:custGeom>
              <a:avLst/>
              <a:gdLst/>
              <a:ahLst/>
              <a:cxnLst/>
              <a:rect l="l" t="t" r="r" b="b"/>
              <a:pathLst>
                <a:path w="5331" h="3298" extrusionOk="0">
                  <a:moveTo>
                    <a:pt x="5214" y="1"/>
                  </a:moveTo>
                  <a:cubicBezTo>
                    <a:pt x="5205" y="1"/>
                    <a:pt x="5194" y="3"/>
                    <a:pt x="5184" y="10"/>
                  </a:cubicBezTo>
                  <a:cubicBezTo>
                    <a:pt x="3444" y="636"/>
                    <a:pt x="1270" y="1419"/>
                    <a:pt x="35" y="3158"/>
                  </a:cubicBezTo>
                  <a:cubicBezTo>
                    <a:pt x="0" y="3228"/>
                    <a:pt x="35" y="3297"/>
                    <a:pt x="104" y="3297"/>
                  </a:cubicBezTo>
                  <a:cubicBezTo>
                    <a:pt x="139" y="3297"/>
                    <a:pt x="174" y="3280"/>
                    <a:pt x="191" y="3263"/>
                  </a:cubicBezTo>
                  <a:cubicBezTo>
                    <a:pt x="1287" y="1697"/>
                    <a:pt x="3131" y="932"/>
                    <a:pt x="5254" y="166"/>
                  </a:cubicBezTo>
                  <a:cubicBezTo>
                    <a:pt x="5330" y="151"/>
                    <a:pt x="5285" y="1"/>
                    <a:pt x="5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4" name="Google Shape;2244;p68"/>
            <p:cNvSpPr/>
            <p:nvPr/>
          </p:nvSpPr>
          <p:spPr>
            <a:xfrm>
              <a:off x="6828832" y="2182735"/>
              <a:ext cx="47691" cy="24991"/>
            </a:xfrm>
            <a:custGeom>
              <a:avLst/>
              <a:gdLst/>
              <a:ahLst/>
              <a:cxnLst/>
              <a:rect l="l" t="t" r="r" b="b"/>
              <a:pathLst>
                <a:path w="2227" h="1167" extrusionOk="0">
                  <a:moveTo>
                    <a:pt x="2122" y="1"/>
                  </a:moveTo>
                  <a:cubicBezTo>
                    <a:pt x="1357" y="140"/>
                    <a:pt x="644" y="488"/>
                    <a:pt x="70" y="1027"/>
                  </a:cubicBezTo>
                  <a:cubicBezTo>
                    <a:pt x="0" y="1080"/>
                    <a:pt x="52" y="1166"/>
                    <a:pt x="122" y="1166"/>
                  </a:cubicBezTo>
                  <a:cubicBezTo>
                    <a:pt x="157" y="1166"/>
                    <a:pt x="174" y="1166"/>
                    <a:pt x="191" y="1149"/>
                  </a:cubicBezTo>
                  <a:cubicBezTo>
                    <a:pt x="731" y="645"/>
                    <a:pt x="1409" y="314"/>
                    <a:pt x="2140" y="175"/>
                  </a:cubicBezTo>
                  <a:cubicBezTo>
                    <a:pt x="2192" y="175"/>
                    <a:pt x="2227" y="123"/>
                    <a:pt x="2227" y="71"/>
                  </a:cubicBezTo>
                  <a:cubicBezTo>
                    <a:pt x="2209" y="36"/>
                    <a:pt x="2157" y="1"/>
                    <a:pt x="2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5" name="Google Shape;2245;p68"/>
            <p:cNvSpPr/>
            <p:nvPr/>
          </p:nvSpPr>
          <p:spPr>
            <a:xfrm>
              <a:off x="6684281" y="1842986"/>
              <a:ext cx="192242" cy="235137"/>
            </a:xfrm>
            <a:custGeom>
              <a:avLst/>
              <a:gdLst/>
              <a:ahLst/>
              <a:cxnLst/>
              <a:rect l="l" t="t" r="r" b="b"/>
              <a:pathLst>
                <a:path w="8977" h="10980" extrusionOk="0">
                  <a:moveTo>
                    <a:pt x="8281" y="1"/>
                  </a:moveTo>
                  <a:lnTo>
                    <a:pt x="8281" y="1"/>
                  </a:lnTo>
                  <a:cubicBezTo>
                    <a:pt x="8281" y="1"/>
                    <a:pt x="3810" y="819"/>
                    <a:pt x="1792" y="2784"/>
                  </a:cubicBezTo>
                  <a:cubicBezTo>
                    <a:pt x="1792" y="2784"/>
                    <a:pt x="0" y="3915"/>
                    <a:pt x="314" y="7307"/>
                  </a:cubicBezTo>
                  <a:cubicBezTo>
                    <a:pt x="547" y="9849"/>
                    <a:pt x="2907" y="10979"/>
                    <a:pt x="4965" y="10979"/>
                  </a:cubicBezTo>
                  <a:cubicBezTo>
                    <a:pt x="5668" y="10979"/>
                    <a:pt x="6336" y="10847"/>
                    <a:pt x="6872" y="10595"/>
                  </a:cubicBezTo>
                  <a:cubicBezTo>
                    <a:pt x="8977" y="9603"/>
                    <a:pt x="8281" y="1"/>
                    <a:pt x="8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6" name="Google Shape;2246;p68"/>
            <p:cNvSpPr/>
            <p:nvPr/>
          </p:nvSpPr>
          <p:spPr>
            <a:xfrm>
              <a:off x="6690234" y="1964816"/>
              <a:ext cx="171020" cy="113307"/>
            </a:xfrm>
            <a:custGeom>
              <a:avLst/>
              <a:gdLst/>
              <a:ahLst/>
              <a:cxnLst/>
              <a:rect l="l" t="t" r="r" b="b"/>
              <a:pathLst>
                <a:path w="7986" h="5291" extrusionOk="0">
                  <a:moveTo>
                    <a:pt x="5008" y="0"/>
                  </a:moveTo>
                  <a:cubicBezTo>
                    <a:pt x="3302" y="0"/>
                    <a:pt x="1425" y="475"/>
                    <a:pt x="1" y="1114"/>
                  </a:cubicBezTo>
                  <a:cubicBezTo>
                    <a:pt x="1" y="1288"/>
                    <a:pt x="18" y="1444"/>
                    <a:pt x="36" y="1618"/>
                  </a:cubicBezTo>
                  <a:cubicBezTo>
                    <a:pt x="269" y="4160"/>
                    <a:pt x="2629" y="5290"/>
                    <a:pt x="4687" y="5290"/>
                  </a:cubicBezTo>
                  <a:cubicBezTo>
                    <a:pt x="5390" y="5290"/>
                    <a:pt x="6058" y="5158"/>
                    <a:pt x="6594" y="4906"/>
                  </a:cubicBezTo>
                  <a:cubicBezTo>
                    <a:pt x="7429" y="4506"/>
                    <a:pt x="7829" y="2714"/>
                    <a:pt x="7985" y="714"/>
                  </a:cubicBezTo>
                  <a:cubicBezTo>
                    <a:pt x="7189" y="208"/>
                    <a:pt x="6136" y="0"/>
                    <a:pt x="5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7" name="Google Shape;2247;p68"/>
            <p:cNvSpPr/>
            <p:nvPr/>
          </p:nvSpPr>
          <p:spPr>
            <a:xfrm>
              <a:off x="6711478" y="1574249"/>
              <a:ext cx="334545" cy="339556"/>
            </a:xfrm>
            <a:custGeom>
              <a:avLst/>
              <a:gdLst/>
              <a:ahLst/>
              <a:cxnLst/>
              <a:rect l="l" t="t" r="r" b="b"/>
              <a:pathLst>
                <a:path w="15622" h="15856" extrusionOk="0">
                  <a:moveTo>
                    <a:pt x="10946" y="0"/>
                  </a:moveTo>
                  <a:cubicBezTo>
                    <a:pt x="8002" y="0"/>
                    <a:pt x="5852" y="5402"/>
                    <a:pt x="5340" y="5402"/>
                  </a:cubicBezTo>
                  <a:cubicBezTo>
                    <a:pt x="5334" y="5402"/>
                    <a:pt x="5329" y="5402"/>
                    <a:pt x="5323" y="5400"/>
                  </a:cubicBezTo>
                  <a:cubicBezTo>
                    <a:pt x="5219" y="5366"/>
                    <a:pt x="5167" y="4896"/>
                    <a:pt x="5149" y="4130"/>
                  </a:cubicBezTo>
                  <a:cubicBezTo>
                    <a:pt x="4541" y="4513"/>
                    <a:pt x="3862" y="4809"/>
                    <a:pt x="3166" y="5035"/>
                  </a:cubicBezTo>
                  <a:cubicBezTo>
                    <a:pt x="3105" y="5055"/>
                    <a:pt x="3043" y="5065"/>
                    <a:pt x="2981" y="5065"/>
                  </a:cubicBezTo>
                  <a:cubicBezTo>
                    <a:pt x="2830" y="5065"/>
                    <a:pt x="2681" y="5007"/>
                    <a:pt x="2558" y="4896"/>
                  </a:cubicBezTo>
                  <a:lnTo>
                    <a:pt x="0" y="15855"/>
                  </a:lnTo>
                  <a:cubicBezTo>
                    <a:pt x="2610" y="12863"/>
                    <a:pt x="8768" y="12272"/>
                    <a:pt x="8768" y="12272"/>
                  </a:cubicBezTo>
                  <a:cubicBezTo>
                    <a:pt x="6663" y="11785"/>
                    <a:pt x="5184" y="8532"/>
                    <a:pt x="5184" y="8532"/>
                  </a:cubicBezTo>
                  <a:cubicBezTo>
                    <a:pt x="9638" y="8114"/>
                    <a:pt x="15622" y="1991"/>
                    <a:pt x="12073" y="269"/>
                  </a:cubicBezTo>
                  <a:cubicBezTo>
                    <a:pt x="11686" y="83"/>
                    <a:pt x="11310" y="0"/>
                    <a:pt x="10946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8" name="Google Shape;2248;p68"/>
            <p:cNvSpPr/>
            <p:nvPr/>
          </p:nvSpPr>
          <p:spPr>
            <a:xfrm>
              <a:off x="6708865" y="1378816"/>
              <a:ext cx="288738" cy="536853"/>
            </a:xfrm>
            <a:custGeom>
              <a:avLst/>
              <a:gdLst/>
              <a:ahLst/>
              <a:cxnLst/>
              <a:rect l="l" t="t" r="r" b="b"/>
              <a:pathLst>
                <a:path w="13483" h="25069" extrusionOk="0">
                  <a:moveTo>
                    <a:pt x="5933" y="1"/>
                  </a:moveTo>
                  <a:cubicBezTo>
                    <a:pt x="5880" y="1"/>
                    <a:pt x="5846" y="36"/>
                    <a:pt x="5846" y="88"/>
                  </a:cubicBezTo>
                  <a:cubicBezTo>
                    <a:pt x="5846" y="123"/>
                    <a:pt x="5567" y="3706"/>
                    <a:pt x="5376" y="7255"/>
                  </a:cubicBezTo>
                  <a:cubicBezTo>
                    <a:pt x="4976" y="14509"/>
                    <a:pt x="5254" y="14578"/>
                    <a:pt x="5393" y="14613"/>
                  </a:cubicBezTo>
                  <a:cubicBezTo>
                    <a:pt x="5407" y="14617"/>
                    <a:pt x="5421" y="14618"/>
                    <a:pt x="5435" y="14618"/>
                  </a:cubicBezTo>
                  <a:cubicBezTo>
                    <a:pt x="5649" y="14618"/>
                    <a:pt x="5880" y="14245"/>
                    <a:pt x="6402" y="13413"/>
                  </a:cubicBezTo>
                  <a:cubicBezTo>
                    <a:pt x="7367" y="11884"/>
                    <a:pt x="9042" y="9227"/>
                    <a:pt x="11080" y="9227"/>
                  </a:cubicBezTo>
                  <a:cubicBezTo>
                    <a:pt x="11430" y="9227"/>
                    <a:pt x="11790" y="9306"/>
                    <a:pt x="12160" y="9482"/>
                  </a:cubicBezTo>
                  <a:cubicBezTo>
                    <a:pt x="12960" y="9882"/>
                    <a:pt x="13291" y="10508"/>
                    <a:pt x="13152" y="11378"/>
                  </a:cubicBezTo>
                  <a:cubicBezTo>
                    <a:pt x="12734" y="13691"/>
                    <a:pt x="8698" y="17240"/>
                    <a:pt x="5289" y="17571"/>
                  </a:cubicBezTo>
                  <a:cubicBezTo>
                    <a:pt x="5254" y="17571"/>
                    <a:pt x="5237" y="17588"/>
                    <a:pt x="5219" y="17623"/>
                  </a:cubicBezTo>
                  <a:cubicBezTo>
                    <a:pt x="5202" y="17640"/>
                    <a:pt x="5202" y="17675"/>
                    <a:pt x="5219" y="17692"/>
                  </a:cubicBezTo>
                  <a:cubicBezTo>
                    <a:pt x="5289" y="17832"/>
                    <a:pt x="6576" y="20597"/>
                    <a:pt x="8490" y="21363"/>
                  </a:cubicBezTo>
                  <a:cubicBezTo>
                    <a:pt x="7063" y="21554"/>
                    <a:pt x="2262" y="22372"/>
                    <a:pt x="53" y="24929"/>
                  </a:cubicBezTo>
                  <a:cubicBezTo>
                    <a:pt x="1" y="24981"/>
                    <a:pt x="35" y="25068"/>
                    <a:pt x="122" y="25068"/>
                  </a:cubicBezTo>
                  <a:cubicBezTo>
                    <a:pt x="140" y="25068"/>
                    <a:pt x="157" y="25051"/>
                    <a:pt x="175" y="25051"/>
                  </a:cubicBezTo>
                  <a:cubicBezTo>
                    <a:pt x="2732" y="22111"/>
                    <a:pt x="8838" y="21485"/>
                    <a:pt x="8890" y="21485"/>
                  </a:cubicBezTo>
                  <a:cubicBezTo>
                    <a:pt x="8994" y="21485"/>
                    <a:pt x="8994" y="21345"/>
                    <a:pt x="8907" y="21311"/>
                  </a:cubicBezTo>
                  <a:cubicBezTo>
                    <a:pt x="7081" y="20893"/>
                    <a:pt x="5706" y="18301"/>
                    <a:pt x="5428" y="17745"/>
                  </a:cubicBezTo>
                  <a:cubicBezTo>
                    <a:pt x="8629" y="17344"/>
                    <a:pt x="12856" y="13970"/>
                    <a:pt x="13308" y="11412"/>
                  </a:cubicBezTo>
                  <a:cubicBezTo>
                    <a:pt x="13482" y="10473"/>
                    <a:pt x="13100" y="9742"/>
                    <a:pt x="12230" y="9325"/>
                  </a:cubicBezTo>
                  <a:cubicBezTo>
                    <a:pt x="11830" y="9134"/>
                    <a:pt x="11441" y="9049"/>
                    <a:pt x="11066" y="9049"/>
                  </a:cubicBezTo>
                  <a:cubicBezTo>
                    <a:pt x="8942" y="9049"/>
                    <a:pt x="7236" y="11759"/>
                    <a:pt x="6246" y="13326"/>
                  </a:cubicBezTo>
                  <a:cubicBezTo>
                    <a:pt x="5933" y="13830"/>
                    <a:pt x="5585" y="14387"/>
                    <a:pt x="5445" y="14439"/>
                  </a:cubicBezTo>
                  <a:cubicBezTo>
                    <a:pt x="5115" y="13883"/>
                    <a:pt x="5602" y="5602"/>
                    <a:pt x="6020" y="105"/>
                  </a:cubicBezTo>
                  <a:cubicBezTo>
                    <a:pt x="6020" y="53"/>
                    <a:pt x="5985" y="18"/>
                    <a:pt x="593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9" name="Google Shape;2249;p68"/>
            <p:cNvSpPr/>
            <p:nvPr/>
          </p:nvSpPr>
          <p:spPr>
            <a:xfrm>
              <a:off x="5580852" y="2467726"/>
              <a:ext cx="2477351" cy="2674048"/>
            </a:xfrm>
            <a:custGeom>
              <a:avLst/>
              <a:gdLst/>
              <a:ahLst/>
              <a:cxnLst/>
              <a:rect l="l" t="t" r="r" b="b"/>
              <a:pathLst>
                <a:path w="115683" h="124868" extrusionOk="0">
                  <a:moveTo>
                    <a:pt x="35957" y="1"/>
                  </a:moveTo>
                  <a:cubicBezTo>
                    <a:pt x="27451" y="4367"/>
                    <a:pt x="1079" y="17901"/>
                    <a:pt x="539" y="19780"/>
                  </a:cubicBezTo>
                  <a:cubicBezTo>
                    <a:pt x="0" y="21693"/>
                    <a:pt x="8698" y="103228"/>
                    <a:pt x="11012" y="124868"/>
                  </a:cubicBezTo>
                  <a:lnTo>
                    <a:pt x="104653" y="124868"/>
                  </a:lnTo>
                  <a:cubicBezTo>
                    <a:pt x="106984" y="103228"/>
                    <a:pt x="115682" y="21693"/>
                    <a:pt x="115125" y="19780"/>
                  </a:cubicBezTo>
                  <a:cubicBezTo>
                    <a:pt x="114638" y="18075"/>
                    <a:pt x="92998" y="6820"/>
                    <a:pt x="82578" y="1462"/>
                  </a:cubicBezTo>
                  <a:lnTo>
                    <a:pt x="57911" y="50414"/>
                  </a:lnTo>
                  <a:cubicBezTo>
                    <a:pt x="57911" y="50414"/>
                    <a:pt x="44064" y="18927"/>
                    <a:pt x="35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0" name="Google Shape;2250;p68"/>
            <p:cNvSpPr/>
            <p:nvPr/>
          </p:nvSpPr>
          <p:spPr>
            <a:xfrm>
              <a:off x="6350871" y="2458411"/>
              <a:ext cx="998389" cy="1088931"/>
            </a:xfrm>
            <a:custGeom>
              <a:avLst/>
              <a:gdLst/>
              <a:ahLst/>
              <a:cxnLst/>
              <a:rect l="l" t="t" r="r" b="b"/>
              <a:pathLst>
                <a:path w="46621" h="50849" extrusionOk="0">
                  <a:moveTo>
                    <a:pt x="818" y="1"/>
                  </a:moveTo>
                  <a:lnTo>
                    <a:pt x="0" y="436"/>
                  </a:lnTo>
                  <a:cubicBezTo>
                    <a:pt x="8089" y="19362"/>
                    <a:pt x="21954" y="50849"/>
                    <a:pt x="21954" y="50849"/>
                  </a:cubicBezTo>
                  <a:lnTo>
                    <a:pt x="46621" y="1897"/>
                  </a:lnTo>
                  <a:lnTo>
                    <a:pt x="42968" y="18"/>
                  </a:lnTo>
                  <a:cubicBezTo>
                    <a:pt x="41959" y="2297"/>
                    <a:pt x="40898" y="4559"/>
                    <a:pt x="39506" y="6646"/>
                  </a:cubicBezTo>
                  <a:cubicBezTo>
                    <a:pt x="35806" y="12169"/>
                    <a:pt x="29576" y="14624"/>
                    <a:pt x="23219" y="14624"/>
                  </a:cubicBezTo>
                  <a:cubicBezTo>
                    <a:pt x="21326" y="14624"/>
                    <a:pt x="19422" y="14406"/>
                    <a:pt x="17570" y="13987"/>
                  </a:cubicBezTo>
                  <a:cubicBezTo>
                    <a:pt x="10090" y="12282"/>
                    <a:pt x="3427" y="7238"/>
                    <a:pt x="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1" name="Google Shape;2251;p68"/>
            <p:cNvSpPr/>
            <p:nvPr/>
          </p:nvSpPr>
          <p:spPr>
            <a:xfrm>
              <a:off x="6035706" y="2358210"/>
              <a:ext cx="785309" cy="1189132"/>
            </a:xfrm>
            <a:custGeom>
              <a:avLst/>
              <a:gdLst/>
              <a:ahLst/>
              <a:cxnLst/>
              <a:rect l="l" t="t" r="r" b="b"/>
              <a:pathLst>
                <a:path w="36671" h="55528" extrusionOk="0">
                  <a:moveTo>
                    <a:pt x="17327" y="0"/>
                  </a:moveTo>
                  <a:cubicBezTo>
                    <a:pt x="17327" y="0"/>
                    <a:pt x="0" y="7655"/>
                    <a:pt x="209" y="10873"/>
                  </a:cubicBezTo>
                  <a:cubicBezTo>
                    <a:pt x="401" y="14091"/>
                    <a:pt x="17100" y="22128"/>
                    <a:pt x="17100" y="22128"/>
                  </a:cubicBezTo>
                  <a:cubicBezTo>
                    <a:pt x="17100" y="22128"/>
                    <a:pt x="10003" y="27434"/>
                    <a:pt x="10316" y="29312"/>
                  </a:cubicBezTo>
                  <a:cubicBezTo>
                    <a:pt x="10960" y="32948"/>
                    <a:pt x="36671" y="55528"/>
                    <a:pt x="36671" y="55528"/>
                  </a:cubicBezTo>
                  <a:cubicBezTo>
                    <a:pt x="36671" y="55528"/>
                    <a:pt x="34844" y="25207"/>
                    <a:pt x="17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2" name="Google Shape;2252;p68"/>
            <p:cNvSpPr/>
            <p:nvPr/>
          </p:nvSpPr>
          <p:spPr>
            <a:xfrm>
              <a:off x="6037205" y="2512098"/>
              <a:ext cx="786787" cy="1037107"/>
            </a:xfrm>
            <a:custGeom>
              <a:avLst/>
              <a:gdLst/>
              <a:ahLst/>
              <a:cxnLst/>
              <a:rect l="l" t="t" r="r" b="b"/>
              <a:pathLst>
                <a:path w="36740" h="48429" extrusionOk="0">
                  <a:moveTo>
                    <a:pt x="3498" y="0"/>
                  </a:moveTo>
                  <a:cubicBezTo>
                    <a:pt x="3486" y="0"/>
                    <a:pt x="3473" y="5"/>
                    <a:pt x="3462" y="16"/>
                  </a:cubicBezTo>
                  <a:cubicBezTo>
                    <a:pt x="1113" y="1617"/>
                    <a:pt x="0" y="2817"/>
                    <a:pt x="52" y="3704"/>
                  </a:cubicBezTo>
                  <a:cubicBezTo>
                    <a:pt x="244" y="6818"/>
                    <a:pt x="15187" y="14159"/>
                    <a:pt x="16857" y="14977"/>
                  </a:cubicBezTo>
                  <a:cubicBezTo>
                    <a:pt x="15900" y="15690"/>
                    <a:pt x="9846" y="20352"/>
                    <a:pt x="10159" y="22144"/>
                  </a:cubicBezTo>
                  <a:cubicBezTo>
                    <a:pt x="10785" y="25779"/>
                    <a:pt x="35505" y="47489"/>
                    <a:pt x="36549" y="48411"/>
                  </a:cubicBezTo>
                  <a:cubicBezTo>
                    <a:pt x="36566" y="48429"/>
                    <a:pt x="36583" y="48429"/>
                    <a:pt x="36601" y="48429"/>
                  </a:cubicBezTo>
                  <a:lnTo>
                    <a:pt x="36618" y="48429"/>
                  </a:lnTo>
                  <a:cubicBezTo>
                    <a:pt x="36705" y="48429"/>
                    <a:pt x="36740" y="48324"/>
                    <a:pt x="36688" y="48272"/>
                  </a:cubicBezTo>
                  <a:cubicBezTo>
                    <a:pt x="36427" y="48046"/>
                    <a:pt x="10977" y="25675"/>
                    <a:pt x="10350" y="22126"/>
                  </a:cubicBezTo>
                  <a:cubicBezTo>
                    <a:pt x="10037" y="20317"/>
                    <a:pt x="17030" y="15081"/>
                    <a:pt x="17100" y="15029"/>
                  </a:cubicBezTo>
                  <a:cubicBezTo>
                    <a:pt x="17152" y="14977"/>
                    <a:pt x="17135" y="14907"/>
                    <a:pt x="17083" y="14872"/>
                  </a:cubicBezTo>
                  <a:cubicBezTo>
                    <a:pt x="16909" y="14785"/>
                    <a:pt x="417" y="6835"/>
                    <a:pt x="226" y="3687"/>
                  </a:cubicBezTo>
                  <a:cubicBezTo>
                    <a:pt x="174" y="2887"/>
                    <a:pt x="1305" y="1704"/>
                    <a:pt x="3549" y="155"/>
                  </a:cubicBezTo>
                  <a:cubicBezTo>
                    <a:pt x="3621" y="126"/>
                    <a:pt x="3560" y="0"/>
                    <a:pt x="34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3" name="Google Shape;2253;p68"/>
            <p:cNvSpPr/>
            <p:nvPr/>
          </p:nvSpPr>
          <p:spPr>
            <a:xfrm>
              <a:off x="6820994" y="2358210"/>
              <a:ext cx="782333" cy="1189132"/>
            </a:xfrm>
            <a:custGeom>
              <a:avLst/>
              <a:gdLst/>
              <a:ahLst/>
              <a:cxnLst/>
              <a:rect l="l" t="t" r="r" b="b"/>
              <a:pathLst>
                <a:path w="36532" h="55528" extrusionOk="0">
                  <a:moveTo>
                    <a:pt x="19206" y="0"/>
                  </a:moveTo>
                  <a:cubicBezTo>
                    <a:pt x="1688" y="25207"/>
                    <a:pt x="1" y="55528"/>
                    <a:pt x="1" y="55528"/>
                  </a:cubicBezTo>
                  <a:cubicBezTo>
                    <a:pt x="1" y="55528"/>
                    <a:pt x="25572" y="32948"/>
                    <a:pt x="26199" y="29312"/>
                  </a:cubicBezTo>
                  <a:cubicBezTo>
                    <a:pt x="26529" y="27434"/>
                    <a:pt x="19414" y="22128"/>
                    <a:pt x="19414" y="22128"/>
                  </a:cubicBezTo>
                  <a:cubicBezTo>
                    <a:pt x="19414" y="22128"/>
                    <a:pt x="36114" y="14091"/>
                    <a:pt x="36323" y="10873"/>
                  </a:cubicBezTo>
                  <a:cubicBezTo>
                    <a:pt x="36532" y="7655"/>
                    <a:pt x="19206" y="0"/>
                    <a:pt x="19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4" name="Google Shape;2254;p68"/>
            <p:cNvSpPr/>
            <p:nvPr/>
          </p:nvSpPr>
          <p:spPr>
            <a:xfrm>
              <a:off x="6819131" y="2523641"/>
              <a:ext cx="782718" cy="1025564"/>
            </a:xfrm>
            <a:custGeom>
              <a:avLst/>
              <a:gdLst/>
              <a:ahLst/>
              <a:cxnLst/>
              <a:rect l="l" t="t" r="r" b="b"/>
              <a:pathLst>
                <a:path w="36550" h="47890" extrusionOk="0">
                  <a:moveTo>
                    <a:pt x="33833" y="0"/>
                  </a:moveTo>
                  <a:cubicBezTo>
                    <a:pt x="33766" y="0"/>
                    <a:pt x="33693" y="127"/>
                    <a:pt x="33766" y="156"/>
                  </a:cubicBezTo>
                  <a:cubicBezTo>
                    <a:pt x="35505" y="1443"/>
                    <a:pt x="36358" y="2452"/>
                    <a:pt x="36323" y="3148"/>
                  </a:cubicBezTo>
                  <a:cubicBezTo>
                    <a:pt x="36114" y="6279"/>
                    <a:pt x="19641" y="14246"/>
                    <a:pt x="19467" y="14333"/>
                  </a:cubicBezTo>
                  <a:cubicBezTo>
                    <a:pt x="19414" y="14368"/>
                    <a:pt x="19397" y="14438"/>
                    <a:pt x="19449" y="14490"/>
                  </a:cubicBezTo>
                  <a:cubicBezTo>
                    <a:pt x="19519" y="14542"/>
                    <a:pt x="26512" y="19778"/>
                    <a:pt x="26199" y="21587"/>
                  </a:cubicBezTo>
                  <a:cubicBezTo>
                    <a:pt x="25572" y="25119"/>
                    <a:pt x="279" y="47525"/>
                    <a:pt x="36" y="47733"/>
                  </a:cubicBezTo>
                  <a:cubicBezTo>
                    <a:pt x="1" y="47768"/>
                    <a:pt x="1" y="47820"/>
                    <a:pt x="36" y="47855"/>
                  </a:cubicBezTo>
                  <a:cubicBezTo>
                    <a:pt x="36" y="47872"/>
                    <a:pt x="70" y="47890"/>
                    <a:pt x="88" y="47890"/>
                  </a:cubicBezTo>
                  <a:cubicBezTo>
                    <a:pt x="105" y="47890"/>
                    <a:pt x="140" y="47890"/>
                    <a:pt x="157" y="47872"/>
                  </a:cubicBezTo>
                  <a:cubicBezTo>
                    <a:pt x="1201" y="46950"/>
                    <a:pt x="25746" y="25240"/>
                    <a:pt x="26373" y="21605"/>
                  </a:cubicBezTo>
                  <a:cubicBezTo>
                    <a:pt x="26686" y="19813"/>
                    <a:pt x="20632" y="15151"/>
                    <a:pt x="19675" y="14420"/>
                  </a:cubicBezTo>
                  <a:cubicBezTo>
                    <a:pt x="21363" y="13620"/>
                    <a:pt x="36306" y="6279"/>
                    <a:pt x="36497" y="3165"/>
                  </a:cubicBezTo>
                  <a:cubicBezTo>
                    <a:pt x="36549" y="2382"/>
                    <a:pt x="35679" y="1356"/>
                    <a:pt x="33870" y="17"/>
                  </a:cubicBezTo>
                  <a:cubicBezTo>
                    <a:pt x="33859" y="5"/>
                    <a:pt x="33846" y="0"/>
                    <a:pt x="338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5" name="Google Shape;2255;p68"/>
            <p:cNvSpPr/>
            <p:nvPr/>
          </p:nvSpPr>
          <p:spPr>
            <a:xfrm>
              <a:off x="6818960" y="3548156"/>
              <a:ext cx="4112" cy="1595482"/>
            </a:xfrm>
            <a:custGeom>
              <a:avLst/>
              <a:gdLst/>
              <a:ahLst/>
              <a:cxnLst/>
              <a:rect l="l" t="t" r="r" b="b"/>
              <a:pathLst>
                <a:path w="192" h="74503" extrusionOk="0">
                  <a:moveTo>
                    <a:pt x="96" y="1"/>
                  </a:moveTo>
                  <a:cubicBezTo>
                    <a:pt x="48" y="1"/>
                    <a:pt x="0" y="23"/>
                    <a:pt x="9" y="66"/>
                  </a:cubicBezTo>
                  <a:lnTo>
                    <a:pt x="9" y="74416"/>
                  </a:lnTo>
                  <a:cubicBezTo>
                    <a:pt x="9" y="74468"/>
                    <a:pt x="44" y="74503"/>
                    <a:pt x="96" y="74503"/>
                  </a:cubicBezTo>
                  <a:cubicBezTo>
                    <a:pt x="148" y="74503"/>
                    <a:pt x="183" y="74468"/>
                    <a:pt x="183" y="74416"/>
                  </a:cubicBezTo>
                  <a:lnTo>
                    <a:pt x="183" y="66"/>
                  </a:lnTo>
                  <a:cubicBezTo>
                    <a:pt x="191" y="23"/>
                    <a:pt x="144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6" name="Google Shape;2256;p68"/>
            <p:cNvSpPr/>
            <p:nvPr/>
          </p:nvSpPr>
          <p:spPr>
            <a:xfrm>
              <a:off x="6885453" y="3596682"/>
              <a:ext cx="105447" cy="90735"/>
            </a:xfrm>
            <a:custGeom>
              <a:avLst/>
              <a:gdLst/>
              <a:ahLst/>
              <a:cxnLst/>
              <a:rect l="l" t="t" r="r" b="b"/>
              <a:pathLst>
                <a:path w="4924" h="4237" extrusionOk="0">
                  <a:moveTo>
                    <a:pt x="2818" y="183"/>
                  </a:moveTo>
                  <a:cubicBezTo>
                    <a:pt x="3879" y="183"/>
                    <a:pt x="4749" y="1053"/>
                    <a:pt x="4749" y="2114"/>
                  </a:cubicBezTo>
                  <a:cubicBezTo>
                    <a:pt x="4749" y="3281"/>
                    <a:pt x="3791" y="4057"/>
                    <a:pt x="2794" y="4057"/>
                  </a:cubicBezTo>
                  <a:cubicBezTo>
                    <a:pt x="2320" y="4057"/>
                    <a:pt x="1837" y="3881"/>
                    <a:pt x="1444" y="3489"/>
                  </a:cubicBezTo>
                  <a:cubicBezTo>
                    <a:pt x="226" y="2271"/>
                    <a:pt x="1096" y="183"/>
                    <a:pt x="2818" y="183"/>
                  </a:cubicBezTo>
                  <a:close/>
                  <a:moveTo>
                    <a:pt x="2800" y="1"/>
                  </a:moveTo>
                  <a:cubicBezTo>
                    <a:pt x="2283" y="1"/>
                    <a:pt x="1755" y="192"/>
                    <a:pt x="1322" y="618"/>
                  </a:cubicBezTo>
                  <a:cubicBezTo>
                    <a:pt x="0" y="1958"/>
                    <a:pt x="940" y="4237"/>
                    <a:pt x="2818" y="4237"/>
                  </a:cubicBezTo>
                  <a:cubicBezTo>
                    <a:pt x="3984" y="4237"/>
                    <a:pt x="4923" y="3280"/>
                    <a:pt x="4923" y="2114"/>
                  </a:cubicBezTo>
                  <a:cubicBezTo>
                    <a:pt x="4923" y="842"/>
                    <a:pt x="3886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7" name="Google Shape;2257;p68"/>
            <p:cNvSpPr/>
            <p:nvPr/>
          </p:nvSpPr>
          <p:spPr>
            <a:xfrm>
              <a:off x="6885453" y="3987677"/>
              <a:ext cx="105447" cy="90521"/>
            </a:xfrm>
            <a:custGeom>
              <a:avLst/>
              <a:gdLst/>
              <a:ahLst/>
              <a:cxnLst/>
              <a:rect l="l" t="t" r="r" b="b"/>
              <a:pathLst>
                <a:path w="4924" h="4227" extrusionOk="0">
                  <a:moveTo>
                    <a:pt x="2818" y="191"/>
                  </a:moveTo>
                  <a:cubicBezTo>
                    <a:pt x="3879" y="191"/>
                    <a:pt x="4749" y="1043"/>
                    <a:pt x="4749" y="2122"/>
                  </a:cubicBezTo>
                  <a:cubicBezTo>
                    <a:pt x="4749" y="3285"/>
                    <a:pt x="3797" y="4051"/>
                    <a:pt x="2804" y="4051"/>
                  </a:cubicBezTo>
                  <a:cubicBezTo>
                    <a:pt x="2326" y="4051"/>
                    <a:pt x="1839" y="3874"/>
                    <a:pt x="1444" y="3479"/>
                  </a:cubicBezTo>
                  <a:cubicBezTo>
                    <a:pt x="226" y="2261"/>
                    <a:pt x="1096" y="191"/>
                    <a:pt x="2818" y="191"/>
                  </a:cubicBezTo>
                  <a:close/>
                  <a:moveTo>
                    <a:pt x="2801" y="0"/>
                  </a:moveTo>
                  <a:cubicBezTo>
                    <a:pt x="2283" y="0"/>
                    <a:pt x="1755" y="193"/>
                    <a:pt x="1322" y="626"/>
                  </a:cubicBezTo>
                  <a:cubicBezTo>
                    <a:pt x="0" y="1948"/>
                    <a:pt x="940" y="4227"/>
                    <a:pt x="2818" y="4227"/>
                  </a:cubicBezTo>
                  <a:cubicBezTo>
                    <a:pt x="3984" y="4227"/>
                    <a:pt x="4923" y="3288"/>
                    <a:pt x="4923" y="2122"/>
                  </a:cubicBezTo>
                  <a:cubicBezTo>
                    <a:pt x="4923" y="850"/>
                    <a:pt x="3886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8" name="Google Shape;2258;p68"/>
            <p:cNvSpPr/>
            <p:nvPr/>
          </p:nvSpPr>
          <p:spPr>
            <a:xfrm>
              <a:off x="6885453" y="4378629"/>
              <a:ext cx="105447" cy="90735"/>
            </a:xfrm>
            <a:custGeom>
              <a:avLst/>
              <a:gdLst/>
              <a:ahLst/>
              <a:cxnLst/>
              <a:rect l="l" t="t" r="r" b="b"/>
              <a:pathLst>
                <a:path w="4924" h="4237" extrusionOk="0">
                  <a:moveTo>
                    <a:pt x="2818" y="183"/>
                  </a:moveTo>
                  <a:cubicBezTo>
                    <a:pt x="3879" y="183"/>
                    <a:pt x="4749" y="1053"/>
                    <a:pt x="4749" y="2114"/>
                  </a:cubicBezTo>
                  <a:cubicBezTo>
                    <a:pt x="4749" y="3281"/>
                    <a:pt x="3791" y="4057"/>
                    <a:pt x="2794" y="4057"/>
                  </a:cubicBezTo>
                  <a:cubicBezTo>
                    <a:pt x="2320" y="4057"/>
                    <a:pt x="1837" y="3881"/>
                    <a:pt x="1444" y="3488"/>
                  </a:cubicBezTo>
                  <a:cubicBezTo>
                    <a:pt x="226" y="2271"/>
                    <a:pt x="1096" y="183"/>
                    <a:pt x="2818" y="183"/>
                  </a:cubicBezTo>
                  <a:close/>
                  <a:moveTo>
                    <a:pt x="2800" y="0"/>
                  </a:moveTo>
                  <a:cubicBezTo>
                    <a:pt x="2283" y="0"/>
                    <a:pt x="1755" y="191"/>
                    <a:pt x="1322" y="618"/>
                  </a:cubicBezTo>
                  <a:cubicBezTo>
                    <a:pt x="0" y="1958"/>
                    <a:pt x="940" y="4236"/>
                    <a:pt x="2818" y="4236"/>
                  </a:cubicBezTo>
                  <a:cubicBezTo>
                    <a:pt x="3984" y="4219"/>
                    <a:pt x="4923" y="3280"/>
                    <a:pt x="4923" y="2114"/>
                  </a:cubicBezTo>
                  <a:cubicBezTo>
                    <a:pt x="4923" y="842"/>
                    <a:pt x="3886" y="0"/>
                    <a:pt x="280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9" name="Google Shape;2259;p68"/>
            <p:cNvSpPr/>
            <p:nvPr/>
          </p:nvSpPr>
          <p:spPr>
            <a:xfrm>
              <a:off x="6885453" y="4769539"/>
              <a:ext cx="105447" cy="90607"/>
            </a:xfrm>
            <a:custGeom>
              <a:avLst/>
              <a:gdLst/>
              <a:ahLst/>
              <a:cxnLst/>
              <a:rect l="l" t="t" r="r" b="b"/>
              <a:pathLst>
                <a:path w="4924" h="4231" extrusionOk="0">
                  <a:moveTo>
                    <a:pt x="2818" y="177"/>
                  </a:moveTo>
                  <a:cubicBezTo>
                    <a:pt x="3879" y="177"/>
                    <a:pt x="4749" y="1047"/>
                    <a:pt x="4749" y="2126"/>
                  </a:cubicBezTo>
                  <a:cubicBezTo>
                    <a:pt x="4749" y="3289"/>
                    <a:pt x="3797" y="4055"/>
                    <a:pt x="2804" y="4055"/>
                  </a:cubicBezTo>
                  <a:cubicBezTo>
                    <a:pt x="2326" y="4055"/>
                    <a:pt x="1839" y="3878"/>
                    <a:pt x="1444" y="3483"/>
                  </a:cubicBezTo>
                  <a:cubicBezTo>
                    <a:pt x="226" y="2265"/>
                    <a:pt x="1096" y="177"/>
                    <a:pt x="2818" y="177"/>
                  </a:cubicBezTo>
                  <a:close/>
                  <a:moveTo>
                    <a:pt x="2808" y="1"/>
                  </a:moveTo>
                  <a:cubicBezTo>
                    <a:pt x="2288" y="1"/>
                    <a:pt x="1757" y="195"/>
                    <a:pt x="1322" y="630"/>
                  </a:cubicBezTo>
                  <a:cubicBezTo>
                    <a:pt x="0" y="1952"/>
                    <a:pt x="940" y="4231"/>
                    <a:pt x="2818" y="4231"/>
                  </a:cubicBezTo>
                  <a:cubicBezTo>
                    <a:pt x="3984" y="4231"/>
                    <a:pt x="4923" y="3291"/>
                    <a:pt x="4923" y="2126"/>
                  </a:cubicBezTo>
                  <a:cubicBezTo>
                    <a:pt x="4923" y="845"/>
                    <a:pt x="3891" y="1"/>
                    <a:pt x="280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0" name="Google Shape;2260;p68"/>
            <p:cNvSpPr/>
            <p:nvPr/>
          </p:nvSpPr>
          <p:spPr>
            <a:xfrm>
              <a:off x="7883093" y="3357712"/>
              <a:ext cx="126670" cy="1196585"/>
            </a:xfrm>
            <a:custGeom>
              <a:avLst/>
              <a:gdLst/>
              <a:ahLst/>
              <a:cxnLst/>
              <a:rect l="l" t="t" r="r" b="b"/>
              <a:pathLst>
                <a:path w="5915" h="55876" extrusionOk="0">
                  <a:moveTo>
                    <a:pt x="5828" y="0"/>
                  </a:moveTo>
                  <a:cubicBezTo>
                    <a:pt x="5775" y="0"/>
                    <a:pt x="5741" y="35"/>
                    <a:pt x="5723" y="70"/>
                  </a:cubicBezTo>
                  <a:lnTo>
                    <a:pt x="0" y="55771"/>
                  </a:lnTo>
                  <a:cubicBezTo>
                    <a:pt x="0" y="55824"/>
                    <a:pt x="35" y="55858"/>
                    <a:pt x="87" y="55876"/>
                  </a:cubicBezTo>
                  <a:cubicBezTo>
                    <a:pt x="122" y="55858"/>
                    <a:pt x="174" y="55824"/>
                    <a:pt x="174" y="55789"/>
                  </a:cubicBezTo>
                  <a:lnTo>
                    <a:pt x="5897" y="87"/>
                  </a:lnTo>
                  <a:cubicBezTo>
                    <a:pt x="5915" y="53"/>
                    <a:pt x="5880" y="0"/>
                    <a:pt x="582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1" name="Google Shape;2261;p68"/>
            <p:cNvSpPr/>
            <p:nvPr/>
          </p:nvSpPr>
          <p:spPr>
            <a:xfrm>
              <a:off x="5633361" y="3357605"/>
              <a:ext cx="126691" cy="1196692"/>
            </a:xfrm>
            <a:custGeom>
              <a:avLst/>
              <a:gdLst/>
              <a:ahLst/>
              <a:cxnLst/>
              <a:rect l="l" t="t" r="r" b="b"/>
              <a:pathLst>
                <a:path w="5916" h="55881" extrusionOk="0">
                  <a:moveTo>
                    <a:pt x="114" y="1"/>
                  </a:moveTo>
                  <a:cubicBezTo>
                    <a:pt x="106" y="1"/>
                    <a:pt x="97" y="2"/>
                    <a:pt x="88" y="5"/>
                  </a:cubicBezTo>
                  <a:cubicBezTo>
                    <a:pt x="36" y="5"/>
                    <a:pt x="1" y="40"/>
                    <a:pt x="18" y="92"/>
                  </a:cubicBezTo>
                  <a:lnTo>
                    <a:pt x="5742" y="55794"/>
                  </a:lnTo>
                  <a:cubicBezTo>
                    <a:pt x="5742" y="55846"/>
                    <a:pt x="5776" y="55863"/>
                    <a:pt x="5829" y="55881"/>
                  </a:cubicBezTo>
                  <a:lnTo>
                    <a:pt x="5829" y="55863"/>
                  </a:lnTo>
                  <a:cubicBezTo>
                    <a:pt x="5881" y="55863"/>
                    <a:pt x="5916" y="55811"/>
                    <a:pt x="5916" y="55776"/>
                  </a:cubicBezTo>
                  <a:lnTo>
                    <a:pt x="192" y="75"/>
                  </a:lnTo>
                  <a:cubicBezTo>
                    <a:pt x="178" y="32"/>
                    <a:pt x="152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2" name="Google Shape;2262;p68"/>
            <p:cNvSpPr/>
            <p:nvPr/>
          </p:nvSpPr>
          <p:spPr>
            <a:xfrm>
              <a:off x="5735082" y="2994856"/>
              <a:ext cx="1885" cy="6360"/>
            </a:xfrm>
            <a:custGeom>
              <a:avLst/>
              <a:gdLst/>
              <a:ahLst/>
              <a:cxnLst/>
              <a:rect l="l" t="t" r="r" b="b"/>
              <a:pathLst>
                <a:path w="88" h="297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105"/>
                    <a:pt x="35" y="192"/>
                    <a:pt x="87" y="297"/>
                  </a:cubicBezTo>
                  <a:cubicBezTo>
                    <a:pt x="52" y="192"/>
                    <a:pt x="35" y="105"/>
                    <a:pt x="0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3" name="Google Shape;2263;p68"/>
            <p:cNvSpPr/>
            <p:nvPr/>
          </p:nvSpPr>
          <p:spPr>
            <a:xfrm>
              <a:off x="6119524" y="3068995"/>
              <a:ext cx="109538" cy="149027"/>
            </a:xfrm>
            <a:custGeom>
              <a:avLst/>
              <a:gdLst/>
              <a:ahLst/>
              <a:cxnLst/>
              <a:rect l="l" t="t" r="r" b="b"/>
              <a:pathLst>
                <a:path w="5115" h="6959" extrusionOk="0">
                  <a:moveTo>
                    <a:pt x="2819" y="1"/>
                  </a:moveTo>
                  <a:cubicBezTo>
                    <a:pt x="1410" y="3567"/>
                    <a:pt x="0" y="6959"/>
                    <a:pt x="0" y="6959"/>
                  </a:cubicBezTo>
                  <a:cubicBezTo>
                    <a:pt x="1027" y="6820"/>
                    <a:pt x="2018" y="6663"/>
                    <a:pt x="3010" y="6489"/>
                  </a:cubicBezTo>
                  <a:cubicBezTo>
                    <a:pt x="3723" y="4628"/>
                    <a:pt x="4436" y="2767"/>
                    <a:pt x="5115" y="905"/>
                  </a:cubicBezTo>
                  <a:cubicBezTo>
                    <a:pt x="4332" y="644"/>
                    <a:pt x="3567" y="349"/>
                    <a:pt x="2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4" name="Google Shape;2264;p68"/>
            <p:cNvSpPr/>
            <p:nvPr/>
          </p:nvSpPr>
          <p:spPr>
            <a:xfrm>
              <a:off x="7283687" y="3142748"/>
              <a:ext cx="57756" cy="53302"/>
            </a:xfrm>
            <a:custGeom>
              <a:avLst/>
              <a:gdLst/>
              <a:ahLst/>
              <a:cxnLst/>
              <a:rect l="l" t="t" r="r" b="b"/>
              <a:pathLst>
                <a:path w="2697" h="2489" extrusionOk="0">
                  <a:moveTo>
                    <a:pt x="2314" y="1"/>
                  </a:moveTo>
                  <a:cubicBezTo>
                    <a:pt x="1531" y="140"/>
                    <a:pt x="748" y="332"/>
                    <a:pt x="0" y="592"/>
                  </a:cubicBezTo>
                  <a:cubicBezTo>
                    <a:pt x="139" y="1080"/>
                    <a:pt x="226" y="1410"/>
                    <a:pt x="226" y="1410"/>
                  </a:cubicBezTo>
                  <a:cubicBezTo>
                    <a:pt x="1044" y="1775"/>
                    <a:pt x="1862" y="2141"/>
                    <a:pt x="2697" y="2489"/>
                  </a:cubicBezTo>
                  <a:cubicBezTo>
                    <a:pt x="2697" y="2489"/>
                    <a:pt x="2540" y="1393"/>
                    <a:pt x="2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5" name="Google Shape;2265;p68"/>
            <p:cNvSpPr/>
            <p:nvPr/>
          </p:nvSpPr>
          <p:spPr>
            <a:xfrm>
              <a:off x="7387250" y="3128593"/>
              <a:ext cx="92770" cy="121851"/>
            </a:xfrm>
            <a:custGeom>
              <a:avLst/>
              <a:gdLst/>
              <a:ahLst/>
              <a:cxnLst/>
              <a:rect l="l" t="t" r="r" b="b"/>
              <a:pathLst>
                <a:path w="4332" h="5690" extrusionOk="0">
                  <a:moveTo>
                    <a:pt x="2888" y="1"/>
                  </a:moveTo>
                  <a:cubicBezTo>
                    <a:pt x="2575" y="53"/>
                    <a:pt x="2262" y="88"/>
                    <a:pt x="1949" y="123"/>
                  </a:cubicBezTo>
                  <a:cubicBezTo>
                    <a:pt x="1305" y="192"/>
                    <a:pt x="644" y="262"/>
                    <a:pt x="0" y="331"/>
                  </a:cubicBezTo>
                  <a:cubicBezTo>
                    <a:pt x="609" y="2784"/>
                    <a:pt x="1166" y="4820"/>
                    <a:pt x="1166" y="4820"/>
                  </a:cubicBezTo>
                  <a:cubicBezTo>
                    <a:pt x="2210" y="5133"/>
                    <a:pt x="3271" y="5428"/>
                    <a:pt x="4332" y="5689"/>
                  </a:cubicBezTo>
                  <a:cubicBezTo>
                    <a:pt x="4332" y="5689"/>
                    <a:pt x="3688" y="3045"/>
                    <a:pt x="28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6" name="Google Shape;2266;p68"/>
            <p:cNvSpPr/>
            <p:nvPr/>
          </p:nvSpPr>
          <p:spPr>
            <a:xfrm>
              <a:off x="7496016" y="3099169"/>
              <a:ext cx="120738" cy="169157"/>
            </a:xfrm>
            <a:custGeom>
              <a:avLst/>
              <a:gdLst/>
              <a:ahLst/>
              <a:cxnLst/>
              <a:rect l="l" t="t" r="r" b="b"/>
              <a:pathLst>
                <a:path w="5638" h="7899" extrusionOk="0">
                  <a:moveTo>
                    <a:pt x="2993" y="1"/>
                  </a:moveTo>
                  <a:cubicBezTo>
                    <a:pt x="2141" y="383"/>
                    <a:pt x="1253" y="697"/>
                    <a:pt x="366" y="940"/>
                  </a:cubicBezTo>
                  <a:cubicBezTo>
                    <a:pt x="244" y="975"/>
                    <a:pt x="123" y="992"/>
                    <a:pt x="1" y="1027"/>
                  </a:cubicBezTo>
                  <a:cubicBezTo>
                    <a:pt x="1132" y="4680"/>
                    <a:pt x="2123" y="7898"/>
                    <a:pt x="2123" y="7898"/>
                  </a:cubicBezTo>
                  <a:cubicBezTo>
                    <a:pt x="3289" y="7829"/>
                    <a:pt x="4454" y="7759"/>
                    <a:pt x="5637" y="7655"/>
                  </a:cubicBezTo>
                  <a:cubicBezTo>
                    <a:pt x="5637" y="7655"/>
                    <a:pt x="4402" y="4071"/>
                    <a:pt x="29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7" name="Google Shape;2267;p68"/>
            <p:cNvSpPr/>
            <p:nvPr/>
          </p:nvSpPr>
          <p:spPr>
            <a:xfrm>
              <a:off x="7605169" y="3071972"/>
              <a:ext cx="109559" cy="174382"/>
            </a:xfrm>
            <a:custGeom>
              <a:avLst/>
              <a:gdLst/>
              <a:ahLst/>
              <a:cxnLst/>
              <a:rect l="l" t="t" r="r" b="b"/>
              <a:pathLst>
                <a:path w="5116" h="8143" extrusionOk="0">
                  <a:moveTo>
                    <a:pt x="2854" y="1"/>
                  </a:moveTo>
                  <a:cubicBezTo>
                    <a:pt x="1897" y="157"/>
                    <a:pt x="940" y="314"/>
                    <a:pt x="1" y="557"/>
                  </a:cubicBezTo>
                  <a:cubicBezTo>
                    <a:pt x="1479" y="4611"/>
                    <a:pt x="2784" y="8142"/>
                    <a:pt x="2784" y="8142"/>
                  </a:cubicBezTo>
                  <a:cubicBezTo>
                    <a:pt x="3584" y="7533"/>
                    <a:pt x="4350" y="6907"/>
                    <a:pt x="5115" y="6281"/>
                  </a:cubicBezTo>
                  <a:cubicBezTo>
                    <a:pt x="5115" y="6281"/>
                    <a:pt x="4106" y="3428"/>
                    <a:pt x="2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8" name="Google Shape;2268;p68"/>
            <p:cNvSpPr/>
            <p:nvPr/>
          </p:nvSpPr>
          <p:spPr>
            <a:xfrm>
              <a:off x="6499512" y="3057816"/>
              <a:ext cx="95746" cy="89429"/>
            </a:xfrm>
            <a:custGeom>
              <a:avLst/>
              <a:gdLst/>
              <a:ahLst/>
              <a:cxnLst/>
              <a:rect l="l" t="t" r="r" b="b"/>
              <a:pathLst>
                <a:path w="4471" h="4176" extrusionOk="0">
                  <a:moveTo>
                    <a:pt x="4471" y="1"/>
                  </a:moveTo>
                  <a:cubicBezTo>
                    <a:pt x="3427" y="383"/>
                    <a:pt x="2366" y="766"/>
                    <a:pt x="1287" y="1131"/>
                  </a:cubicBezTo>
                  <a:cubicBezTo>
                    <a:pt x="1287" y="1131"/>
                    <a:pt x="696" y="2523"/>
                    <a:pt x="0" y="4106"/>
                  </a:cubicBezTo>
                  <a:cubicBezTo>
                    <a:pt x="291" y="4077"/>
                    <a:pt x="584" y="4063"/>
                    <a:pt x="878" y="4063"/>
                  </a:cubicBezTo>
                  <a:cubicBezTo>
                    <a:pt x="1288" y="4063"/>
                    <a:pt x="1700" y="4090"/>
                    <a:pt x="2105" y="4141"/>
                  </a:cubicBezTo>
                  <a:cubicBezTo>
                    <a:pt x="2314" y="4158"/>
                    <a:pt x="2488" y="4158"/>
                    <a:pt x="2679" y="4176"/>
                  </a:cubicBezTo>
                  <a:cubicBezTo>
                    <a:pt x="3671" y="1984"/>
                    <a:pt x="447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9" name="Google Shape;2269;p68"/>
            <p:cNvSpPr/>
            <p:nvPr/>
          </p:nvSpPr>
          <p:spPr>
            <a:xfrm>
              <a:off x="6617980" y="2984427"/>
              <a:ext cx="93134" cy="154252"/>
            </a:xfrm>
            <a:custGeom>
              <a:avLst/>
              <a:gdLst/>
              <a:ahLst/>
              <a:cxnLst/>
              <a:rect l="l" t="t" r="r" b="b"/>
              <a:pathLst>
                <a:path w="4349" h="7203" extrusionOk="0">
                  <a:moveTo>
                    <a:pt x="4349" y="1"/>
                  </a:moveTo>
                  <a:lnTo>
                    <a:pt x="4349" y="1"/>
                  </a:lnTo>
                  <a:cubicBezTo>
                    <a:pt x="3514" y="383"/>
                    <a:pt x="2696" y="766"/>
                    <a:pt x="1844" y="1114"/>
                  </a:cubicBezTo>
                  <a:cubicBezTo>
                    <a:pt x="1844" y="1114"/>
                    <a:pt x="1009" y="4019"/>
                    <a:pt x="0" y="7203"/>
                  </a:cubicBezTo>
                  <a:cubicBezTo>
                    <a:pt x="452" y="7063"/>
                    <a:pt x="922" y="6907"/>
                    <a:pt x="1426" y="6733"/>
                  </a:cubicBezTo>
                  <a:cubicBezTo>
                    <a:pt x="1896" y="6559"/>
                    <a:pt x="2401" y="6472"/>
                    <a:pt x="2905" y="6472"/>
                  </a:cubicBezTo>
                  <a:cubicBezTo>
                    <a:pt x="3740" y="3010"/>
                    <a:pt x="4349" y="1"/>
                    <a:pt x="4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0" name="Google Shape;2270;p68"/>
            <p:cNvSpPr/>
            <p:nvPr/>
          </p:nvSpPr>
          <p:spPr>
            <a:xfrm>
              <a:off x="6724520" y="2958729"/>
              <a:ext cx="82726" cy="185176"/>
            </a:xfrm>
            <a:custGeom>
              <a:avLst/>
              <a:gdLst/>
              <a:ahLst/>
              <a:cxnLst/>
              <a:rect l="l" t="t" r="r" b="b"/>
              <a:pathLst>
                <a:path w="3863" h="8647" extrusionOk="0">
                  <a:moveTo>
                    <a:pt x="3862" y="0"/>
                  </a:moveTo>
                  <a:cubicBezTo>
                    <a:pt x="2992" y="192"/>
                    <a:pt x="2140" y="366"/>
                    <a:pt x="1270" y="522"/>
                  </a:cubicBezTo>
                  <a:cubicBezTo>
                    <a:pt x="870" y="3045"/>
                    <a:pt x="452" y="5567"/>
                    <a:pt x="0" y="8090"/>
                  </a:cubicBezTo>
                  <a:lnTo>
                    <a:pt x="226" y="8176"/>
                  </a:lnTo>
                  <a:cubicBezTo>
                    <a:pt x="1027" y="8472"/>
                    <a:pt x="1862" y="8629"/>
                    <a:pt x="2697" y="8646"/>
                  </a:cubicBezTo>
                  <a:cubicBezTo>
                    <a:pt x="3114" y="5758"/>
                    <a:pt x="3497" y="2888"/>
                    <a:pt x="3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1" name="Google Shape;2271;p68"/>
            <p:cNvSpPr/>
            <p:nvPr/>
          </p:nvSpPr>
          <p:spPr>
            <a:xfrm>
              <a:off x="6825106" y="2954639"/>
              <a:ext cx="58120" cy="184041"/>
            </a:xfrm>
            <a:custGeom>
              <a:avLst/>
              <a:gdLst/>
              <a:ahLst/>
              <a:cxnLst/>
              <a:rect l="l" t="t" r="r" b="b"/>
              <a:pathLst>
                <a:path w="2714" h="8594" extrusionOk="0">
                  <a:moveTo>
                    <a:pt x="0" y="0"/>
                  </a:moveTo>
                  <a:cubicBezTo>
                    <a:pt x="87" y="2870"/>
                    <a:pt x="157" y="5723"/>
                    <a:pt x="261" y="8594"/>
                  </a:cubicBezTo>
                  <a:cubicBezTo>
                    <a:pt x="470" y="8559"/>
                    <a:pt x="696" y="8507"/>
                    <a:pt x="922" y="8454"/>
                  </a:cubicBezTo>
                  <a:cubicBezTo>
                    <a:pt x="1513" y="8315"/>
                    <a:pt x="2105" y="8159"/>
                    <a:pt x="2714" y="8020"/>
                  </a:cubicBezTo>
                  <a:cubicBezTo>
                    <a:pt x="2557" y="5393"/>
                    <a:pt x="2401" y="2783"/>
                    <a:pt x="2244" y="174"/>
                  </a:cubicBezTo>
                  <a:cubicBezTo>
                    <a:pt x="1496" y="122"/>
                    <a:pt x="748" y="7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2" name="Google Shape;2272;p68"/>
            <p:cNvSpPr/>
            <p:nvPr/>
          </p:nvSpPr>
          <p:spPr>
            <a:xfrm>
              <a:off x="6915242" y="2985070"/>
              <a:ext cx="69684" cy="136478"/>
            </a:xfrm>
            <a:custGeom>
              <a:avLst/>
              <a:gdLst/>
              <a:ahLst/>
              <a:cxnLst/>
              <a:rect l="l" t="t" r="r" b="b"/>
              <a:pathLst>
                <a:path w="3254" h="6373" extrusionOk="0">
                  <a:moveTo>
                    <a:pt x="16" y="1"/>
                  </a:moveTo>
                  <a:cubicBezTo>
                    <a:pt x="1" y="1"/>
                    <a:pt x="377" y="2901"/>
                    <a:pt x="853" y="6251"/>
                  </a:cubicBezTo>
                  <a:lnTo>
                    <a:pt x="905" y="6251"/>
                  </a:lnTo>
                  <a:cubicBezTo>
                    <a:pt x="1688" y="6251"/>
                    <a:pt x="2471" y="6285"/>
                    <a:pt x="3254" y="6372"/>
                  </a:cubicBezTo>
                  <a:cubicBezTo>
                    <a:pt x="2923" y="4615"/>
                    <a:pt x="2593" y="2858"/>
                    <a:pt x="2280" y="1119"/>
                  </a:cubicBezTo>
                  <a:cubicBezTo>
                    <a:pt x="2280" y="1119"/>
                    <a:pt x="140" y="319"/>
                    <a:pt x="18" y="6"/>
                  </a:cubicBezTo>
                  <a:cubicBezTo>
                    <a:pt x="17" y="2"/>
                    <a:pt x="17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3" name="Google Shape;2273;p68"/>
            <p:cNvSpPr/>
            <p:nvPr/>
          </p:nvSpPr>
          <p:spPr>
            <a:xfrm>
              <a:off x="7028506" y="3072721"/>
              <a:ext cx="70413" cy="59619"/>
            </a:xfrm>
            <a:custGeom>
              <a:avLst/>
              <a:gdLst/>
              <a:ahLst/>
              <a:cxnLst/>
              <a:rect l="l" t="t" r="r" b="b"/>
              <a:pathLst>
                <a:path w="3288" h="2784" extrusionOk="0">
                  <a:moveTo>
                    <a:pt x="0" y="1"/>
                  </a:moveTo>
                  <a:cubicBezTo>
                    <a:pt x="226" y="836"/>
                    <a:pt x="487" y="1671"/>
                    <a:pt x="731" y="2506"/>
                  </a:cubicBezTo>
                  <a:cubicBezTo>
                    <a:pt x="1583" y="2558"/>
                    <a:pt x="2436" y="2645"/>
                    <a:pt x="3288" y="2784"/>
                  </a:cubicBezTo>
                  <a:cubicBezTo>
                    <a:pt x="3201" y="2506"/>
                    <a:pt x="3114" y="2245"/>
                    <a:pt x="3044" y="1966"/>
                  </a:cubicBezTo>
                  <a:cubicBezTo>
                    <a:pt x="2001" y="1323"/>
                    <a:pt x="992" y="679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4" name="Google Shape;2274;p68"/>
            <p:cNvSpPr/>
            <p:nvPr/>
          </p:nvSpPr>
          <p:spPr>
            <a:xfrm>
              <a:off x="6267781" y="3104009"/>
              <a:ext cx="72297" cy="67457"/>
            </a:xfrm>
            <a:custGeom>
              <a:avLst/>
              <a:gdLst/>
              <a:ahLst/>
              <a:cxnLst/>
              <a:rect l="l" t="t" r="r" b="b"/>
              <a:pathLst>
                <a:path w="3376" h="3150" extrusionOk="0">
                  <a:moveTo>
                    <a:pt x="923" y="1"/>
                  </a:moveTo>
                  <a:cubicBezTo>
                    <a:pt x="418" y="1671"/>
                    <a:pt x="1" y="3149"/>
                    <a:pt x="1" y="3149"/>
                  </a:cubicBezTo>
                  <a:cubicBezTo>
                    <a:pt x="888" y="2889"/>
                    <a:pt x="1793" y="2628"/>
                    <a:pt x="2663" y="2349"/>
                  </a:cubicBezTo>
                  <a:cubicBezTo>
                    <a:pt x="2663" y="2349"/>
                    <a:pt x="2993" y="1479"/>
                    <a:pt x="3376" y="453"/>
                  </a:cubicBezTo>
                  <a:cubicBezTo>
                    <a:pt x="2558" y="349"/>
                    <a:pt x="1758" y="192"/>
                    <a:pt x="993" y="18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5" name="Google Shape;2275;p68"/>
            <p:cNvSpPr/>
            <p:nvPr/>
          </p:nvSpPr>
          <p:spPr>
            <a:xfrm>
              <a:off x="8006764" y="2808225"/>
              <a:ext cx="115127" cy="63731"/>
            </a:xfrm>
            <a:custGeom>
              <a:avLst/>
              <a:gdLst/>
              <a:ahLst/>
              <a:cxnLst/>
              <a:rect l="l" t="t" r="r" b="b"/>
              <a:pathLst>
                <a:path w="5376" h="2976" extrusionOk="0">
                  <a:moveTo>
                    <a:pt x="1827" y="1"/>
                  </a:moveTo>
                  <a:cubicBezTo>
                    <a:pt x="1114" y="418"/>
                    <a:pt x="488" y="992"/>
                    <a:pt x="0" y="1653"/>
                  </a:cubicBezTo>
                  <a:cubicBezTo>
                    <a:pt x="1149" y="2401"/>
                    <a:pt x="2140" y="2975"/>
                    <a:pt x="2140" y="2975"/>
                  </a:cubicBezTo>
                  <a:cubicBezTo>
                    <a:pt x="3219" y="2853"/>
                    <a:pt x="4297" y="2697"/>
                    <a:pt x="5376" y="2523"/>
                  </a:cubicBezTo>
                  <a:cubicBezTo>
                    <a:pt x="5324" y="2488"/>
                    <a:pt x="3584" y="1270"/>
                    <a:pt x="18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6" name="Google Shape;2276;p68"/>
            <p:cNvSpPr/>
            <p:nvPr/>
          </p:nvSpPr>
          <p:spPr>
            <a:xfrm>
              <a:off x="8095058" y="2756443"/>
              <a:ext cx="176974" cy="127805"/>
            </a:xfrm>
            <a:custGeom>
              <a:avLst/>
              <a:gdLst/>
              <a:ahLst/>
              <a:cxnLst/>
              <a:rect l="l" t="t" r="r" b="b"/>
              <a:pathLst>
                <a:path w="8264" h="5968" extrusionOk="0">
                  <a:moveTo>
                    <a:pt x="2662" y="1"/>
                  </a:moveTo>
                  <a:cubicBezTo>
                    <a:pt x="1862" y="662"/>
                    <a:pt x="957" y="1044"/>
                    <a:pt x="0" y="1392"/>
                  </a:cubicBezTo>
                  <a:cubicBezTo>
                    <a:pt x="2296" y="3775"/>
                    <a:pt x="4645" y="5967"/>
                    <a:pt x="4645" y="5967"/>
                  </a:cubicBezTo>
                  <a:cubicBezTo>
                    <a:pt x="5845" y="5793"/>
                    <a:pt x="7046" y="5619"/>
                    <a:pt x="8263" y="5411"/>
                  </a:cubicBezTo>
                  <a:cubicBezTo>
                    <a:pt x="8263" y="5411"/>
                    <a:pt x="5462" y="2766"/>
                    <a:pt x="26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7" name="Google Shape;2277;p68"/>
            <p:cNvSpPr/>
            <p:nvPr/>
          </p:nvSpPr>
          <p:spPr>
            <a:xfrm>
              <a:off x="8184830" y="2653244"/>
              <a:ext cx="199331" cy="222802"/>
            </a:xfrm>
            <a:custGeom>
              <a:avLst/>
              <a:gdLst/>
              <a:ahLst/>
              <a:cxnLst/>
              <a:rect l="l" t="t" r="r" b="b"/>
              <a:pathLst>
                <a:path w="9308" h="10404" extrusionOk="0">
                  <a:moveTo>
                    <a:pt x="1723" y="1"/>
                  </a:moveTo>
                  <a:cubicBezTo>
                    <a:pt x="1253" y="471"/>
                    <a:pt x="853" y="1010"/>
                    <a:pt x="592" y="1619"/>
                  </a:cubicBezTo>
                  <a:cubicBezTo>
                    <a:pt x="401" y="2001"/>
                    <a:pt x="209" y="2402"/>
                    <a:pt x="1" y="2802"/>
                  </a:cubicBezTo>
                  <a:cubicBezTo>
                    <a:pt x="3080" y="6594"/>
                    <a:pt x="6333" y="10404"/>
                    <a:pt x="6333" y="10404"/>
                  </a:cubicBezTo>
                  <a:cubicBezTo>
                    <a:pt x="7324" y="10125"/>
                    <a:pt x="8316" y="9812"/>
                    <a:pt x="9307" y="9482"/>
                  </a:cubicBezTo>
                  <a:cubicBezTo>
                    <a:pt x="9307" y="9482"/>
                    <a:pt x="5324" y="4385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8" name="Google Shape;2278;p68"/>
            <p:cNvSpPr/>
            <p:nvPr/>
          </p:nvSpPr>
          <p:spPr>
            <a:xfrm>
              <a:off x="7512420" y="2819682"/>
              <a:ext cx="129646" cy="194941"/>
            </a:xfrm>
            <a:custGeom>
              <a:avLst/>
              <a:gdLst/>
              <a:ahLst/>
              <a:cxnLst/>
              <a:rect l="l" t="t" r="r" b="b"/>
              <a:pathLst>
                <a:path w="6054" h="9103" extrusionOk="0">
                  <a:moveTo>
                    <a:pt x="2208" y="1"/>
                  </a:moveTo>
                  <a:cubicBezTo>
                    <a:pt x="1523" y="1"/>
                    <a:pt x="207" y="337"/>
                    <a:pt x="70" y="353"/>
                  </a:cubicBezTo>
                  <a:cubicBezTo>
                    <a:pt x="0" y="353"/>
                    <a:pt x="1514" y="4580"/>
                    <a:pt x="3149" y="9103"/>
                  </a:cubicBezTo>
                  <a:lnTo>
                    <a:pt x="3201" y="9085"/>
                  </a:lnTo>
                  <a:cubicBezTo>
                    <a:pt x="4140" y="8807"/>
                    <a:pt x="5097" y="8859"/>
                    <a:pt x="6054" y="8755"/>
                  </a:cubicBezTo>
                  <a:cubicBezTo>
                    <a:pt x="4401" y="4371"/>
                    <a:pt x="2714" y="74"/>
                    <a:pt x="2453" y="22"/>
                  </a:cubicBezTo>
                  <a:cubicBezTo>
                    <a:pt x="2387" y="7"/>
                    <a:pt x="2304" y="1"/>
                    <a:pt x="2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9" name="Google Shape;2279;p68"/>
            <p:cNvSpPr/>
            <p:nvPr/>
          </p:nvSpPr>
          <p:spPr>
            <a:xfrm>
              <a:off x="7642431" y="2833558"/>
              <a:ext cx="99858" cy="151640"/>
            </a:xfrm>
            <a:custGeom>
              <a:avLst/>
              <a:gdLst/>
              <a:ahLst/>
              <a:cxnLst/>
              <a:rect l="l" t="t" r="r" b="b"/>
              <a:pathLst>
                <a:path w="4663" h="7081" extrusionOk="0">
                  <a:moveTo>
                    <a:pt x="0" y="0"/>
                  </a:moveTo>
                  <a:cubicBezTo>
                    <a:pt x="0" y="1"/>
                    <a:pt x="1235" y="3445"/>
                    <a:pt x="2505" y="7081"/>
                  </a:cubicBezTo>
                  <a:cubicBezTo>
                    <a:pt x="3201" y="6559"/>
                    <a:pt x="3827" y="5950"/>
                    <a:pt x="4662" y="5585"/>
                  </a:cubicBezTo>
                  <a:cubicBezTo>
                    <a:pt x="3653" y="2940"/>
                    <a:pt x="2731" y="679"/>
                    <a:pt x="2401" y="540"/>
                  </a:cubicBezTo>
                  <a:cubicBezTo>
                    <a:pt x="1583" y="192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0" name="Google Shape;2280;p68"/>
            <p:cNvSpPr/>
            <p:nvPr/>
          </p:nvSpPr>
          <p:spPr>
            <a:xfrm>
              <a:off x="7790323" y="2875168"/>
              <a:ext cx="67457" cy="72040"/>
            </a:xfrm>
            <a:custGeom>
              <a:avLst/>
              <a:gdLst/>
              <a:ahLst/>
              <a:cxnLst/>
              <a:rect l="l" t="t" r="r" b="b"/>
              <a:pathLst>
                <a:path w="3150" h="3364" extrusionOk="0">
                  <a:moveTo>
                    <a:pt x="225" y="1"/>
                  </a:moveTo>
                  <a:cubicBezTo>
                    <a:pt x="189" y="1"/>
                    <a:pt x="161" y="2"/>
                    <a:pt x="140" y="6"/>
                  </a:cubicBezTo>
                  <a:cubicBezTo>
                    <a:pt x="0" y="41"/>
                    <a:pt x="261" y="1450"/>
                    <a:pt x="592" y="3102"/>
                  </a:cubicBezTo>
                  <a:cubicBezTo>
                    <a:pt x="1444" y="3137"/>
                    <a:pt x="2297" y="3224"/>
                    <a:pt x="3149" y="3363"/>
                  </a:cubicBezTo>
                  <a:cubicBezTo>
                    <a:pt x="2958" y="2337"/>
                    <a:pt x="2749" y="1328"/>
                    <a:pt x="2540" y="319"/>
                  </a:cubicBezTo>
                  <a:cubicBezTo>
                    <a:pt x="2540" y="319"/>
                    <a:pt x="722" y="1"/>
                    <a:pt x="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1" name="Google Shape;2281;p68"/>
            <p:cNvSpPr/>
            <p:nvPr/>
          </p:nvSpPr>
          <p:spPr>
            <a:xfrm>
              <a:off x="5483992" y="2309769"/>
              <a:ext cx="2744825" cy="1014493"/>
            </a:xfrm>
            <a:custGeom>
              <a:avLst/>
              <a:gdLst/>
              <a:ahLst/>
              <a:cxnLst/>
              <a:rect l="l" t="t" r="r" b="b"/>
              <a:pathLst>
                <a:path w="128173" h="47373" extrusionOk="0">
                  <a:moveTo>
                    <a:pt x="627" y="1"/>
                  </a:moveTo>
                  <a:lnTo>
                    <a:pt x="0" y="662"/>
                  </a:lnTo>
                  <a:cubicBezTo>
                    <a:pt x="400" y="958"/>
                    <a:pt x="8263" y="6751"/>
                    <a:pt x="11168" y="26547"/>
                  </a:cubicBezTo>
                  <a:cubicBezTo>
                    <a:pt x="14182" y="42212"/>
                    <a:pt x="22980" y="45487"/>
                    <a:pt x="29120" y="45487"/>
                  </a:cubicBezTo>
                  <a:cubicBezTo>
                    <a:pt x="31026" y="45487"/>
                    <a:pt x="32676" y="45171"/>
                    <a:pt x="33818" y="44813"/>
                  </a:cubicBezTo>
                  <a:cubicBezTo>
                    <a:pt x="36531" y="44204"/>
                    <a:pt x="43629" y="40029"/>
                    <a:pt x="49926" y="36097"/>
                  </a:cubicBezTo>
                  <a:cubicBezTo>
                    <a:pt x="54847" y="33195"/>
                    <a:pt x="59287" y="30443"/>
                    <a:pt x="62860" y="30443"/>
                  </a:cubicBezTo>
                  <a:cubicBezTo>
                    <a:pt x="63999" y="30443"/>
                    <a:pt x="65050" y="30722"/>
                    <a:pt x="66000" y="31366"/>
                  </a:cubicBezTo>
                  <a:cubicBezTo>
                    <a:pt x="72251" y="35873"/>
                    <a:pt x="82657" y="47372"/>
                    <a:pt x="94691" y="47372"/>
                  </a:cubicBezTo>
                  <a:cubicBezTo>
                    <a:pt x="96823" y="47372"/>
                    <a:pt x="99006" y="47012"/>
                    <a:pt x="101226" y="46187"/>
                  </a:cubicBezTo>
                  <a:cubicBezTo>
                    <a:pt x="109211" y="43125"/>
                    <a:pt x="112934" y="34445"/>
                    <a:pt x="115787" y="26164"/>
                  </a:cubicBezTo>
                  <a:cubicBezTo>
                    <a:pt x="118744" y="17710"/>
                    <a:pt x="120814" y="9656"/>
                    <a:pt x="128172" y="4246"/>
                  </a:cubicBezTo>
                  <a:lnTo>
                    <a:pt x="127633" y="3671"/>
                  </a:lnTo>
                  <a:cubicBezTo>
                    <a:pt x="127250" y="4019"/>
                    <a:pt x="116204" y="7638"/>
                    <a:pt x="112412" y="23503"/>
                  </a:cubicBezTo>
                  <a:cubicBezTo>
                    <a:pt x="107767" y="39907"/>
                    <a:pt x="102061" y="43386"/>
                    <a:pt x="100513" y="44134"/>
                  </a:cubicBezTo>
                  <a:cubicBezTo>
                    <a:pt x="100149" y="44287"/>
                    <a:pt x="99397" y="44421"/>
                    <a:pt x="98312" y="44421"/>
                  </a:cubicBezTo>
                  <a:cubicBezTo>
                    <a:pt x="94568" y="44421"/>
                    <a:pt x="86859" y="42826"/>
                    <a:pt x="77446" y="34897"/>
                  </a:cubicBezTo>
                  <a:cubicBezTo>
                    <a:pt x="71342" y="29394"/>
                    <a:pt x="66645" y="27648"/>
                    <a:pt x="62514" y="27648"/>
                  </a:cubicBezTo>
                  <a:cubicBezTo>
                    <a:pt x="58875" y="27648"/>
                    <a:pt x="55676" y="29003"/>
                    <a:pt x="52344" y="30339"/>
                  </a:cubicBezTo>
                  <a:cubicBezTo>
                    <a:pt x="46938" y="32829"/>
                    <a:pt x="36866" y="42236"/>
                    <a:pt x="27472" y="42236"/>
                  </a:cubicBezTo>
                  <a:cubicBezTo>
                    <a:pt x="26165" y="42236"/>
                    <a:pt x="24872" y="42054"/>
                    <a:pt x="23606" y="41647"/>
                  </a:cubicBezTo>
                  <a:cubicBezTo>
                    <a:pt x="18701" y="40150"/>
                    <a:pt x="17448" y="31801"/>
                    <a:pt x="15535" y="23503"/>
                  </a:cubicBezTo>
                  <a:cubicBezTo>
                    <a:pt x="13499" y="14996"/>
                    <a:pt x="10820" y="6524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2" name="Google Shape;2282;p68"/>
            <p:cNvSpPr/>
            <p:nvPr/>
          </p:nvSpPr>
          <p:spPr>
            <a:xfrm>
              <a:off x="7884956" y="2388383"/>
              <a:ext cx="343861" cy="447424"/>
            </a:xfrm>
            <a:custGeom>
              <a:avLst/>
              <a:gdLst/>
              <a:ahLst/>
              <a:cxnLst/>
              <a:rect l="l" t="t" r="r" b="b"/>
              <a:pathLst>
                <a:path w="16057" h="20893" extrusionOk="0">
                  <a:moveTo>
                    <a:pt x="15517" y="0"/>
                  </a:moveTo>
                  <a:cubicBezTo>
                    <a:pt x="15117" y="348"/>
                    <a:pt x="4088" y="3984"/>
                    <a:pt x="296" y="19832"/>
                  </a:cubicBezTo>
                  <a:cubicBezTo>
                    <a:pt x="191" y="20197"/>
                    <a:pt x="104" y="20545"/>
                    <a:pt x="0" y="20893"/>
                  </a:cubicBezTo>
                  <a:cubicBezTo>
                    <a:pt x="261" y="20597"/>
                    <a:pt x="3062" y="8037"/>
                    <a:pt x="15117" y="1323"/>
                  </a:cubicBezTo>
                  <a:cubicBezTo>
                    <a:pt x="15413" y="1079"/>
                    <a:pt x="15726" y="818"/>
                    <a:pt x="16056" y="575"/>
                  </a:cubicBezTo>
                  <a:lnTo>
                    <a:pt x="155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3" name="Google Shape;2283;p68"/>
            <p:cNvSpPr/>
            <p:nvPr/>
          </p:nvSpPr>
          <p:spPr>
            <a:xfrm>
              <a:off x="7178261" y="3061928"/>
              <a:ext cx="707080" cy="229547"/>
            </a:xfrm>
            <a:custGeom>
              <a:avLst/>
              <a:gdLst/>
              <a:ahLst/>
              <a:cxnLst/>
              <a:rect l="l" t="t" r="r" b="b"/>
              <a:pathLst>
                <a:path w="33018" h="10719" extrusionOk="0">
                  <a:moveTo>
                    <a:pt x="33017" y="0"/>
                  </a:moveTo>
                  <a:lnTo>
                    <a:pt x="33017" y="0"/>
                  </a:lnTo>
                  <a:cubicBezTo>
                    <a:pt x="31591" y="2766"/>
                    <a:pt x="28721" y="6854"/>
                    <a:pt x="25433" y="8107"/>
                  </a:cubicBezTo>
                  <a:cubicBezTo>
                    <a:pt x="24024" y="8646"/>
                    <a:pt x="22528" y="8976"/>
                    <a:pt x="21032" y="9116"/>
                  </a:cubicBezTo>
                  <a:cubicBezTo>
                    <a:pt x="20603" y="9225"/>
                    <a:pt x="19995" y="9299"/>
                    <a:pt x="19215" y="9299"/>
                  </a:cubicBezTo>
                  <a:cubicBezTo>
                    <a:pt x="18256" y="9299"/>
                    <a:pt x="17037" y="9187"/>
                    <a:pt x="15569" y="8889"/>
                  </a:cubicBezTo>
                  <a:cubicBezTo>
                    <a:pt x="15291" y="8837"/>
                    <a:pt x="15117" y="8802"/>
                    <a:pt x="15117" y="8802"/>
                  </a:cubicBezTo>
                  <a:cubicBezTo>
                    <a:pt x="11394" y="7967"/>
                    <a:pt x="6106" y="5915"/>
                    <a:pt x="209" y="1305"/>
                  </a:cubicBezTo>
                  <a:lnTo>
                    <a:pt x="192" y="1305"/>
                  </a:lnTo>
                  <a:cubicBezTo>
                    <a:pt x="1" y="1339"/>
                    <a:pt x="9481" y="10716"/>
                    <a:pt x="17848" y="10716"/>
                  </a:cubicBezTo>
                  <a:cubicBezTo>
                    <a:pt x="17872" y="10716"/>
                    <a:pt x="17895" y="10716"/>
                    <a:pt x="17918" y="10716"/>
                  </a:cubicBezTo>
                  <a:cubicBezTo>
                    <a:pt x="18018" y="10717"/>
                    <a:pt x="18118" y="10718"/>
                    <a:pt x="18218" y="10718"/>
                  </a:cubicBezTo>
                  <a:cubicBezTo>
                    <a:pt x="20517" y="10718"/>
                    <a:pt x="22797" y="10336"/>
                    <a:pt x="24981" y="9603"/>
                  </a:cubicBezTo>
                  <a:cubicBezTo>
                    <a:pt x="28477" y="7376"/>
                    <a:pt x="31034" y="3914"/>
                    <a:pt x="33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4" name="Google Shape;2284;p68"/>
            <p:cNvSpPr/>
            <p:nvPr/>
          </p:nvSpPr>
          <p:spPr>
            <a:xfrm>
              <a:off x="5483992" y="2309769"/>
              <a:ext cx="324866" cy="472029"/>
            </a:xfrm>
            <a:custGeom>
              <a:avLst/>
              <a:gdLst/>
              <a:ahLst/>
              <a:cxnLst/>
              <a:rect l="l" t="t" r="r" b="b"/>
              <a:pathLst>
                <a:path w="15170" h="22042" extrusionOk="0">
                  <a:moveTo>
                    <a:pt x="627" y="1"/>
                  </a:moveTo>
                  <a:lnTo>
                    <a:pt x="0" y="662"/>
                  </a:lnTo>
                  <a:cubicBezTo>
                    <a:pt x="505" y="1062"/>
                    <a:pt x="974" y="1497"/>
                    <a:pt x="1409" y="1967"/>
                  </a:cubicBezTo>
                  <a:cubicBezTo>
                    <a:pt x="9725" y="6542"/>
                    <a:pt x="14682" y="21798"/>
                    <a:pt x="15169" y="22041"/>
                  </a:cubicBezTo>
                  <a:cubicBezTo>
                    <a:pt x="13065" y="13848"/>
                    <a:pt x="10316" y="6298"/>
                    <a:pt x="6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5" name="Google Shape;2285;p68"/>
            <p:cNvSpPr/>
            <p:nvPr/>
          </p:nvSpPr>
          <p:spPr>
            <a:xfrm>
              <a:off x="5734890" y="2937121"/>
              <a:ext cx="664807" cy="298182"/>
            </a:xfrm>
            <a:custGeom>
              <a:avLst/>
              <a:gdLst/>
              <a:ahLst/>
              <a:cxnLst/>
              <a:rect l="l" t="t" r="r" b="b"/>
              <a:pathLst>
                <a:path w="31044" h="13924" extrusionOk="0">
                  <a:moveTo>
                    <a:pt x="9" y="1"/>
                  </a:moveTo>
                  <a:cubicBezTo>
                    <a:pt x="1" y="7"/>
                    <a:pt x="21" y="90"/>
                    <a:pt x="68" y="237"/>
                  </a:cubicBezTo>
                  <a:lnTo>
                    <a:pt x="68" y="237"/>
                  </a:lnTo>
                  <a:cubicBezTo>
                    <a:pt x="48" y="159"/>
                    <a:pt x="29" y="80"/>
                    <a:pt x="9" y="1"/>
                  </a:cubicBezTo>
                  <a:close/>
                  <a:moveTo>
                    <a:pt x="68" y="237"/>
                  </a:moveTo>
                  <a:lnTo>
                    <a:pt x="68" y="237"/>
                  </a:lnTo>
                  <a:cubicBezTo>
                    <a:pt x="1577" y="6159"/>
                    <a:pt x="4274" y="10087"/>
                    <a:pt x="7159" y="12508"/>
                  </a:cubicBezTo>
                  <a:cubicBezTo>
                    <a:pt x="8394" y="12943"/>
                    <a:pt x="9646" y="13291"/>
                    <a:pt x="10916" y="13552"/>
                  </a:cubicBezTo>
                  <a:cubicBezTo>
                    <a:pt x="12193" y="13809"/>
                    <a:pt x="13443" y="13923"/>
                    <a:pt x="14654" y="13923"/>
                  </a:cubicBezTo>
                  <a:cubicBezTo>
                    <a:pt x="23982" y="13923"/>
                    <a:pt x="31043" y="7167"/>
                    <a:pt x="30922" y="7167"/>
                  </a:cubicBezTo>
                  <a:cubicBezTo>
                    <a:pt x="30922" y="7167"/>
                    <a:pt x="30922" y="7168"/>
                    <a:pt x="30921" y="7168"/>
                  </a:cubicBezTo>
                  <a:cubicBezTo>
                    <a:pt x="26398" y="10107"/>
                    <a:pt x="21006" y="12839"/>
                    <a:pt x="15926" y="12908"/>
                  </a:cubicBezTo>
                  <a:cubicBezTo>
                    <a:pt x="15931" y="12908"/>
                    <a:pt x="15594" y="12950"/>
                    <a:pt x="15001" y="12950"/>
                  </a:cubicBezTo>
                  <a:cubicBezTo>
                    <a:pt x="13606" y="12950"/>
                    <a:pt x="10793" y="12719"/>
                    <a:pt x="7681" y="11169"/>
                  </a:cubicBezTo>
                  <a:cubicBezTo>
                    <a:pt x="3546" y="9212"/>
                    <a:pt x="529" y="1674"/>
                    <a:pt x="68" y="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6" name="Google Shape;2286;p68"/>
            <p:cNvSpPr/>
            <p:nvPr/>
          </p:nvSpPr>
          <p:spPr>
            <a:xfrm>
              <a:off x="5271640" y="2601099"/>
              <a:ext cx="209010" cy="168022"/>
            </a:xfrm>
            <a:custGeom>
              <a:avLst/>
              <a:gdLst/>
              <a:ahLst/>
              <a:cxnLst/>
              <a:rect l="l" t="t" r="r" b="b"/>
              <a:pathLst>
                <a:path w="9760" h="7846" extrusionOk="0">
                  <a:moveTo>
                    <a:pt x="7272" y="0"/>
                  </a:moveTo>
                  <a:cubicBezTo>
                    <a:pt x="4872" y="2158"/>
                    <a:pt x="2454" y="4280"/>
                    <a:pt x="1" y="6385"/>
                  </a:cubicBezTo>
                  <a:cubicBezTo>
                    <a:pt x="870" y="6889"/>
                    <a:pt x="1740" y="7376"/>
                    <a:pt x="2610" y="7846"/>
                  </a:cubicBezTo>
                  <a:cubicBezTo>
                    <a:pt x="2610" y="7846"/>
                    <a:pt x="6246" y="4663"/>
                    <a:pt x="9760" y="1323"/>
                  </a:cubicBezTo>
                  <a:cubicBezTo>
                    <a:pt x="9064" y="662"/>
                    <a:pt x="8212" y="192"/>
                    <a:pt x="7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7" name="Google Shape;2287;p68"/>
            <p:cNvSpPr/>
            <p:nvPr/>
          </p:nvSpPr>
          <p:spPr>
            <a:xfrm>
              <a:off x="5379679" y="2668534"/>
              <a:ext cx="181064" cy="117354"/>
            </a:xfrm>
            <a:custGeom>
              <a:avLst/>
              <a:gdLst/>
              <a:ahLst/>
              <a:cxnLst/>
              <a:rect l="l" t="t" r="r" b="b"/>
              <a:pathLst>
                <a:path w="8455" h="5480" extrusionOk="0">
                  <a:moveTo>
                    <a:pt x="6228" y="0"/>
                  </a:moveTo>
                  <a:cubicBezTo>
                    <a:pt x="3114" y="2401"/>
                    <a:pt x="0" y="4610"/>
                    <a:pt x="0" y="4610"/>
                  </a:cubicBezTo>
                  <a:cubicBezTo>
                    <a:pt x="1096" y="4923"/>
                    <a:pt x="2210" y="5201"/>
                    <a:pt x="3306" y="5480"/>
                  </a:cubicBezTo>
                  <a:cubicBezTo>
                    <a:pt x="5045" y="4175"/>
                    <a:pt x="6750" y="2853"/>
                    <a:pt x="8455" y="1514"/>
                  </a:cubicBezTo>
                  <a:cubicBezTo>
                    <a:pt x="8176" y="1427"/>
                    <a:pt x="7916" y="1340"/>
                    <a:pt x="7672" y="1200"/>
                  </a:cubicBezTo>
                  <a:cubicBezTo>
                    <a:pt x="7098" y="922"/>
                    <a:pt x="6611" y="505"/>
                    <a:pt x="62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8" name="Google Shape;2288;p68"/>
            <p:cNvSpPr/>
            <p:nvPr/>
          </p:nvSpPr>
          <p:spPr>
            <a:xfrm>
              <a:off x="5535773" y="2723657"/>
              <a:ext cx="132259" cy="60005"/>
            </a:xfrm>
            <a:custGeom>
              <a:avLst/>
              <a:gdLst/>
              <a:ahLst/>
              <a:cxnLst/>
              <a:rect l="l" t="t" r="r" b="b"/>
              <a:pathLst>
                <a:path w="6176" h="2802" extrusionOk="0">
                  <a:moveTo>
                    <a:pt x="4680" y="1"/>
                  </a:moveTo>
                  <a:cubicBezTo>
                    <a:pt x="2470" y="1392"/>
                    <a:pt x="0" y="2801"/>
                    <a:pt x="0" y="2801"/>
                  </a:cubicBezTo>
                  <a:cubicBezTo>
                    <a:pt x="1479" y="2801"/>
                    <a:pt x="2940" y="2749"/>
                    <a:pt x="4384" y="2680"/>
                  </a:cubicBezTo>
                  <a:cubicBezTo>
                    <a:pt x="4384" y="2680"/>
                    <a:pt x="5202" y="2193"/>
                    <a:pt x="6176" y="1584"/>
                  </a:cubicBezTo>
                  <a:cubicBezTo>
                    <a:pt x="5776" y="957"/>
                    <a:pt x="5271" y="436"/>
                    <a:pt x="4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9" name="Google Shape;2289;p68"/>
            <p:cNvSpPr/>
            <p:nvPr/>
          </p:nvSpPr>
          <p:spPr>
            <a:xfrm>
              <a:off x="5792432" y="2810452"/>
              <a:ext cx="74546" cy="71933"/>
            </a:xfrm>
            <a:custGeom>
              <a:avLst/>
              <a:gdLst/>
              <a:ahLst/>
              <a:cxnLst/>
              <a:rect l="l" t="t" r="r" b="b"/>
              <a:pathLst>
                <a:path w="3481" h="3359" extrusionOk="0">
                  <a:moveTo>
                    <a:pt x="1097" y="1"/>
                  </a:moveTo>
                  <a:cubicBezTo>
                    <a:pt x="714" y="1045"/>
                    <a:pt x="366" y="2088"/>
                    <a:pt x="1" y="3132"/>
                  </a:cubicBezTo>
                  <a:cubicBezTo>
                    <a:pt x="732" y="3271"/>
                    <a:pt x="1462" y="3254"/>
                    <a:pt x="2245" y="3358"/>
                  </a:cubicBezTo>
                  <a:cubicBezTo>
                    <a:pt x="2645" y="2262"/>
                    <a:pt x="3063" y="1149"/>
                    <a:pt x="3480" y="53"/>
                  </a:cubicBezTo>
                  <a:cubicBezTo>
                    <a:pt x="2680" y="36"/>
                    <a:pt x="1897" y="18"/>
                    <a:pt x="1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0" name="Google Shape;2290;p68"/>
            <p:cNvSpPr/>
            <p:nvPr/>
          </p:nvSpPr>
          <p:spPr>
            <a:xfrm>
              <a:off x="5894517" y="2789979"/>
              <a:ext cx="119603" cy="149027"/>
            </a:xfrm>
            <a:custGeom>
              <a:avLst/>
              <a:gdLst/>
              <a:ahLst/>
              <a:cxnLst/>
              <a:rect l="l" t="t" r="r" b="b"/>
              <a:pathLst>
                <a:path w="5585" h="6959" extrusionOk="0">
                  <a:moveTo>
                    <a:pt x="5584" y="0"/>
                  </a:moveTo>
                  <a:lnTo>
                    <a:pt x="5584" y="0"/>
                  </a:lnTo>
                  <a:cubicBezTo>
                    <a:pt x="4610" y="70"/>
                    <a:pt x="3654" y="122"/>
                    <a:pt x="2679" y="139"/>
                  </a:cubicBezTo>
                  <a:cubicBezTo>
                    <a:pt x="1775" y="1862"/>
                    <a:pt x="888" y="3584"/>
                    <a:pt x="0" y="5306"/>
                  </a:cubicBezTo>
                  <a:cubicBezTo>
                    <a:pt x="209" y="5445"/>
                    <a:pt x="418" y="5584"/>
                    <a:pt x="609" y="5741"/>
                  </a:cubicBezTo>
                  <a:cubicBezTo>
                    <a:pt x="1079" y="6123"/>
                    <a:pt x="1514" y="6541"/>
                    <a:pt x="1949" y="6958"/>
                  </a:cubicBezTo>
                  <a:cubicBezTo>
                    <a:pt x="3166" y="4645"/>
                    <a:pt x="4384" y="2331"/>
                    <a:pt x="5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1" name="Google Shape;2291;p68"/>
            <p:cNvSpPr/>
            <p:nvPr/>
          </p:nvSpPr>
          <p:spPr>
            <a:xfrm>
              <a:off x="5982426" y="2779164"/>
              <a:ext cx="143074" cy="198324"/>
            </a:xfrm>
            <a:custGeom>
              <a:avLst/>
              <a:gdLst/>
              <a:ahLst/>
              <a:cxnLst/>
              <a:rect l="l" t="t" r="r" b="b"/>
              <a:pathLst>
                <a:path w="6681" h="9261" extrusionOk="0">
                  <a:moveTo>
                    <a:pt x="4611" y="1"/>
                  </a:moveTo>
                  <a:cubicBezTo>
                    <a:pt x="4611" y="1"/>
                    <a:pt x="2280" y="4611"/>
                    <a:pt x="1" y="8942"/>
                  </a:cubicBezTo>
                  <a:cubicBezTo>
                    <a:pt x="88" y="8977"/>
                    <a:pt x="192" y="9012"/>
                    <a:pt x="279" y="9047"/>
                  </a:cubicBezTo>
                  <a:cubicBezTo>
                    <a:pt x="810" y="9191"/>
                    <a:pt x="1357" y="9261"/>
                    <a:pt x="1904" y="9261"/>
                  </a:cubicBezTo>
                  <a:cubicBezTo>
                    <a:pt x="2146" y="9261"/>
                    <a:pt x="2388" y="9247"/>
                    <a:pt x="2628" y="9220"/>
                  </a:cubicBezTo>
                  <a:cubicBezTo>
                    <a:pt x="4002" y="6385"/>
                    <a:pt x="5359" y="3532"/>
                    <a:pt x="6681" y="697"/>
                  </a:cubicBezTo>
                  <a:cubicBezTo>
                    <a:pt x="5985" y="470"/>
                    <a:pt x="5289" y="244"/>
                    <a:pt x="4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2" name="Google Shape;2292;p68"/>
            <p:cNvSpPr/>
            <p:nvPr/>
          </p:nvSpPr>
          <p:spPr>
            <a:xfrm>
              <a:off x="5211593" y="2718774"/>
              <a:ext cx="3242981" cy="733614"/>
            </a:xfrm>
            <a:custGeom>
              <a:avLst/>
              <a:gdLst/>
              <a:ahLst/>
              <a:cxnLst/>
              <a:rect l="l" t="t" r="r" b="b"/>
              <a:pathLst>
                <a:path w="151435" h="34257" extrusionOk="0">
                  <a:moveTo>
                    <a:pt x="35385" y="1"/>
                  </a:moveTo>
                  <a:cubicBezTo>
                    <a:pt x="27821" y="1"/>
                    <a:pt x="20214" y="2334"/>
                    <a:pt x="20166" y="2334"/>
                  </a:cubicBezTo>
                  <a:cubicBezTo>
                    <a:pt x="16755" y="3211"/>
                    <a:pt x="13799" y="3541"/>
                    <a:pt x="11281" y="3541"/>
                  </a:cubicBezTo>
                  <a:cubicBezTo>
                    <a:pt x="3622" y="3541"/>
                    <a:pt x="20" y="486"/>
                    <a:pt x="1" y="486"/>
                  </a:cubicBezTo>
                  <a:lnTo>
                    <a:pt x="1" y="486"/>
                  </a:lnTo>
                  <a:cubicBezTo>
                    <a:pt x="0" y="486"/>
                    <a:pt x="1" y="487"/>
                    <a:pt x="4" y="490"/>
                  </a:cubicBezTo>
                  <a:cubicBezTo>
                    <a:pt x="3896" y="6230"/>
                    <a:pt x="10632" y="7051"/>
                    <a:pt x="13770" y="7051"/>
                  </a:cubicBezTo>
                  <a:cubicBezTo>
                    <a:pt x="14829" y="7051"/>
                    <a:pt x="15479" y="6957"/>
                    <a:pt x="15470" y="6928"/>
                  </a:cubicBezTo>
                  <a:lnTo>
                    <a:pt x="15470" y="6928"/>
                  </a:lnTo>
                  <a:cubicBezTo>
                    <a:pt x="15481" y="6939"/>
                    <a:pt x="15519" y="6944"/>
                    <a:pt x="15581" y="6944"/>
                  </a:cubicBezTo>
                  <a:cubicBezTo>
                    <a:pt x="17037" y="6944"/>
                    <a:pt x="32127" y="4097"/>
                    <a:pt x="39684" y="3082"/>
                  </a:cubicBezTo>
                  <a:cubicBezTo>
                    <a:pt x="39896" y="3062"/>
                    <a:pt x="40105" y="3052"/>
                    <a:pt x="40311" y="3052"/>
                  </a:cubicBezTo>
                  <a:cubicBezTo>
                    <a:pt x="47600" y="3052"/>
                    <a:pt x="50773" y="15232"/>
                    <a:pt x="51090" y="15430"/>
                  </a:cubicBezTo>
                  <a:lnTo>
                    <a:pt x="51090" y="15430"/>
                  </a:lnTo>
                  <a:cubicBezTo>
                    <a:pt x="51090" y="15430"/>
                    <a:pt x="51089" y="15430"/>
                    <a:pt x="51089" y="15430"/>
                  </a:cubicBezTo>
                  <a:cubicBezTo>
                    <a:pt x="50790" y="15430"/>
                    <a:pt x="56739" y="33840"/>
                    <a:pt x="73866" y="34255"/>
                  </a:cubicBezTo>
                  <a:cubicBezTo>
                    <a:pt x="73942" y="34256"/>
                    <a:pt x="74018" y="34256"/>
                    <a:pt x="74094" y="34256"/>
                  </a:cubicBezTo>
                  <a:cubicBezTo>
                    <a:pt x="84659" y="34256"/>
                    <a:pt x="92462" y="27038"/>
                    <a:pt x="97316" y="20060"/>
                  </a:cubicBezTo>
                  <a:cubicBezTo>
                    <a:pt x="102413" y="12945"/>
                    <a:pt x="104535" y="6074"/>
                    <a:pt x="107788" y="5413"/>
                  </a:cubicBezTo>
                  <a:cubicBezTo>
                    <a:pt x="108168" y="5358"/>
                    <a:pt x="108594" y="5333"/>
                    <a:pt x="109060" y="5333"/>
                  </a:cubicBezTo>
                  <a:cubicBezTo>
                    <a:pt x="115685" y="5333"/>
                    <a:pt x="130215" y="10474"/>
                    <a:pt x="131423" y="10474"/>
                  </a:cubicBezTo>
                  <a:cubicBezTo>
                    <a:pt x="131462" y="10474"/>
                    <a:pt x="131488" y="10469"/>
                    <a:pt x="131498" y="10458"/>
                  </a:cubicBezTo>
                  <a:lnTo>
                    <a:pt x="131498" y="10458"/>
                  </a:lnTo>
                  <a:cubicBezTo>
                    <a:pt x="131466" y="10508"/>
                    <a:pt x="135322" y="11377"/>
                    <a:pt x="139292" y="11377"/>
                  </a:cubicBezTo>
                  <a:cubicBezTo>
                    <a:pt x="141465" y="11377"/>
                    <a:pt x="143672" y="11117"/>
                    <a:pt x="145293" y="10318"/>
                  </a:cubicBezTo>
                  <a:cubicBezTo>
                    <a:pt x="149782" y="8179"/>
                    <a:pt x="151434" y="6022"/>
                    <a:pt x="150947" y="5291"/>
                  </a:cubicBezTo>
                  <a:cubicBezTo>
                    <a:pt x="150845" y="5137"/>
                    <a:pt x="150663" y="5077"/>
                    <a:pt x="150441" y="5077"/>
                  </a:cubicBezTo>
                  <a:cubicBezTo>
                    <a:pt x="149603" y="5077"/>
                    <a:pt x="148181" y="5935"/>
                    <a:pt x="148181" y="5935"/>
                  </a:cubicBezTo>
                  <a:cubicBezTo>
                    <a:pt x="146356" y="6875"/>
                    <a:pt x="144166" y="7243"/>
                    <a:pt x="141744" y="7243"/>
                  </a:cubicBezTo>
                  <a:cubicBezTo>
                    <a:pt x="133028" y="7243"/>
                    <a:pt x="121308" y="2477"/>
                    <a:pt x="112774" y="2477"/>
                  </a:cubicBezTo>
                  <a:cubicBezTo>
                    <a:pt x="111792" y="2477"/>
                    <a:pt x="110851" y="2541"/>
                    <a:pt x="109963" y="2682"/>
                  </a:cubicBezTo>
                  <a:cubicBezTo>
                    <a:pt x="99003" y="4525"/>
                    <a:pt x="94463" y="15172"/>
                    <a:pt x="92897" y="17572"/>
                  </a:cubicBezTo>
                  <a:cubicBezTo>
                    <a:pt x="91906" y="19903"/>
                    <a:pt x="82147" y="30811"/>
                    <a:pt x="74406" y="31211"/>
                  </a:cubicBezTo>
                  <a:cubicBezTo>
                    <a:pt x="74143" y="31233"/>
                    <a:pt x="73879" y="31244"/>
                    <a:pt x="73614" y="31244"/>
                  </a:cubicBezTo>
                  <a:cubicBezTo>
                    <a:pt x="66231" y="31244"/>
                    <a:pt x="58353" y="22780"/>
                    <a:pt x="56523" y="17120"/>
                  </a:cubicBezTo>
                  <a:cubicBezTo>
                    <a:pt x="55340" y="13954"/>
                    <a:pt x="53409" y="10840"/>
                    <a:pt x="51983" y="8596"/>
                  </a:cubicBezTo>
                  <a:cubicBezTo>
                    <a:pt x="48677" y="3621"/>
                    <a:pt x="43267" y="455"/>
                    <a:pt x="37318" y="55"/>
                  </a:cubicBezTo>
                  <a:cubicBezTo>
                    <a:pt x="36677" y="18"/>
                    <a:pt x="36031" y="1"/>
                    <a:pt x="35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3" name="Google Shape;2293;p68"/>
            <p:cNvSpPr/>
            <p:nvPr/>
          </p:nvSpPr>
          <p:spPr>
            <a:xfrm>
              <a:off x="5208916" y="2703655"/>
              <a:ext cx="450936" cy="90950"/>
            </a:xfrm>
            <a:custGeom>
              <a:avLst/>
              <a:gdLst/>
              <a:ahLst/>
              <a:cxnLst/>
              <a:rect l="l" t="t" r="r" b="b"/>
              <a:pathLst>
                <a:path w="21057" h="4247" extrusionOk="0">
                  <a:moveTo>
                    <a:pt x="724" y="0"/>
                  </a:moveTo>
                  <a:cubicBezTo>
                    <a:pt x="1" y="0"/>
                    <a:pt x="123" y="1139"/>
                    <a:pt x="129" y="1194"/>
                  </a:cubicBezTo>
                  <a:lnTo>
                    <a:pt x="129" y="1194"/>
                  </a:lnTo>
                  <a:cubicBezTo>
                    <a:pt x="127" y="1192"/>
                    <a:pt x="126" y="1192"/>
                    <a:pt x="126" y="1192"/>
                  </a:cubicBezTo>
                  <a:lnTo>
                    <a:pt x="126" y="1192"/>
                  </a:lnTo>
                  <a:cubicBezTo>
                    <a:pt x="125" y="1192"/>
                    <a:pt x="126" y="1193"/>
                    <a:pt x="129" y="1196"/>
                  </a:cubicBezTo>
                  <a:cubicBezTo>
                    <a:pt x="129" y="1196"/>
                    <a:pt x="129" y="1195"/>
                    <a:pt x="129" y="1194"/>
                  </a:cubicBezTo>
                  <a:lnTo>
                    <a:pt x="129" y="1194"/>
                  </a:lnTo>
                  <a:cubicBezTo>
                    <a:pt x="252" y="1281"/>
                    <a:pt x="3859" y="4247"/>
                    <a:pt x="11406" y="4247"/>
                  </a:cubicBezTo>
                  <a:cubicBezTo>
                    <a:pt x="13924" y="4247"/>
                    <a:pt x="16880" y="3917"/>
                    <a:pt x="20291" y="3040"/>
                  </a:cubicBezTo>
                  <a:cubicBezTo>
                    <a:pt x="20291" y="3040"/>
                    <a:pt x="20552" y="2970"/>
                    <a:pt x="21056" y="2831"/>
                  </a:cubicBezTo>
                  <a:lnTo>
                    <a:pt x="21056" y="2831"/>
                  </a:lnTo>
                  <a:cubicBezTo>
                    <a:pt x="18072" y="3256"/>
                    <a:pt x="15539" y="3429"/>
                    <a:pt x="13388" y="3429"/>
                  </a:cubicBezTo>
                  <a:cubicBezTo>
                    <a:pt x="4090" y="3429"/>
                    <a:pt x="1908" y="195"/>
                    <a:pt x="1103" y="82"/>
                  </a:cubicBezTo>
                  <a:cubicBezTo>
                    <a:pt x="956" y="25"/>
                    <a:pt x="831" y="0"/>
                    <a:pt x="724" y="0"/>
                  </a:cubicBez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4" name="Google Shape;2294;p68"/>
            <p:cNvSpPr/>
            <p:nvPr/>
          </p:nvSpPr>
          <p:spPr>
            <a:xfrm>
              <a:off x="5211207" y="2718795"/>
              <a:ext cx="1138186" cy="223937"/>
            </a:xfrm>
            <a:custGeom>
              <a:avLst/>
              <a:gdLst/>
              <a:ahLst/>
              <a:cxnLst/>
              <a:rect l="l" t="t" r="r" b="b"/>
              <a:pathLst>
                <a:path w="53149" h="10457" extrusionOk="0">
                  <a:moveTo>
                    <a:pt x="35400" y="0"/>
                  </a:moveTo>
                  <a:cubicBezTo>
                    <a:pt x="27870" y="0"/>
                    <a:pt x="20266" y="2333"/>
                    <a:pt x="20167" y="2333"/>
                  </a:cubicBezTo>
                  <a:cubicBezTo>
                    <a:pt x="20167" y="2333"/>
                    <a:pt x="20166" y="2333"/>
                    <a:pt x="20166" y="2333"/>
                  </a:cubicBezTo>
                  <a:cubicBezTo>
                    <a:pt x="16764" y="3204"/>
                    <a:pt x="13813" y="3533"/>
                    <a:pt x="11299" y="3533"/>
                  </a:cubicBezTo>
                  <a:cubicBezTo>
                    <a:pt x="3636" y="3533"/>
                    <a:pt x="21" y="485"/>
                    <a:pt x="1" y="485"/>
                  </a:cubicBezTo>
                  <a:lnTo>
                    <a:pt x="1" y="485"/>
                  </a:lnTo>
                  <a:cubicBezTo>
                    <a:pt x="1" y="485"/>
                    <a:pt x="2" y="486"/>
                    <a:pt x="5" y="489"/>
                  </a:cubicBezTo>
                  <a:cubicBezTo>
                    <a:pt x="3909" y="6229"/>
                    <a:pt x="10649" y="7050"/>
                    <a:pt x="13788" y="7050"/>
                  </a:cubicBezTo>
                  <a:cubicBezTo>
                    <a:pt x="14872" y="7050"/>
                    <a:pt x="15527" y="6952"/>
                    <a:pt x="15487" y="6925"/>
                  </a:cubicBezTo>
                  <a:cubicBezTo>
                    <a:pt x="15487" y="6925"/>
                    <a:pt x="18531" y="6560"/>
                    <a:pt x="22549" y="5916"/>
                  </a:cubicBezTo>
                  <a:cubicBezTo>
                    <a:pt x="22551" y="5917"/>
                    <a:pt x="22554" y="5918"/>
                    <a:pt x="22559" y="5918"/>
                  </a:cubicBezTo>
                  <a:cubicBezTo>
                    <a:pt x="22943" y="5918"/>
                    <a:pt x="33895" y="2506"/>
                    <a:pt x="41437" y="2506"/>
                  </a:cubicBezTo>
                  <a:cubicBezTo>
                    <a:pt x="41456" y="2506"/>
                    <a:pt x="41475" y="2507"/>
                    <a:pt x="41493" y="2507"/>
                  </a:cubicBezTo>
                  <a:cubicBezTo>
                    <a:pt x="46416" y="2646"/>
                    <a:pt x="50418" y="7203"/>
                    <a:pt x="53149" y="10456"/>
                  </a:cubicBezTo>
                  <a:cubicBezTo>
                    <a:pt x="52749" y="9795"/>
                    <a:pt x="52366" y="9169"/>
                    <a:pt x="52001" y="8595"/>
                  </a:cubicBezTo>
                  <a:cubicBezTo>
                    <a:pt x="48713" y="3620"/>
                    <a:pt x="43285" y="454"/>
                    <a:pt x="37319" y="54"/>
                  </a:cubicBezTo>
                  <a:cubicBezTo>
                    <a:pt x="36683" y="17"/>
                    <a:pt x="36041" y="0"/>
                    <a:pt x="354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5" name="Google Shape;2295;p68"/>
            <p:cNvSpPr/>
            <p:nvPr/>
          </p:nvSpPr>
          <p:spPr>
            <a:xfrm>
              <a:off x="7997813" y="2827519"/>
              <a:ext cx="449308" cy="60712"/>
            </a:xfrm>
            <a:custGeom>
              <a:avLst/>
              <a:gdLst/>
              <a:ahLst/>
              <a:cxnLst/>
              <a:rect l="l" t="t" r="r" b="b"/>
              <a:pathLst>
                <a:path w="20981" h="2835" extrusionOk="0">
                  <a:moveTo>
                    <a:pt x="1" y="491"/>
                  </a:moveTo>
                  <a:lnTo>
                    <a:pt x="1" y="509"/>
                  </a:lnTo>
                  <a:cubicBezTo>
                    <a:pt x="56" y="521"/>
                    <a:pt x="111" y="534"/>
                    <a:pt x="167" y="547"/>
                  </a:cubicBezTo>
                  <a:lnTo>
                    <a:pt x="167" y="547"/>
                  </a:lnTo>
                  <a:cubicBezTo>
                    <a:pt x="111" y="528"/>
                    <a:pt x="56" y="510"/>
                    <a:pt x="1" y="491"/>
                  </a:cubicBezTo>
                  <a:close/>
                  <a:moveTo>
                    <a:pt x="20334" y="1"/>
                  </a:moveTo>
                  <a:cubicBezTo>
                    <a:pt x="19493" y="1"/>
                    <a:pt x="18072" y="874"/>
                    <a:pt x="18058" y="874"/>
                  </a:cubicBezTo>
                  <a:cubicBezTo>
                    <a:pt x="16294" y="1774"/>
                    <a:pt x="14054" y="2135"/>
                    <a:pt x="11544" y="2135"/>
                  </a:cubicBezTo>
                  <a:cubicBezTo>
                    <a:pt x="8087" y="2135"/>
                    <a:pt x="4116" y="1450"/>
                    <a:pt x="167" y="547"/>
                  </a:cubicBezTo>
                  <a:lnTo>
                    <a:pt x="167" y="547"/>
                  </a:lnTo>
                  <a:cubicBezTo>
                    <a:pt x="5316" y="2261"/>
                    <a:pt x="9436" y="2835"/>
                    <a:pt x="12642" y="2835"/>
                  </a:cubicBezTo>
                  <a:cubicBezTo>
                    <a:pt x="16714" y="2835"/>
                    <a:pt x="19311" y="1910"/>
                    <a:pt x="20667" y="1222"/>
                  </a:cubicBezTo>
                  <a:cubicBezTo>
                    <a:pt x="20928" y="787"/>
                    <a:pt x="20980" y="439"/>
                    <a:pt x="20841" y="213"/>
                  </a:cubicBezTo>
                  <a:cubicBezTo>
                    <a:pt x="20736" y="61"/>
                    <a:pt x="20555" y="1"/>
                    <a:pt x="20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6" name="Google Shape;2296;p68"/>
            <p:cNvSpPr/>
            <p:nvPr/>
          </p:nvSpPr>
          <p:spPr>
            <a:xfrm>
              <a:off x="7253877" y="2812229"/>
              <a:ext cx="674294" cy="192714"/>
            </a:xfrm>
            <a:custGeom>
              <a:avLst/>
              <a:gdLst/>
              <a:ahLst/>
              <a:cxnLst/>
              <a:rect l="l" t="t" r="r" b="b"/>
              <a:pathLst>
                <a:path w="31487" h="8999" extrusionOk="0">
                  <a:moveTo>
                    <a:pt x="31242" y="4776"/>
                  </a:moveTo>
                  <a:lnTo>
                    <a:pt x="31242" y="4776"/>
                  </a:lnTo>
                  <a:cubicBezTo>
                    <a:pt x="31360" y="4820"/>
                    <a:pt x="31438" y="4843"/>
                    <a:pt x="31472" y="4843"/>
                  </a:cubicBezTo>
                  <a:cubicBezTo>
                    <a:pt x="31479" y="4843"/>
                    <a:pt x="31484" y="4843"/>
                    <a:pt x="31487" y="4841"/>
                  </a:cubicBezTo>
                  <a:cubicBezTo>
                    <a:pt x="31406" y="4819"/>
                    <a:pt x="31324" y="4798"/>
                    <a:pt x="31242" y="4776"/>
                  </a:cubicBezTo>
                  <a:close/>
                  <a:moveTo>
                    <a:pt x="13177" y="1"/>
                  </a:moveTo>
                  <a:cubicBezTo>
                    <a:pt x="11344" y="1"/>
                    <a:pt x="9566" y="234"/>
                    <a:pt x="7950" y="805"/>
                  </a:cubicBezTo>
                  <a:cubicBezTo>
                    <a:pt x="4350" y="3032"/>
                    <a:pt x="1792" y="6285"/>
                    <a:pt x="1" y="8999"/>
                  </a:cubicBezTo>
                  <a:cubicBezTo>
                    <a:pt x="563" y="8688"/>
                    <a:pt x="5531" y="598"/>
                    <a:pt x="13738" y="598"/>
                  </a:cubicBezTo>
                  <a:cubicBezTo>
                    <a:pt x="15179" y="598"/>
                    <a:pt x="16719" y="847"/>
                    <a:pt x="18353" y="1431"/>
                  </a:cubicBezTo>
                  <a:cubicBezTo>
                    <a:pt x="22472" y="2282"/>
                    <a:pt x="27523" y="3783"/>
                    <a:pt x="31242" y="4776"/>
                  </a:cubicBezTo>
                  <a:lnTo>
                    <a:pt x="31242" y="4776"/>
                  </a:lnTo>
                  <a:cubicBezTo>
                    <a:pt x="29667" y="4191"/>
                    <a:pt x="20932" y="1"/>
                    <a:pt x="131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7" name="Google Shape;2297;p68"/>
            <p:cNvSpPr/>
            <p:nvPr/>
          </p:nvSpPr>
          <p:spPr>
            <a:xfrm>
              <a:off x="6351941" y="3159880"/>
              <a:ext cx="913307" cy="292507"/>
            </a:xfrm>
            <a:custGeom>
              <a:avLst/>
              <a:gdLst/>
              <a:ahLst/>
              <a:cxnLst/>
              <a:rect l="l" t="t" r="r" b="b"/>
              <a:pathLst>
                <a:path w="42648" h="13659" extrusionOk="0">
                  <a:moveTo>
                    <a:pt x="18" y="1"/>
                  </a:moveTo>
                  <a:cubicBezTo>
                    <a:pt x="1" y="1"/>
                    <a:pt x="67" y="134"/>
                    <a:pt x="214" y="373"/>
                  </a:cubicBezTo>
                  <a:lnTo>
                    <a:pt x="214" y="373"/>
                  </a:lnTo>
                  <a:cubicBezTo>
                    <a:pt x="147" y="248"/>
                    <a:pt x="82" y="124"/>
                    <a:pt x="20" y="1"/>
                  </a:cubicBezTo>
                  <a:cubicBezTo>
                    <a:pt x="19" y="1"/>
                    <a:pt x="19" y="1"/>
                    <a:pt x="18" y="1"/>
                  </a:cubicBezTo>
                  <a:close/>
                  <a:moveTo>
                    <a:pt x="42587" y="1462"/>
                  </a:moveTo>
                  <a:cubicBezTo>
                    <a:pt x="42373" y="1743"/>
                    <a:pt x="42153" y="2023"/>
                    <a:pt x="41927" y="2302"/>
                  </a:cubicBezTo>
                  <a:lnTo>
                    <a:pt x="41927" y="2302"/>
                  </a:lnTo>
                  <a:cubicBezTo>
                    <a:pt x="42414" y="1777"/>
                    <a:pt x="42648" y="1462"/>
                    <a:pt x="42587" y="1462"/>
                  </a:cubicBezTo>
                  <a:close/>
                  <a:moveTo>
                    <a:pt x="214" y="373"/>
                  </a:moveTo>
                  <a:cubicBezTo>
                    <a:pt x="3089" y="5759"/>
                    <a:pt x="10025" y="13521"/>
                    <a:pt x="20616" y="13657"/>
                  </a:cubicBezTo>
                  <a:cubicBezTo>
                    <a:pt x="20699" y="13658"/>
                    <a:pt x="20782" y="13658"/>
                    <a:pt x="20864" y="13658"/>
                  </a:cubicBezTo>
                  <a:cubicBezTo>
                    <a:pt x="29893" y="13658"/>
                    <a:pt x="37106" y="8272"/>
                    <a:pt x="41927" y="2302"/>
                  </a:cubicBezTo>
                  <a:lnTo>
                    <a:pt x="41927" y="2302"/>
                  </a:lnTo>
                  <a:cubicBezTo>
                    <a:pt x="39484" y="4941"/>
                    <a:pt x="30679" y="12892"/>
                    <a:pt x="20955" y="12892"/>
                  </a:cubicBezTo>
                  <a:cubicBezTo>
                    <a:pt x="20375" y="12892"/>
                    <a:pt x="19792" y="12864"/>
                    <a:pt x="19207" y="12805"/>
                  </a:cubicBezTo>
                  <a:cubicBezTo>
                    <a:pt x="8346" y="11813"/>
                    <a:pt x="1445" y="2376"/>
                    <a:pt x="214" y="3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8" name="Google Shape;2298;p68"/>
            <p:cNvSpPr/>
            <p:nvPr/>
          </p:nvSpPr>
          <p:spPr>
            <a:xfrm>
              <a:off x="5486968" y="2443891"/>
              <a:ext cx="140846" cy="138983"/>
            </a:xfrm>
            <a:custGeom>
              <a:avLst/>
              <a:gdLst/>
              <a:ahLst/>
              <a:cxnLst/>
              <a:rect l="l" t="t" r="r" b="b"/>
              <a:pathLst>
                <a:path w="6577" h="6490" extrusionOk="0">
                  <a:moveTo>
                    <a:pt x="5080" y="0"/>
                  </a:moveTo>
                  <a:cubicBezTo>
                    <a:pt x="3410" y="1618"/>
                    <a:pt x="1723" y="3219"/>
                    <a:pt x="0" y="4784"/>
                  </a:cubicBezTo>
                  <a:cubicBezTo>
                    <a:pt x="783" y="5167"/>
                    <a:pt x="1444" y="5724"/>
                    <a:pt x="1949" y="6437"/>
                  </a:cubicBezTo>
                  <a:lnTo>
                    <a:pt x="1984" y="6489"/>
                  </a:lnTo>
                  <a:cubicBezTo>
                    <a:pt x="4541" y="4019"/>
                    <a:pt x="6576" y="1931"/>
                    <a:pt x="6576" y="1844"/>
                  </a:cubicBezTo>
                  <a:cubicBezTo>
                    <a:pt x="6559" y="1618"/>
                    <a:pt x="5758" y="209"/>
                    <a:pt x="50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9" name="Google Shape;2299;p68"/>
            <p:cNvSpPr/>
            <p:nvPr/>
          </p:nvSpPr>
          <p:spPr>
            <a:xfrm>
              <a:off x="5562970" y="2553407"/>
              <a:ext cx="130781" cy="107696"/>
            </a:xfrm>
            <a:custGeom>
              <a:avLst/>
              <a:gdLst/>
              <a:ahLst/>
              <a:cxnLst/>
              <a:rect l="l" t="t" r="r" b="b"/>
              <a:pathLst>
                <a:path w="6107" h="5029" extrusionOk="0">
                  <a:moveTo>
                    <a:pt x="4555" y="0"/>
                  </a:moveTo>
                  <a:cubicBezTo>
                    <a:pt x="4447" y="0"/>
                    <a:pt x="2428" y="1656"/>
                    <a:pt x="0" y="3584"/>
                  </a:cubicBezTo>
                  <a:cubicBezTo>
                    <a:pt x="713" y="4054"/>
                    <a:pt x="1444" y="4524"/>
                    <a:pt x="2157" y="5028"/>
                  </a:cubicBezTo>
                  <a:cubicBezTo>
                    <a:pt x="3410" y="4002"/>
                    <a:pt x="4627" y="2958"/>
                    <a:pt x="5845" y="1897"/>
                  </a:cubicBezTo>
                  <a:cubicBezTo>
                    <a:pt x="6106" y="958"/>
                    <a:pt x="4767" y="88"/>
                    <a:pt x="4558" y="1"/>
                  </a:cubicBezTo>
                  <a:cubicBezTo>
                    <a:pt x="4557" y="0"/>
                    <a:pt x="4556" y="0"/>
                    <a:pt x="4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0" name="Google Shape;2300;p68"/>
            <p:cNvSpPr/>
            <p:nvPr/>
          </p:nvSpPr>
          <p:spPr>
            <a:xfrm>
              <a:off x="5666148" y="2672218"/>
              <a:ext cx="79385" cy="65252"/>
            </a:xfrm>
            <a:custGeom>
              <a:avLst/>
              <a:gdLst/>
              <a:ahLst/>
              <a:cxnLst/>
              <a:rect l="l" t="t" r="r" b="b"/>
              <a:pathLst>
                <a:path w="3707" h="3047" extrusionOk="0">
                  <a:moveTo>
                    <a:pt x="2381" y="1"/>
                  </a:moveTo>
                  <a:cubicBezTo>
                    <a:pt x="2316" y="1"/>
                    <a:pt x="1307" y="667"/>
                    <a:pt x="1" y="1516"/>
                  </a:cubicBezTo>
                  <a:cubicBezTo>
                    <a:pt x="557" y="1968"/>
                    <a:pt x="1062" y="2490"/>
                    <a:pt x="1514" y="3046"/>
                  </a:cubicBezTo>
                  <a:cubicBezTo>
                    <a:pt x="2436" y="2403"/>
                    <a:pt x="3254" y="1811"/>
                    <a:pt x="3376" y="1585"/>
                  </a:cubicBezTo>
                  <a:cubicBezTo>
                    <a:pt x="3706" y="1011"/>
                    <a:pt x="2401" y="54"/>
                    <a:pt x="2384" y="2"/>
                  </a:cubicBezTo>
                  <a:cubicBezTo>
                    <a:pt x="2384" y="1"/>
                    <a:pt x="2383" y="1"/>
                    <a:pt x="2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1" name="Google Shape;2301;p68"/>
            <p:cNvSpPr/>
            <p:nvPr/>
          </p:nvSpPr>
          <p:spPr>
            <a:xfrm>
              <a:off x="5764121" y="2911038"/>
              <a:ext cx="61868" cy="58035"/>
            </a:xfrm>
            <a:custGeom>
              <a:avLst/>
              <a:gdLst/>
              <a:ahLst/>
              <a:cxnLst/>
              <a:rect l="l" t="t" r="r" b="b"/>
              <a:pathLst>
                <a:path w="2889" h="2710" extrusionOk="0">
                  <a:moveTo>
                    <a:pt x="801" y="1"/>
                  </a:moveTo>
                  <a:cubicBezTo>
                    <a:pt x="523" y="784"/>
                    <a:pt x="262" y="1566"/>
                    <a:pt x="1" y="2367"/>
                  </a:cubicBezTo>
                  <a:cubicBezTo>
                    <a:pt x="440" y="2625"/>
                    <a:pt x="837" y="2709"/>
                    <a:pt x="1169" y="2709"/>
                  </a:cubicBezTo>
                  <a:cubicBezTo>
                    <a:pt x="1786" y="2709"/>
                    <a:pt x="2178" y="2418"/>
                    <a:pt x="2192" y="2418"/>
                  </a:cubicBezTo>
                  <a:cubicBezTo>
                    <a:pt x="2193" y="2418"/>
                    <a:pt x="2193" y="2419"/>
                    <a:pt x="2193" y="2419"/>
                  </a:cubicBezTo>
                  <a:cubicBezTo>
                    <a:pt x="2419" y="1775"/>
                    <a:pt x="2662" y="1149"/>
                    <a:pt x="2889" y="505"/>
                  </a:cubicBezTo>
                  <a:cubicBezTo>
                    <a:pt x="2228" y="210"/>
                    <a:pt x="1514" y="36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2" name="Google Shape;2302;p68"/>
            <p:cNvSpPr/>
            <p:nvPr/>
          </p:nvSpPr>
          <p:spPr>
            <a:xfrm>
              <a:off x="5809585" y="2947551"/>
              <a:ext cx="105812" cy="139347"/>
            </a:xfrm>
            <a:custGeom>
              <a:avLst/>
              <a:gdLst/>
              <a:ahLst/>
              <a:cxnLst/>
              <a:rect l="l" t="t" r="r" b="b"/>
              <a:pathLst>
                <a:path w="4941" h="6507" extrusionOk="0">
                  <a:moveTo>
                    <a:pt x="2870" y="1"/>
                  </a:moveTo>
                  <a:cubicBezTo>
                    <a:pt x="2192" y="1305"/>
                    <a:pt x="1514" y="2610"/>
                    <a:pt x="818" y="3897"/>
                  </a:cubicBezTo>
                  <a:cubicBezTo>
                    <a:pt x="818" y="3897"/>
                    <a:pt x="0" y="4958"/>
                    <a:pt x="279" y="5637"/>
                  </a:cubicBezTo>
                  <a:cubicBezTo>
                    <a:pt x="557" y="6298"/>
                    <a:pt x="2192" y="6507"/>
                    <a:pt x="2192" y="6507"/>
                  </a:cubicBezTo>
                  <a:cubicBezTo>
                    <a:pt x="3114" y="4802"/>
                    <a:pt x="4036" y="3114"/>
                    <a:pt x="4941" y="1410"/>
                  </a:cubicBezTo>
                  <a:cubicBezTo>
                    <a:pt x="4262" y="975"/>
                    <a:pt x="3584" y="470"/>
                    <a:pt x="2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3" name="Google Shape;2303;p68"/>
            <p:cNvSpPr/>
            <p:nvPr/>
          </p:nvSpPr>
          <p:spPr>
            <a:xfrm>
              <a:off x="5895267" y="3003422"/>
              <a:ext cx="126306" cy="169543"/>
            </a:xfrm>
            <a:custGeom>
              <a:avLst/>
              <a:gdLst/>
              <a:ahLst/>
              <a:cxnLst/>
              <a:rect l="l" t="t" r="r" b="b"/>
              <a:pathLst>
                <a:path w="5898" h="7917" extrusionOk="0">
                  <a:moveTo>
                    <a:pt x="3253" y="1"/>
                  </a:moveTo>
                  <a:cubicBezTo>
                    <a:pt x="1548" y="3237"/>
                    <a:pt x="52" y="6003"/>
                    <a:pt x="52" y="6176"/>
                  </a:cubicBezTo>
                  <a:cubicBezTo>
                    <a:pt x="0" y="6594"/>
                    <a:pt x="1305" y="7794"/>
                    <a:pt x="2175" y="7916"/>
                  </a:cubicBezTo>
                  <a:cubicBezTo>
                    <a:pt x="3427" y="5411"/>
                    <a:pt x="4680" y="2906"/>
                    <a:pt x="5897" y="401"/>
                  </a:cubicBezTo>
                  <a:cubicBezTo>
                    <a:pt x="5619" y="384"/>
                    <a:pt x="5358" y="384"/>
                    <a:pt x="5062" y="366"/>
                  </a:cubicBezTo>
                  <a:cubicBezTo>
                    <a:pt x="4454" y="331"/>
                    <a:pt x="3845" y="210"/>
                    <a:pt x="3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4" name="Google Shape;2304;p68"/>
            <p:cNvSpPr/>
            <p:nvPr/>
          </p:nvSpPr>
          <p:spPr>
            <a:xfrm>
              <a:off x="5989514" y="3017214"/>
              <a:ext cx="143438" cy="197382"/>
            </a:xfrm>
            <a:custGeom>
              <a:avLst/>
              <a:gdLst/>
              <a:ahLst/>
              <a:cxnLst/>
              <a:rect l="l" t="t" r="r" b="b"/>
              <a:pathLst>
                <a:path w="6698" h="9217" extrusionOk="0">
                  <a:moveTo>
                    <a:pt x="4036" y="1"/>
                  </a:moveTo>
                  <a:cubicBezTo>
                    <a:pt x="2001" y="4367"/>
                    <a:pt x="0" y="8612"/>
                    <a:pt x="0" y="8612"/>
                  </a:cubicBezTo>
                  <a:cubicBezTo>
                    <a:pt x="540" y="9139"/>
                    <a:pt x="1615" y="9217"/>
                    <a:pt x="2203" y="9217"/>
                  </a:cubicBezTo>
                  <a:cubicBezTo>
                    <a:pt x="2449" y="9217"/>
                    <a:pt x="2610" y="9203"/>
                    <a:pt x="2610" y="9203"/>
                  </a:cubicBezTo>
                  <a:cubicBezTo>
                    <a:pt x="2610" y="9203"/>
                    <a:pt x="4697" y="5272"/>
                    <a:pt x="6698" y="1149"/>
                  </a:cubicBezTo>
                  <a:cubicBezTo>
                    <a:pt x="6663" y="1114"/>
                    <a:pt x="6611" y="1097"/>
                    <a:pt x="6576" y="1062"/>
                  </a:cubicBezTo>
                  <a:cubicBezTo>
                    <a:pt x="5811" y="522"/>
                    <a:pt x="4958" y="157"/>
                    <a:pt x="40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5" name="Google Shape;2305;p68"/>
            <p:cNvSpPr/>
            <p:nvPr/>
          </p:nvSpPr>
          <p:spPr>
            <a:xfrm>
              <a:off x="6094555" y="2817155"/>
              <a:ext cx="124079" cy="184062"/>
            </a:xfrm>
            <a:custGeom>
              <a:avLst/>
              <a:gdLst/>
              <a:ahLst/>
              <a:cxnLst/>
              <a:rect l="l" t="t" r="r" b="b"/>
              <a:pathLst>
                <a:path w="5794" h="8595" extrusionOk="0">
                  <a:moveTo>
                    <a:pt x="3686" y="1"/>
                  </a:moveTo>
                  <a:cubicBezTo>
                    <a:pt x="3481" y="1"/>
                    <a:pt x="1836" y="3534"/>
                    <a:pt x="1" y="7464"/>
                  </a:cubicBezTo>
                  <a:cubicBezTo>
                    <a:pt x="836" y="7620"/>
                    <a:pt x="1636" y="7934"/>
                    <a:pt x="2384" y="8386"/>
                  </a:cubicBezTo>
                  <a:cubicBezTo>
                    <a:pt x="2489" y="8438"/>
                    <a:pt x="2593" y="8508"/>
                    <a:pt x="2715" y="8595"/>
                  </a:cubicBezTo>
                  <a:cubicBezTo>
                    <a:pt x="4402" y="5046"/>
                    <a:pt x="5794" y="1810"/>
                    <a:pt x="5759" y="1514"/>
                  </a:cubicBezTo>
                  <a:cubicBezTo>
                    <a:pt x="5637" y="836"/>
                    <a:pt x="4124" y="105"/>
                    <a:pt x="3689" y="1"/>
                  </a:cubicBezTo>
                  <a:cubicBezTo>
                    <a:pt x="3688" y="1"/>
                    <a:pt x="3687" y="1"/>
                    <a:pt x="3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6" name="Google Shape;2306;p68"/>
            <p:cNvSpPr/>
            <p:nvPr/>
          </p:nvSpPr>
          <p:spPr>
            <a:xfrm>
              <a:off x="6196254" y="2894655"/>
              <a:ext cx="97267" cy="144937"/>
            </a:xfrm>
            <a:custGeom>
              <a:avLst/>
              <a:gdLst/>
              <a:ahLst/>
              <a:cxnLst/>
              <a:rect l="l" t="t" r="r" b="b"/>
              <a:pathLst>
                <a:path w="4542" h="6768" extrusionOk="0">
                  <a:moveTo>
                    <a:pt x="3229" y="1"/>
                  </a:moveTo>
                  <a:cubicBezTo>
                    <a:pt x="2817" y="1"/>
                    <a:pt x="2467" y="127"/>
                    <a:pt x="2402" y="192"/>
                  </a:cubicBezTo>
                  <a:cubicBezTo>
                    <a:pt x="2332" y="244"/>
                    <a:pt x="1253" y="3062"/>
                    <a:pt x="1" y="6228"/>
                  </a:cubicBezTo>
                  <a:cubicBezTo>
                    <a:pt x="749" y="6541"/>
                    <a:pt x="1462" y="6646"/>
                    <a:pt x="2384" y="6767"/>
                  </a:cubicBezTo>
                  <a:cubicBezTo>
                    <a:pt x="3115" y="4767"/>
                    <a:pt x="3828" y="2766"/>
                    <a:pt x="4541" y="766"/>
                  </a:cubicBezTo>
                  <a:cubicBezTo>
                    <a:pt x="4245" y="164"/>
                    <a:pt x="3697" y="1"/>
                    <a:pt x="3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7" name="Google Shape;2307;p68"/>
            <p:cNvSpPr/>
            <p:nvPr/>
          </p:nvSpPr>
          <p:spPr>
            <a:xfrm>
              <a:off x="6300203" y="3003743"/>
              <a:ext cx="70884" cy="89493"/>
            </a:xfrm>
            <a:custGeom>
              <a:avLst/>
              <a:gdLst/>
              <a:ahLst/>
              <a:cxnLst/>
              <a:rect l="l" t="t" r="r" b="b"/>
              <a:pathLst>
                <a:path w="3310" h="4179" extrusionOk="0">
                  <a:moveTo>
                    <a:pt x="1028" y="1"/>
                  </a:moveTo>
                  <a:cubicBezTo>
                    <a:pt x="1014" y="1"/>
                    <a:pt x="1002" y="2"/>
                    <a:pt x="992" y="3"/>
                  </a:cubicBezTo>
                  <a:cubicBezTo>
                    <a:pt x="888" y="21"/>
                    <a:pt x="453" y="1291"/>
                    <a:pt x="0" y="2787"/>
                  </a:cubicBezTo>
                  <a:cubicBezTo>
                    <a:pt x="192" y="2978"/>
                    <a:pt x="401" y="3169"/>
                    <a:pt x="627" y="3361"/>
                  </a:cubicBezTo>
                  <a:cubicBezTo>
                    <a:pt x="1096" y="3726"/>
                    <a:pt x="1636" y="4004"/>
                    <a:pt x="2210" y="4178"/>
                  </a:cubicBezTo>
                  <a:cubicBezTo>
                    <a:pt x="2488" y="3378"/>
                    <a:pt x="2766" y="2578"/>
                    <a:pt x="2923" y="2056"/>
                  </a:cubicBezTo>
                  <a:cubicBezTo>
                    <a:pt x="3309" y="712"/>
                    <a:pt x="1424" y="1"/>
                    <a:pt x="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8" name="Google Shape;2308;p68"/>
            <p:cNvSpPr/>
            <p:nvPr/>
          </p:nvSpPr>
          <p:spPr>
            <a:xfrm>
              <a:off x="6456361" y="3177783"/>
              <a:ext cx="79664" cy="93819"/>
            </a:xfrm>
            <a:custGeom>
              <a:avLst/>
              <a:gdLst/>
              <a:ahLst/>
              <a:cxnLst/>
              <a:rect l="l" t="t" r="r" b="b"/>
              <a:pathLst>
                <a:path w="3720" h="4381" extrusionOk="0">
                  <a:moveTo>
                    <a:pt x="1354" y="0"/>
                  </a:moveTo>
                  <a:cubicBezTo>
                    <a:pt x="693" y="1514"/>
                    <a:pt x="67" y="2853"/>
                    <a:pt x="49" y="2992"/>
                  </a:cubicBezTo>
                  <a:cubicBezTo>
                    <a:pt x="0" y="3271"/>
                    <a:pt x="952" y="4380"/>
                    <a:pt x="1528" y="4380"/>
                  </a:cubicBezTo>
                  <a:cubicBezTo>
                    <a:pt x="1565" y="4380"/>
                    <a:pt x="1599" y="4376"/>
                    <a:pt x="1632" y="4367"/>
                  </a:cubicBezTo>
                  <a:cubicBezTo>
                    <a:pt x="1859" y="4314"/>
                    <a:pt x="2781" y="2644"/>
                    <a:pt x="3720" y="696"/>
                  </a:cubicBezTo>
                  <a:lnTo>
                    <a:pt x="3720" y="696"/>
                  </a:lnTo>
                  <a:cubicBezTo>
                    <a:pt x="3659" y="701"/>
                    <a:pt x="3599" y="703"/>
                    <a:pt x="3538" y="703"/>
                  </a:cubicBezTo>
                  <a:cubicBezTo>
                    <a:pt x="3374" y="703"/>
                    <a:pt x="3212" y="687"/>
                    <a:pt x="3059" y="661"/>
                  </a:cubicBezTo>
                  <a:cubicBezTo>
                    <a:pt x="2450" y="539"/>
                    <a:pt x="1876" y="313"/>
                    <a:pt x="1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9" name="Google Shape;2309;p68"/>
            <p:cNvSpPr/>
            <p:nvPr/>
          </p:nvSpPr>
          <p:spPr>
            <a:xfrm>
              <a:off x="6560973" y="3172943"/>
              <a:ext cx="102085" cy="168408"/>
            </a:xfrm>
            <a:custGeom>
              <a:avLst/>
              <a:gdLst/>
              <a:ahLst/>
              <a:cxnLst/>
              <a:rect l="l" t="t" r="r" b="b"/>
              <a:pathLst>
                <a:path w="4767" h="7864" extrusionOk="0">
                  <a:moveTo>
                    <a:pt x="2158" y="0"/>
                  </a:moveTo>
                  <a:cubicBezTo>
                    <a:pt x="1096" y="3323"/>
                    <a:pt x="0" y="6489"/>
                    <a:pt x="35" y="6697"/>
                  </a:cubicBezTo>
                  <a:cubicBezTo>
                    <a:pt x="97" y="7086"/>
                    <a:pt x="1076" y="7863"/>
                    <a:pt x="1979" y="7863"/>
                  </a:cubicBezTo>
                  <a:cubicBezTo>
                    <a:pt x="2086" y="7863"/>
                    <a:pt x="2193" y="7852"/>
                    <a:pt x="2297" y="7828"/>
                  </a:cubicBezTo>
                  <a:cubicBezTo>
                    <a:pt x="2732" y="7741"/>
                    <a:pt x="3793" y="4471"/>
                    <a:pt x="4767" y="835"/>
                  </a:cubicBezTo>
                  <a:cubicBezTo>
                    <a:pt x="3897" y="505"/>
                    <a:pt x="3080" y="35"/>
                    <a:pt x="2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0" name="Google Shape;2310;p68"/>
            <p:cNvSpPr/>
            <p:nvPr/>
          </p:nvSpPr>
          <p:spPr>
            <a:xfrm>
              <a:off x="6676464" y="3173307"/>
              <a:ext cx="101721" cy="224386"/>
            </a:xfrm>
            <a:custGeom>
              <a:avLst/>
              <a:gdLst/>
              <a:ahLst/>
              <a:cxnLst/>
              <a:rect l="l" t="t" r="r" b="b"/>
              <a:pathLst>
                <a:path w="4750" h="10478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53" y="87"/>
                    <a:pt x="4158" y="209"/>
                    <a:pt x="3862" y="331"/>
                  </a:cubicBezTo>
                  <a:cubicBezTo>
                    <a:pt x="3079" y="696"/>
                    <a:pt x="2453" y="1027"/>
                    <a:pt x="1688" y="1149"/>
                  </a:cubicBezTo>
                  <a:cubicBezTo>
                    <a:pt x="1166" y="4001"/>
                    <a:pt x="592" y="6872"/>
                    <a:pt x="0" y="9725"/>
                  </a:cubicBezTo>
                  <a:cubicBezTo>
                    <a:pt x="348" y="10107"/>
                    <a:pt x="818" y="10351"/>
                    <a:pt x="1322" y="10455"/>
                  </a:cubicBezTo>
                  <a:cubicBezTo>
                    <a:pt x="1424" y="10471"/>
                    <a:pt x="1529" y="10478"/>
                    <a:pt x="1635" y="10478"/>
                  </a:cubicBezTo>
                  <a:cubicBezTo>
                    <a:pt x="2359" y="10478"/>
                    <a:pt x="3114" y="10160"/>
                    <a:pt x="3114" y="10160"/>
                  </a:cubicBezTo>
                  <a:cubicBezTo>
                    <a:pt x="3705" y="6785"/>
                    <a:pt x="4245" y="3393"/>
                    <a:pt x="4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1" name="Google Shape;2311;p68"/>
            <p:cNvSpPr/>
            <p:nvPr/>
          </p:nvSpPr>
          <p:spPr>
            <a:xfrm>
              <a:off x="6831423" y="3168082"/>
              <a:ext cx="68207" cy="217641"/>
            </a:xfrm>
            <a:custGeom>
              <a:avLst/>
              <a:gdLst/>
              <a:ahLst/>
              <a:cxnLst/>
              <a:rect l="l" t="t" r="r" b="b"/>
              <a:pathLst>
                <a:path w="3185" h="10163" extrusionOk="0">
                  <a:moveTo>
                    <a:pt x="1" y="1"/>
                  </a:moveTo>
                  <a:lnTo>
                    <a:pt x="1" y="1"/>
                  </a:lnTo>
                  <a:cubicBezTo>
                    <a:pt x="105" y="3341"/>
                    <a:pt x="210" y="6664"/>
                    <a:pt x="331" y="9986"/>
                  </a:cubicBezTo>
                  <a:cubicBezTo>
                    <a:pt x="710" y="10104"/>
                    <a:pt x="1108" y="10162"/>
                    <a:pt x="1510" y="10162"/>
                  </a:cubicBezTo>
                  <a:cubicBezTo>
                    <a:pt x="1645" y="10162"/>
                    <a:pt x="1779" y="10156"/>
                    <a:pt x="1914" y="10143"/>
                  </a:cubicBezTo>
                  <a:cubicBezTo>
                    <a:pt x="2349" y="10125"/>
                    <a:pt x="2801" y="9986"/>
                    <a:pt x="3184" y="9743"/>
                  </a:cubicBezTo>
                  <a:cubicBezTo>
                    <a:pt x="2975" y="6664"/>
                    <a:pt x="2767" y="3584"/>
                    <a:pt x="2575" y="505"/>
                  </a:cubicBezTo>
                  <a:cubicBezTo>
                    <a:pt x="1723" y="262"/>
                    <a:pt x="871" y="10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2" name="Google Shape;2312;p68"/>
            <p:cNvSpPr/>
            <p:nvPr/>
          </p:nvSpPr>
          <p:spPr>
            <a:xfrm>
              <a:off x="6944687" y="3191189"/>
              <a:ext cx="82341" cy="153845"/>
            </a:xfrm>
            <a:custGeom>
              <a:avLst/>
              <a:gdLst/>
              <a:ahLst/>
              <a:cxnLst/>
              <a:rect l="l" t="t" r="r" b="b"/>
              <a:pathLst>
                <a:path w="3845" h="7184" extrusionOk="0">
                  <a:moveTo>
                    <a:pt x="2522" y="0"/>
                  </a:moveTo>
                  <a:cubicBezTo>
                    <a:pt x="2085" y="60"/>
                    <a:pt x="1648" y="95"/>
                    <a:pt x="1211" y="95"/>
                  </a:cubicBezTo>
                  <a:cubicBezTo>
                    <a:pt x="1004" y="95"/>
                    <a:pt x="798" y="87"/>
                    <a:pt x="592" y="70"/>
                  </a:cubicBezTo>
                  <a:cubicBezTo>
                    <a:pt x="383" y="53"/>
                    <a:pt x="191" y="35"/>
                    <a:pt x="0" y="18"/>
                  </a:cubicBezTo>
                  <a:lnTo>
                    <a:pt x="0" y="18"/>
                  </a:lnTo>
                  <a:cubicBezTo>
                    <a:pt x="539" y="3619"/>
                    <a:pt x="1096" y="6837"/>
                    <a:pt x="1096" y="6837"/>
                  </a:cubicBezTo>
                  <a:cubicBezTo>
                    <a:pt x="1096" y="6837"/>
                    <a:pt x="1886" y="7184"/>
                    <a:pt x="2440" y="7184"/>
                  </a:cubicBezTo>
                  <a:cubicBezTo>
                    <a:pt x="2506" y="7184"/>
                    <a:pt x="2569" y="7179"/>
                    <a:pt x="2627" y="7168"/>
                  </a:cubicBezTo>
                  <a:cubicBezTo>
                    <a:pt x="3166" y="7046"/>
                    <a:pt x="3845" y="6402"/>
                    <a:pt x="3845" y="6402"/>
                  </a:cubicBezTo>
                  <a:cubicBezTo>
                    <a:pt x="3375" y="4262"/>
                    <a:pt x="2940" y="2140"/>
                    <a:pt x="25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3" name="Google Shape;2313;p68"/>
            <p:cNvSpPr/>
            <p:nvPr/>
          </p:nvSpPr>
          <p:spPr>
            <a:xfrm>
              <a:off x="7059793" y="3174657"/>
              <a:ext cx="76023" cy="92963"/>
            </a:xfrm>
            <a:custGeom>
              <a:avLst/>
              <a:gdLst/>
              <a:ahLst/>
              <a:cxnLst/>
              <a:rect l="l" t="t" r="r" b="b"/>
              <a:pathLst>
                <a:path w="3550" h="4341" extrusionOk="0">
                  <a:moveTo>
                    <a:pt x="1545" y="1"/>
                  </a:moveTo>
                  <a:cubicBezTo>
                    <a:pt x="1029" y="1"/>
                    <a:pt x="511" y="55"/>
                    <a:pt x="0" y="164"/>
                  </a:cubicBezTo>
                  <a:cubicBezTo>
                    <a:pt x="383" y="1433"/>
                    <a:pt x="783" y="2703"/>
                    <a:pt x="1201" y="3973"/>
                  </a:cubicBezTo>
                  <a:cubicBezTo>
                    <a:pt x="1201" y="3973"/>
                    <a:pt x="1846" y="4340"/>
                    <a:pt x="2468" y="4340"/>
                  </a:cubicBezTo>
                  <a:cubicBezTo>
                    <a:pt x="2575" y="4340"/>
                    <a:pt x="2681" y="4329"/>
                    <a:pt x="2784" y="4304"/>
                  </a:cubicBezTo>
                  <a:cubicBezTo>
                    <a:pt x="3480" y="4130"/>
                    <a:pt x="3549" y="3364"/>
                    <a:pt x="3549" y="3364"/>
                  </a:cubicBezTo>
                  <a:cubicBezTo>
                    <a:pt x="3184" y="2268"/>
                    <a:pt x="2818" y="1155"/>
                    <a:pt x="2471" y="59"/>
                  </a:cubicBezTo>
                  <a:cubicBezTo>
                    <a:pt x="2164" y="20"/>
                    <a:pt x="1855" y="1"/>
                    <a:pt x="15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4" name="Google Shape;2314;p68"/>
            <p:cNvSpPr/>
            <p:nvPr/>
          </p:nvSpPr>
          <p:spPr>
            <a:xfrm>
              <a:off x="7263193" y="3027878"/>
              <a:ext cx="61482" cy="91806"/>
            </a:xfrm>
            <a:custGeom>
              <a:avLst/>
              <a:gdLst/>
              <a:ahLst/>
              <a:cxnLst/>
              <a:rect l="l" t="t" r="r" b="b"/>
              <a:pathLst>
                <a:path w="2871" h="4287" extrusionOk="0">
                  <a:moveTo>
                    <a:pt x="1659" y="1"/>
                  </a:moveTo>
                  <a:cubicBezTo>
                    <a:pt x="1032" y="1"/>
                    <a:pt x="291" y="898"/>
                    <a:pt x="105" y="1503"/>
                  </a:cubicBezTo>
                  <a:cubicBezTo>
                    <a:pt x="0" y="1834"/>
                    <a:pt x="244" y="3086"/>
                    <a:pt x="540" y="4286"/>
                  </a:cubicBezTo>
                  <a:cubicBezTo>
                    <a:pt x="1427" y="4165"/>
                    <a:pt x="2088" y="3695"/>
                    <a:pt x="2871" y="3243"/>
                  </a:cubicBezTo>
                  <a:cubicBezTo>
                    <a:pt x="2540" y="1607"/>
                    <a:pt x="2175" y="146"/>
                    <a:pt x="1879" y="42"/>
                  </a:cubicBezTo>
                  <a:cubicBezTo>
                    <a:pt x="1808" y="14"/>
                    <a:pt x="1734" y="1"/>
                    <a:pt x="1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5" name="Google Shape;2315;p68"/>
            <p:cNvSpPr/>
            <p:nvPr/>
          </p:nvSpPr>
          <p:spPr>
            <a:xfrm>
              <a:off x="7349624" y="2934445"/>
              <a:ext cx="85703" cy="143523"/>
            </a:xfrm>
            <a:custGeom>
              <a:avLst/>
              <a:gdLst/>
              <a:ahLst/>
              <a:cxnLst/>
              <a:rect l="l" t="t" r="r" b="b"/>
              <a:pathLst>
                <a:path w="4002" h="6702" extrusionOk="0">
                  <a:moveTo>
                    <a:pt x="1462" y="0"/>
                  </a:moveTo>
                  <a:cubicBezTo>
                    <a:pt x="894" y="0"/>
                    <a:pt x="154" y="177"/>
                    <a:pt x="52" y="1204"/>
                  </a:cubicBezTo>
                  <a:cubicBezTo>
                    <a:pt x="0" y="1796"/>
                    <a:pt x="505" y="4161"/>
                    <a:pt x="1114" y="6701"/>
                  </a:cubicBezTo>
                  <a:cubicBezTo>
                    <a:pt x="1635" y="6597"/>
                    <a:pt x="2157" y="6562"/>
                    <a:pt x="2697" y="6562"/>
                  </a:cubicBezTo>
                  <a:cubicBezTo>
                    <a:pt x="3166" y="6562"/>
                    <a:pt x="3601" y="6597"/>
                    <a:pt x="4001" y="6614"/>
                  </a:cubicBezTo>
                  <a:cubicBezTo>
                    <a:pt x="3097" y="3222"/>
                    <a:pt x="2175" y="73"/>
                    <a:pt x="1983" y="39"/>
                  </a:cubicBezTo>
                  <a:cubicBezTo>
                    <a:pt x="1861" y="24"/>
                    <a:pt x="1673" y="0"/>
                    <a:pt x="1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6" name="Google Shape;2316;p68"/>
            <p:cNvSpPr/>
            <p:nvPr/>
          </p:nvSpPr>
          <p:spPr>
            <a:xfrm>
              <a:off x="7423891" y="2854374"/>
              <a:ext cx="114249" cy="217255"/>
            </a:xfrm>
            <a:custGeom>
              <a:avLst/>
              <a:gdLst/>
              <a:ahLst/>
              <a:cxnLst/>
              <a:rect l="l" t="t" r="r" b="b"/>
              <a:pathLst>
                <a:path w="5335" h="10145" extrusionOk="0">
                  <a:moveTo>
                    <a:pt x="2100" y="1"/>
                  </a:moveTo>
                  <a:cubicBezTo>
                    <a:pt x="1657" y="1"/>
                    <a:pt x="0" y="903"/>
                    <a:pt x="220" y="1986"/>
                  </a:cubicBezTo>
                  <a:cubicBezTo>
                    <a:pt x="342" y="2508"/>
                    <a:pt x="1473" y="6265"/>
                    <a:pt x="2656" y="10144"/>
                  </a:cubicBezTo>
                  <a:cubicBezTo>
                    <a:pt x="3230" y="9970"/>
                    <a:pt x="3752" y="9692"/>
                    <a:pt x="4239" y="9327"/>
                  </a:cubicBezTo>
                  <a:cubicBezTo>
                    <a:pt x="4604" y="9048"/>
                    <a:pt x="4969" y="8770"/>
                    <a:pt x="5335" y="8509"/>
                  </a:cubicBezTo>
                  <a:cubicBezTo>
                    <a:pt x="3804" y="4125"/>
                    <a:pt x="2325" y="20"/>
                    <a:pt x="2134" y="3"/>
                  </a:cubicBezTo>
                  <a:cubicBezTo>
                    <a:pt x="2123" y="1"/>
                    <a:pt x="2112" y="1"/>
                    <a:pt x="2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7" name="Google Shape;2317;p68"/>
            <p:cNvSpPr/>
            <p:nvPr/>
          </p:nvSpPr>
          <p:spPr>
            <a:xfrm>
              <a:off x="7721773" y="3039185"/>
              <a:ext cx="86088" cy="125192"/>
            </a:xfrm>
            <a:custGeom>
              <a:avLst/>
              <a:gdLst/>
              <a:ahLst/>
              <a:cxnLst/>
              <a:rect l="l" t="t" r="r" b="b"/>
              <a:pathLst>
                <a:path w="4020" h="5846" extrusionOk="0">
                  <a:moveTo>
                    <a:pt x="2384" y="1"/>
                  </a:moveTo>
                  <a:cubicBezTo>
                    <a:pt x="2227" y="88"/>
                    <a:pt x="2071" y="175"/>
                    <a:pt x="1914" y="262"/>
                  </a:cubicBezTo>
                  <a:cubicBezTo>
                    <a:pt x="1305" y="558"/>
                    <a:pt x="662" y="801"/>
                    <a:pt x="1" y="975"/>
                  </a:cubicBezTo>
                  <a:cubicBezTo>
                    <a:pt x="870" y="3532"/>
                    <a:pt x="1566" y="5585"/>
                    <a:pt x="1618" y="5707"/>
                  </a:cubicBezTo>
                  <a:cubicBezTo>
                    <a:pt x="1659" y="5798"/>
                    <a:pt x="1805" y="5846"/>
                    <a:pt x="2012" y="5846"/>
                  </a:cubicBezTo>
                  <a:cubicBezTo>
                    <a:pt x="2521" y="5846"/>
                    <a:pt x="3402" y="5556"/>
                    <a:pt x="4019" y="4889"/>
                  </a:cubicBezTo>
                  <a:cubicBezTo>
                    <a:pt x="4019" y="4889"/>
                    <a:pt x="3306" y="2663"/>
                    <a:pt x="2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8" name="Google Shape;2318;p68"/>
            <p:cNvSpPr/>
            <p:nvPr/>
          </p:nvSpPr>
          <p:spPr>
            <a:xfrm>
              <a:off x="7817134" y="2982950"/>
              <a:ext cx="54801" cy="68571"/>
            </a:xfrm>
            <a:custGeom>
              <a:avLst/>
              <a:gdLst/>
              <a:ahLst/>
              <a:cxnLst/>
              <a:rect l="l" t="t" r="r" b="b"/>
              <a:pathLst>
                <a:path w="2559" h="3202" extrusionOk="0">
                  <a:moveTo>
                    <a:pt x="2210" y="0"/>
                  </a:moveTo>
                  <a:cubicBezTo>
                    <a:pt x="1427" y="348"/>
                    <a:pt x="697" y="783"/>
                    <a:pt x="1" y="1270"/>
                  </a:cubicBezTo>
                  <a:lnTo>
                    <a:pt x="401" y="3201"/>
                  </a:lnTo>
                  <a:cubicBezTo>
                    <a:pt x="1514" y="3114"/>
                    <a:pt x="2558" y="1862"/>
                    <a:pt x="2541" y="1862"/>
                  </a:cubicBezTo>
                  <a:cubicBezTo>
                    <a:pt x="2436" y="1253"/>
                    <a:pt x="2332" y="626"/>
                    <a:pt x="2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9" name="Google Shape;2319;p68"/>
            <p:cNvSpPr/>
            <p:nvPr/>
          </p:nvSpPr>
          <p:spPr>
            <a:xfrm>
              <a:off x="7923310" y="2750490"/>
              <a:ext cx="93541" cy="70798"/>
            </a:xfrm>
            <a:custGeom>
              <a:avLst/>
              <a:gdLst/>
              <a:ahLst/>
              <a:cxnLst/>
              <a:rect l="l" t="t" r="r" b="b"/>
              <a:pathLst>
                <a:path w="4368" h="3306" extrusionOk="0">
                  <a:moveTo>
                    <a:pt x="1810" y="0"/>
                  </a:moveTo>
                  <a:cubicBezTo>
                    <a:pt x="1375" y="18"/>
                    <a:pt x="1" y="1061"/>
                    <a:pt x="279" y="1653"/>
                  </a:cubicBezTo>
                  <a:cubicBezTo>
                    <a:pt x="383" y="1879"/>
                    <a:pt x="1288" y="2575"/>
                    <a:pt x="2332" y="3305"/>
                  </a:cubicBezTo>
                  <a:cubicBezTo>
                    <a:pt x="2941" y="2697"/>
                    <a:pt x="3636" y="2157"/>
                    <a:pt x="4367" y="1705"/>
                  </a:cubicBezTo>
                  <a:cubicBezTo>
                    <a:pt x="3062" y="766"/>
                    <a:pt x="1984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0" name="Google Shape;2320;p68"/>
            <p:cNvSpPr/>
            <p:nvPr/>
          </p:nvSpPr>
          <p:spPr>
            <a:xfrm>
              <a:off x="7989632" y="2631272"/>
              <a:ext cx="126670" cy="127055"/>
            </a:xfrm>
            <a:custGeom>
              <a:avLst/>
              <a:gdLst/>
              <a:ahLst/>
              <a:cxnLst/>
              <a:rect l="l" t="t" r="r" b="b"/>
              <a:pathLst>
                <a:path w="5915" h="5933" extrusionOk="0">
                  <a:moveTo>
                    <a:pt x="1583" y="1"/>
                  </a:moveTo>
                  <a:cubicBezTo>
                    <a:pt x="1253" y="1"/>
                    <a:pt x="0" y="749"/>
                    <a:pt x="139" y="1723"/>
                  </a:cubicBezTo>
                  <a:cubicBezTo>
                    <a:pt x="209" y="2123"/>
                    <a:pt x="1792" y="3949"/>
                    <a:pt x="3671" y="5933"/>
                  </a:cubicBezTo>
                  <a:lnTo>
                    <a:pt x="3810" y="5863"/>
                  </a:lnTo>
                  <a:cubicBezTo>
                    <a:pt x="4593" y="5428"/>
                    <a:pt x="5306" y="4871"/>
                    <a:pt x="5915" y="4193"/>
                  </a:cubicBezTo>
                  <a:cubicBezTo>
                    <a:pt x="3636" y="1949"/>
                    <a:pt x="1705" y="1"/>
                    <a:pt x="1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1" name="Google Shape;2321;p68"/>
            <p:cNvSpPr/>
            <p:nvPr/>
          </p:nvSpPr>
          <p:spPr>
            <a:xfrm>
              <a:off x="8061522" y="2520557"/>
              <a:ext cx="129668" cy="153203"/>
            </a:xfrm>
            <a:custGeom>
              <a:avLst/>
              <a:gdLst/>
              <a:ahLst/>
              <a:cxnLst/>
              <a:rect l="l" t="t" r="r" b="b"/>
              <a:pathLst>
                <a:path w="6055" h="7154" extrusionOk="0">
                  <a:moveTo>
                    <a:pt x="1833" y="0"/>
                  </a:moveTo>
                  <a:cubicBezTo>
                    <a:pt x="1825" y="0"/>
                    <a:pt x="1817" y="1"/>
                    <a:pt x="1810" y="4"/>
                  </a:cubicBezTo>
                  <a:cubicBezTo>
                    <a:pt x="1079" y="265"/>
                    <a:pt x="470" y="1274"/>
                    <a:pt x="140" y="1622"/>
                  </a:cubicBezTo>
                  <a:cubicBezTo>
                    <a:pt x="1" y="1778"/>
                    <a:pt x="1897" y="4249"/>
                    <a:pt x="4228" y="7154"/>
                  </a:cubicBezTo>
                  <a:cubicBezTo>
                    <a:pt x="4419" y="6875"/>
                    <a:pt x="4610" y="6580"/>
                    <a:pt x="4802" y="6266"/>
                  </a:cubicBezTo>
                  <a:cubicBezTo>
                    <a:pt x="5202" y="5658"/>
                    <a:pt x="5602" y="5066"/>
                    <a:pt x="6054" y="4509"/>
                  </a:cubicBezTo>
                  <a:cubicBezTo>
                    <a:pt x="3934" y="1965"/>
                    <a:pt x="2178" y="0"/>
                    <a:pt x="1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2" name="Google Shape;2322;p68"/>
            <p:cNvSpPr/>
            <p:nvPr/>
          </p:nvSpPr>
          <p:spPr>
            <a:xfrm>
              <a:off x="6227927" y="1300544"/>
              <a:ext cx="1237187" cy="411318"/>
            </a:xfrm>
            <a:custGeom>
              <a:avLst/>
              <a:gdLst/>
              <a:ahLst/>
              <a:cxnLst/>
              <a:rect l="l" t="t" r="r" b="b"/>
              <a:pathLst>
                <a:path w="57772" h="19207" extrusionOk="0">
                  <a:moveTo>
                    <a:pt x="30890" y="1"/>
                  </a:moveTo>
                  <a:cubicBezTo>
                    <a:pt x="15690" y="1"/>
                    <a:pt x="2384" y="2073"/>
                    <a:pt x="2384" y="2073"/>
                  </a:cubicBezTo>
                  <a:cubicBezTo>
                    <a:pt x="2384" y="2073"/>
                    <a:pt x="1" y="18773"/>
                    <a:pt x="13308" y="19034"/>
                  </a:cubicBezTo>
                  <a:cubicBezTo>
                    <a:pt x="13457" y="19036"/>
                    <a:pt x="13604" y="19038"/>
                    <a:pt x="13749" y="19038"/>
                  </a:cubicBezTo>
                  <a:cubicBezTo>
                    <a:pt x="26381" y="19038"/>
                    <a:pt x="23121" y="8766"/>
                    <a:pt x="28032" y="8766"/>
                  </a:cubicBezTo>
                  <a:cubicBezTo>
                    <a:pt x="28092" y="8766"/>
                    <a:pt x="28154" y="8767"/>
                    <a:pt x="28217" y="8770"/>
                  </a:cubicBezTo>
                  <a:cubicBezTo>
                    <a:pt x="33286" y="9023"/>
                    <a:pt x="28082" y="19207"/>
                    <a:pt x="41388" y="19207"/>
                  </a:cubicBezTo>
                  <a:cubicBezTo>
                    <a:pt x="41825" y="19207"/>
                    <a:pt x="42282" y="19196"/>
                    <a:pt x="42759" y="19173"/>
                  </a:cubicBezTo>
                  <a:cubicBezTo>
                    <a:pt x="57772" y="18442"/>
                    <a:pt x="53684" y="2073"/>
                    <a:pt x="53684" y="2073"/>
                  </a:cubicBezTo>
                  <a:cubicBezTo>
                    <a:pt x="46563" y="519"/>
                    <a:pt x="38490" y="1"/>
                    <a:pt x="30890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3" name="Google Shape;2323;p68"/>
            <p:cNvSpPr/>
            <p:nvPr/>
          </p:nvSpPr>
          <p:spPr>
            <a:xfrm>
              <a:off x="6297590" y="1304313"/>
              <a:ext cx="419113" cy="289102"/>
            </a:xfrm>
            <a:custGeom>
              <a:avLst/>
              <a:gdLst/>
              <a:ahLst/>
              <a:cxnLst/>
              <a:rect l="l" t="t" r="r" b="b"/>
              <a:pathLst>
                <a:path w="19571" h="13500" extrusionOk="0">
                  <a:moveTo>
                    <a:pt x="19571" y="1"/>
                  </a:moveTo>
                  <a:cubicBezTo>
                    <a:pt x="18301" y="53"/>
                    <a:pt x="17048" y="122"/>
                    <a:pt x="15848" y="192"/>
                  </a:cubicBezTo>
                  <a:lnTo>
                    <a:pt x="1" y="11604"/>
                  </a:lnTo>
                  <a:cubicBezTo>
                    <a:pt x="227" y="12265"/>
                    <a:pt x="505" y="12891"/>
                    <a:pt x="818" y="13500"/>
                  </a:cubicBezTo>
                  <a:lnTo>
                    <a:pt x="19571" y="1"/>
                  </a:ln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4" name="Google Shape;2324;p68"/>
            <p:cNvSpPr/>
            <p:nvPr/>
          </p:nvSpPr>
          <p:spPr>
            <a:xfrm>
              <a:off x="6389610" y="1300587"/>
              <a:ext cx="678770" cy="407206"/>
            </a:xfrm>
            <a:custGeom>
              <a:avLst/>
              <a:gdLst/>
              <a:ahLst/>
              <a:cxnLst/>
              <a:rect l="l" t="t" r="r" b="b"/>
              <a:pathLst>
                <a:path w="31696" h="19015" extrusionOk="0">
                  <a:moveTo>
                    <a:pt x="24285" y="1"/>
                  </a:moveTo>
                  <a:lnTo>
                    <a:pt x="0" y="17483"/>
                  </a:lnTo>
                  <a:cubicBezTo>
                    <a:pt x="1462" y="18371"/>
                    <a:pt x="3288" y="18945"/>
                    <a:pt x="5602" y="19014"/>
                  </a:cubicBezTo>
                  <a:lnTo>
                    <a:pt x="18301" y="9864"/>
                  </a:lnTo>
                  <a:cubicBezTo>
                    <a:pt x="18649" y="9394"/>
                    <a:pt x="19118" y="9064"/>
                    <a:pt x="19675" y="8890"/>
                  </a:cubicBezTo>
                  <a:lnTo>
                    <a:pt x="31695" y="227"/>
                  </a:lnTo>
                  <a:cubicBezTo>
                    <a:pt x="29225" y="88"/>
                    <a:pt x="26738" y="18"/>
                    <a:pt x="24285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5" name="Google Shape;2325;p68"/>
            <p:cNvSpPr/>
            <p:nvPr/>
          </p:nvSpPr>
          <p:spPr>
            <a:xfrm>
              <a:off x="6890657" y="1317719"/>
              <a:ext cx="402730" cy="288374"/>
            </a:xfrm>
            <a:custGeom>
              <a:avLst/>
              <a:gdLst/>
              <a:ahLst/>
              <a:cxnLst/>
              <a:rect l="l" t="t" r="r" b="b"/>
              <a:pathLst>
                <a:path w="18806" h="13466" extrusionOk="0">
                  <a:moveTo>
                    <a:pt x="14996" y="1"/>
                  </a:moveTo>
                  <a:lnTo>
                    <a:pt x="1" y="10804"/>
                  </a:lnTo>
                  <a:cubicBezTo>
                    <a:pt x="244" y="11639"/>
                    <a:pt x="470" y="12543"/>
                    <a:pt x="853" y="13465"/>
                  </a:cubicBezTo>
                  <a:lnTo>
                    <a:pt x="18806" y="523"/>
                  </a:lnTo>
                  <a:cubicBezTo>
                    <a:pt x="17553" y="314"/>
                    <a:pt x="16283" y="140"/>
                    <a:pt x="14996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6" name="Google Shape;2326;p68"/>
            <p:cNvSpPr/>
            <p:nvPr/>
          </p:nvSpPr>
          <p:spPr>
            <a:xfrm>
              <a:off x="6920081" y="1335237"/>
              <a:ext cx="461964" cy="337543"/>
            </a:xfrm>
            <a:custGeom>
              <a:avLst/>
              <a:gdLst/>
              <a:ahLst/>
              <a:cxnLst/>
              <a:rect l="l" t="t" r="r" b="b"/>
              <a:pathLst>
                <a:path w="21572" h="15762" extrusionOk="0">
                  <a:moveTo>
                    <a:pt x="19102" y="0"/>
                  </a:moveTo>
                  <a:lnTo>
                    <a:pt x="1" y="13761"/>
                  </a:lnTo>
                  <a:cubicBezTo>
                    <a:pt x="453" y="14526"/>
                    <a:pt x="1045" y="15222"/>
                    <a:pt x="1758" y="15761"/>
                  </a:cubicBezTo>
                  <a:lnTo>
                    <a:pt x="21572" y="1497"/>
                  </a:lnTo>
                  <a:cubicBezTo>
                    <a:pt x="21450" y="835"/>
                    <a:pt x="21363" y="453"/>
                    <a:pt x="21363" y="453"/>
                  </a:cubicBezTo>
                  <a:cubicBezTo>
                    <a:pt x="20615" y="279"/>
                    <a:pt x="19867" y="140"/>
                    <a:pt x="1910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/>
                                        <p:tgtEl>
                                          <p:spTgt spid="2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/>
                                        <p:tgtEl>
                                          <p:spTgt spid="2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68"/>
          <p:cNvSpPr txBox="1"/>
          <p:nvPr>
            <p:ph type="title"/>
          </p:nvPr>
        </p:nvSpPr>
        <p:spPr>
          <a:xfrm>
            <a:off x="720725" y="459740"/>
            <a:ext cx="5226050" cy="916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latin typeface="Comic Sans MS" panose="030F0702030302020204" charset="0"/>
                <a:cs typeface="Comic Sans MS" panose="030F0702030302020204" charset="0"/>
              </a:rPr>
              <a:t>Team Members</a:t>
            </a:r>
            <a:endParaRPr lang="en-US" altLang="en-GB" sz="2400">
              <a:latin typeface="Comic Sans MS" panose="030F0702030302020204" charset="0"/>
              <a:cs typeface="Comic Sans MS" panose="030F070203030202020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702945" y="1434465"/>
          <a:ext cx="7068820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410"/>
                <a:gridCol w="3534410"/>
              </a:tblGrid>
              <a:tr h="3390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accent4"/>
                          </a:solidFill>
                          <a:latin typeface="Comic Sans MS" panose="030F0702030302020204" charset="0"/>
                          <a:cs typeface="Comic Sans MS" panose="030F0702030302020204" charset="0"/>
                        </a:rPr>
                        <a:t>Name</a:t>
                      </a:r>
                      <a:endParaRPr lang="en-US" sz="2000">
                        <a:solidFill>
                          <a:schemeClr val="accent4"/>
                        </a:solidFill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2"/>
                          </a:solidFill>
                          <a:latin typeface="Comic Sans MS" panose="030F0702030302020204" charset="0"/>
                          <a:cs typeface="Comic Sans MS" panose="030F0702030302020204" charset="0"/>
                        </a:rPr>
                        <a:t>ID</a:t>
                      </a:r>
                      <a:endParaRPr lang="en-US" sz="2400">
                        <a:solidFill>
                          <a:schemeClr val="bg2"/>
                        </a:solidFill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</a:tr>
              <a:tr h="3390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omic Sans MS" panose="030F0702030302020204" charset="0"/>
                          <a:cs typeface="Comic Sans MS" panose="030F0702030302020204" charset="0"/>
                        </a:rPr>
                        <a:t>Rahma Samy</a:t>
                      </a:r>
                      <a:endParaRPr lang="en-US" sz="1600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omic Sans MS" panose="030F0702030302020204" charset="0"/>
                          <a:cs typeface="Comic Sans MS" panose="030F0702030302020204" charset="0"/>
                        </a:rPr>
                        <a:t>20198035</a:t>
                      </a:r>
                      <a:endParaRPr lang="en-US" sz="1600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</a:tr>
              <a:tr h="3390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omic Sans MS" panose="030F0702030302020204" charset="0"/>
                          <a:cs typeface="Comic Sans MS" panose="030F0702030302020204" charset="0"/>
                        </a:rPr>
                        <a:t>Doha Khaled</a:t>
                      </a:r>
                      <a:endParaRPr lang="en-US" sz="1600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omic Sans MS" panose="030F0702030302020204" charset="0"/>
                          <a:cs typeface="Comic Sans MS" panose="030F0702030302020204" charset="0"/>
                        </a:rPr>
                        <a:t>20198126</a:t>
                      </a:r>
                      <a:endParaRPr lang="en-US" sz="1600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</a:tr>
              <a:tr h="3390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omic Sans MS" panose="030F0702030302020204" charset="0"/>
                          <a:cs typeface="Comic Sans MS" panose="030F0702030302020204" charset="0"/>
                        </a:rPr>
                        <a:t>Ghada Mamdouh</a:t>
                      </a:r>
                      <a:endParaRPr lang="en-US" sz="1600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omic Sans MS" panose="030F0702030302020204" charset="0"/>
                          <a:cs typeface="Comic Sans MS" panose="030F0702030302020204" charset="0"/>
                        </a:rPr>
                        <a:t>20198063</a:t>
                      </a:r>
                      <a:endParaRPr lang="en-US" sz="1600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</a:tr>
              <a:tr h="3390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omic Sans MS" panose="030F0702030302020204" charset="0"/>
                          <a:cs typeface="Comic Sans MS" panose="030F0702030302020204" charset="0"/>
                        </a:rPr>
                        <a:t>Yasmeen Maroof</a:t>
                      </a:r>
                      <a:endParaRPr lang="en-US" sz="1600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omic Sans MS" panose="030F0702030302020204" charset="0"/>
                          <a:cs typeface="Comic Sans MS" panose="030F0702030302020204" charset="0"/>
                        </a:rPr>
                        <a:t>20198099</a:t>
                      </a:r>
                      <a:endParaRPr lang="en-US" sz="1600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</a:tr>
              <a:tr h="3390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omic Sans MS" panose="030F0702030302020204" charset="0"/>
                          <a:cs typeface="Comic Sans MS" panose="030F0702030302020204" charset="0"/>
                        </a:rPr>
                        <a:t>Rania Ismail</a:t>
                      </a:r>
                      <a:endParaRPr lang="en-US" sz="1600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omic Sans MS" panose="030F0702030302020204" charset="0"/>
                          <a:cs typeface="Comic Sans MS" panose="030F0702030302020204" charset="0"/>
                        </a:rPr>
                        <a:t>20198032</a:t>
                      </a:r>
                      <a:endParaRPr lang="en-US" sz="1600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720090" y="1861185"/>
            <a:ext cx="7987030" cy="2616835"/>
          </a:xfrm>
        </p:spPr>
        <p:txBody>
          <a:bodyPr/>
          <a:p>
            <a:pPr marL="114300" indent="0">
              <a:buNone/>
            </a:pPr>
            <a:r>
              <a:rPr lang="en-US"/>
              <a:t>TERT(Telomerase Reverse Transcriptase) is a protein coding gene diseases associated with TERT include Dyskeratosis Congenita, Autosomal Dominant 2 and Pulmonary Fibrosis or Bone Marrow Failure ,Telomere-Related, 1.Among its related pathways are Chromosome Maintenance and Signaling by WNT.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Gene Ontology(GO) annotations related to this gene include protein homodimerization activity and tRNA binding</a:t>
            </a:r>
            <a:endParaRPr lang="en-US"/>
          </a:p>
        </p:txBody>
      </p:sp>
      <p:sp>
        <p:nvSpPr>
          <p:cNvPr id="3" name="Title 2"/>
          <p:cNvSpPr/>
          <p:nvPr>
            <p:ph type="title"/>
          </p:nvPr>
        </p:nvSpPr>
        <p:spPr>
          <a:xfrm>
            <a:off x="75565" y="555625"/>
            <a:ext cx="7691120" cy="872490"/>
          </a:xfrm>
        </p:spPr>
        <p:txBody>
          <a:bodyPr/>
          <a:p>
            <a:r>
              <a:rPr lang="en-US" altLang="en-GB" sz="2800">
                <a:solidFill>
                  <a:schemeClr val="accent4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Telomerase </a:t>
            </a:r>
            <a:r>
              <a:rPr lang="en-US" altLang="en-GB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Reverse </a:t>
            </a:r>
            <a:r>
              <a:rPr lang="en-US" altLang="en-GB" sz="2800">
                <a:solidFill>
                  <a:schemeClr val="accent1">
                    <a:lumMod val="75000"/>
                  </a:schemeClr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Transcriptase </a:t>
            </a:r>
            <a:r>
              <a:rPr lang="en-US" altLang="en-GB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(</a:t>
            </a:r>
            <a:r>
              <a:rPr lang="en-US" altLang="en-GB" sz="2800">
                <a:solidFill>
                  <a:schemeClr val="accent4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TE</a:t>
            </a:r>
            <a:r>
              <a:rPr lang="en-US" altLang="en-GB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R</a:t>
            </a:r>
            <a:r>
              <a:rPr lang="en-US" altLang="en-GB" sz="2800">
                <a:solidFill>
                  <a:schemeClr val="accent1">
                    <a:lumMod val="75000"/>
                  </a:schemeClr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T)</a:t>
            </a:r>
            <a:br>
              <a:rPr lang="en-GB">
                <a:latin typeface="Comic Sans MS" panose="030F0702030302020204" charset="0"/>
                <a:cs typeface="Comic Sans MS" panose="030F0702030302020204" charset="0"/>
                <a:sym typeface="+mn-ea"/>
              </a:rPr>
            </a:b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69"/>
          <p:cNvSpPr txBox="1"/>
          <p:nvPr>
            <p:ph type="title"/>
          </p:nvPr>
        </p:nvSpPr>
        <p:spPr>
          <a:xfrm>
            <a:off x="415290" y="271780"/>
            <a:ext cx="3916680" cy="44894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latin typeface="Comic Sans MS" panose="030F0702030302020204" charset="0"/>
                <a:cs typeface="Comic Sans MS" panose="030F0702030302020204" charset="0"/>
              </a:rPr>
              <a:t>3.Database Schema</a:t>
            </a:r>
            <a:endParaRPr lang="en-US" altLang="en-GB" sz="2400">
              <a:latin typeface="Comic Sans MS" panose="030F0702030302020204" charset="0"/>
              <a:cs typeface="Comic Sans MS" panose="030F0702030302020204" charset="0"/>
            </a:endParaRPr>
          </a:p>
        </p:txBody>
      </p:sp>
      <p:grpSp>
        <p:nvGrpSpPr>
          <p:cNvPr id="2333" name="Google Shape;2333;p69"/>
          <p:cNvGrpSpPr/>
          <p:nvPr/>
        </p:nvGrpSpPr>
        <p:grpSpPr>
          <a:xfrm>
            <a:off x="7508875" y="2372360"/>
            <a:ext cx="1645920" cy="2744470"/>
            <a:chOff x="3681879" y="2141495"/>
            <a:chExt cx="2512537" cy="4246816"/>
          </a:xfrm>
        </p:grpSpPr>
        <p:sp>
          <p:nvSpPr>
            <p:cNvPr id="2334" name="Google Shape;2334;p69"/>
            <p:cNvSpPr/>
            <p:nvPr/>
          </p:nvSpPr>
          <p:spPr>
            <a:xfrm flipH="1">
              <a:off x="4519777" y="4729516"/>
              <a:ext cx="554707" cy="569843"/>
            </a:xfrm>
            <a:custGeom>
              <a:avLst/>
              <a:gdLst/>
              <a:ahLst/>
              <a:cxnLst/>
              <a:rect l="l" t="t" r="r" b="b"/>
              <a:pathLst>
                <a:path w="7769" h="7981" extrusionOk="0">
                  <a:moveTo>
                    <a:pt x="0" y="5697"/>
                  </a:moveTo>
                  <a:cubicBezTo>
                    <a:pt x="1782" y="7478"/>
                    <a:pt x="5732" y="7980"/>
                    <a:pt x="7768" y="7610"/>
                  </a:cubicBezTo>
                  <a:cubicBezTo>
                    <a:pt x="7301" y="2240"/>
                    <a:pt x="6640" y="1"/>
                    <a:pt x="0" y="56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5" name="Google Shape;2335;p69"/>
            <p:cNvSpPr/>
            <p:nvPr/>
          </p:nvSpPr>
          <p:spPr>
            <a:xfrm flipH="1">
              <a:off x="3699536" y="3302984"/>
              <a:ext cx="1454275" cy="1009239"/>
            </a:xfrm>
            <a:custGeom>
              <a:avLst/>
              <a:gdLst/>
              <a:ahLst/>
              <a:cxnLst/>
              <a:rect l="l" t="t" r="r" b="b"/>
              <a:pathLst>
                <a:path w="20368" h="14135" extrusionOk="0">
                  <a:moveTo>
                    <a:pt x="7072" y="2214"/>
                  </a:moveTo>
                  <a:cubicBezTo>
                    <a:pt x="10034" y="4030"/>
                    <a:pt x="15695" y="7662"/>
                    <a:pt x="18296" y="9981"/>
                  </a:cubicBezTo>
                  <a:cubicBezTo>
                    <a:pt x="20368" y="11833"/>
                    <a:pt x="18075" y="14134"/>
                    <a:pt x="15518" y="13006"/>
                  </a:cubicBezTo>
                  <a:cubicBezTo>
                    <a:pt x="11181" y="11083"/>
                    <a:pt x="7627" y="9699"/>
                    <a:pt x="3519" y="6375"/>
                  </a:cubicBezTo>
                  <a:cubicBezTo>
                    <a:pt x="1" y="3527"/>
                    <a:pt x="3474" y="1"/>
                    <a:pt x="7072" y="2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6" name="Google Shape;2336;p69"/>
            <p:cNvSpPr/>
            <p:nvPr/>
          </p:nvSpPr>
          <p:spPr>
            <a:xfrm flipH="1">
              <a:off x="4455604" y="2141495"/>
              <a:ext cx="1351673" cy="1337822"/>
            </a:xfrm>
            <a:custGeom>
              <a:avLst/>
              <a:gdLst/>
              <a:ahLst/>
              <a:cxnLst/>
              <a:rect l="l" t="t" r="r" b="b"/>
              <a:pathLst>
                <a:path w="18931" h="18737" extrusionOk="0">
                  <a:moveTo>
                    <a:pt x="9329" y="18648"/>
                  </a:moveTo>
                  <a:cubicBezTo>
                    <a:pt x="9964" y="18551"/>
                    <a:pt x="10008" y="18110"/>
                    <a:pt x="10422" y="18022"/>
                  </a:cubicBezTo>
                  <a:cubicBezTo>
                    <a:pt x="10845" y="17934"/>
                    <a:pt x="11101" y="18419"/>
                    <a:pt x="11533" y="18489"/>
                  </a:cubicBezTo>
                  <a:cubicBezTo>
                    <a:pt x="11965" y="18551"/>
                    <a:pt x="12283" y="17810"/>
                    <a:pt x="12706" y="17775"/>
                  </a:cubicBezTo>
                  <a:cubicBezTo>
                    <a:pt x="13129" y="17740"/>
                    <a:pt x="13658" y="18154"/>
                    <a:pt x="14072" y="18031"/>
                  </a:cubicBezTo>
                  <a:cubicBezTo>
                    <a:pt x="14478" y="17899"/>
                    <a:pt x="14478" y="17255"/>
                    <a:pt x="14857" y="17043"/>
                  </a:cubicBezTo>
                  <a:cubicBezTo>
                    <a:pt x="15236" y="16832"/>
                    <a:pt x="15677" y="16797"/>
                    <a:pt x="16021" y="16506"/>
                  </a:cubicBezTo>
                  <a:cubicBezTo>
                    <a:pt x="16356" y="16215"/>
                    <a:pt x="16030" y="15500"/>
                    <a:pt x="16321" y="15139"/>
                  </a:cubicBezTo>
                  <a:cubicBezTo>
                    <a:pt x="16612" y="14777"/>
                    <a:pt x="17467" y="15024"/>
                    <a:pt x="17696" y="14601"/>
                  </a:cubicBezTo>
                  <a:cubicBezTo>
                    <a:pt x="17925" y="14178"/>
                    <a:pt x="17599" y="13684"/>
                    <a:pt x="17758" y="13217"/>
                  </a:cubicBezTo>
                  <a:cubicBezTo>
                    <a:pt x="17917" y="12741"/>
                    <a:pt x="18781" y="12370"/>
                    <a:pt x="18860" y="11859"/>
                  </a:cubicBezTo>
                  <a:cubicBezTo>
                    <a:pt x="18931" y="11339"/>
                    <a:pt x="18014" y="10775"/>
                    <a:pt x="18005" y="10272"/>
                  </a:cubicBezTo>
                  <a:cubicBezTo>
                    <a:pt x="17996" y="9769"/>
                    <a:pt x="18922" y="9346"/>
                    <a:pt x="18834" y="8870"/>
                  </a:cubicBezTo>
                  <a:cubicBezTo>
                    <a:pt x="18745" y="8403"/>
                    <a:pt x="18278" y="8323"/>
                    <a:pt x="18111" y="7891"/>
                  </a:cubicBezTo>
                  <a:cubicBezTo>
                    <a:pt x="17952" y="7459"/>
                    <a:pt x="18860" y="6454"/>
                    <a:pt x="18710" y="6031"/>
                  </a:cubicBezTo>
                  <a:cubicBezTo>
                    <a:pt x="18525" y="5502"/>
                    <a:pt x="17238" y="5123"/>
                    <a:pt x="16894" y="4664"/>
                  </a:cubicBezTo>
                  <a:cubicBezTo>
                    <a:pt x="16515" y="3888"/>
                    <a:pt x="16876" y="3104"/>
                    <a:pt x="16718" y="2848"/>
                  </a:cubicBezTo>
                  <a:cubicBezTo>
                    <a:pt x="16488" y="2460"/>
                    <a:pt x="15483" y="3139"/>
                    <a:pt x="15192" y="2822"/>
                  </a:cubicBezTo>
                  <a:cubicBezTo>
                    <a:pt x="14901" y="2495"/>
                    <a:pt x="14663" y="1517"/>
                    <a:pt x="14319" y="1270"/>
                  </a:cubicBezTo>
                  <a:cubicBezTo>
                    <a:pt x="13975" y="1014"/>
                    <a:pt x="12944" y="1393"/>
                    <a:pt x="12556" y="1226"/>
                  </a:cubicBezTo>
                  <a:cubicBezTo>
                    <a:pt x="11851" y="935"/>
                    <a:pt x="11921" y="256"/>
                    <a:pt x="11154" y="124"/>
                  </a:cubicBezTo>
                  <a:cubicBezTo>
                    <a:pt x="10387" y="0"/>
                    <a:pt x="10122" y="750"/>
                    <a:pt x="9364" y="811"/>
                  </a:cubicBezTo>
                  <a:cubicBezTo>
                    <a:pt x="8941" y="847"/>
                    <a:pt x="8174" y="159"/>
                    <a:pt x="7768" y="282"/>
                  </a:cubicBezTo>
                  <a:cubicBezTo>
                    <a:pt x="7363" y="415"/>
                    <a:pt x="7169" y="1023"/>
                    <a:pt x="6790" y="1235"/>
                  </a:cubicBezTo>
                  <a:cubicBezTo>
                    <a:pt x="6410" y="1455"/>
                    <a:pt x="5308" y="891"/>
                    <a:pt x="4973" y="1182"/>
                  </a:cubicBezTo>
                  <a:cubicBezTo>
                    <a:pt x="4744" y="1376"/>
                    <a:pt x="5123" y="2240"/>
                    <a:pt x="4524" y="2848"/>
                  </a:cubicBezTo>
                  <a:cubicBezTo>
                    <a:pt x="4048" y="3174"/>
                    <a:pt x="3183" y="3218"/>
                    <a:pt x="2778" y="3615"/>
                  </a:cubicBezTo>
                  <a:cubicBezTo>
                    <a:pt x="2452" y="3933"/>
                    <a:pt x="2549" y="5079"/>
                    <a:pt x="2258" y="5440"/>
                  </a:cubicBezTo>
                  <a:cubicBezTo>
                    <a:pt x="1976" y="5802"/>
                    <a:pt x="1173" y="5722"/>
                    <a:pt x="935" y="6146"/>
                  </a:cubicBezTo>
                  <a:cubicBezTo>
                    <a:pt x="706" y="6569"/>
                    <a:pt x="1050" y="7230"/>
                    <a:pt x="882" y="7706"/>
                  </a:cubicBezTo>
                  <a:cubicBezTo>
                    <a:pt x="715" y="8174"/>
                    <a:pt x="168" y="8394"/>
                    <a:pt x="89" y="8914"/>
                  </a:cubicBezTo>
                  <a:cubicBezTo>
                    <a:pt x="1" y="9434"/>
                    <a:pt x="1138" y="10043"/>
                    <a:pt x="1138" y="10536"/>
                  </a:cubicBezTo>
                  <a:cubicBezTo>
                    <a:pt x="1147" y="11039"/>
                    <a:pt x="371" y="11480"/>
                    <a:pt x="459" y="11956"/>
                  </a:cubicBezTo>
                  <a:cubicBezTo>
                    <a:pt x="547" y="12423"/>
                    <a:pt x="1226" y="12617"/>
                    <a:pt x="1394" y="13049"/>
                  </a:cubicBezTo>
                  <a:cubicBezTo>
                    <a:pt x="1561" y="13473"/>
                    <a:pt x="1376" y="13913"/>
                    <a:pt x="1605" y="14301"/>
                  </a:cubicBezTo>
                  <a:cubicBezTo>
                    <a:pt x="1834" y="14680"/>
                    <a:pt x="2408" y="14663"/>
                    <a:pt x="2699" y="14989"/>
                  </a:cubicBezTo>
                  <a:cubicBezTo>
                    <a:pt x="2989" y="15306"/>
                    <a:pt x="2654" y="15880"/>
                    <a:pt x="2998" y="16126"/>
                  </a:cubicBezTo>
                  <a:cubicBezTo>
                    <a:pt x="3307" y="16347"/>
                    <a:pt x="3633" y="16523"/>
                    <a:pt x="3986" y="16655"/>
                  </a:cubicBezTo>
                  <a:cubicBezTo>
                    <a:pt x="4383" y="16823"/>
                    <a:pt x="4277" y="17493"/>
                    <a:pt x="4718" y="17555"/>
                  </a:cubicBezTo>
                  <a:cubicBezTo>
                    <a:pt x="5150" y="17625"/>
                    <a:pt x="5485" y="17281"/>
                    <a:pt x="5873" y="17467"/>
                  </a:cubicBezTo>
                  <a:cubicBezTo>
                    <a:pt x="6375" y="17705"/>
                    <a:pt x="6402" y="18181"/>
                    <a:pt x="6895" y="18251"/>
                  </a:cubicBezTo>
                  <a:cubicBezTo>
                    <a:pt x="7363" y="18322"/>
                    <a:pt x="7812" y="17810"/>
                    <a:pt x="8024" y="17855"/>
                  </a:cubicBezTo>
                  <a:cubicBezTo>
                    <a:pt x="8474" y="17943"/>
                    <a:pt x="8809" y="18736"/>
                    <a:pt x="9329" y="18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7" name="Google Shape;2337;p69"/>
            <p:cNvSpPr/>
            <p:nvPr/>
          </p:nvSpPr>
          <p:spPr>
            <a:xfrm flipH="1">
              <a:off x="4648880" y="2578972"/>
              <a:ext cx="965114" cy="900997"/>
            </a:xfrm>
            <a:custGeom>
              <a:avLst/>
              <a:gdLst/>
              <a:ahLst/>
              <a:cxnLst/>
              <a:rect l="l" t="t" r="r" b="b"/>
              <a:pathLst>
                <a:path w="13517" h="12619" extrusionOk="0">
                  <a:moveTo>
                    <a:pt x="11745" y="11490"/>
                  </a:moveTo>
                  <a:cubicBezTo>
                    <a:pt x="11718" y="11269"/>
                    <a:pt x="11656" y="11022"/>
                    <a:pt x="11780" y="10872"/>
                  </a:cubicBezTo>
                  <a:cubicBezTo>
                    <a:pt x="11983" y="10617"/>
                    <a:pt x="12617" y="10758"/>
                    <a:pt x="12785" y="10458"/>
                  </a:cubicBezTo>
                  <a:cubicBezTo>
                    <a:pt x="12944" y="10158"/>
                    <a:pt x="12565" y="9753"/>
                    <a:pt x="12670" y="9418"/>
                  </a:cubicBezTo>
                  <a:cubicBezTo>
                    <a:pt x="12785" y="9074"/>
                    <a:pt x="13402" y="8809"/>
                    <a:pt x="13464" y="8439"/>
                  </a:cubicBezTo>
                  <a:cubicBezTo>
                    <a:pt x="13517" y="8077"/>
                    <a:pt x="12856" y="7672"/>
                    <a:pt x="12847" y="7310"/>
                  </a:cubicBezTo>
                  <a:cubicBezTo>
                    <a:pt x="12847" y="6949"/>
                    <a:pt x="13499" y="6649"/>
                    <a:pt x="13437" y="6314"/>
                  </a:cubicBezTo>
                  <a:cubicBezTo>
                    <a:pt x="13376" y="5979"/>
                    <a:pt x="13041" y="5926"/>
                    <a:pt x="12926" y="5617"/>
                  </a:cubicBezTo>
                  <a:cubicBezTo>
                    <a:pt x="12811" y="5309"/>
                    <a:pt x="13455" y="4595"/>
                    <a:pt x="13349" y="4295"/>
                  </a:cubicBezTo>
                  <a:cubicBezTo>
                    <a:pt x="13217" y="3916"/>
                    <a:pt x="12300" y="3642"/>
                    <a:pt x="12053" y="3316"/>
                  </a:cubicBezTo>
                  <a:cubicBezTo>
                    <a:pt x="11780" y="2770"/>
                    <a:pt x="12044" y="2205"/>
                    <a:pt x="11930" y="2020"/>
                  </a:cubicBezTo>
                  <a:cubicBezTo>
                    <a:pt x="11762" y="1747"/>
                    <a:pt x="11048" y="2232"/>
                    <a:pt x="10845" y="2002"/>
                  </a:cubicBezTo>
                  <a:cubicBezTo>
                    <a:pt x="10642" y="1773"/>
                    <a:pt x="10466" y="1068"/>
                    <a:pt x="10219" y="900"/>
                  </a:cubicBezTo>
                  <a:cubicBezTo>
                    <a:pt x="9972" y="724"/>
                    <a:pt x="9241" y="988"/>
                    <a:pt x="8958" y="874"/>
                  </a:cubicBezTo>
                  <a:cubicBezTo>
                    <a:pt x="8456" y="662"/>
                    <a:pt x="8509" y="177"/>
                    <a:pt x="7953" y="89"/>
                  </a:cubicBezTo>
                  <a:cubicBezTo>
                    <a:pt x="7407" y="1"/>
                    <a:pt x="7221" y="530"/>
                    <a:pt x="6684" y="574"/>
                  </a:cubicBezTo>
                  <a:cubicBezTo>
                    <a:pt x="6375" y="601"/>
                    <a:pt x="5828" y="107"/>
                    <a:pt x="5537" y="195"/>
                  </a:cubicBezTo>
                  <a:cubicBezTo>
                    <a:pt x="5255" y="292"/>
                    <a:pt x="5114" y="724"/>
                    <a:pt x="4841" y="874"/>
                  </a:cubicBezTo>
                  <a:cubicBezTo>
                    <a:pt x="4576" y="1033"/>
                    <a:pt x="3783" y="627"/>
                    <a:pt x="3545" y="839"/>
                  </a:cubicBezTo>
                  <a:cubicBezTo>
                    <a:pt x="3386" y="980"/>
                    <a:pt x="3659" y="1588"/>
                    <a:pt x="3227" y="2029"/>
                  </a:cubicBezTo>
                  <a:cubicBezTo>
                    <a:pt x="2883" y="2258"/>
                    <a:pt x="2275" y="2293"/>
                    <a:pt x="1975" y="2576"/>
                  </a:cubicBezTo>
                  <a:cubicBezTo>
                    <a:pt x="1746" y="2796"/>
                    <a:pt x="1817" y="3625"/>
                    <a:pt x="1614" y="3880"/>
                  </a:cubicBezTo>
                  <a:cubicBezTo>
                    <a:pt x="1402" y="4136"/>
                    <a:pt x="838" y="4074"/>
                    <a:pt x="670" y="4374"/>
                  </a:cubicBezTo>
                  <a:cubicBezTo>
                    <a:pt x="503" y="4674"/>
                    <a:pt x="741" y="5150"/>
                    <a:pt x="626" y="5494"/>
                  </a:cubicBezTo>
                  <a:cubicBezTo>
                    <a:pt x="512" y="5829"/>
                    <a:pt x="124" y="5988"/>
                    <a:pt x="62" y="6358"/>
                  </a:cubicBezTo>
                  <a:cubicBezTo>
                    <a:pt x="0" y="6720"/>
                    <a:pt x="811" y="7160"/>
                    <a:pt x="811" y="7513"/>
                  </a:cubicBezTo>
                  <a:cubicBezTo>
                    <a:pt x="820" y="7866"/>
                    <a:pt x="265" y="8183"/>
                    <a:pt x="327" y="8527"/>
                  </a:cubicBezTo>
                  <a:cubicBezTo>
                    <a:pt x="388" y="8862"/>
                    <a:pt x="785" y="8994"/>
                    <a:pt x="908" y="9303"/>
                  </a:cubicBezTo>
                  <a:cubicBezTo>
                    <a:pt x="1023" y="9612"/>
                    <a:pt x="759" y="9964"/>
                    <a:pt x="926" y="10238"/>
                  </a:cubicBezTo>
                  <a:cubicBezTo>
                    <a:pt x="1094" y="10502"/>
                    <a:pt x="1720" y="10458"/>
                    <a:pt x="1922" y="10687"/>
                  </a:cubicBezTo>
                  <a:cubicBezTo>
                    <a:pt x="2116" y="10899"/>
                    <a:pt x="1922" y="11260"/>
                    <a:pt x="2090" y="11454"/>
                  </a:cubicBezTo>
                  <a:cubicBezTo>
                    <a:pt x="2478" y="11463"/>
                    <a:pt x="2795" y="11181"/>
                    <a:pt x="3157" y="11348"/>
                  </a:cubicBezTo>
                  <a:cubicBezTo>
                    <a:pt x="3668" y="11595"/>
                    <a:pt x="3686" y="12071"/>
                    <a:pt x="4180" y="12142"/>
                  </a:cubicBezTo>
                  <a:cubicBezTo>
                    <a:pt x="4647" y="12204"/>
                    <a:pt x="5097" y="11701"/>
                    <a:pt x="5308" y="11736"/>
                  </a:cubicBezTo>
                  <a:cubicBezTo>
                    <a:pt x="5758" y="11825"/>
                    <a:pt x="6093" y="12618"/>
                    <a:pt x="6622" y="12530"/>
                  </a:cubicBezTo>
                  <a:cubicBezTo>
                    <a:pt x="7248" y="12433"/>
                    <a:pt x="7292" y="11992"/>
                    <a:pt x="7715" y="11904"/>
                  </a:cubicBezTo>
                  <a:cubicBezTo>
                    <a:pt x="8130" y="11816"/>
                    <a:pt x="8385" y="12301"/>
                    <a:pt x="8817" y="12371"/>
                  </a:cubicBezTo>
                  <a:cubicBezTo>
                    <a:pt x="9258" y="12442"/>
                    <a:pt x="9567" y="11692"/>
                    <a:pt x="9990" y="11657"/>
                  </a:cubicBezTo>
                  <a:cubicBezTo>
                    <a:pt x="10413" y="11631"/>
                    <a:pt x="10951" y="12036"/>
                    <a:pt x="11357" y="11913"/>
                  </a:cubicBezTo>
                  <a:cubicBezTo>
                    <a:pt x="11551" y="11842"/>
                    <a:pt x="11648" y="11675"/>
                    <a:pt x="11745" y="114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8" name="Google Shape;2338;p69"/>
            <p:cNvSpPr/>
            <p:nvPr/>
          </p:nvSpPr>
          <p:spPr>
            <a:xfrm flipH="1">
              <a:off x="4491446" y="3339470"/>
              <a:ext cx="1261709" cy="2127934"/>
            </a:xfrm>
            <a:custGeom>
              <a:avLst/>
              <a:gdLst/>
              <a:ahLst/>
              <a:cxnLst/>
              <a:rect l="l" t="t" r="r" b="b"/>
              <a:pathLst>
                <a:path w="17671" h="29803" extrusionOk="0">
                  <a:moveTo>
                    <a:pt x="17670" y="27774"/>
                  </a:moveTo>
                  <a:cubicBezTo>
                    <a:pt x="17203" y="22035"/>
                    <a:pt x="16506" y="5494"/>
                    <a:pt x="15210" y="1720"/>
                  </a:cubicBezTo>
                  <a:cubicBezTo>
                    <a:pt x="11348" y="768"/>
                    <a:pt x="7504" y="1"/>
                    <a:pt x="1323" y="2249"/>
                  </a:cubicBezTo>
                  <a:cubicBezTo>
                    <a:pt x="1" y="9373"/>
                    <a:pt x="2813" y="13156"/>
                    <a:pt x="2672" y="18763"/>
                  </a:cubicBezTo>
                  <a:cubicBezTo>
                    <a:pt x="2611" y="21153"/>
                    <a:pt x="1553" y="25359"/>
                    <a:pt x="1024" y="26760"/>
                  </a:cubicBezTo>
                  <a:cubicBezTo>
                    <a:pt x="4674" y="29802"/>
                    <a:pt x="12971" y="29185"/>
                    <a:pt x="17670" y="277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9" name="Google Shape;2339;p69"/>
            <p:cNvSpPr/>
            <p:nvPr/>
          </p:nvSpPr>
          <p:spPr>
            <a:xfrm flipH="1">
              <a:off x="4391422" y="4782425"/>
              <a:ext cx="1465628" cy="1605886"/>
            </a:xfrm>
            <a:custGeom>
              <a:avLst/>
              <a:gdLst/>
              <a:ahLst/>
              <a:cxnLst/>
              <a:rect l="l" t="t" r="r" b="b"/>
              <a:pathLst>
                <a:path w="20527" h="37279" extrusionOk="0">
                  <a:moveTo>
                    <a:pt x="839" y="34704"/>
                  </a:moveTo>
                  <a:cubicBezTo>
                    <a:pt x="2893" y="24750"/>
                    <a:pt x="1" y="8174"/>
                    <a:pt x="5159" y="274"/>
                  </a:cubicBezTo>
                  <a:cubicBezTo>
                    <a:pt x="8730" y="1614"/>
                    <a:pt x="16321" y="1623"/>
                    <a:pt x="17829" y="0"/>
                  </a:cubicBezTo>
                  <a:cubicBezTo>
                    <a:pt x="20527" y="10537"/>
                    <a:pt x="18658" y="25675"/>
                    <a:pt x="20024" y="35136"/>
                  </a:cubicBezTo>
                  <a:cubicBezTo>
                    <a:pt x="18058" y="36573"/>
                    <a:pt x="5609" y="37279"/>
                    <a:pt x="839" y="347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0" name="Google Shape;2340;p69"/>
            <p:cNvSpPr/>
            <p:nvPr/>
          </p:nvSpPr>
          <p:spPr>
            <a:xfrm flipH="1">
              <a:off x="4901914" y="3366603"/>
              <a:ext cx="375921" cy="377777"/>
            </a:xfrm>
            <a:custGeom>
              <a:avLst/>
              <a:gdLst/>
              <a:ahLst/>
              <a:cxnLst/>
              <a:rect l="l" t="t" r="r" b="b"/>
              <a:pathLst>
                <a:path w="5265" h="5291" extrusionOk="0">
                  <a:moveTo>
                    <a:pt x="5203" y="520"/>
                  </a:moveTo>
                  <a:cubicBezTo>
                    <a:pt x="3739" y="185"/>
                    <a:pt x="2443" y="0"/>
                    <a:pt x="1" y="397"/>
                  </a:cubicBezTo>
                  <a:cubicBezTo>
                    <a:pt x="609" y="2063"/>
                    <a:pt x="3087" y="4453"/>
                    <a:pt x="4594" y="5290"/>
                  </a:cubicBezTo>
                  <a:cubicBezTo>
                    <a:pt x="4982" y="4073"/>
                    <a:pt x="5264" y="1975"/>
                    <a:pt x="5203" y="520"/>
                  </a:cubicBezTo>
                  <a:close/>
                </a:path>
              </a:pathLst>
            </a:custGeom>
            <a:solidFill>
              <a:srgbClr val="E5B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1" name="Google Shape;2341;p69"/>
            <p:cNvSpPr/>
            <p:nvPr/>
          </p:nvSpPr>
          <p:spPr>
            <a:xfrm flipH="1">
              <a:off x="3681879" y="2717491"/>
              <a:ext cx="467170" cy="629605"/>
            </a:xfrm>
            <a:custGeom>
              <a:avLst/>
              <a:gdLst/>
              <a:ahLst/>
              <a:cxnLst/>
              <a:rect l="l" t="t" r="r" b="b"/>
              <a:pathLst>
                <a:path w="6543" h="8818" extrusionOk="0">
                  <a:moveTo>
                    <a:pt x="3668" y="4074"/>
                  </a:moveTo>
                  <a:cubicBezTo>
                    <a:pt x="3474" y="2293"/>
                    <a:pt x="926" y="3007"/>
                    <a:pt x="1147" y="3951"/>
                  </a:cubicBezTo>
                  <a:cubicBezTo>
                    <a:pt x="1279" y="4515"/>
                    <a:pt x="2099" y="3536"/>
                    <a:pt x="2540" y="3986"/>
                  </a:cubicBezTo>
                  <a:cubicBezTo>
                    <a:pt x="2760" y="4206"/>
                    <a:pt x="2566" y="5520"/>
                    <a:pt x="2469" y="5952"/>
                  </a:cubicBezTo>
                  <a:cubicBezTo>
                    <a:pt x="1570" y="5890"/>
                    <a:pt x="1358" y="4691"/>
                    <a:pt x="944" y="4744"/>
                  </a:cubicBezTo>
                  <a:cubicBezTo>
                    <a:pt x="0" y="4859"/>
                    <a:pt x="2072" y="8271"/>
                    <a:pt x="4559" y="8712"/>
                  </a:cubicBezTo>
                  <a:cubicBezTo>
                    <a:pt x="5194" y="8818"/>
                    <a:pt x="5961" y="8183"/>
                    <a:pt x="6164" y="6887"/>
                  </a:cubicBezTo>
                  <a:cubicBezTo>
                    <a:pt x="6543" y="4497"/>
                    <a:pt x="6181" y="1235"/>
                    <a:pt x="5555" y="1279"/>
                  </a:cubicBezTo>
                  <a:cubicBezTo>
                    <a:pt x="5211" y="1297"/>
                    <a:pt x="5608" y="2073"/>
                    <a:pt x="5396" y="3660"/>
                  </a:cubicBezTo>
                  <a:cubicBezTo>
                    <a:pt x="5361" y="2064"/>
                    <a:pt x="5247" y="274"/>
                    <a:pt x="4585" y="371"/>
                  </a:cubicBezTo>
                  <a:cubicBezTo>
                    <a:pt x="4215" y="424"/>
                    <a:pt x="4673" y="2663"/>
                    <a:pt x="4568" y="3924"/>
                  </a:cubicBezTo>
                  <a:cubicBezTo>
                    <a:pt x="4374" y="2522"/>
                    <a:pt x="4109" y="1"/>
                    <a:pt x="3660" y="151"/>
                  </a:cubicBezTo>
                  <a:cubicBezTo>
                    <a:pt x="3069" y="362"/>
                    <a:pt x="3783" y="2655"/>
                    <a:pt x="3668" y="4074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2" name="Google Shape;2342;p69"/>
            <p:cNvSpPr/>
            <p:nvPr/>
          </p:nvSpPr>
          <p:spPr>
            <a:xfrm flipH="1">
              <a:off x="3704512" y="3265213"/>
              <a:ext cx="384703" cy="1055149"/>
            </a:xfrm>
            <a:custGeom>
              <a:avLst/>
              <a:gdLst/>
              <a:ahLst/>
              <a:cxnLst/>
              <a:rect l="l" t="t" r="r" b="b"/>
              <a:pathLst>
                <a:path w="5388" h="14778" extrusionOk="0">
                  <a:moveTo>
                    <a:pt x="5246" y="582"/>
                  </a:moveTo>
                  <a:cubicBezTo>
                    <a:pt x="5387" y="847"/>
                    <a:pt x="4409" y="11101"/>
                    <a:pt x="4232" y="12089"/>
                  </a:cubicBezTo>
                  <a:cubicBezTo>
                    <a:pt x="3756" y="14778"/>
                    <a:pt x="53" y="13852"/>
                    <a:pt x="9" y="11119"/>
                  </a:cubicBezTo>
                  <a:cubicBezTo>
                    <a:pt x="0" y="10325"/>
                    <a:pt x="1446" y="36"/>
                    <a:pt x="1490" y="1"/>
                  </a:cubicBezTo>
                  <a:cubicBezTo>
                    <a:pt x="2495" y="891"/>
                    <a:pt x="4329" y="970"/>
                    <a:pt x="5246" y="5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3" name="Google Shape;2343;p69"/>
            <p:cNvSpPr/>
            <p:nvPr/>
          </p:nvSpPr>
          <p:spPr>
            <a:xfrm flipH="1">
              <a:off x="4397680" y="3391736"/>
              <a:ext cx="499871" cy="2887773"/>
            </a:xfrm>
            <a:custGeom>
              <a:avLst/>
              <a:gdLst/>
              <a:ahLst/>
              <a:cxnLst/>
              <a:rect l="l" t="t" r="r" b="b"/>
              <a:pathLst>
                <a:path w="7001" h="40445" extrusionOk="0">
                  <a:moveTo>
                    <a:pt x="7001" y="40109"/>
                  </a:moveTo>
                  <a:cubicBezTo>
                    <a:pt x="6410" y="33020"/>
                    <a:pt x="6181" y="30278"/>
                    <a:pt x="5273" y="19574"/>
                  </a:cubicBezTo>
                  <a:cubicBezTo>
                    <a:pt x="4647" y="12239"/>
                    <a:pt x="4938" y="7125"/>
                    <a:pt x="3853" y="1350"/>
                  </a:cubicBezTo>
                  <a:cubicBezTo>
                    <a:pt x="2725" y="442"/>
                    <a:pt x="1049" y="1"/>
                    <a:pt x="0" y="1"/>
                  </a:cubicBezTo>
                  <a:cubicBezTo>
                    <a:pt x="5052" y="9391"/>
                    <a:pt x="4611" y="34264"/>
                    <a:pt x="5317" y="40365"/>
                  </a:cubicBezTo>
                  <a:cubicBezTo>
                    <a:pt x="5890" y="40444"/>
                    <a:pt x="6481" y="40356"/>
                    <a:pt x="7001" y="40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4" name="Google Shape;2344;p69"/>
            <p:cNvSpPr/>
            <p:nvPr/>
          </p:nvSpPr>
          <p:spPr>
            <a:xfrm flipH="1">
              <a:off x="5250715" y="3385453"/>
              <a:ext cx="599974" cy="2940609"/>
            </a:xfrm>
            <a:custGeom>
              <a:avLst/>
              <a:gdLst/>
              <a:ahLst/>
              <a:cxnLst/>
              <a:rect l="l" t="t" r="r" b="b"/>
              <a:pathLst>
                <a:path w="8403" h="41185" extrusionOk="0">
                  <a:moveTo>
                    <a:pt x="0" y="39889"/>
                  </a:moveTo>
                  <a:cubicBezTo>
                    <a:pt x="838" y="28956"/>
                    <a:pt x="1958" y="24485"/>
                    <a:pt x="2442" y="21232"/>
                  </a:cubicBezTo>
                  <a:cubicBezTo>
                    <a:pt x="2716" y="19398"/>
                    <a:pt x="3210" y="14892"/>
                    <a:pt x="2584" y="11921"/>
                  </a:cubicBezTo>
                  <a:cubicBezTo>
                    <a:pt x="2769" y="9056"/>
                    <a:pt x="3157" y="4532"/>
                    <a:pt x="1905" y="1834"/>
                  </a:cubicBezTo>
                  <a:cubicBezTo>
                    <a:pt x="3580" y="979"/>
                    <a:pt x="5290" y="203"/>
                    <a:pt x="8403" y="1"/>
                  </a:cubicBezTo>
                  <a:cubicBezTo>
                    <a:pt x="6622" y="9329"/>
                    <a:pt x="8085" y="33117"/>
                    <a:pt x="8015" y="40268"/>
                  </a:cubicBezTo>
                  <a:cubicBezTo>
                    <a:pt x="6031" y="41044"/>
                    <a:pt x="2231" y="41185"/>
                    <a:pt x="0" y="398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5" name="Google Shape;2345;p69"/>
            <p:cNvSpPr/>
            <p:nvPr/>
          </p:nvSpPr>
          <p:spPr>
            <a:xfrm flipH="1">
              <a:off x="4447376" y="4628840"/>
              <a:ext cx="563489" cy="25204"/>
            </a:xfrm>
            <a:custGeom>
              <a:avLst/>
              <a:gdLst/>
              <a:ahLst/>
              <a:cxnLst/>
              <a:rect l="l" t="t" r="r" b="b"/>
              <a:pathLst>
                <a:path w="7892" h="353" extrusionOk="0">
                  <a:moveTo>
                    <a:pt x="0" y="0"/>
                  </a:moveTo>
                  <a:lnTo>
                    <a:pt x="0" y="353"/>
                  </a:lnTo>
                  <a:lnTo>
                    <a:pt x="7891" y="353"/>
                  </a:lnTo>
                  <a:lnTo>
                    <a:pt x="78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6" name="Google Shape;2346;p69"/>
            <p:cNvSpPr/>
            <p:nvPr/>
          </p:nvSpPr>
          <p:spPr>
            <a:xfrm flipH="1">
              <a:off x="4918258" y="4161088"/>
              <a:ext cx="17707" cy="467813"/>
            </a:xfrm>
            <a:custGeom>
              <a:avLst/>
              <a:gdLst/>
              <a:ahLst/>
              <a:cxnLst/>
              <a:rect l="l" t="t" r="r" b="b"/>
              <a:pathLst>
                <a:path w="248" h="6552" extrusionOk="0">
                  <a:moveTo>
                    <a:pt x="0" y="0"/>
                  </a:moveTo>
                  <a:lnTo>
                    <a:pt x="0" y="6551"/>
                  </a:lnTo>
                  <a:lnTo>
                    <a:pt x="247" y="6551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7" name="Google Shape;2347;p69"/>
            <p:cNvSpPr/>
            <p:nvPr/>
          </p:nvSpPr>
          <p:spPr>
            <a:xfrm flipH="1">
              <a:off x="4509001" y="4156650"/>
              <a:ext cx="61949" cy="402996"/>
            </a:xfrm>
            <a:custGeom>
              <a:avLst/>
              <a:gdLst/>
              <a:ahLst/>
              <a:cxnLst/>
              <a:rect l="l" t="t" r="r" b="b"/>
              <a:pathLst>
                <a:path w="830" h="5644" extrusionOk="0">
                  <a:moveTo>
                    <a:pt x="830" y="0"/>
                  </a:moveTo>
                  <a:lnTo>
                    <a:pt x="830" y="5097"/>
                  </a:lnTo>
                  <a:cubicBezTo>
                    <a:pt x="830" y="5643"/>
                    <a:pt x="1" y="5643"/>
                    <a:pt x="1" y="509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8" name="Google Shape;2348;p69"/>
            <p:cNvSpPr/>
            <p:nvPr/>
          </p:nvSpPr>
          <p:spPr>
            <a:xfrm flipH="1">
              <a:off x="4500275" y="4147236"/>
              <a:ext cx="78754" cy="412406"/>
            </a:xfrm>
            <a:custGeom>
              <a:avLst/>
              <a:gdLst/>
              <a:ahLst/>
              <a:cxnLst/>
              <a:rect l="l" t="t" r="r" b="b"/>
              <a:pathLst>
                <a:path w="1103" h="5776" extrusionOk="0">
                  <a:moveTo>
                    <a:pt x="1094" y="0"/>
                  </a:moveTo>
                  <a:lnTo>
                    <a:pt x="0" y="0"/>
                  </a:lnTo>
                  <a:lnTo>
                    <a:pt x="0" y="5229"/>
                  </a:lnTo>
                  <a:cubicBezTo>
                    <a:pt x="0" y="5528"/>
                    <a:pt x="247" y="5775"/>
                    <a:pt x="547" y="5775"/>
                  </a:cubicBezTo>
                  <a:lnTo>
                    <a:pt x="547" y="5775"/>
                  </a:lnTo>
                  <a:cubicBezTo>
                    <a:pt x="856" y="5775"/>
                    <a:pt x="1103" y="5528"/>
                    <a:pt x="1103" y="5229"/>
                  </a:cubicBezTo>
                  <a:lnTo>
                    <a:pt x="1103" y="0"/>
                  </a:lnTo>
                  <a:close/>
                  <a:moveTo>
                    <a:pt x="962" y="132"/>
                  </a:moveTo>
                  <a:lnTo>
                    <a:pt x="962" y="5229"/>
                  </a:lnTo>
                  <a:cubicBezTo>
                    <a:pt x="962" y="5775"/>
                    <a:pt x="133" y="5775"/>
                    <a:pt x="133" y="5229"/>
                  </a:cubicBezTo>
                  <a:lnTo>
                    <a:pt x="133" y="1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9" name="Google Shape;2349;p69"/>
            <p:cNvSpPr/>
            <p:nvPr/>
          </p:nvSpPr>
          <p:spPr>
            <a:xfrm flipH="1">
              <a:off x="4510342" y="4309032"/>
              <a:ext cx="59262" cy="250614"/>
            </a:xfrm>
            <a:custGeom>
              <a:avLst/>
              <a:gdLst/>
              <a:ahLst/>
              <a:cxnLst/>
              <a:rect l="l" t="t" r="r" b="b"/>
              <a:pathLst>
                <a:path w="830" h="3510" extrusionOk="0">
                  <a:moveTo>
                    <a:pt x="830" y="0"/>
                  </a:moveTo>
                  <a:lnTo>
                    <a:pt x="830" y="2963"/>
                  </a:lnTo>
                  <a:cubicBezTo>
                    <a:pt x="830" y="3509"/>
                    <a:pt x="1" y="3509"/>
                    <a:pt x="1" y="296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0" name="Google Shape;2350;p69"/>
            <p:cNvSpPr/>
            <p:nvPr/>
          </p:nvSpPr>
          <p:spPr>
            <a:xfrm flipH="1">
              <a:off x="4487709" y="4133384"/>
              <a:ext cx="104530" cy="27775"/>
            </a:xfrm>
            <a:custGeom>
              <a:avLst/>
              <a:gdLst/>
              <a:ahLst/>
              <a:cxnLst/>
              <a:rect l="l" t="t" r="r" b="b"/>
              <a:pathLst>
                <a:path w="1464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lnTo>
                    <a:pt x="1270" y="388"/>
                  </a:lnTo>
                  <a:cubicBezTo>
                    <a:pt x="1376" y="388"/>
                    <a:pt x="1464" y="300"/>
                    <a:pt x="1464" y="194"/>
                  </a:cubicBezTo>
                  <a:cubicBezTo>
                    <a:pt x="1464" y="88"/>
                    <a:pt x="1376" y="0"/>
                    <a:pt x="12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1" name="Google Shape;2351;p69"/>
            <p:cNvSpPr/>
            <p:nvPr/>
          </p:nvSpPr>
          <p:spPr>
            <a:xfrm flipH="1">
              <a:off x="4659325" y="4156650"/>
              <a:ext cx="61550" cy="402996"/>
            </a:xfrm>
            <a:custGeom>
              <a:avLst/>
              <a:gdLst/>
              <a:ahLst/>
              <a:cxnLst/>
              <a:rect l="l" t="t" r="r" b="b"/>
              <a:pathLst>
                <a:path w="821" h="5644" extrusionOk="0">
                  <a:moveTo>
                    <a:pt x="820" y="0"/>
                  </a:moveTo>
                  <a:lnTo>
                    <a:pt x="820" y="5097"/>
                  </a:lnTo>
                  <a:cubicBezTo>
                    <a:pt x="820" y="5643"/>
                    <a:pt x="0" y="5643"/>
                    <a:pt x="0" y="50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2" name="Google Shape;2352;p69"/>
            <p:cNvSpPr/>
            <p:nvPr/>
          </p:nvSpPr>
          <p:spPr>
            <a:xfrm flipH="1">
              <a:off x="4650075" y="4147236"/>
              <a:ext cx="78754" cy="412406"/>
            </a:xfrm>
            <a:custGeom>
              <a:avLst/>
              <a:gdLst/>
              <a:ahLst/>
              <a:cxnLst/>
              <a:rect l="l" t="t" r="r" b="b"/>
              <a:pathLst>
                <a:path w="1103" h="5776" extrusionOk="0">
                  <a:moveTo>
                    <a:pt x="1093" y="0"/>
                  </a:moveTo>
                  <a:lnTo>
                    <a:pt x="0" y="0"/>
                  </a:lnTo>
                  <a:lnTo>
                    <a:pt x="0" y="5229"/>
                  </a:lnTo>
                  <a:cubicBezTo>
                    <a:pt x="0" y="5528"/>
                    <a:pt x="238" y="5775"/>
                    <a:pt x="547" y="5775"/>
                  </a:cubicBezTo>
                  <a:lnTo>
                    <a:pt x="547" y="5775"/>
                  </a:lnTo>
                  <a:cubicBezTo>
                    <a:pt x="855" y="5775"/>
                    <a:pt x="1102" y="5528"/>
                    <a:pt x="1102" y="5229"/>
                  </a:cubicBezTo>
                  <a:lnTo>
                    <a:pt x="1102" y="0"/>
                  </a:lnTo>
                  <a:close/>
                  <a:moveTo>
                    <a:pt x="952" y="132"/>
                  </a:moveTo>
                  <a:lnTo>
                    <a:pt x="952" y="5229"/>
                  </a:lnTo>
                  <a:cubicBezTo>
                    <a:pt x="952" y="5775"/>
                    <a:pt x="132" y="5775"/>
                    <a:pt x="132" y="5229"/>
                  </a:cubicBezTo>
                  <a:lnTo>
                    <a:pt x="132" y="1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3" name="Google Shape;2353;p69"/>
            <p:cNvSpPr/>
            <p:nvPr/>
          </p:nvSpPr>
          <p:spPr>
            <a:xfrm flipH="1">
              <a:off x="4660785" y="4354943"/>
              <a:ext cx="58619" cy="204704"/>
            </a:xfrm>
            <a:custGeom>
              <a:avLst/>
              <a:gdLst/>
              <a:ahLst/>
              <a:cxnLst/>
              <a:rect l="l" t="t" r="r" b="b"/>
              <a:pathLst>
                <a:path w="821" h="2867" extrusionOk="0">
                  <a:moveTo>
                    <a:pt x="820" y="1"/>
                  </a:moveTo>
                  <a:lnTo>
                    <a:pt x="820" y="2320"/>
                  </a:lnTo>
                  <a:cubicBezTo>
                    <a:pt x="820" y="2866"/>
                    <a:pt x="0" y="2866"/>
                    <a:pt x="0" y="232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4" name="Google Shape;2354;p69"/>
            <p:cNvSpPr/>
            <p:nvPr/>
          </p:nvSpPr>
          <p:spPr>
            <a:xfrm flipH="1">
              <a:off x="4637509" y="4133384"/>
              <a:ext cx="104601" cy="27775"/>
            </a:xfrm>
            <a:custGeom>
              <a:avLst/>
              <a:gdLst/>
              <a:ahLst/>
              <a:cxnLst/>
              <a:rect l="l" t="t" r="r" b="b"/>
              <a:pathLst>
                <a:path w="1465" h="389" extrusionOk="0">
                  <a:moveTo>
                    <a:pt x="186" y="0"/>
                  </a:moveTo>
                  <a:cubicBezTo>
                    <a:pt x="80" y="0"/>
                    <a:pt x="1" y="88"/>
                    <a:pt x="1" y="194"/>
                  </a:cubicBezTo>
                  <a:cubicBezTo>
                    <a:pt x="1" y="300"/>
                    <a:pt x="80" y="388"/>
                    <a:pt x="186" y="388"/>
                  </a:cubicBezTo>
                  <a:lnTo>
                    <a:pt x="1271" y="388"/>
                  </a:lnTo>
                  <a:cubicBezTo>
                    <a:pt x="1376" y="388"/>
                    <a:pt x="1464" y="300"/>
                    <a:pt x="1464" y="194"/>
                  </a:cubicBezTo>
                  <a:cubicBezTo>
                    <a:pt x="1464" y="88"/>
                    <a:pt x="1376" y="0"/>
                    <a:pt x="1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5" name="Google Shape;2355;p69"/>
            <p:cNvSpPr/>
            <p:nvPr/>
          </p:nvSpPr>
          <p:spPr>
            <a:xfrm flipH="1">
              <a:off x="4810657" y="4156661"/>
              <a:ext cx="59191" cy="401054"/>
            </a:xfrm>
            <a:custGeom>
              <a:avLst/>
              <a:gdLst/>
              <a:ahLst/>
              <a:cxnLst/>
              <a:rect l="l" t="t" r="r" b="b"/>
              <a:pathLst>
                <a:path w="829" h="5617" extrusionOk="0">
                  <a:moveTo>
                    <a:pt x="829" y="0"/>
                  </a:moveTo>
                  <a:lnTo>
                    <a:pt x="829" y="5097"/>
                  </a:lnTo>
                  <a:cubicBezTo>
                    <a:pt x="802" y="5617"/>
                    <a:pt x="26" y="5617"/>
                    <a:pt x="0" y="50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6" name="Google Shape;2356;p69"/>
            <p:cNvSpPr/>
            <p:nvPr/>
          </p:nvSpPr>
          <p:spPr>
            <a:xfrm flipH="1">
              <a:off x="4800589" y="4147236"/>
              <a:ext cx="78754" cy="412406"/>
            </a:xfrm>
            <a:custGeom>
              <a:avLst/>
              <a:gdLst/>
              <a:ahLst/>
              <a:cxnLst/>
              <a:rect l="l" t="t" r="r" b="b"/>
              <a:pathLst>
                <a:path w="1103" h="5776" extrusionOk="0">
                  <a:moveTo>
                    <a:pt x="1094" y="0"/>
                  </a:moveTo>
                  <a:lnTo>
                    <a:pt x="1" y="0"/>
                  </a:lnTo>
                  <a:lnTo>
                    <a:pt x="1" y="5229"/>
                  </a:lnTo>
                  <a:cubicBezTo>
                    <a:pt x="1" y="5528"/>
                    <a:pt x="248" y="5775"/>
                    <a:pt x="556" y="5775"/>
                  </a:cubicBezTo>
                  <a:lnTo>
                    <a:pt x="556" y="5775"/>
                  </a:lnTo>
                  <a:cubicBezTo>
                    <a:pt x="856" y="5775"/>
                    <a:pt x="1103" y="5528"/>
                    <a:pt x="1103" y="5229"/>
                  </a:cubicBezTo>
                  <a:lnTo>
                    <a:pt x="1103" y="0"/>
                  </a:lnTo>
                  <a:close/>
                  <a:moveTo>
                    <a:pt x="962" y="132"/>
                  </a:moveTo>
                  <a:lnTo>
                    <a:pt x="962" y="5229"/>
                  </a:lnTo>
                  <a:cubicBezTo>
                    <a:pt x="935" y="5749"/>
                    <a:pt x="159" y="5749"/>
                    <a:pt x="133" y="5229"/>
                  </a:cubicBezTo>
                  <a:lnTo>
                    <a:pt x="133" y="1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7" name="Google Shape;2357;p69"/>
            <p:cNvSpPr/>
            <p:nvPr/>
          </p:nvSpPr>
          <p:spPr>
            <a:xfrm flipH="1">
              <a:off x="4810657" y="4251054"/>
              <a:ext cx="59191" cy="306663"/>
            </a:xfrm>
            <a:custGeom>
              <a:avLst/>
              <a:gdLst/>
              <a:ahLst/>
              <a:cxnLst/>
              <a:rect l="l" t="t" r="r" b="b"/>
              <a:pathLst>
                <a:path w="829" h="4295" extrusionOk="0">
                  <a:moveTo>
                    <a:pt x="829" y="1"/>
                  </a:moveTo>
                  <a:lnTo>
                    <a:pt x="829" y="3775"/>
                  </a:lnTo>
                  <a:cubicBezTo>
                    <a:pt x="802" y="4295"/>
                    <a:pt x="26" y="4295"/>
                    <a:pt x="0" y="377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8" name="Google Shape;2358;p69"/>
            <p:cNvSpPr/>
            <p:nvPr/>
          </p:nvSpPr>
          <p:spPr>
            <a:xfrm flipH="1">
              <a:off x="4787952" y="4133384"/>
              <a:ext cx="104601" cy="27775"/>
            </a:xfrm>
            <a:custGeom>
              <a:avLst/>
              <a:gdLst/>
              <a:ahLst/>
              <a:cxnLst/>
              <a:rect l="l" t="t" r="r" b="b"/>
              <a:pathLst>
                <a:path w="1465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lnTo>
                    <a:pt x="1279" y="388"/>
                  </a:lnTo>
                  <a:cubicBezTo>
                    <a:pt x="1385" y="388"/>
                    <a:pt x="1464" y="300"/>
                    <a:pt x="1464" y="194"/>
                  </a:cubicBezTo>
                  <a:cubicBezTo>
                    <a:pt x="1464" y="88"/>
                    <a:pt x="1385" y="0"/>
                    <a:pt x="1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9" name="Google Shape;2359;p69"/>
            <p:cNvSpPr/>
            <p:nvPr/>
          </p:nvSpPr>
          <p:spPr>
            <a:xfrm flipH="1">
              <a:off x="4447376" y="4161088"/>
              <a:ext cx="563489" cy="25204"/>
            </a:xfrm>
            <a:custGeom>
              <a:avLst/>
              <a:gdLst/>
              <a:ahLst/>
              <a:cxnLst/>
              <a:rect l="l" t="t" r="r" b="b"/>
              <a:pathLst>
                <a:path w="7892" h="353" extrusionOk="0">
                  <a:moveTo>
                    <a:pt x="0" y="0"/>
                  </a:moveTo>
                  <a:lnTo>
                    <a:pt x="0" y="353"/>
                  </a:lnTo>
                  <a:lnTo>
                    <a:pt x="7891" y="353"/>
                  </a:lnTo>
                  <a:lnTo>
                    <a:pt x="78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0" name="Google Shape;2360;p69"/>
            <p:cNvSpPr/>
            <p:nvPr/>
          </p:nvSpPr>
          <p:spPr>
            <a:xfrm flipH="1">
              <a:off x="4623667" y="4562079"/>
              <a:ext cx="576698" cy="361427"/>
            </a:xfrm>
            <a:custGeom>
              <a:avLst/>
              <a:gdLst/>
              <a:ahLst/>
              <a:cxnLst/>
              <a:rect l="l" t="t" r="r" b="b"/>
              <a:pathLst>
                <a:path w="8077" h="5062" extrusionOk="0">
                  <a:moveTo>
                    <a:pt x="4603" y="2222"/>
                  </a:moveTo>
                  <a:cubicBezTo>
                    <a:pt x="5740" y="1755"/>
                    <a:pt x="6930" y="1014"/>
                    <a:pt x="6745" y="618"/>
                  </a:cubicBezTo>
                  <a:cubicBezTo>
                    <a:pt x="6454" y="0"/>
                    <a:pt x="4938" y="1958"/>
                    <a:pt x="2654" y="1411"/>
                  </a:cubicBezTo>
                  <a:cubicBezTo>
                    <a:pt x="3112" y="1261"/>
                    <a:pt x="4779" y="768"/>
                    <a:pt x="4126" y="521"/>
                  </a:cubicBezTo>
                  <a:cubicBezTo>
                    <a:pt x="3280" y="194"/>
                    <a:pt x="282" y="776"/>
                    <a:pt x="53" y="3369"/>
                  </a:cubicBezTo>
                  <a:cubicBezTo>
                    <a:pt x="0" y="4003"/>
                    <a:pt x="661" y="4700"/>
                    <a:pt x="1949" y="4850"/>
                  </a:cubicBezTo>
                  <a:cubicBezTo>
                    <a:pt x="3712" y="5061"/>
                    <a:pt x="7010" y="4400"/>
                    <a:pt x="7018" y="3809"/>
                  </a:cubicBezTo>
                  <a:cubicBezTo>
                    <a:pt x="7018" y="3474"/>
                    <a:pt x="6516" y="3809"/>
                    <a:pt x="5114" y="3906"/>
                  </a:cubicBezTo>
                  <a:cubicBezTo>
                    <a:pt x="6569" y="3571"/>
                    <a:pt x="7759" y="3007"/>
                    <a:pt x="7627" y="2637"/>
                  </a:cubicBezTo>
                  <a:cubicBezTo>
                    <a:pt x="7503" y="2284"/>
                    <a:pt x="6207" y="3122"/>
                    <a:pt x="4744" y="2972"/>
                  </a:cubicBezTo>
                  <a:cubicBezTo>
                    <a:pt x="6533" y="2813"/>
                    <a:pt x="8076" y="1870"/>
                    <a:pt x="7900" y="1429"/>
                  </a:cubicBezTo>
                  <a:cubicBezTo>
                    <a:pt x="7662" y="865"/>
                    <a:pt x="6295" y="2328"/>
                    <a:pt x="4603" y="2222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1" name="Google Shape;2361;p69"/>
            <p:cNvSpPr/>
            <p:nvPr/>
          </p:nvSpPr>
          <p:spPr>
            <a:xfrm flipH="1">
              <a:off x="5454055" y="4131456"/>
              <a:ext cx="17707" cy="387845"/>
            </a:xfrm>
            <a:custGeom>
              <a:avLst/>
              <a:gdLst/>
              <a:ahLst/>
              <a:cxnLst/>
              <a:rect l="l" t="t" r="r" b="b"/>
              <a:pathLst>
                <a:path w="248" h="5432" extrusionOk="0">
                  <a:moveTo>
                    <a:pt x="248" y="4771"/>
                  </a:moveTo>
                  <a:lnTo>
                    <a:pt x="160" y="5432"/>
                  </a:lnTo>
                  <a:lnTo>
                    <a:pt x="80" y="5432"/>
                  </a:lnTo>
                  <a:lnTo>
                    <a:pt x="1" y="4771"/>
                  </a:lnTo>
                  <a:lnTo>
                    <a:pt x="1" y="1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2" name="Google Shape;2362;p69"/>
            <p:cNvSpPr/>
            <p:nvPr/>
          </p:nvSpPr>
          <p:spPr>
            <a:xfrm flipH="1">
              <a:off x="5413715" y="4064125"/>
              <a:ext cx="99532" cy="126592"/>
            </a:xfrm>
            <a:custGeom>
              <a:avLst/>
              <a:gdLst/>
              <a:ahLst/>
              <a:cxnLst/>
              <a:rect l="l" t="t" r="r" b="b"/>
              <a:pathLst>
                <a:path w="1394" h="1773" extrusionOk="0">
                  <a:moveTo>
                    <a:pt x="873" y="1358"/>
                  </a:moveTo>
                  <a:lnTo>
                    <a:pt x="873" y="1720"/>
                  </a:lnTo>
                  <a:cubicBezTo>
                    <a:pt x="873" y="1746"/>
                    <a:pt x="846" y="1772"/>
                    <a:pt x="829" y="1764"/>
                  </a:cubicBezTo>
                  <a:lnTo>
                    <a:pt x="582" y="1764"/>
                  </a:lnTo>
                  <a:cubicBezTo>
                    <a:pt x="556" y="1772"/>
                    <a:pt x="538" y="1746"/>
                    <a:pt x="538" y="1720"/>
                  </a:cubicBezTo>
                  <a:lnTo>
                    <a:pt x="538" y="1358"/>
                  </a:lnTo>
                  <a:cubicBezTo>
                    <a:pt x="538" y="1191"/>
                    <a:pt x="326" y="1014"/>
                    <a:pt x="203" y="820"/>
                  </a:cubicBezTo>
                  <a:cubicBezTo>
                    <a:pt x="0" y="468"/>
                    <a:pt x="300" y="0"/>
                    <a:pt x="697" y="0"/>
                  </a:cubicBezTo>
                  <a:cubicBezTo>
                    <a:pt x="1085" y="0"/>
                    <a:pt x="1393" y="432"/>
                    <a:pt x="1217" y="785"/>
                  </a:cubicBezTo>
                  <a:cubicBezTo>
                    <a:pt x="1111" y="988"/>
                    <a:pt x="873" y="1182"/>
                    <a:pt x="873" y="13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3" name="Google Shape;2363;p69"/>
            <p:cNvSpPr/>
            <p:nvPr/>
          </p:nvSpPr>
          <p:spPr>
            <a:xfrm flipH="1">
              <a:off x="5367802" y="4126458"/>
              <a:ext cx="13280" cy="392843"/>
            </a:xfrm>
            <a:custGeom>
              <a:avLst/>
              <a:gdLst/>
              <a:ahLst/>
              <a:cxnLst/>
              <a:rect l="l" t="t" r="r" b="b"/>
              <a:pathLst>
                <a:path w="186" h="5502" extrusionOk="0">
                  <a:moveTo>
                    <a:pt x="186" y="4999"/>
                  </a:moveTo>
                  <a:lnTo>
                    <a:pt x="124" y="5502"/>
                  </a:lnTo>
                  <a:lnTo>
                    <a:pt x="62" y="5502"/>
                  </a:lnTo>
                  <a:lnTo>
                    <a:pt x="1" y="4999"/>
                  </a:lnTo>
                  <a:lnTo>
                    <a:pt x="1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4" name="Google Shape;2364;p69"/>
            <p:cNvSpPr/>
            <p:nvPr/>
          </p:nvSpPr>
          <p:spPr>
            <a:xfrm flipH="1">
              <a:off x="5336957" y="4064125"/>
              <a:ext cx="74327" cy="95747"/>
            </a:xfrm>
            <a:custGeom>
              <a:avLst/>
              <a:gdLst/>
              <a:ahLst/>
              <a:cxnLst/>
              <a:rect l="l" t="t" r="r" b="b"/>
              <a:pathLst>
                <a:path w="1041" h="1341" extrusionOk="0">
                  <a:moveTo>
                    <a:pt x="644" y="1023"/>
                  </a:moveTo>
                  <a:lnTo>
                    <a:pt x="644" y="1305"/>
                  </a:lnTo>
                  <a:cubicBezTo>
                    <a:pt x="644" y="1323"/>
                    <a:pt x="626" y="1332"/>
                    <a:pt x="609" y="1340"/>
                  </a:cubicBezTo>
                  <a:lnTo>
                    <a:pt x="424" y="1340"/>
                  </a:lnTo>
                  <a:cubicBezTo>
                    <a:pt x="406" y="1340"/>
                    <a:pt x="388" y="1323"/>
                    <a:pt x="388" y="1305"/>
                  </a:cubicBezTo>
                  <a:lnTo>
                    <a:pt x="388" y="1023"/>
                  </a:lnTo>
                  <a:cubicBezTo>
                    <a:pt x="388" y="900"/>
                    <a:pt x="230" y="767"/>
                    <a:pt x="141" y="617"/>
                  </a:cubicBezTo>
                  <a:cubicBezTo>
                    <a:pt x="0" y="335"/>
                    <a:pt x="203" y="0"/>
                    <a:pt x="521" y="0"/>
                  </a:cubicBezTo>
                  <a:cubicBezTo>
                    <a:pt x="803" y="0"/>
                    <a:pt x="1041" y="326"/>
                    <a:pt x="909" y="591"/>
                  </a:cubicBezTo>
                  <a:cubicBezTo>
                    <a:pt x="820" y="750"/>
                    <a:pt x="644" y="891"/>
                    <a:pt x="644" y="10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5" name="Google Shape;2365;p69"/>
            <p:cNvSpPr/>
            <p:nvPr/>
          </p:nvSpPr>
          <p:spPr>
            <a:xfrm flipH="1">
              <a:off x="5324966" y="4286326"/>
              <a:ext cx="280888" cy="275176"/>
            </a:xfrm>
            <a:custGeom>
              <a:avLst/>
              <a:gdLst/>
              <a:ahLst/>
              <a:cxnLst/>
              <a:rect l="l" t="t" r="r" b="b"/>
              <a:pathLst>
                <a:path w="3934" h="3854" extrusionOk="0">
                  <a:moveTo>
                    <a:pt x="160" y="1"/>
                  </a:moveTo>
                  <a:cubicBezTo>
                    <a:pt x="1412" y="221"/>
                    <a:pt x="2531" y="256"/>
                    <a:pt x="3845" y="1"/>
                  </a:cubicBezTo>
                  <a:cubicBezTo>
                    <a:pt x="3933" y="1173"/>
                    <a:pt x="3933" y="2355"/>
                    <a:pt x="3845" y="3527"/>
                  </a:cubicBezTo>
                  <a:cubicBezTo>
                    <a:pt x="2584" y="3854"/>
                    <a:pt x="1262" y="3854"/>
                    <a:pt x="1" y="3527"/>
                  </a:cubicBezTo>
                  <a:cubicBezTo>
                    <a:pt x="1" y="2355"/>
                    <a:pt x="45" y="1200"/>
                    <a:pt x="16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6" name="Google Shape;2366;p69"/>
            <p:cNvSpPr/>
            <p:nvPr/>
          </p:nvSpPr>
          <p:spPr>
            <a:xfrm flipH="1">
              <a:off x="4935257" y="2915202"/>
              <a:ext cx="304807" cy="776261"/>
            </a:xfrm>
            <a:custGeom>
              <a:avLst/>
              <a:gdLst/>
              <a:ahLst/>
              <a:cxnLst/>
              <a:rect l="l" t="t" r="r" b="b"/>
              <a:pathLst>
                <a:path w="4269" h="10872" extrusionOk="0">
                  <a:moveTo>
                    <a:pt x="1" y="0"/>
                  </a:moveTo>
                  <a:lnTo>
                    <a:pt x="4268" y="0"/>
                  </a:lnTo>
                  <a:lnTo>
                    <a:pt x="4180" y="8200"/>
                  </a:lnTo>
                  <a:cubicBezTo>
                    <a:pt x="4153" y="10872"/>
                    <a:pt x="1" y="8103"/>
                    <a:pt x="1" y="7953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7" name="Google Shape;2367;p69"/>
            <p:cNvSpPr/>
            <p:nvPr/>
          </p:nvSpPr>
          <p:spPr>
            <a:xfrm flipH="1">
              <a:off x="4939042" y="3212304"/>
              <a:ext cx="301022" cy="374636"/>
            </a:xfrm>
            <a:custGeom>
              <a:avLst/>
              <a:gdLst/>
              <a:ahLst/>
              <a:cxnLst/>
              <a:rect l="l" t="t" r="r" b="b"/>
              <a:pathLst>
                <a:path w="4216" h="5247" extrusionOk="0">
                  <a:moveTo>
                    <a:pt x="1" y="697"/>
                  </a:moveTo>
                  <a:cubicBezTo>
                    <a:pt x="424" y="2787"/>
                    <a:pt x="4162" y="5247"/>
                    <a:pt x="4215" y="1138"/>
                  </a:cubicBezTo>
                  <a:cubicBezTo>
                    <a:pt x="2857" y="1"/>
                    <a:pt x="953" y="697"/>
                    <a:pt x="1" y="697"/>
                  </a:cubicBezTo>
                  <a:close/>
                </a:path>
              </a:pathLst>
            </a:custGeom>
            <a:solidFill>
              <a:srgbClr val="E5B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8" name="Google Shape;2368;p69"/>
            <p:cNvSpPr/>
            <p:nvPr/>
          </p:nvSpPr>
          <p:spPr>
            <a:xfrm flipH="1">
              <a:off x="5410574" y="2697999"/>
              <a:ext cx="144871" cy="244973"/>
            </a:xfrm>
            <a:custGeom>
              <a:avLst/>
              <a:gdLst/>
              <a:ahLst/>
              <a:cxnLst/>
              <a:rect l="l" t="t" r="r" b="b"/>
              <a:pathLst>
                <a:path w="2029" h="3431" extrusionOk="0">
                  <a:moveTo>
                    <a:pt x="512" y="133"/>
                  </a:moveTo>
                  <a:cubicBezTo>
                    <a:pt x="917" y="0"/>
                    <a:pt x="1473" y="609"/>
                    <a:pt x="1755" y="1482"/>
                  </a:cubicBezTo>
                  <a:cubicBezTo>
                    <a:pt x="2028" y="2355"/>
                    <a:pt x="1914" y="3166"/>
                    <a:pt x="1508" y="3298"/>
                  </a:cubicBezTo>
                  <a:cubicBezTo>
                    <a:pt x="1102" y="3430"/>
                    <a:pt x="547" y="2822"/>
                    <a:pt x="274" y="1949"/>
                  </a:cubicBezTo>
                  <a:cubicBezTo>
                    <a:pt x="0" y="1067"/>
                    <a:pt x="106" y="256"/>
                    <a:pt x="512" y="133"/>
                  </a:cubicBezTo>
                  <a:close/>
                </a:path>
              </a:pathLst>
            </a:custGeom>
            <a:solidFill>
              <a:srgbClr val="C79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9" name="Google Shape;2369;p69"/>
            <p:cNvSpPr/>
            <p:nvPr/>
          </p:nvSpPr>
          <p:spPr>
            <a:xfrm flipH="1">
              <a:off x="4723776" y="2320927"/>
              <a:ext cx="757411" cy="1010453"/>
            </a:xfrm>
            <a:custGeom>
              <a:avLst/>
              <a:gdLst/>
              <a:ahLst/>
              <a:cxnLst/>
              <a:rect l="l" t="t" r="r" b="b"/>
              <a:pathLst>
                <a:path w="10608" h="14152" extrusionOk="0">
                  <a:moveTo>
                    <a:pt x="5361" y="71"/>
                  </a:moveTo>
                  <a:cubicBezTo>
                    <a:pt x="9479" y="141"/>
                    <a:pt x="10572" y="3721"/>
                    <a:pt x="10590" y="7292"/>
                  </a:cubicBezTo>
                  <a:cubicBezTo>
                    <a:pt x="10608" y="10845"/>
                    <a:pt x="8333" y="14151"/>
                    <a:pt x="6005" y="14081"/>
                  </a:cubicBezTo>
                  <a:cubicBezTo>
                    <a:pt x="2337" y="13975"/>
                    <a:pt x="1" y="9611"/>
                    <a:pt x="107" y="5705"/>
                  </a:cubicBezTo>
                  <a:cubicBezTo>
                    <a:pt x="186" y="2680"/>
                    <a:pt x="1217" y="0"/>
                    <a:pt x="5361" y="71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0" name="Google Shape;2370;p69"/>
            <p:cNvSpPr/>
            <p:nvPr/>
          </p:nvSpPr>
          <p:spPr>
            <a:xfrm flipH="1">
              <a:off x="5119111" y="2762189"/>
              <a:ext cx="70615" cy="70615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15" y="18"/>
                  </a:moveTo>
                  <a:cubicBezTo>
                    <a:pt x="786" y="1"/>
                    <a:pt x="988" y="450"/>
                    <a:pt x="724" y="724"/>
                  </a:cubicBezTo>
                  <a:cubicBezTo>
                    <a:pt x="468" y="988"/>
                    <a:pt x="10" y="812"/>
                    <a:pt x="10" y="433"/>
                  </a:cubicBezTo>
                  <a:cubicBezTo>
                    <a:pt x="1" y="212"/>
                    <a:pt x="186" y="18"/>
                    <a:pt x="415" y="18"/>
                  </a:cubicBezTo>
                  <a:close/>
                </a:path>
              </a:pathLst>
            </a:custGeom>
            <a:solidFill>
              <a:srgbClr val="071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1" name="Google Shape;2371;p69"/>
            <p:cNvSpPr/>
            <p:nvPr/>
          </p:nvSpPr>
          <p:spPr>
            <a:xfrm flipH="1">
              <a:off x="4808729" y="2758404"/>
              <a:ext cx="69972" cy="70615"/>
            </a:xfrm>
            <a:custGeom>
              <a:avLst/>
              <a:gdLst/>
              <a:ahLst/>
              <a:cxnLst/>
              <a:rect l="l" t="t" r="r" b="b"/>
              <a:pathLst>
                <a:path w="980" h="989" extrusionOk="0">
                  <a:moveTo>
                    <a:pt x="406" y="18"/>
                  </a:moveTo>
                  <a:cubicBezTo>
                    <a:pt x="776" y="1"/>
                    <a:pt x="979" y="451"/>
                    <a:pt x="715" y="724"/>
                  </a:cubicBezTo>
                  <a:cubicBezTo>
                    <a:pt x="459" y="988"/>
                    <a:pt x="1" y="812"/>
                    <a:pt x="1" y="433"/>
                  </a:cubicBezTo>
                  <a:cubicBezTo>
                    <a:pt x="1" y="204"/>
                    <a:pt x="177" y="18"/>
                    <a:pt x="406" y="18"/>
                  </a:cubicBezTo>
                  <a:close/>
                </a:path>
              </a:pathLst>
            </a:custGeom>
            <a:solidFill>
              <a:srgbClr val="071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2" name="Google Shape;2372;p69"/>
            <p:cNvSpPr/>
            <p:nvPr/>
          </p:nvSpPr>
          <p:spPr>
            <a:xfrm flipH="1">
              <a:off x="4771603" y="2672794"/>
              <a:ext cx="175073" cy="44125"/>
            </a:xfrm>
            <a:custGeom>
              <a:avLst/>
              <a:gdLst/>
              <a:ahLst/>
              <a:cxnLst/>
              <a:rect l="l" t="t" r="r" b="b"/>
              <a:pathLst>
                <a:path w="2452" h="618" extrusionOk="0">
                  <a:moveTo>
                    <a:pt x="265" y="133"/>
                  </a:moveTo>
                  <a:cubicBezTo>
                    <a:pt x="0" y="204"/>
                    <a:pt x="53" y="521"/>
                    <a:pt x="335" y="539"/>
                  </a:cubicBezTo>
                  <a:cubicBezTo>
                    <a:pt x="662" y="565"/>
                    <a:pt x="1614" y="618"/>
                    <a:pt x="2143" y="609"/>
                  </a:cubicBezTo>
                  <a:cubicBezTo>
                    <a:pt x="2416" y="609"/>
                    <a:pt x="2451" y="486"/>
                    <a:pt x="2222" y="336"/>
                  </a:cubicBezTo>
                  <a:cubicBezTo>
                    <a:pt x="1790" y="45"/>
                    <a:pt x="785" y="1"/>
                    <a:pt x="265" y="133"/>
                  </a:cubicBezTo>
                  <a:close/>
                </a:path>
              </a:pathLst>
            </a:custGeom>
            <a:solidFill>
              <a:srgbClr val="071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3" name="Google Shape;2373;p69"/>
            <p:cNvSpPr/>
            <p:nvPr/>
          </p:nvSpPr>
          <p:spPr>
            <a:xfrm flipH="1">
              <a:off x="4777885" y="2859795"/>
              <a:ext cx="153724" cy="93248"/>
            </a:xfrm>
            <a:custGeom>
              <a:avLst/>
              <a:gdLst/>
              <a:ahLst/>
              <a:cxnLst/>
              <a:rect l="l" t="t" r="r" b="b"/>
              <a:pathLst>
                <a:path w="2153" h="1306" extrusionOk="0">
                  <a:moveTo>
                    <a:pt x="1147" y="62"/>
                  </a:moveTo>
                  <a:cubicBezTo>
                    <a:pt x="1720" y="133"/>
                    <a:pt x="2152" y="450"/>
                    <a:pt x="2117" y="767"/>
                  </a:cubicBezTo>
                  <a:cubicBezTo>
                    <a:pt x="2082" y="1094"/>
                    <a:pt x="1588" y="1305"/>
                    <a:pt x="1006" y="1244"/>
                  </a:cubicBezTo>
                  <a:cubicBezTo>
                    <a:pt x="433" y="1182"/>
                    <a:pt x="1" y="864"/>
                    <a:pt x="36" y="538"/>
                  </a:cubicBezTo>
                  <a:cubicBezTo>
                    <a:pt x="71" y="212"/>
                    <a:pt x="574" y="0"/>
                    <a:pt x="1147" y="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4" name="Google Shape;2374;p69"/>
            <p:cNvSpPr/>
            <p:nvPr/>
          </p:nvSpPr>
          <p:spPr>
            <a:xfrm flipH="1">
              <a:off x="5110902" y="2858509"/>
              <a:ext cx="156866" cy="100817"/>
            </a:xfrm>
            <a:custGeom>
              <a:avLst/>
              <a:gdLst/>
              <a:ahLst/>
              <a:cxnLst/>
              <a:rect l="l" t="t" r="r" b="b"/>
              <a:pathLst>
                <a:path w="2197" h="1412" extrusionOk="0">
                  <a:moveTo>
                    <a:pt x="971" y="124"/>
                  </a:moveTo>
                  <a:cubicBezTo>
                    <a:pt x="406" y="248"/>
                    <a:pt x="1" y="609"/>
                    <a:pt x="80" y="935"/>
                  </a:cubicBezTo>
                  <a:cubicBezTo>
                    <a:pt x="151" y="1253"/>
                    <a:pt x="662" y="1411"/>
                    <a:pt x="1226" y="1288"/>
                  </a:cubicBezTo>
                  <a:cubicBezTo>
                    <a:pt x="1791" y="1156"/>
                    <a:pt x="2196" y="794"/>
                    <a:pt x="2126" y="477"/>
                  </a:cubicBezTo>
                  <a:cubicBezTo>
                    <a:pt x="2055" y="159"/>
                    <a:pt x="1535" y="1"/>
                    <a:pt x="971" y="1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5" name="Google Shape;2375;p69"/>
            <p:cNvSpPr/>
            <p:nvPr/>
          </p:nvSpPr>
          <p:spPr>
            <a:xfrm flipH="1">
              <a:off x="4861638" y="3304840"/>
              <a:ext cx="88822" cy="439538"/>
            </a:xfrm>
            <a:custGeom>
              <a:avLst/>
              <a:gdLst/>
              <a:ahLst/>
              <a:cxnLst/>
              <a:rect l="l" t="t" r="r" b="b"/>
              <a:pathLst>
                <a:path w="1244" h="6156" extrusionOk="0">
                  <a:moveTo>
                    <a:pt x="142" y="1"/>
                  </a:moveTo>
                  <a:cubicBezTo>
                    <a:pt x="529" y="671"/>
                    <a:pt x="812" y="936"/>
                    <a:pt x="1208" y="1597"/>
                  </a:cubicBezTo>
                  <a:cubicBezTo>
                    <a:pt x="1244" y="4004"/>
                    <a:pt x="618" y="5291"/>
                    <a:pt x="0" y="6155"/>
                  </a:cubicBezTo>
                  <a:cubicBezTo>
                    <a:pt x="150" y="4877"/>
                    <a:pt x="97" y="2223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6" name="Google Shape;2376;p69"/>
            <p:cNvSpPr/>
            <p:nvPr/>
          </p:nvSpPr>
          <p:spPr>
            <a:xfrm flipH="1">
              <a:off x="4949753" y="3280350"/>
              <a:ext cx="338793" cy="464029"/>
            </a:xfrm>
            <a:custGeom>
              <a:avLst/>
              <a:gdLst/>
              <a:ahLst/>
              <a:cxnLst/>
              <a:rect l="l" t="t" r="r" b="b"/>
              <a:pathLst>
                <a:path w="4745" h="6499" extrusionOk="0">
                  <a:moveTo>
                    <a:pt x="680" y="0"/>
                  </a:moveTo>
                  <a:cubicBezTo>
                    <a:pt x="433" y="644"/>
                    <a:pt x="124" y="1305"/>
                    <a:pt x="1" y="1843"/>
                  </a:cubicBezTo>
                  <a:cubicBezTo>
                    <a:pt x="794" y="3756"/>
                    <a:pt x="2584" y="5978"/>
                    <a:pt x="4744" y="6498"/>
                  </a:cubicBezTo>
                  <a:cubicBezTo>
                    <a:pt x="2954" y="5255"/>
                    <a:pt x="1341" y="2539"/>
                    <a:pt x="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7" name="Google Shape;2377;p69"/>
            <p:cNvSpPr/>
            <p:nvPr/>
          </p:nvSpPr>
          <p:spPr>
            <a:xfrm flipH="1">
              <a:off x="4789238" y="3306126"/>
              <a:ext cx="154295" cy="193351"/>
            </a:xfrm>
            <a:custGeom>
              <a:avLst/>
              <a:gdLst/>
              <a:ahLst/>
              <a:cxnLst/>
              <a:rect l="l" t="t" r="r" b="b"/>
              <a:pathLst>
                <a:path w="2161" h="2708" extrusionOk="0">
                  <a:moveTo>
                    <a:pt x="53" y="1"/>
                  </a:moveTo>
                  <a:cubicBezTo>
                    <a:pt x="935" y="829"/>
                    <a:pt x="1455" y="1517"/>
                    <a:pt x="2161" y="2707"/>
                  </a:cubicBezTo>
                  <a:cubicBezTo>
                    <a:pt x="1438" y="2443"/>
                    <a:pt x="600" y="2011"/>
                    <a:pt x="18" y="2090"/>
                  </a:cubicBezTo>
                  <a:cubicBezTo>
                    <a:pt x="0" y="1517"/>
                    <a:pt x="106" y="119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8" name="Google Shape;2378;p69"/>
            <p:cNvSpPr/>
            <p:nvPr/>
          </p:nvSpPr>
          <p:spPr>
            <a:xfrm flipH="1">
              <a:off x="5171380" y="3280350"/>
              <a:ext cx="198349" cy="281459"/>
            </a:xfrm>
            <a:custGeom>
              <a:avLst/>
              <a:gdLst/>
              <a:ahLst/>
              <a:cxnLst/>
              <a:rect l="l" t="t" r="r" b="b"/>
              <a:pathLst>
                <a:path w="2778" h="3942" extrusionOk="0">
                  <a:moveTo>
                    <a:pt x="1817" y="0"/>
                  </a:moveTo>
                  <a:cubicBezTo>
                    <a:pt x="961" y="1349"/>
                    <a:pt x="238" y="2469"/>
                    <a:pt x="0" y="3941"/>
                  </a:cubicBezTo>
                  <a:cubicBezTo>
                    <a:pt x="1182" y="3174"/>
                    <a:pt x="1843" y="2963"/>
                    <a:pt x="2778" y="2557"/>
                  </a:cubicBezTo>
                  <a:cubicBezTo>
                    <a:pt x="2372" y="1737"/>
                    <a:pt x="2055" y="882"/>
                    <a:pt x="1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9" name="Google Shape;2379;p69"/>
            <p:cNvSpPr/>
            <p:nvPr/>
          </p:nvSpPr>
          <p:spPr>
            <a:xfrm flipH="1">
              <a:off x="4500296" y="2235245"/>
              <a:ext cx="1093562" cy="651025"/>
            </a:xfrm>
            <a:custGeom>
              <a:avLst/>
              <a:gdLst/>
              <a:ahLst/>
              <a:cxnLst/>
              <a:rect l="l" t="t" r="r" b="b"/>
              <a:pathLst>
                <a:path w="15316" h="9118" extrusionOk="0">
                  <a:moveTo>
                    <a:pt x="1887" y="9118"/>
                  </a:moveTo>
                  <a:cubicBezTo>
                    <a:pt x="0" y="6799"/>
                    <a:pt x="106" y="1"/>
                    <a:pt x="7707" y="371"/>
                  </a:cubicBezTo>
                  <a:cubicBezTo>
                    <a:pt x="15316" y="742"/>
                    <a:pt x="13931" y="5697"/>
                    <a:pt x="12168" y="8492"/>
                  </a:cubicBezTo>
                  <a:cubicBezTo>
                    <a:pt x="12159" y="7257"/>
                    <a:pt x="11480" y="4789"/>
                    <a:pt x="8941" y="3836"/>
                  </a:cubicBezTo>
                  <a:cubicBezTo>
                    <a:pt x="6111" y="4445"/>
                    <a:pt x="3748" y="5794"/>
                    <a:pt x="1887" y="91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0" name="Google Shape;2380;p69"/>
            <p:cNvSpPr/>
            <p:nvPr/>
          </p:nvSpPr>
          <p:spPr>
            <a:xfrm flipH="1">
              <a:off x="4874219" y="2447451"/>
              <a:ext cx="793325" cy="448249"/>
            </a:xfrm>
            <a:custGeom>
              <a:avLst/>
              <a:gdLst/>
              <a:ahLst/>
              <a:cxnLst/>
              <a:rect l="l" t="t" r="r" b="b"/>
              <a:pathLst>
                <a:path w="11111" h="6278" extrusionOk="0">
                  <a:moveTo>
                    <a:pt x="1" y="4673"/>
                  </a:moveTo>
                  <a:cubicBezTo>
                    <a:pt x="2232" y="6278"/>
                    <a:pt x="4383" y="5220"/>
                    <a:pt x="4841" y="4673"/>
                  </a:cubicBezTo>
                  <a:cubicBezTo>
                    <a:pt x="5309" y="4135"/>
                    <a:pt x="5265" y="3589"/>
                    <a:pt x="5591" y="3315"/>
                  </a:cubicBezTo>
                  <a:cubicBezTo>
                    <a:pt x="5917" y="3042"/>
                    <a:pt x="6402" y="3183"/>
                    <a:pt x="6728" y="2980"/>
                  </a:cubicBezTo>
                  <a:cubicBezTo>
                    <a:pt x="7063" y="2786"/>
                    <a:pt x="6966" y="2416"/>
                    <a:pt x="7601" y="2037"/>
                  </a:cubicBezTo>
                  <a:cubicBezTo>
                    <a:pt x="8236" y="1658"/>
                    <a:pt x="8888" y="2063"/>
                    <a:pt x="9506" y="1781"/>
                  </a:cubicBezTo>
                  <a:cubicBezTo>
                    <a:pt x="10114" y="1499"/>
                    <a:pt x="10467" y="644"/>
                    <a:pt x="11110" y="988"/>
                  </a:cubicBezTo>
                  <a:cubicBezTo>
                    <a:pt x="10149" y="0"/>
                    <a:pt x="8915" y="344"/>
                    <a:pt x="8624" y="732"/>
                  </a:cubicBezTo>
                  <a:cubicBezTo>
                    <a:pt x="8324" y="1129"/>
                    <a:pt x="7416" y="626"/>
                    <a:pt x="6808" y="997"/>
                  </a:cubicBezTo>
                  <a:cubicBezTo>
                    <a:pt x="6208" y="1367"/>
                    <a:pt x="6384" y="2116"/>
                    <a:pt x="6058" y="2293"/>
                  </a:cubicBezTo>
                  <a:cubicBezTo>
                    <a:pt x="5732" y="2469"/>
                    <a:pt x="5141" y="2354"/>
                    <a:pt x="4815" y="2619"/>
                  </a:cubicBezTo>
                  <a:cubicBezTo>
                    <a:pt x="4498" y="2892"/>
                    <a:pt x="4692" y="3395"/>
                    <a:pt x="4339" y="3783"/>
                  </a:cubicBezTo>
                  <a:cubicBezTo>
                    <a:pt x="3995" y="4179"/>
                    <a:pt x="1323" y="2601"/>
                    <a:pt x="1" y="4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1" name="Google Shape;2381;p69"/>
            <p:cNvSpPr/>
            <p:nvPr/>
          </p:nvSpPr>
          <p:spPr>
            <a:xfrm rot="419023">
              <a:off x="4973096" y="2813750"/>
              <a:ext cx="72983" cy="185346"/>
            </a:xfrm>
            <a:custGeom>
              <a:avLst/>
              <a:gdLst/>
              <a:ahLst/>
              <a:cxnLst/>
              <a:rect l="l" t="t" r="r" b="b"/>
              <a:pathLst>
                <a:path w="3336" h="8474" fill="none" extrusionOk="0">
                  <a:moveTo>
                    <a:pt x="1368" y="1"/>
                  </a:moveTo>
                  <a:cubicBezTo>
                    <a:pt x="1368" y="1"/>
                    <a:pt x="0" y="7706"/>
                    <a:pt x="834" y="8107"/>
                  </a:cubicBezTo>
                  <a:cubicBezTo>
                    <a:pt x="1635" y="8474"/>
                    <a:pt x="3336" y="7807"/>
                    <a:pt x="3336" y="780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2" name="Google Shape;2382;p69"/>
            <p:cNvSpPr/>
            <p:nvPr/>
          </p:nvSpPr>
          <p:spPr>
            <a:xfrm flipH="1">
              <a:off x="5080700" y="2672794"/>
              <a:ext cx="175073" cy="44125"/>
            </a:xfrm>
            <a:custGeom>
              <a:avLst/>
              <a:gdLst/>
              <a:ahLst/>
              <a:cxnLst/>
              <a:rect l="l" t="t" r="r" b="b"/>
              <a:pathLst>
                <a:path w="2452" h="618" extrusionOk="0">
                  <a:moveTo>
                    <a:pt x="2178" y="133"/>
                  </a:moveTo>
                  <a:cubicBezTo>
                    <a:pt x="2451" y="204"/>
                    <a:pt x="2398" y="521"/>
                    <a:pt x="2116" y="539"/>
                  </a:cubicBezTo>
                  <a:cubicBezTo>
                    <a:pt x="1790" y="565"/>
                    <a:pt x="829" y="618"/>
                    <a:pt x="309" y="609"/>
                  </a:cubicBezTo>
                  <a:cubicBezTo>
                    <a:pt x="27" y="609"/>
                    <a:pt x="0" y="486"/>
                    <a:pt x="221" y="336"/>
                  </a:cubicBezTo>
                  <a:cubicBezTo>
                    <a:pt x="653" y="45"/>
                    <a:pt x="1667" y="1"/>
                    <a:pt x="2178" y="133"/>
                  </a:cubicBezTo>
                  <a:close/>
                </a:path>
              </a:pathLst>
            </a:custGeom>
            <a:solidFill>
              <a:srgbClr val="071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3" name="Google Shape;2383;p69"/>
            <p:cNvSpPr/>
            <p:nvPr/>
          </p:nvSpPr>
          <p:spPr>
            <a:xfrm flipH="1">
              <a:off x="5523898" y="3393021"/>
              <a:ext cx="625250" cy="1451776"/>
            </a:xfrm>
            <a:custGeom>
              <a:avLst/>
              <a:gdLst/>
              <a:ahLst/>
              <a:cxnLst/>
              <a:rect l="l" t="t" r="r" b="b"/>
              <a:pathLst>
                <a:path w="8757" h="20333" extrusionOk="0">
                  <a:moveTo>
                    <a:pt x="7645" y="10290"/>
                  </a:moveTo>
                  <a:cubicBezTo>
                    <a:pt x="6993" y="12952"/>
                    <a:pt x="5503" y="16091"/>
                    <a:pt x="4030" y="18093"/>
                  </a:cubicBezTo>
                  <a:cubicBezTo>
                    <a:pt x="2373" y="20332"/>
                    <a:pt x="1" y="19539"/>
                    <a:pt x="230" y="17846"/>
                  </a:cubicBezTo>
                  <a:cubicBezTo>
                    <a:pt x="874" y="12935"/>
                    <a:pt x="3298" y="3483"/>
                    <a:pt x="5829" y="1861"/>
                  </a:cubicBezTo>
                  <a:cubicBezTo>
                    <a:pt x="8756" y="0"/>
                    <a:pt x="8694" y="5961"/>
                    <a:pt x="7645" y="102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4" name="Google Shape;2384;p69"/>
            <p:cNvSpPr/>
            <p:nvPr/>
          </p:nvSpPr>
          <p:spPr>
            <a:xfrm flipH="1">
              <a:off x="5103424" y="4543800"/>
              <a:ext cx="1090992" cy="399197"/>
            </a:xfrm>
            <a:custGeom>
              <a:avLst/>
              <a:gdLst/>
              <a:ahLst/>
              <a:cxnLst/>
              <a:rect l="l" t="t" r="r" b="b"/>
              <a:pathLst>
                <a:path w="15280" h="5591" extrusionOk="0">
                  <a:moveTo>
                    <a:pt x="14292" y="5229"/>
                  </a:moveTo>
                  <a:cubicBezTo>
                    <a:pt x="12220" y="5591"/>
                    <a:pt x="4188" y="4780"/>
                    <a:pt x="2725" y="4427"/>
                  </a:cubicBezTo>
                  <a:cubicBezTo>
                    <a:pt x="0" y="3783"/>
                    <a:pt x="282" y="1"/>
                    <a:pt x="3068" y="54"/>
                  </a:cubicBezTo>
                  <a:cubicBezTo>
                    <a:pt x="5484" y="98"/>
                    <a:pt x="8041" y="521"/>
                    <a:pt x="10193" y="750"/>
                  </a:cubicBezTo>
                  <a:cubicBezTo>
                    <a:pt x="11603" y="900"/>
                    <a:pt x="13569" y="1015"/>
                    <a:pt x="14522" y="1306"/>
                  </a:cubicBezTo>
                  <a:cubicBezTo>
                    <a:pt x="14954" y="2108"/>
                    <a:pt x="15280" y="4242"/>
                    <a:pt x="14292" y="52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5" name="Google Shape;2385;p69"/>
            <p:cNvSpPr/>
            <p:nvPr/>
          </p:nvSpPr>
          <p:spPr>
            <a:xfrm flipH="1">
              <a:off x="4038164" y="2985033"/>
              <a:ext cx="59262" cy="402982"/>
            </a:xfrm>
            <a:custGeom>
              <a:avLst/>
              <a:gdLst/>
              <a:ahLst/>
              <a:cxnLst/>
              <a:rect l="l" t="t" r="r" b="b"/>
              <a:pathLst>
                <a:path w="830" h="5644" extrusionOk="0">
                  <a:moveTo>
                    <a:pt x="829" y="1"/>
                  </a:moveTo>
                  <a:lnTo>
                    <a:pt x="829" y="5088"/>
                  </a:lnTo>
                  <a:cubicBezTo>
                    <a:pt x="829" y="5644"/>
                    <a:pt x="0" y="5644"/>
                    <a:pt x="0" y="508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6" name="Google Shape;2386;p69"/>
            <p:cNvSpPr/>
            <p:nvPr/>
          </p:nvSpPr>
          <p:spPr>
            <a:xfrm flipH="1">
              <a:off x="4028097" y="2975608"/>
              <a:ext cx="78754" cy="412406"/>
            </a:xfrm>
            <a:custGeom>
              <a:avLst/>
              <a:gdLst/>
              <a:ahLst/>
              <a:cxnLst/>
              <a:rect l="l" t="t" r="r" b="b"/>
              <a:pathLst>
                <a:path w="1103" h="5776" extrusionOk="0">
                  <a:moveTo>
                    <a:pt x="1094" y="1"/>
                  </a:moveTo>
                  <a:lnTo>
                    <a:pt x="0" y="1"/>
                  </a:lnTo>
                  <a:lnTo>
                    <a:pt x="0" y="5220"/>
                  </a:lnTo>
                  <a:cubicBezTo>
                    <a:pt x="0" y="5529"/>
                    <a:pt x="247" y="5776"/>
                    <a:pt x="547" y="5776"/>
                  </a:cubicBezTo>
                  <a:lnTo>
                    <a:pt x="547" y="5776"/>
                  </a:lnTo>
                  <a:cubicBezTo>
                    <a:pt x="855" y="5776"/>
                    <a:pt x="1102" y="5529"/>
                    <a:pt x="1102" y="5220"/>
                  </a:cubicBezTo>
                  <a:lnTo>
                    <a:pt x="1102" y="1"/>
                  </a:lnTo>
                  <a:close/>
                  <a:moveTo>
                    <a:pt x="961" y="133"/>
                  </a:moveTo>
                  <a:lnTo>
                    <a:pt x="961" y="5220"/>
                  </a:lnTo>
                  <a:cubicBezTo>
                    <a:pt x="961" y="5776"/>
                    <a:pt x="132" y="5776"/>
                    <a:pt x="132" y="5220"/>
                  </a:cubicBezTo>
                  <a:lnTo>
                    <a:pt x="132" y="1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7" name="Google Shape;2387;p69"/>
            <p:cNvSpPr/>
            <p:nvPr/>
          </p:nvSpPr>
          <p:spPr>
            <a:xfrm flipH="1">
              <a:off x="4038164" y="3137404"/>
              <a:ext cx="59262" cy="250614"/>
            </a:xfrm>
            <a:custGeom>
              <a:avLst/>
              <a:gdLst/>
              <a:ahLst/>
              <a:cxnLst/>
              <a:rect l="l" t="t" r="r" b="b"/>
              <a:pathLst>
                <a:path w="830" h="3510" extrusionOk="0">
                  <a:moveTo>
                    <a:pt x="829" y="1"/>
                  </a:moveTo>
                  <a:lnTo>
                    <a:pt x="829" y="2954"/>
                  </a:lnTo>
                  <a:cubicBezTo>
                    <a:pt x="829" y="3510"/>
                    <a:pt x="0" y="3510"/>
                    <a:pt x="0" y="29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8" name="Google Shape;2388;p69"/>
            <p:cNvSpPr/>
            <p:nvPr/>
          </p:nvSpPr>
          <p:spPr>
            <a:xfrm flipH="1">
              <a:off x="4015531" y="2961756"/>
              <a:ext cx="104530" cy="27775"/>
            </a:xfrm>
            <a:custGeom>
              <a:avLst/>
              <a:gdLst/>
              <a:ahLst/>
              <a:cxnLst/>
              <a:rect l="l" t="t" r="r" b="b"/>
              <a:pathLst>
                <a:path w="1464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0"/>
                    <a:pt x="88" y="389"/>
                    <a:pt x="194" y="389"/>
                  </a:cubicBezTo>
                  <a:lnTo>
                    <a:pt x="1270" y="389"/>
                  </a:lnTo>
                  <a:cubicBezTo>
                    <a:pt x="1376" y="389"/>
                    <a:pt x="1464" y="300"/>
                    <a:pt x="1464" y="195"/>
                  </a:cubicBezTo>
                  <a:cubicBezTo>
                    <a:pt x="1464" y="89"/>
                    <a:pt x="1376" y="1"/>
                    <a:pt x="1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9" name="Google Shape;2389;p69"/>
            <p:cNvSpPr/>
            <p:nvPr/>
          </p:nvSpPr>
          <p:spPr>
            <a:xfrm flipH="1">
              <a:off x="3990968" y="2935980"/>
              <a:ext cx="83181" cy="95105"/>
            </a:xfrm>
            <a:custGeom>
              <a:avLst/>
              <a:gdLst/>
              <a:ahLst/>
              <a:cxnLst/>
              <a:rect l="l" t="t" r="r" b="b"/>
              <a:pathLst>
                <a:path w="1165" h="1332" extrusionOk="0">
                  <a:moveTo>
                    <a:pt x="882" y="0"/>
                  </a:moveTo>
                  <a:cubicBezTo>
                    <a:pt x="389" y="150"/>
                    <a:pt x="1" y="503"/>
                    <a:pt x="98" y="891"/>
                  </a:cubicBezTo>
                  <a:cubicBezTo>
                    <a:pt x="203" y="1332"/>
                    <a:pt x="724" y="829"/>
                    <a:pt x="1165" y="803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0" name="Google Shape;2390;p69"/>
            <p:cNvSpPr/>
            <p:nvPr/>
          </p:nvSpPr>
          <p:spPr>
            <a:xfrm flipH="1">
              <a:off x="4701710" y="2599750"/>
              <a:ext cx="616396" cy="314231"/>
            </a:xfrm>
            <a:custGeom>
              <a:avLst/>
              <a:gdLst/>
              <a:ahLst/>
              <a:cxnLst/>
              <a:rect l="l" t="t" r="r" b="b"/>
              <a:pathLst>
                <a:path w="8633" h="4401" extrusionOk="0">
                  <a:moveTo>
                    <a:pt x="8509" y="1130"/>
                  </a:moveTo>
                  <a:cubicBezTo>
                    <a:pt x="8500" y="1024"/>
                    <a:pt x="8429" y="944"/>
                    <a:pt x="8332" y="909"/>
                  </a:cubicBezTo>
                  <a:cubicBezTo>
                    <a:pt x="6128" y="1"/>
                    <a:pt x="2504" y="1"/>
                    <a:pt x="309" y="909"/>
                  </a:cubicBezTo>
                  <a:cubicBezTo>
                    <a:pt x="212" y="944"/>
                    <a:pt x="141" y="1024"/>
                    <a:pt x="133" y="1130"/>
                  </a:cubicBezTo>
                  <a:cubicBezTo>
                    <a:pt x="0" y="1923"/>
                    <a:pt x="0" y="2725"/>
                    <a:pt x="133" y="3528"/>
                  </a:cubicBezTo>
                  <a:cubicBezTo>
                    <a:pt x="141" y="3625"/>
                    <a:pt x="212" y="3713"/>
                    <a:pt x="309" y="3748"/>
                  </a:cubicBezTo>
                  <a:cubicBezTo>
                    <a:pt x="1155" y="4074"/>
                    <a:pt x="2055" y="4286"/>
                    <a:pt x="2972" y="4357"/>
                  </a:cubicBezTo>
                  <a:cubicBezTo>
                    <a:pt x="3395" y="4401"/>
                    <a:pt x="3668" y="3281"/>
                    <a:pt x="4321" y="3246"/>
                  </a:cubicBezTo>
                  <a:cubicBezTo>
                    <a:pt x="5044" y="3202"/>
                    <a:pt x="5238" y="4401"/>
                    <a:pt x="5687" y="4357"/>
                  </a:cubicBezTo>
                  <a:cubicBezTo>
                    <a:pt x="6595" y="4277"/>
                    <a:pt x="7486" y="4074"/>
                    <a:pt x="8332" y="3748"/>
                  </a:cubicBezTo>
                  <a:cubicBezTo>
                    <a:pt x="8429" y="3713"/>
                    <a:pt x="8500" y="3625"/>
                    <a:pt x="8509" y="3528"/>
                  </a:cubicBezTo>
                  <a:cubicBezTo>
                    <a:pt x="8632" y="2725"/>
                    <a:pt x="8632" y="1923"/>
                    <a:pt x="8509" y="1130"/>
                  </a:cubicBezTo>
                  <a:close/>
                </a:path>
              </a:pathLst>
            </a:custGeom>
            <a:solidFill>
              <a:srgbClr val="FFFFFF">
                <a:alpha val="4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1" name="Google Shape;2391;p69"/>
            <p:cNvSpPr/>
            <p:nvPr/>
          </p:nvSpPr>
          <p:spPr>
            <a:xfrm flipH="1">
              <a:off x="4680933" y="2577758"/>
              <a:ext cx="657308" cy="359499"/>
            </a:xfrm>
            <a:custGeom>
              <a:avLst/>
              <a:gdLst/>
              <a:ahLst/>
              <a:cxnLst/>
              <a:rect l="l" t="t" r="r" b="b"/>
              <a:pathLst>
                <a:path w="9206" h="5035" extrusionOk="0">
                  <a:moveTo>
                    <a:pt x="9082" y="1393"/>
                  </a:moveTo>
                  <a:cubicBezTo>
                    <a:pt x="9205" y="2213"/>
                    <a:pt x="9205" y="3051"/>
                    <a:pt x="9082" y="3880"/>
                  </a:cubicBezTo>
                  <a:cubicBezTo>
                    <a:pt x="9046" y="4083"/>
                    <a:pt x="8914" y="4250"/>
                    <a:pt x="8729" y="4329"/>
                  </a:cubicBezTo>
                  <a:cubicBezTo>
                    <a:pt x="7847" y="4673"/>
                    <a:pt x="6930" y="4885"/>
                    <a:pt x="5996" y="4964"/>
                  </a:cubicBezTo>
                  <a:cubicBezTo>
                    <a:pt x="5308" y="5035"/>
                    <a:pt x="5132" y="3827"/>
                    <a:pt x="4620" y="3853"/>
                  </a:cubicBezTo>
                  <a:cubicBezTo>
                    <a:pt x="4144" y="3880"/>
                    <a:pt x="3880" y="5026"/>
                    <a:pt x="3218" y="4964"/>
                  </a:cubicBezTo>
                  <a:cubicBezTo>
                    <a:pt x="2284" y="4885"/>
                    <a:pt x="1358" y="4673"/>
                    <a:pt x="476" y="4329"/>
                  </a:cubicBezTo>
                  <a:cubicBezTo>
                    <a:pt x="291" y="4250"/>
                    <a:pt x="150" y="4083"/>
                    <a:pt x="124" y="3880"/>
                  </a:cubicBezTo>
                  <a:cubicBezTo>
                    <a:pt x="0" y="3051"/>
                    <a:pt x="0" y="2213"/>
                    <a:pt x="124" y="1385"/>
                  </a:cubicBezTo>
                  <a:cubicBezTo>
                    <a:pt x="150" y="1191"/>
                    <a:pt x="291" y="1014"/>
                    <a:pt x="476" y="935"/>
                  </a:cubicBezTo>
                  <a:cubicBezTo>
                    <a:pt x="2751" y="0"/>
                    <a:pt x="6454" y="0"/>
                    <a:pt x="8729" y="935"/>
                  </a:cubicBezTo>
                  <a:cubicBezTo>
                    <a:pt x="8914" y="1014"/>
                    <a:pt x="9046" y="1191"/>
                    <a:pt x="9082" y="1393"/>
                  </a:cubicBezTo>
                  <a:close/>
                  <a:moveTo>
                    <a:pt x="8791" y="1438"/>
                  </a:moveTo>
                  <a:cubicBezTo>
                    <a:pt x="8782" y="1332"/>
                    <a:pt x="8711" y="1252"/>
                    <a:pt x="8614" y="1217"/>
                  </a:cubicBezTo>
                  <a:cubicBezTo>
                    <a:pt x="6410" y="309"/>
                    <a:pt x="2786" y="309"/>
                    <a:pt x="591" y="1217"/>
                  </a:cubicBezTo>
                  <a:cubicBezTo>
                    <a:pt x="494" y="1252"/>
                    <a:pt x="423" y="1332"/>
                    <a:pt x="415" y="1438"/>
                  </a:cubicBezTo>
                  <a:cubicBezTo>
                    <a:pt x="282" y="2231"/>
                    <a:pt x="282" y="3033"/>
                    <a:pt x="415" y="3836"/>
                  </a:cubicBezTo>
                  <a:cubicBezTo>
                    <a:pt x="423" y="3933"/>
                    <a:pt x="494" y="4021"/>
                    <a:pt x="591" y="4056"/>
                  </a:cubicBezTo>
                  <a:cubicBezTo>
                    <a:pt x="1437" y="4382"/>
                    <a:pt x="2337" y="4594"/>
                    <a:pt x="3254" y="4665"/>
                  </a:cubicBezTo>
                  <a:cubicBezTo>
                    <a:pt x="3677" y="4709"/>
                    <a:pt x="3950" y="3589"/>
                    <a:pt x="4603" y="3554"/>
                  </a:cubicBezTo>
                  <a:cubicBezTo>
                    <a:pt x="5326" y="3510"/>
                    <a:pt x="5520" y="4709"/>
                    <a:pt x="5969" y="4665"/>
                  </a:cubicBezTo>
                  <a:cubicBezTo>
                    <a:pt x="6877" y="4585"/>
                    <a:pt x="7768" y="4382"/>
                    <a:pt x="8614" y="4056"/>
                  </a:cubicBezTo>
                  <a:cubicBezTo>
                    <a:pt x="8711" y="4021"/>
                    <a:pt x="8782" y="3933"/>
                    <a:pt x="8791" y="3836"/>
                  </a:cubicBezTo>
                  <a:cubicBezTo>
                    <a:pt x="8914" y="3033"/>
                    <a:pt x="8914" y="2231"/>
                    <a:pt x="8791" y="1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2" name="Google Shape;2392;p69"/>
            <p:cNvSpPr/>
            <p:nvPr/>
          </p:nvSpPr>
          <p:spPr>
            <a:xfrm flipH="1">
              <a:off x="4931545" y="2615530"/>
              <a:ext cx="315445" cy="283958"/>
            </a:xfrm>
            <a:custGeom>
              <a:avLst/>
              <a:gdLst/>
              <a:ahLst/>
              <a:cxnLst/>
              <a:rect l="l" t="t" r="r" b="b"/>
              <a:pathLst>
                <a:path w="4418" h="3977" extrusionOk="0">
                  <a:moveTo>
                    <a:pt x="4418" y="44"/>
                  </a:moveTo>
                  <a:lnTo>
                    <a:pt x="847" y="3977"/>
                  </a:lnTo>
                  <a:cubicBezTo>
                    <a:pt x="565" y="3924"/>
                    <a:pt x="283" y="3853"/>
                    <a:pt x="1" y="3774"/>
                  </a:cubicBezTo>
                  <a:lnTo>
                    <a:pt x="3422" y="0"/>
                  </a:lnTo>
                  <a:cubicBezTo>
                    <a:pt x="3757" y="0"/>
                    <a:pt x="4092" y="18"/>
                    <a:pt x="4418" y="44"/>
                  </a:cubicBezTo>
                  <a:close/>
                </a:path>
              </a:pathLst>
            </a:custGeom>
            <a:solidFill>
              <a:srgbClr val="FFFFFF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3" name="Google Shape;2393;p69"/>
            <p:cNvSpPr/>
            <p:nvPr/>
          </p:nvSpPr>
          <p:spPr>
            <a:xfrm flipH="1">
              <a:off x="5037289" y="2615530"/>
              <a:ext cx="266322" cy="260681"/>
            </a:xfrm>
            <a:custGeom>
              <a:avLst/>
              <a:gdLst/>
              <a:ahLst/>
              <a:cxnLst/>
              <a:rect l="l" t="t" r="r" b="b"/>
              <a:pathLst>
                <a:path w="3730" h="3651" extrusionOk="0">
                  <a:moveTo>
                    <a:pt x="3730" y="0"/>
                  </a:moveTo>
                  <a:lnTo>
                    <a:pt x="423" y="3651"/>
                  </a:lnTo>
                  <a:cubicBezTo>
                    <a:pt x="318" y="3615"/>
                    <a:pt x="203" y="3571"/>
                    <a:pt x="97" y="3527"/>
                  </a:cubicBezTo>
                  <a:cubicBezTo>
                    <a:pt x="62" y="3510"/>
                    <a:pt x="27" y="3492"/>
                    <a:pt x="0" y="3457"/>
                  </a:cubicBezTo>
                  <a:lnTo>
                    <a:pt x="3104" y="36"/>
                  </a:lnTo>
                  <a:cubicBezTo>
                    <a:pt x="3306" y="18"/>
                    <a:pt x="3518" y="9"/>
                    <a:pt x="3730" y="0"/>
                  </a:cubicBezTo>
                  <a:close/>
                </a:path>
              </a:pathLst>
            </a:custGeom>
            <a:solidFill>
              <a:srgbClr val="FFFFFF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4" name="Google Shape;2394;p69"/>
            <p:cNvSpPr/>
            <p:nvPr/>
          </p:nvSpPr>
          <p:spPr>
            <a:xfrm flipH="1">
              <a:off x="4755895" y="2642591"/>
              <a:ext cx="218484" cy="228623"/>
            </a:xfrm>
            <a:custGeom>
              <a:avLst/>
              <a:gdLst/>
              <a:ahLst/>
              <a:cxnLst/>
              <a:rect l="l" t="t" r="r" b="b"/>
              <a:pathLst>
                <a:path w="3060" h="3202" extrusionOk="0">
                  <a:moveTo>
                    <a:pt x="3060" y="133"/>
                  </a:moveTo>
                  <a:lnTo>
                    <a:pt x="291" y="3201"/>
                  </a:lnTo>
                  <a:cubicBezTo>
                    <a:pt x="203" y="3078"/>
                    <a:pt x="106" y="2954"/>
                    <a:pt x="0" y="2857"/>
                  </a:cubicBezTo>
                  <a:lnTo>
                    <a:pt x="2593" y="1"/>
                  </a:lnTo>
                  <a:cubicBezTo>
                    <a:pt x="2751" y="36"/>
                    <a:pt x="2910" y="80"/>
                    <a:pt x="3060" y="133"/>
                  </a:cubicBezTo>
                  <a:close/>
                </a:path>
              </a:pathLst>
            </a:custGeom>
            <a:solidFill>
              <a:srgbClr val="FFFFFF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5" name="Google Shape;2395;p69"/>
            <p:cNvSpPr/>
            <p:nvPr/>
          </p:nvSpPr>
          <p:spPr>
            <a:xfrm flipH="1">
              <a:off x="4705486" y="2662726"/>
              <a:ext cx="232407" cy="249400"/>
            </a:xfrm>
            <a:custGeom>
              <a:avLst/>
              <a:gdLst/>
              <a:ahLst/>
              <a:cxnLst/>
              <a:rect l="l" t="t" r="r" b="b"/>
              <a:pathLst>
                <a:path w="3255" h="3493" extrusionOk="0">
                  <a:moveTo>
                    <a:pt x="3254" y="803"/>
                  </a:moveTo>
                  <a:lnTo>
                    <a:pt x="882" y="3422"/>
                  </a:lnTo>
                  <a:cubicBezTo>
                    <a:pt x="706" y="3439"/>
                    <a:pt x="530" y="3466"/>
                    <a:pt x="362" y="3483"/>
                  </a:cubicBezTo>
                  <a:cubicBezTo>
                    <a:pt x="221" y="3492"/>
                    <a:pt x="115" y="3395"/>
                    <a:pt x="1" y="3254"/>
                  </a:cubicBezTo>
                  <a:lnTo>
                    <a:pt x="2954" y="1"/>
                  </a:lnTo>
                  <a:lnTo>
                    <a:pt x="3007" y="18"/>
                  </a:lnTo>
                  <a:cubicBezTo>
                    <a:pt x="3104" y="54"/>
                    <a:pt x="3175" y="142"/>
                    <a:pt x="3184" y="239"/>
                  </a:cubicBezTo>
                  <a:cubicBezTo>
                    <a:pt x="3219" y="433"/>
                    <a:pt x="3237" y="618"/>
                    <a:pt x="3254" y="803"/>
                  </a:cubicBezTo>
                  <a:close/>
                </a:path>
              </a:pathLst>
            </a:custGeom>
            <a:solidFill>
              <a:srgbClr val="FFFFFF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6" name="Google Shape;2396;p69"/>
            <p:cNvSpPr/>
            <p:nvPr/>
          </p:nvSpPr>
          <p:spPr>
            <a:xfrm flipH="1">
              <a:off x="4426589" y="5525929"/>
              <a:ext cx="103316" cy="377777"/>
            </a:xfrm>
            <a:custGeom>
              <a:avLst/>
              <a:gdLst/>
              <a:ahLst/>
              <a:cxnLst/>
              <a:rect l="l" t="t" r="r" b="b"/>
              <a:pathLst>
                <a:path w="1447" h="5291" fill="none" extrusionOk="0">
                  <a:moveTo>
                    <a:pt x="1446" y="5290"/>
                  </a:moveTo>
                  <a:cubicBezTo>
                    <a:pt x="1041" y="5282"/>
                    <a:pt x="635" y="5246"/>
                    <a:pt x="238" y="5167"/>
                  </a:cubicBezTo>
                  <a:cubicBezTo>
                    <a:pt x="80" y="3457"/>
                    <a:pt x="0" y="1764"/>
                    <a:pt x="0" y="0"/>
                  </a:cubicBezTo>
                  <a:cubicBezTo>
                    <a:pt x="459" y="36"/>
                    <a:pt x="573" y="53"/>
                    <a:pt x="1005" y="5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7" name="Google Shape;2397;p69"/>
            <p:cNvSpPr/>
            <p:nvPr/>
          </p:nvSpPr>
          <p:spPr>
            <a:xfrm flipH="1">
              <a:off x="4877990" y="4628840"/>
              <a:ext cx="132875" cy="25204"/>
            </a:xfrm>
            <a:custGeom>
              <a:avLst/>
              <a:gdLst/>
              <a:ahLst/>
              <a:cxnLst/>
              <a:rect l="l" t="t" r="r" b="b"/>
              <a:pathLst>
                <a:path w="1861" h="353" extrusionOk="0">
                  <a:moveTo>
                    <a:pt x="0" y="0"/>
                  </a:moveTo>
                  <a:lnTo>
                    <a:pt x="0" y="353"/>
                  </a:lnTo>
                  <a:lnTo>
                    <a:pt x="1860" y="353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8" name="Google Shape;2398;p69"/>
            <p:cNvSpPr/>
            <p:nvPr/>
          </p:nvSpPr>
          <p:spPr>
            <a:xfrm flipH="1">
              <a:off x="4918258" y="4473970"/>
              <a:ext cx="17707" cy="154938"/>
            </a:xfrm>
            <a:custGeom>
              <a:avLst/>
              <a:gdLst/>
              <a:ahLst/>
              <a:cxnLst/>
              <a:rect l="l" t="t" r="r" b="b"/>
              <a:pathLst>
                <a:path w="248" h="2170" extrusionOk="0">
                  <a:moveTo>
                    <a:pt x="0" y="0"/>
                  </a:moveTo>
                  <a:lnTo>
                    <a:pt x="0" y="2169"/>
                  </a:lnTo>
                  <a:lnTo>
                    <a:pt x="247" y="216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399" name="Google Shape;2399;p69"/>
            <p:cNvGrpSpPr/>
            <p:nvPr/>
          </p:nvGrpSpPr>
          <p:grpSpPr>
            <a:xfrm rot="743411">
              <a:off x="4915285" y="3091840"/>
              <a:ext cx="189658" cy="92391"/>
              <a:chOff x="6759121" y="2499144"/>
              <a:chExt cx="132211" cy="64398"/>
            </a:xfrm>
          </p:grpSpPr>
          <p:sp>
            <p:nvSpPr>
              <p:cNvPr id="2400" name="Google Shape;2400;p69"/>
              <p:cNvSpPr/>
              <p:nvPr/>
            </p:nvSpPr>
            <p:spPr>
              <a:xfrm>
                <a:off x="6762874" y="2499144"/>
                <a:ext cx="125240" cy="64398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2282" extrusionOk="0">
                    <a:moveTo>
                      <a:pt x="2836" y="1"/>
                    </a:moveTo>
                    <a:cubicBezTo>
                      <a:pt x="2836" y="1"/>
                      <a:pt x="2469" y="768"/>
                      <a:pt x="2136" y="901"/>
                    </a:cubicBezTo>
                    <a:cubicBezTo>
                      <a:pt x="2095" y="916"/>
                      <a:pt x="2047" y="923"/>
                      <a:pt x="1994" y="923"/>
                    </a:cubicBezTo>
                    <a:cubicBezTo>
                      <a:pt x="1573" y="923"/>
                      <a:pt x="835" y="501"/>
                      <a:pt x="835" y="501"/>
                    </a:cubicBezTo>
                    <a:lnTo>
                      <a:pt x="1" y="1568"/>
                    </a:lnTo>
                    <a:cubicBezTo>
                      <a:pt x="682" y="2088"/>
                      <a:pt x="1304" y="2281"/>
                      <a:pt x="1854" y="2281"/>
                    </a:cubicBezTo>
                    <a:cubicBezTo>
                      <a:pt x="3457" y="2281"/>
                      <a:pt x="4437" y="634"/>
                      <a:pt x="4437" y="634"/>
                    </a:cubicBezTo>
                    <a:lnTo>
                      <a:pt x="28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1" name="Google Shape;2401;p69"/>
              <p:cNvSpPr/>
              <p:nvPr/>
            </p:nvSpPr>
            <p:spPr>
              <a:xfrm>
                <a:off x="6759121" y="2513819"/>
                <a:ext cx="132211" cy="32199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1141" extrusionOk="0">
                    <a:moveTo>
                      <a:pt x="4545" y="1"/>
                    </a:moveTo>
                    <a:cubicBezTo>
                      <a:pt x="4532" y="1"/>
                      <a:pt x="4518" y="5"/>
                      <a:pt x="4504" y="14"/>
                    </a:cubicBezTo>
                    <a:cubicBezTo>
                      <a:pt x="4473" y="14"/>
                      <a:pt x="2611" y="972"/>
                      <a:pt x="627" y="972"/>
                    </a:cubicBezTo>
                    <a:cubicBezTo>
                      <a:pt x="452" y="972"/>
                      <a:pt x="276" y="965"/>
                      <a:pt x="100" y="948"/>
                    </a:cubicBezTo>
                    <a:cubicBezTo>
                      <a:pt x="0" y="948"/>
                      <a:pt x="0" y="1082"/>
                      <a:pt x="100" y="1115"/>
                    </a:cubicBezTo>
                    <a:cubicBezTo>
                      <a:pt x="307" y="1132"/>
                      <a:pt x="512" y="1141"/>
                      <a:pt x="714" y="1141"/>
                    </a:cubicBezTo>
                    <a:cubicBezTo>
                      <a:pt x="1295" y="1141"/>
                      <a:pt x="1858" y="1072"/>
                      <a:pt x="2402" y="948"/>
                    </a:cubicBezTo>
                    <a:cubicBezTo>
                      <a:pt x="3169" y="748"/>
                      <a:pt x="3903" y="515"/>
                      <a:pt x="4570" y="181"/>
                    </a:cubicBezTo>
                    <a:cubicBezTo>
                      <a:pt x="4685" y="152"/>
                      <a:pt x="4627" y="1"/>
                      <a:pt x="4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402" name="Google Shape;2402;p69"/>
            <p:cNvSpPr/>
            <p:nvPr/>
          </p:nvSpPr>
          <p:spPr>
            <a:xfrm>
              <a:off x="5582581" y="3844425"/>
              <a:ext cx="75550" cy="458850"/>
            </a:xfrm>
            <a:custGeom>
              <a:avLst/>
              <a:gdLst/>
              <a:ahLst/>
              <a:cxnLst/>
              <a:rect l="l" t="t" r="r" b="b"/>
              <a:pathLst>
                <a:path w="3022" h="18354" extrusionOk="0">
                  <a:moveTo>
                    <a:pt x="3022" y="18354"/>
                  </a:moveTo>
                  <a:cubicBezTo>
                    <a:pt x="-942" y="13598"/>
                    <a:pt x="169" y="6191"/>
                    <a:pt x="169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03" name="Google Shape;2403;p69"/>
            <p:cNvSpPr/>
            <p:nvPr/>
          </p:nvSpPr>
          <p:spPr>
            <a:xfrm>
              <a:off x="5775900" y="4556229"/>
              <a:ext cx="195325" cy="22975"/>
            </a:xfrm>
            <a:custGeom>
              <a:avLst/>
              <a:gdLst/>
              <a:ahLst/>
              <a:cxnLst/>
              <a:rect l="l" t="t" r="r" b="b"/>
              <a:pathLst>
                <a:path w="7813" h="919" extrusionOk="0">
                  <a:moveTo>
                    <a:pt x="0" y="175"/>
                  </a:moveTo>
                  <a:cubicBezTo>
                    <a:pt x="2600" y="-114"/>
                    <a:pt x="5408" y="-112"/>
                    <a:pt x="7813" y="91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04" name="Google Shape;2404;p69"/>
            <p:cNvSpPr/>
            <p:nvPr/>
          </p:nvSpPr>
          <p:spPr>
            <a:xfrm>
              <a:off x="3965325" y="3844425"/>
              <a:ext cx="99225" cy="130200"/>
            </a:xfrm>
            <a:custGeom>
              <a:avLst/>
              <a:gdLst/>
              <a:ahLst/>
              <a:cxnLst/>
              <a:rect l="l" t="t" r="r" b="b"/>
              <a:pathLst>
                <a:path w="3969" h="5208" extrusionOk="0">
                  <a:moveTo>
                    <a:pt x="3969" y="0"/>
                  </a:moveTo>
                  <a:cubicBezTo>
                    <a:pt x="2758" y="1816"/>
                    <a:pt x="860" y="3202"/>
                    <a:pt x="0" y="520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05" name="Google Shape;2405;p69"/>
            <p:cNvSpPr/>
            <p:nvPr/>
          </p:nvSpPr>
          <p:spPr>
            <a:xfrm>
              <a:off x="4551300" y="3642900"/>
              <a:ext cx="43400" cy="350325"/>
            </a:xfrm>
            <a:custGeom>
              <a:avLst/>
              <a:gdLst/>
              <a:ahLst/>
              <a:cxnLst/>
              <a:rect l="l" t="t" r="r" b="b"/>
              <a:pathLst>
                <a:path w="1736" h="14013" extrusionOk="0">
                  <a:moveTo>
                    <a:pt x="1736" y="0"/>
                  </a:moveTo>
                  <a:cubicBezTo>
                    <a:pt x="1736" y="4707"/>
                    <a:pt x="0" y="9306"/>
                    <a:pt x="0" y="1401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15" y="1101725"/>
            <a:ext cx="6868795" cy="375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70"/>
          <p:cNvSpPr txBox="1"/>
          <p:nvPr>
            <p:ph type="body" idx="1"/>
          </p:nvPr>
        </p:nvSpPr>
        <p:spPr>
          <a:xfrm>
            <a:off x="720090" y="1492885"/>
            <a:ext cx="4117975" cy="2985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solidFill>
                  <a:schemeClr val="accent4"/>
                </a:solidFill>
                <a:latin typeface="Comic Sans MS" panose="030F0702030302020204" charset="0"/>
                <a:cs typeface="Comic Sans MS" panose="030F0702030302020204" charset="0"/>
              </a:rPr>
              <a:t>.</a:t>
            </a:r>
            <a:r>
              <a:rPr lang="en-US" altLang="en-GB" sz="28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altLang="en-GB" sz="2800">
                <a:solidFill>
                  <a:schemeClr val="accent4"/>
                </a:solidFill>
                <a:latin typeface="Comic Sans MS" panose="030F0702030302020204" charset="0"/>
                <a:cs typeface="Comic Sans MS" panose="030F0702030302020204" charset="0"/>
              </a:rPr>
              <a:t>Lenght</a:t>
            </a:r>
            <a:endParaRPr lang="en-US" altLang="en-GB" sz="2800">
              <a:solidFill>
                <a:schemeClr val="accent4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solidFill>
                  <a:schemeClr val="bg2"/>
                </a:solidFill>
                <a:latin typeface="Comic Sans MS" panose="030F0702030302020204" charset="0"/>
                <a:cs typeface="Comic Sans MS" panose="030F0702030302020204" charset="0"/>
              </a:rPr>
              <a:t>.GC-content</a:t>
            </a:r>
            <a:endParaRPr lang="en-US" altLang="en-GB" sz="2800">
              <a:solidFill>
                <a:schemeClr val="bg2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solidFill>
                  <a:schemeClr val="accent1">
                    <a:lumMod val="5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.CpG Ratio</a:t>
            </a:r>
            <a:endParaRPr lang="en-US" altLang="en-GB" sz="2800">
              <a:solidFill>
                <a:schemeClr val="accent4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solidFill>
                  <a:schemeClr val="accent4"/>
                </a:solidFill>
                <a:latin typeface="Comic Sans MS" panose="030F0702030302020204" charset="0"/>
                <a:cs typeface="Comic Sans MS" panose="030F0702030302020204" charset="0"/>
              </a:rPr>
              <a:t>.N-Bases</a:t>
            </a:r>
            <a:endParaRPr lang="en-US" altLang="en-GB" sz="2800">
              <a:solidFill>
                <a:schemeClr val="accent4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solidFill>
                  <a:schemeClr val="accent1">
                    <a:lumMod val="5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.Complement</a:t>
            </a:r>
            <a:endParaRPr lang="en-US" altLang="en-GB" sz="2800">
              <a:solidFill>
                <a:schemeClr val="accent1">
                  <a:lumMod val="50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solidFill>
                  <a:schemeClr val="accent4"/>
                </a:solidFill>
                <a:latin typeface="Comic Sans MS" panose="030F0702030302020204" charset="0"/>
                <a:cs typeface="Comic Sans MS" panose="030F0702030302020204" charset="0"/>
              </a:rPr>
              <a:t>.Reverse</a:t>
            </a:r>
            <a:endParaRPr lang="en-US" altLang="en-GB" sz="2800">
              <a:solidFill>
                <a:schemeClr val="accent4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461" name="Google Shape;2461;p70"/>
          <p:cNvSpPr txBox="1"/>
          <p:nvPr>
            <p:ph type="title"/>
          </p:nvPr>
        </p:nvSpPr>
        <p:spPr>
          <a:xfrm>
            <a:off x="720090" y="524510"/>
            <a:ext cx="4822825" cy="834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Comic Sans MS" panose="030F0702030302020204" charset="0"/>
                <a:cs typeface="Comic Sans MS" panose="030F0702030302020204" charset="0"/>
              </a:rPr>
              <a:t>4.Biological Functions</a:t>
            </a:r>
            <a:endParaRPr lang="en-US" altLang="en-GB">
              <a:latin typeface="Comic Sans MS" panose="030F0702030302020204" charset="0"/>
              <a:cs typeface="Comic Sans MS" panose="030F0702030302020204" charset="0"/>
            </a:endParaRPr>
          </a:p>
        </p:txBody>
      </p:sp>
      <p:grpSp>
        <p:nvGrpSpPr>
          <p:cNvPr id="2462" name="Google Shape;2462;p70"/>
          <p:cNvGrpSpPr/>
          <p:nvPr/>
        </p:nvGrpSpPr>
        <p:grpSpPr>
          <a:xfrm>
            <a:off x="6205855" y="1492885"/>
            <a:ext cx="2830195" cy="3650615"/>
            <a:chOff x="5747180" y="899945"/>
            <a:chExt cx="3031138" cy="4090009"/>
          </a:xfrm>
        </p:grpSpPr>
        <p:sp>
          <p:nvSpPr>
            <p:cNvPr id="2463" name="Google Shape;2463;p70"/>
            <p:cNvSpPr/>
            <p:nvPr/>
          </p:nvSpPr>
          <p:spPr>
            <a:xfrm>
              <a:off x="6771763" y="1813568"/>
              <a:ext cx="1784407" cy="1931941"/>
            </a:xfrm>
            <a:custGeom>
              <a:avLst/>
              <a:gdLst/>
              <a:ahLst/>
              <a:cxnLst/>
              <a:rect l="l" t="t" r="r" b="b"/>
              <a:pathLst>
                <a:path w="63232" h="68460" extrusionOk="0">
                  <a:moveTo>
                    <a:pt x="10078" y="1"/>
                  </a:moveTo>
                  <a:cubicBezTo>
                    <a:pt x="7986" y="1"/>
                    <a:pt x="5918" y="457"/>
                    <a:pt x="4022" y="1345"/>
                  </a:cubicBezTo>
                  <a:cubicBezTo>
                    <a:pt x="2755" y="1945"/>
                    <a:pt x="1654" y="2779"/>
                    <a:pt x="720" y="3780"/>
                  </a:cubicBezTo>
                  <a:cubicBezTo>
                    <a:pt x="1" y="4550"/>
                    <a:pt x="705" y="5597"/>
                    <a:pt x="1493" y="5597"/>
                  </a:cubicBezTo>
                  <a:cubicBezTo>
                    <a:pt x="1729" y="5597"/>
                    <a:pt x="1973" y="5504"/>
                    <a:pt x="2188" y="5281"/>
                  </a:cubicBezTo>
                  <a:cubicBezTo>
                    <a:pt x="2988" y="4414"/>
                    <a:pt x="3922" y="3713"/>
                    <a:pt x="4990" y="3213"/>
                  </a:cubicBezTo>
                  <a:lnTo>
                    <a:pt x="4990" y="3213"/>
                  </a:lnTo>
                  <a:cubicBezTo>
                    <a:pt x="4956" y="3580"/>
                    <a:pt x="5156" y="3947"/>
                    <a:pt x="5490" y="4113"/>
                  </a:cubicBezTo>
                  <a:cubicBezTo>
                    <a:pt x="11161" y="7149"/>
                    <a:pt x="13529" y="13587"/>
                    <a:pt x="14863" y="19491"/>
                  </a:cubicBezTo>
                  <a:cubicBezTo>
                    <a:pt x="15697" y="23127"/>
                    <a:pt x="16231" y="26796"/>
                    <a:pt x="17198" y="30332"/>
                  </a:cubicBezTo>
                  <a:cubicBezTo>
                    <a:pt x="18199" y="33935"/>
                    <a:pt x="19467" y="37437"/>
                    <a:pt x="20901" y="40873"/>
                  </a:cubicBezTo>
                  <a:cubicBezTo>
                    <a:pt x="23603" y="47411"/>
                    <a:pt x="26472" y="54049"/>
                    <a:pt x="30975" y="59620"/>
                  </a:cubicBezTo>
                  <a:cubicBezTo>
                    <a:pt x="34010" y="63389"/>
                    <a:pt x="38013" y="66758"/>
                    <a:pt x="42583" y="68460"/>
                  </a:cubicBezTo>
                  <a:lnTo>
                    <a:pt x="52924" y="57885"/>
                  </a:lnTo>
                  <a:cubicBezTo>
                    <a:pt x="55892" y="53115"/>
                    <a:pt x="52924" y="48079"/>
                    <a:pt x="52924" y="48078"/>
                  </a:cubicBezTo>
                  <a:lnTo>
                    <a:pt x="52924" y="48078"/>
                  </a:lnTo>
                  <a:cubicBezTo>
                    <a:pt x="56293" y="50380"/>
                    <a:pt x="55592" y="53682"/>
                    <a:pt x="55592" y="53682"/>
                  </a:cubicBezTo>
                  <a:lnTo>
                    <a:pt x="63231" y="45743"/>
                  </a:lnTo>
                  <a:cubicBezTo>
                    <a:pt x="62431" y="44009"/>
                    <a:pt x="61463" y="42307"/>
                    <a:pt x="60396" y="40706"/>
                  </a:cubicBezTo>
                  <a:cubicBezTo>
                    <a:pt x="58594" y="37971"/>
                    <a:pt x="56493" y="35469"/>
                    <a:pt x="54125" y="33201"/>
                  </a:cubicBezTo>
                  <a:cubicBezTo>
                    <a:pt x="51690" y="30933"/>
                    <a:pt x="48721" y="29231"/>
                    <a:pt x="45518" y="28264"/>
                  </a:cubicBezTo>
                  <a:cubicBezTo>
                    <a:pt x="39814" y="26563"/>
                    <a:pt x="31875" y="26563"/>
                    <a:pt x="28673" y="20559"/>
                  </a:cubicBezTo>
                  <a:cubicBezTo>
                    <a:pt x="27973" y="19124"/>
                    <a:pt x="27439" y="17590"/>
                    <a:pt x="27072" y="16055"/>
                  </a:cubicBezTo>
                  <a:cubicBezTo>
                    <a:pt x="26672" y="14521"/>
                    <a:pt x="26171" y="12986"/>
                    <a:pt x="25538" y="11519"/>
                  </a:cubicBezTo>
                  <a:cubicBezTo>
                    <a:pt x="24370" y="8717"/>
                    <a:pt x="22602" y="6215"/>
                    <a:pt x="20367" y="4147"/>
                  </a:cubicBezTo>
                  <a:cubicBezTo>
                    <a:pt x="18199" y="2112"/>
                    <a:pt x="15464" y="744"/>
                    <a:pt x="12528" y="211"/>
                  </a:cubicBezTo>
                  <a:cubicBezTo>
                    <a:pt x="11714" y="70"/>
                    <a:pt x="10894" y="1"/>
                    <a:pt x="10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4" name="Google Shape;2464;p70"/>
            <p:cNvSpPr/>
            <p:nvPr/>
          </p:nvSpPr>
          <p:spPr>
            <a:xfrm>
              <a:off x="6992556" y="2488788"/>
              <a:ext cx="345497" cy="366211"/>
            </a:xfrm>
            <a:custGeom>
              <a:avLst/>
              <a:gdLst/>
              <a:ahLst/>
              <a:cxnLst/>
              <a:rect l="l" t="t" r="r" b="b"/>
              <a:pathLst>
                <a:path w="12243" h="12977" extrusionOk="0">
                  <a:moveTo>
                    <a:pt x="9941" y="1"/>
                  </a:moveTo>
                  <a:cubicBezTo>
                    <a:pt x="6539" y="7039"/>
                    <a:pt x="1" y="7039"/>
                    <a:pt x="1" y="7039"/>
                  </a:cubicBezTo>
                  <a:cubicBezTo>
                    <a:pt x="1268" y="8874"/>
                    <a:pt x="2336" y="10875"/>
                    <a:pt x="3170" y="12977"/>
                  </a:cubicBezTo>
                  <a:cubicBezTo>
                    <a:pt x="4571" y="12143"/>
                    <a:pt x="5905" y="11209"/>
                    <a:pt x="7173" y="10141"/>
                  </a:cubicBezTo>
                  <a:cubicBezTo>
                    <a:pt x="8207" y="9207"/>
                    <a:pt x="9174" y="8207"/>
                    <a:pt x="10041" y="7106"/>
                  </a:cubicBezTo>
                  <a:cubicBezTo>
                    <a:pt x="10508" y="6505"/>
                    <a:pt x="10942" y="5872"/>
                    <a:pt x="11376" y="5271"/>
                  </a:cubicBezTo>
                  <a:cubicBezTo>
                    <a:pt x="11643" y="4904"/>
                    <a:pt x="11909" y="4504"/>
                    <a:pt x="12243" y="4170"/>
                  </a:cubicBezTo>
                  <a:cubicBezTo>
                    <a:pt x="11342" y="2836"/>
                    <a:pt x="10575" y="1435"/>
                    <a:pt x="9941" y="1"/>
                  </a:cubicBezTo>
                  <a:close/>
                </a:path>
              </a:pathLst>
            </a:custGeom>
            <a:solidFill>
              <a:srgbClr val="DB7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5" name="Google Shape;2465;p70"/>
            <p:cNvSpPr/>
            <p:nvPr/>
          </p:nvSpPr>
          <p:spPr>
            <a:xfrm>
              <a:off x="6664922" y="1815176"/>
              <a:ext cx="739025" cy="911478"/>
            </a:xfrm>
            <a:custGeom>
              <a:avLst/>
              <a:gdLst/>
              <a:ahLst/>
              <a:cxnLst/>
              <a:rect l="l" t="t" r="r" b="b"/>
              <a:pathLst>
                <a:path w="26188" h="32299" extrusionOk="0">
                  <a:moveTo>
                    <a:pt x="12484" y="1"/>
                  </a:moveTo>
                  <a:cubicBezTo>
                    <a:pt x="6153" y="1"/>
                    <a:pt x="1" y="5230"/>
                    <a:pt x="536" y="13997"/>
                  </a:cubicBezTo>
                  <a:cubicBezTo>
                    <a:pt x="536" y="14130"/>
                    <a:pt x="570" y="14264"/>
                    <a:pt x="570" y="14431"/>
                  </a:cubicBezTo>
                  <a:cubicBezTo>
                    <a:pt x="1203" y="21469"/>
                    <a:pt x="3172" y="31509"/>
                    <a:pt x="7041" y="32210"/>
                  </a:cubicBezTo>
                  <a:cubicBezTo>
                    <a:pt x="7380" y="32268"/>
                    <a:pt x="7766" y="32299"/>
                    <a:pt x="8190" y="32299"/>
                  </a:cubicBezTo>
                  <a:cubicBezTo>
                    <a:pt x="12602" y="32299"/>
                    <a:pt x="21166" y="29021"/>
                    <a:pt x="24787" y="20135"/>
                  </a:cubicBezTo>
                  <a:cubicBezTo>
                    <a:pt x="26188" y="16766"/>
                    <a:pt x="25554" y="12096"/>
                    <a:pt x="23619" y="7826"/>
                  </a:cubicBezTo>
                  <a:cubicBezTo>
                    <a:pt x="21199" y="2431"/>
                    <a:pt x="16800" y="1"/>
                    <a:pt x="12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6" name="Google Shape;2466;p70"/>
            <p:cNvSpPr/>
            <p:nvPr/>
          </p:nvSpPr>
          <p:spPr>
            <a:xfrm>
              <a:off x="6815589" y="2085750"/>
              <a:ext cx="166639" cy="70522"/>
            </a:xfrm>
            <a:custGeom>
              <a:avLst/>
              <a:gdLst/>
              <a:ahLst/>
              <a:cxnLst/>
              <a:rect l="l" t="t" r="r" b="b"/>
              <a:pathLst>
                <a:path w="5905" h="2499" extrusionOk="0">
                  <a:moveTo>
                    <a:pt x="2889" y="1"/>
                  </a:moveTo>
                  <a:cubicBezTo>
                    <a:pt x="2233" y="1"/>
                    <a:pt x="1495" y="208"/>
                    <a:pt x="701" y="773"/>
                  </a:cubicBezTo>
                  <a:cubicBezTo>
                    <a:pt x="701" y="773"/>
                    <a:pt x="1" y="1307"/>
                    <a:pt x="835" y="2307"/>
                  </a:cubicBezTo>
                  <a:cubicBezTo>
                    <a:pt x="951" y="2442"/>
                    <a:pt x="1065" y="2498"/>
                    <a:pt x="1185" y="2498"/>
                  </a:cubicBezTo>
                  <a:cubicBezTo>
                    <a:pt x="1760" y="2498"/>
                    <a:pt x="2468" y="1221"/>
                    <a:pt x="4161" y="1221"/>
                  </a:cubicBezTo>
                  <a:cubicBezTo>
                    <a:pt x="4652" y="1221"/>
                    <a:pt x="5227" y="1329"/>
                    <a:pt x="5905" y="1607"/>
                  </a:cubicBezTo>
                  <a:cubicBezTo>
                    <a:pt x="5905" y="1607"/>
                    <a:pt x="4714" y="1"/>
                    <a:pt x="2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7" name="Google Shape;2467;p70"/>
            <p:cNvSpPr/>
            <p:nvPr/>
          </p:nvSpPr>
          <p:spPr>
            <a:xfrm>
              <a:off x="6635799" y="2143234"/>
              <a:ext cx="99814" cy="70719"/>
            </a:xfrm>
            <a:custGeom>
              <a:avLst/>
              <a:gdLst/>
              <a:ahLst/>
              <a:cxnLst/>
              <a:rect l="l" t="t" r="r" b="b"/>
              <a:pathLst>
                <a:path w="3537" h="2506" extrusionOk="0">
                  <a:moveTo>
                    <a:pt x="2220" y="1"/>
                  </a:moveTo>
                  <a:cubicBezTo>
                    <a:pt x="297" y="1"/>
                    <a:pt x="1" y="2505"/>
                    <a:pt x="1" y="2505"/>
                  </a:cubicBezTo>
                  <a:cubicBezTo>
                    <a:pt x="639" y="1611"/>
                    <a:pt x="1254" y="1382"/>
                    <a:pt x="1780" y="1382"/>
                  </a:cubicBezTo>
                  <a:cubicBezTo>
                    <a:pt x="2331" y="1382"/>
                    <a:pt x="2786" y="1633"/>
                    <a:pt x="3070" y="1633"/>
                  </a:cubicBezTo>
                  <a:cubicBezTo>
                    <a:pt x="3223" y="1633"/>
                    <a:pt x="3326" y="1561"/>
                    <a:pt x="3370" y="1338"/>
                  </a:cubicBezTo>
                  <a:cubicBezTo>
                    <a:pt x="3536" y="304"/>
                    <a:pt x="2936" y="104"/>
                    <a:pt x="2936" y="104"/>
                  </a:cubicBezTo>
                  <a:cubicBezTo>
                    <a:pt x="2675" y="33"/>
                    <a:pt x="2437" y="1"/>
                    <a:pt x="2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8" name="Google Shape;2468;p70"/>
            <p:cNvSpPr/>
            <p:nvPr/>
          </p:nvSpPr>
          <p:spPr>
            <a:xfrm>
              <a:off x="6727119" y="2196965"/>
              <a:ext cx="94142" cy="239136"/>
            </a:xfrm>
            <a:custGeom>
              <a:avLst/>
              <a:gdLst/>
              <a:ahLst/>
              <a:cxnLst/>
              <a:rect l="l" t="t" r="r" b="b"/>
              <a:pathLst>
                <a:path w="3336" h="8474" fill="none" extrusionOk="0">
                  <a:moveTo>
                    <a:pt x="1368" y="1"/>
                  </a:moveTo>
                  <a:cubicBezTo>
                    <a:pt x="1368" y="1"/>
                    <a:pt x="0" y="7706"/>
                    <a:pt x="834" y="8107"/>
                  </a:cubicBezTo>
                  <a:cubicBezTo>
                    <a:pt x="1635" y="8474"/>
                    <a:pt x="3336" y="7807"/>
                    <a:pt x="3336" y="780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9" name="Google Shape;2469;p70"/>
            <p:cNvSpPr/>
            <p:nvPr/>
          </p:nvSpPr>
          <p:spPr>
            <a:xfrm>
              <a:off x="6762874" y="2499144"/>
              <a:ext cx="125240" cy="64398"/>
            </a:xfrm>
            <a:custGeom>
              <a:avLst/>
              <a:gdLst/>
              <a:ahLst/>
              <a:cxnLst/>
              <a:rect l="l" t="t" r="r" b="b"/>
              <a:pathLst>
                <a:path w="4438" h="2282" extrusionOk="0">
                  <a:moveTo>
                    <a:pt x="2836" y="1"/>
                  </a:moveTo>
                  <a:cubicBezTo>
                    <a:pt x="2836" y="1"/>
                    <a:pt x="2469" y="768"/>
                    <a:pt x="2136" y="901"/>
                  </a:cubicBezTo>
                  <a:cubicBezTo>
                    <a:pt x="2095" y="916"/>
                    <a:pt x="2047" y="923"/>
                    <a:pt x="1994" y="923"/>
                  </a:cubicBezTo>
                  <a:cubicBezTo>
                    <a:pt x="1573" y="923"/>
                    <a:pt x="835" y="501"/>
                    <a:pt x="835" y="501"/>
                  </a:cubicBezTo>
                  <a:lnTo>
                    <a:pt x="1" y="1568"/>
                  </a:lnTo>
                  <a:cubicBezTo>
                    <a:pt x="682" y="2088"/>
                    <a:pt x="1304" y="2281"/>
                    <a:pt x="1854" y="2281"/>
                  </a:cubicBezTo>
                  <a:cubicBezTo>
                    <a:pt x="3457" y="2281"/>
                    <a:pt x="4437" y="634"/>
                    <a:pt x="4437" y="634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0" name="Google Shape;2470;p70"/>
            <p:cNvSpPr/>
            <p:nvPr/>
          </p:nvSpPr>
          <p:spPr>
            <a:xfrm>
              <a:off x="6759121" y="2513819"/>
              <a:ext cx="132211" cy="32199"/>
            </a:xfrm>
            <a:custGeom>
              <a:avLst/>
              <a:gdLst/>
              <a:ahLst/>
              <a:cxnLst/>
              <a:rect l="l" t="t" r="r" b="b"/>
              <a:pathLst>
                <a:path w="4685" h="1141" extrusionOk="0">
                  <a:moveTo>
                    <a:pt x="4545" y="1"/>
                  </a:moveTo>
                  <a:cubicBezTo>
                    <a:pt x="4532" y="1"/>
                    <a:pt x="4518" y="5"/>
                    <a:pt x="4504" y="14"/>
                  </a:cubicBezTo>
                  <a:cubicBezTo>
                    <a:pt x="4473" y="14"/>
                    <a:pt x="2611" y="972"/>
                    <a:pt x="627" y="972"/>
                  </a:cubicBezTo>
                  <a:cubicBezTo>
                    <a:pt x="452" y="972"/>
                    <a:pt x="276" y="965"/>
                    <a:pt x="100" y="948"/>
                  </a:cubicBezTo>
                  <a:cubicBezTo>
                    <a:pt x="0" y="948"/>
                    <a:pt x="0" y="1082"/>
                    <a:pt x="100" y="1115"/>
                  </a:cubicBezTo>
                  <a:cubicBezTo>
                    <a:pt x="307" y="1132"/>
                    <a:pt x="512" y="1141"/>
                    <a:pt x="714" y="1141"/>
                  </a:cubicBezTo>
                  <a:cubicBezTo>
                    <a:pt x="1295" y="1141"/>
                    <a:pt x="1858" y="1072"/>
                    <a:pt x="2402" y="948"/>
                  </a:cubicBezTo>
                  <a:cubicBezTo>
                    <a:pt x="3169" y="748"/>
                    <a:pt x="3903" y="515"/>
                    <a:pt x="4570" y="181"/>
                  </a:cubicBezTo>
                  <a:cubicBezTo>
                    <a:pt x="4685" y="152"/>
                    <a:pt x="4627" y="1"/>
                    <a:pt x="4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1" name="Google Shape;2471;p70"/>
            <p:cNvSpPr/>
            <p:nvPr/>
          </p:nvSpPr>
          <p:spPr>
            <a:xfrm>
              <a:off x="6683801" y="2244431"/>
              <a:ext cx="43346" cy="47240"/>
            </a:xfrm>
            <a:custGeom>
              <a:avLst/>
              <a:gdLst/>
              <a:ahLst/>
              <a:cxnLst/>
              <a:rect l="l" t="t" r="r" b="b"/>
              <a:pathLst>
                <a:path w="1536" h="1674" extrusionOk="0">
                  <a:moveTo>
                    <a:pt x="744" y="1"/>
                  </a:moveTo>
                  <a:cubicBezTo>
                    <a:pt x="697" y="1"/>
                    <a:pt x="649" y="7"/>
                    <a:pt x="601" y="20"/>
                  </a:cubicBezTo>
                  <a:cubicBezTo>
                    <a:pt x="234" y="87"/>
                    <a:pt x="1" y="520"/>
                    <a:pt x="101" y="987"/>
                  </a:cubicBezTo>
                  <a:cubicBezTo>
                    <a:pt x="217" y="1394"/>
                    <a:pt x="510" y="1674"/>
                    <a:pt x="826" y="1674"/>
                  </a:cubicBezTo>
                  <a:cubicBezTo>
                    <a:pt x="873" y="1674"/>
                    <a:pt x="920" y="1668"/>
                    <a:pt x="968" y="1655"/>
                  </a:cubicBezTo>
                  <a:cubicBezTo>
                    <a:pt x="1335" y="1588"/>
                    <a:pt x="1535" y="1154"/>
                    <a:pt x="1435" y="687"/>
                  </a:cubicBezTo>
                  <a:cubicBezTo>
                    <a:pt x="1348" y="281"/>
                    <a:pt x="1059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2" name="Google Shape;2472;p70"/>
            <p:cNvSpPr/>
            <p:nvPr/>
          </p:nvSpPr>
          <p:spPr>
            <a:xfrm>
              <a:off x="6893730" y="2196711"/>
              <a:ext cx="43318" cy="46958"/>
            </a:xfrm>
            <a:custGeom>
              <a:avLst/>
              <a:gdLst/>
              <a:ahLst/>
              <a:cxnLst/>
              <a:rect l="l" t="t" r="r" b="b"/>
              <a:pathLst>
                <a:path w="1535" h="1664" extrusionOk="0">
                  <a:moveTo>
                    <a:pt x="704" y="1"/>
                  </a:moveTo>
                  <a:cubicBezTo>
                    <a:pt x="670" y="1"/>
                    <a:pt x="635" y="4"/>
                    <a:pt x="601" y="10"/>
                  </a:cubicBezTo>
                  <a:cubicBezTo>
                    <a:pt x="234" y="110"/>
                    <a:pt x="0" y="544"/>
                    <a:pt x="100" y="977"/>
                  </a:cubicBezTo>
                  <a:cubicBezTo>
                    <a:pt x="188" y="1384"/>
                    <a:pt x="502" y="1664"/>
                    <a:pt x="824" y="1664"/>
                  </a:cubicBezTo>
                  <a:cubicBezTo>
                    <a:pt x="872" y="1664"/>
                    <a:pt x="920" y="1657"/>
                    <a:pt x="968" y="1644"/>
                  </a:cubicBezTo>
                  <a:cubicBezTo>
                    <a:pt x="1335" y="1578"/>
                    <a:pt x="1535" y="1144"/>
                    <a:pt x="1435" y="677"/>
                  </a:cubicBezTo>
                  <a:cubicBezTo>
                    <a:pt x="1344" y="284"/>
                    <a:pt x="1034" y="1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3" name="Google Shape;2473;p70"/>
            <p:cNvSpPr/>
            <p:nvPr/>
          </p:nvSpPr>
          <p:spPr>
            <a:xfrm>
              <a:off x="6885264" y="2181556"/>
              <a:ext cx="106389" cy="27684"/>
            </a:xfrm>
            <a:custGeom>
              <a:avLst/>
              <a:gdLst/>
              <a:ahLst/>
              <a:cxnLst/>
              <a:rect l="l" t="t" r="r" b="b"/>
              <a:pathLst>
                <a:path w="3770" h="981" extrusionOk="0">
                  <a:moveTo>
                    <a:pt x="1279" y="0"/>
                  </a:moveTo>
                  <a:cubicBezTo>
                    <a:pt x="885" y="0"/>
                    <a:pt x="411" y="174"/>
                    <a:pt x="0" y="814"/>
                  </a:cubicBezTo>
                  <a:cubicBezTo>
                    <a:pt x="0" y="814"/>
                    <a:pt x="390" y="370"/>
                    <a:pt x="1007" y="370"/>
                  </a:cubicBezTo>
                  <a:cubicBezTo>
                    <a:pt x="1362" y="370"/>
                    <a:pt x="1793" y="517"/>
                    <a:pt x="2268" y="981"/>
                  </a:cubicBezTo>
                  <a:lnTo>
                    <a:pt x="3770" y="80"/>
                  </a:lnTo>
                  <a:lnTo>
                    <a:pt x="2102" y="247"/>
                  </a:lnTo>
                  <a:cubicBezTo>
                    <a:pt x="2102" y="247"/>
                    <a:pt x="1747" y="0"/>
                    <a:pt x="1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4" name="Google Shape;2474;p70"/>
            <p:cNvSpPr/>
            <p:nvPr/>
          </p:nvSpPr>
          <p:spPr>
            <a:xfrm>
              <a:off x="6625442" y="2231167"/>
              <a:ext cx="105458" cy="40213"/>
            </a:xfrm>
            <a:custGeom>
              <a:avLst/>
              <a:gdLst/>
              <a:ahLst/>
              <a:cxnLst/>
              <a:rect l="l" t="t" r="r" b="b"/>
              <a:pathLst>
                <a:path w="3737" h="1425" extrusionOk="0">
                  <a:moveTo>
                    <a:pt x="2759" y="0"/>
                  </a:moveTo>
                  <a:cubicBezTo>
                    <a:pt x="1983" y="0"/>
                    <a:pt x="1602" y="690"/>
                    <a:pt x="1602" y="690"/>
                  </a:cubicBezTo>
                  <a:lnTo>
                    <a:pt x="1" y="1291"/>
                  </a:lnTo>
                  <a:lnTo>
                    <a:pt x="1769" y="1424"/>
                  </a:lnTo>
                  <a:cubicBezTo>
                    <a:pt x="2146" y="431"/>
                    <a:pt x="2771" y="230"/>
                    <a:pt x="3216" y="230"/>
                  </a:cubicBezTo>
                  <a:cubicBezTo>
                    <a:pt x="3518" y="230"/>
                    <a:pt x="3737" y="323"/>
                    <a:pt x="3737" y="323"/>
                  </a:cubicBezTo>
                  <a:cubicBezTo>
                    <a:pt x="3361" y="87"/>
                    <a:pt x="3035" y="0"/>
                    <a:pt x="2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5" name="Google Shape;2475;p70"/>
            <p:cNvSpPr/>
            <p:nvPr/>
          </p:nvSpPr>
          <p:spPr>
            <a:xfrm>
              <a:off x="6908799" y="2243556"/>
              <a:ext cx="201463" cy="116803"/>
            </a:xfrm>
            <a:custGeom>
              <a:avLst/>
              <a:gdLst/>
              <a:ahLst/>
              <a:cxnLst/>
              <a:rect l="l" t="t" r="r" b="b"/>
              <a:pathLst>
                <a:path w="7139" h="4139" extrusionOk="0">
                  <a:moveTo>
                    <a:pt x="4398" y="0"/>
                  </a:moveTo>
                  <a:cubicBezTo>
                    <a:pt x="3997" y="0"/>
                    <a:pt x="3570" y="49"/>
                    <a:pt x="3136" y="151"/>
                  </a:cubicBezTo>
                  <a:cubicBezTo>
                    <a:pt x="1301" y="551"/>
                    <a:pt x="0" y="1752"/>
                    <a:pt x="234" y="2820"/>
                  </a:cubicBezTo>
                  <a:cubicBezTo>
                    <a:pt x="437" y="3635"/>
                    <a:pt x="1457" y="4138"/>
                    <a:pt x="2745" y="4138"/>
                  </a:cubicBezTo>
                  <a:cubicBezTo>
                    <a:pt x="3144" y="4138"/>
                    <a:pt x="3569" y="4090"/>
                    <a:pt x="4003" y="3987"/>
                  </a:cubicBezTo>
                  <a:cubicBezTo>
                    <a:pt x="5838" y="3587"/>
                    <a:pt x="7139" y="2386"/>
                    <a:pt x="6905" y="1319"/>
                  </a:cubicBezTo>
                  <a:cubicBezTo>
                    <a:pt x="6727" y="504"/>
                    <a:pt x="5693" y="0"/>
                    <a:pt x="4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6" name="Google Shape;2476;p70"/>
            <p:cNvSpPr/>
            <p:nvPr/>
          </p:nvSpPr>
          <p:spPr>
            <a:xfrm>
              <a:off x="6691336" y="2314642"/>
              <a:ext cx="44277" cy="84745"/>
            </a:xfrm>
            <a:custGeom>
              <a:avLst/>
              <a:gdLst/>
              <a:ahLst/>
              <a:cxnLst/>
              <a:rect l="l" t="t" r="r" b="b"/>
              <a:pathLst>
                <a:path w="1569" h="3003" extrusionOk="0">
                  <a:moveTo>
                    <a:pt x="1" y="1"/>
                  </a:moveTo>
                  <a:cubicBezTo>
                    <a:pt x="234" y="968"/>
                    <a:pt x="267" y="2369"/>
                    <a:pt x="501" y="3003"/>
                  </a:cubicBezTo>
                  <a:cubicBezTo>
                    <a:pt x="1101" y="2469"/>
                    <a:pt x="1568" y="1802"/>
                    <a:pt x="1435" y="1201"/>
                  </a:cubicBezTo>
                  <a:cubicBezTo>
                    <a:pt x="1302" y="634"/>
                    <a:pt x="835" y="167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7" name="Google Shape;2477;p70"/>
            <p:cNvSpPr/>
            <p:nvPr/>
          </p:nvSpPr>
          <p:spPr>
            <a:xfrm>
              <a:off x="7320162" y="2112954"/>
              <a:ext cx="247433" cy="282031"/>
            </a:xfrm>
            <a:custGeom>
              <a:avLst/>
              <a:gdLst/>
              <a:ahLst/>
              <a:cxnLst/>
              <a:rect l="l" t="t" r="r" b="b"/>
              <a:pathLst>
                <a:path w="8768" h="9994" extrusionOk="0">
                  <a:moveTo>
                    <a:pt x="3318" y="0"/>
                  </a:moveTo>
                  <a:cubicBezTo>
                    <a:pt x="3105" y="0"/>
                    <a:pt x="2888" y="14"/>
                    <a:pt x="2669" y="42"/>
                  </a:cubicBezTo>
                  <a:cubicBezTo>
                    <a:pt x="1668" y="143"/>
                    <a:pt x="734" y="543"/>
                    <a:pt x="0" y="1210"/>
                  </a:cubicBezTo>
                  <a:lnTo>
                    <a:pt x="934" y="9416"/>
                  </a:lnTo>
                  <a:cubicBezTo>
                    <a:pt x="1690" y="9811"/>
                    <a:pt x="2488" y="9994"/>
                    <a:pt x="3269" y="9994"/>
                  </a:cubicBezTo>
                  <a:cubicBezTo>
                    <a:pt x="5590" y="9994"/>
                    <a:pt x="7757" y="8376"/>
                    <a:pt x="8206" y="5880"/>
                  </a:cubicBezTo>
                  <a:cubicBezTo>
                    <a:pt x="8767" y="2794"/>
                    <a:pt x="6358" y="0"/>
                    <a:pt x="3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8" name="Google Shape;2478;p70"/>
            <p:cNvSpPr/>
            <p:nvPr/>
          </p:nvSpPr>
          <p:spPr>
            <a:xfrm>
              <a:off x="7374740" y="2181923"/>
              <a:ext cx="94170" cy="144035"/>
            </a:xfrm>
            <a:custGeom>
              <a:avLst/>
              <a:gdLst/>
              <a:ahLst/>
              <a:cxnLst/>
              <a:rect l="l" t="t" r="r" b="b"/>
              <a:pathLst>
                <a:path w="3337" h="5104" fill="none" extrusionOk="0">
                  <a:moveTo>
                    <a:pt x="3337" y="0"/>
                  </a:moveTo>
                  <a:lnTo>
                    <a:pt x="1" y="5104"/>
                  </a:lnTo>
                  <a:lnTo>
                    <a:pt x="2436" y="4337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9" name="Google Shape;2479;p70"/>
            <p:cNvSpPr/>
            <p:nvPr/>
          </p:nvSpPr>
          <p:spPr>
            <a:xfrm>
              <a:off x="6687583" y="1803437"/>
              <a:ext cx="726721" cy="753756"/>
            </a:xfrm>
            <a:custGeom>
              <a:avLst/>
              <a:gdLst/>
              <a:ahLst/>
              <a:cxnLst/>
              <a:rect l="l" t="t" r="r" b="b"/>
              <a:pathLst>
                <a:path w="25752" h="26710" extrusionOk="0">
                  <a:moveTo>
                    <a:pt x="12234" y="1"/>
                  </a:moveTo>
                  <a:cubicBezTo>
                    <a:pt x="6728" y="1"/>
                    <a:pt x="1246" y="3919"/>
                    <a:pt x="0" y="10410"/>
                  </a:cubicBezTo>
                  <a:cubicBezTo>
                    <a:pt x="534" y="10243"/>
                    <a:pt x="3403" y="9176"/>
                    <a:pt x="4370" y="6040"/>
                  </a:cubicBezTo>
                  <a:cubicBezTo>
                    <a:pt x="4370" y="6040"/>
                    <a:pt x="10174" y="11878"/>
                    <a:pt x="18146" y="12078"/>
                  </a:cubicBezTo>
                  <a:lnTo>
                    <a:pt x="18146" y="12111"/>
                  </a:lnTo>
                  <a:lnTo>
                    <a:pt x="21249" y="25021"/>
                  </a:lnTo>
                  <a:cubicBezTo>
                    <a:pt x="21479" y="26026"/>
                    <a:pt x="22376" y="26710"/>
                    <a:pt x="23388" y="26710"/>
                  </a:cubicBezTo>
                  <a:cubicBezTo>
                    <a:pt x="23551" y="26710"/>
                    <a:pt x="23717" y="26692"/>
                    <a:pt x="23884" y="26655"/>
                  </a:cubicBezTo>
                  <a:cubicBezTo>
                    <a:pt x="25051" y="26355"/>
                    <a:pt x="25752" y="25187"/>
                    <a:pt x="25452" y="24020"/>
                  </a:cubicBezTo>
                  <a:lnTo>
                    <a:pt x="22483" y="11644"/>
                  </a:lnTo>
                  <a:cubicBezTo>
                    <a:pt x="23083" y="11477"/>
                    <a:pt x="23717" y="11311"/>
                    <a:pt x="24284" y="11077"/>
                  </a:cubicBezTo>
                  <a:cubicBezTo>
                    <a:pt x="23951" y="9876"/>
                    <a:pt x="23550" y="8675"/>
                    <a:pt x="23050" y="7541"/>
                  </a:cubicBezTo>
                  <a:cubicBezTo>
                    <a:pt x="20703" y="2311"/>
                    <a:pt x="16462" y="1"/>
                    <a:pt x="12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0" name="Google Shape;2480;p70"/>
            <p:cNvSpPr/>
            <p:nvPr/>
          </p:nvSpPr>
          <p:spPr>
            <a:xfrm>
              <a:off x="6911621" y="2615862"/>
              <a:ext cx="1866697" cy="2374092"/>
            </a:xfrm>
            <a:custGeom>
              <a:avLst/>
              <a:gdLst/>
              <a:ahLst/>
              <a:cxnLst/>
              <a:rect l="l" t="t" r="r" b="b"/>
              <a:pathLst>
                <a:path w="66148" h="84128" extrusionOk="0">
                  <a:moveTo>
                    <a:pt x="15311" y="1"/>
                  </a:moveTo>
                  <a:cubicBezTo>
                    <a:pt x="15011" y="435"/>
                    <a:pt x="14711" y="868"/>
                    <a:pt x="14444" y="1302"/>
                  </a:cubicBezTo>
                  <a:cubicBezTo>
                    <a:pt x="13943" y="2036"/>
                    <a:pt x="13476" y="2736"/>
                    <a:pt x="12909" y="3437"/>
                  </a:cubicBezTo>
                  <a:cubicBezTo>
                    <a:pt x="11041" y="5672"/>
                    <a:pt x="8773" y="7573"/>
                    <a:pt x="6205" y="9007"/>
                  </a:cubicBezTo>
                  <a:cubicBezTo>
                    <a:pt x="8406" y="15445"/>
                    <a:pt x="7305" y="22283"/>
                    <a:pt x="2869" y="33391"/>
                  </a:cubicBezTo>
                  <a:cubicBezTo>
                    <a:pt x="0" y="40530"/>
                    <a:pt x="4870" y="47368"/>
                    <a:pt x="10674" y="52505"/>
                  </a:cubicBezTo>
                  <a:lnTo>
                    <a:pt x="12809" y="84094"/>
                  </a:lnTo>
                  <a:lnTo>
                    <a:pt x="66147" y="84128"/>
                  </a:lnTo>
                  <a:cubicBezTo>
                    <a:pt x="64480" y="75889"/>
                    <a:pt x="60110" y="61011"/>
                    <a:pt x="59409" y="59877"/>
                  </a:cubicBezTo>
                  <a:cubicBezTo>
                    <a:pt x="45232" y="20749"/>
                    <a:pt x="21716" y="5471"/>
                    <a:pt x="17546" y="3003"/>
                  </a:cubicBezTo>
                  <a:cubicBezTo>
                    <a:pt x="16679" y="1936"/>
                    <a:pt x="15945" y="935"/>
                    <a:pt x="15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1" name="Google Shape;2481;p70"/>
            <p:cNvSpPr/>
            <p:nvPr/>
          </p:nvSpPr>
          <p:spPr>
            <a:xfrm>
              <a:off x="7065985" y="2596560"/>
              <a:ext cx="345497" cy="434475"/>
            </a:xfrm>
            <a:custGeom>
              <a:avLst/>
              <a:gdLst/>
              <a:ahLst/>
              <a:cxnLst/>
              <a:rect l="l" t="t" r="r" b="b"/>
              <a:pathLst>
                <a:path w="12243" h="15396" extrusionOk="0">
                  <a:moveTo>
                    <a:pt x="10131" y="0"/>
                  </a:moveTo>
                  <a:cubicBezTo>
                    <a:pt x="9917" y="0"/>
                    <a:pt x="9697" y="55"/>
                    <a:pt x="9474" y="185"/>
                  </a:cubicBezTo>
                  <a:cubicBezTo>
                    <a:pt x="9474" y="185"/>
                    <a:pt x="3637" y="7423"/>
                    <a:pt x="1" y="8624"/>
                  </a:cubicBezTo>
                  <a:lnTo>
                    <a:pt x="868" y="15395"/>
                  </a:lnTo>
                  <a:cubicBezTo>
                    <a:pt x="868" y="15395"/>
                    <a:pt x="9975" y="8991"/>
                    <a:pt x="12243" y="1619"/>
                  </a:cubicBezTo>
                  <a:cubicBezTo>
                    <a:pt x="12243" y="1619"/>
                    <a:pt x="11291" y="0"/>
                    <a:pt x="10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2" name="Google Shape;2482;p70"/>
            <p:cNvSpPr/>
            <p:nvPr/>
          </p:nvSpPr>
          <p:spPr>
            <a:xfrm>
              <a:off x="5771646" y="969479"/>
              <a:ext cx="689104" cy="2869212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3" name="Google Shape;2483;p70"/>
            <p:cNvSpPr/>
            <p:nvPr/>
          </p:nvSpPr>
          <p:spPr>
            <a:xfrm>
              <a:off x="5747180" y="899945"/>
              <a:ext cx="770039" cy="2919077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4" name="Google Shape;2484;p70"/>
            <p:cNvSpPr/>
            <p:nvPr/>
          </p:nvSpPr>
          <p:spPr>
            <a:xfrm>
              <a:off x="5944861" y="2932773"/>
              <a:ext cx="444465" cy="225337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5" name="Google Shape;2485;p70"/>
            <p:cNvSpPr/>
            <p:nvPr/>
          </p:nvSpPr>
          <p:spPr>
            <a:xfrm>
              <a:off x="5834718" y="2747367"/>
              <a:ext cx="561126" cy="275201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6" name="Google Shape;2486;p70"/>
            <p:cNvSpPr/>
            <p:nvPr/>
          </p:nvSpPr>
          <p:spPr>
            <a:xfrm>
              <a:off x="5801785" y="2584482"/>
              <a:ext cx="518796" cy="264873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7" name="Google Shape;2487;p70"/>
            <p:cNvSpPr/>
            <p:nvPr/>
          </p:nvSpPr>
          <p:spPr>
            <a:xfrm>
              <a:off x="5859185" y="2455178"/>
              <a:ext cx="335874" cy="176714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8" name="Google Shape;2488;p70"/>
            <p:cNvSpPr/>
            <p:nvPr/>
          </p:nvSpPr>
          <p:spPr>
            <a:xfrm>
              <a:off x="6112403" y="2739353"/>
              <a:ext cx="294899" cy="152360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9" name="Google Shape;2489;p70"/>
            <p:cNvSpPr/>
            <p:nvPr/>
          </p:nvSpPr>
          <p:spPr>
            <a:xfrm>
              <a:off x="6048400" y="2574266"/>
              <a:ext cx="286123" cy="152727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0" name="Google Shape;2490;p70"/>
            <p:cNvSpPr/>
            <p:nvPr/>
          </p:nvSpPr>
          <p:spPr>
            <a:xfrm>
              <a:off x="6018289" y="2445921"/>
              <a:ext cx="189018" cy="105966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1" name="Google Shape;2491;p70"/>
            <p:cNvSpPr/>
            <p:nvPr/>
          </p:nvSpPr>
          <p:spPr>
            <a:xfrm>
              <a:off x="6155720" y="2920723"/>
              <a:ext cx="249493" cy="132888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2" name="Google Shape;2492;p70"/>
            <p:cNvSpPr/>
            <p:nvPr/>
          </p:nvSpPr>
          <p:spPr>
            <a:xfrm>
              <a:off x="5842845" y="2064246"/>
              <a:ext cx="421155" cy="214641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3" name="Google Shape;2493;p70"/>
            <p:cNvSpPr/>
            <p:nvPr/>
          </p:nvSpPr>
          <p:spPr>
            <a:xfrm>
              <a:off x="5820890" y="1865944"/>
              <a:ext cx="557966" cy="284937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4" name="Google Shape;2494;p70"/>
            <p:cNvSpPr/>
            <p:nvPr/>
          </p:nvSpPr>
          <p:spPr>
            <a:xfrm>
              <a:off x="5896209" y="1696483"/>
              <a:ext cx="534402" cy="272718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5" name="Google Shape;2495;p70"/>
            <p:cNvSpPr/>
            <p:nvPr/>
          </p:nvSpPr>
          <p:spPr>
            <a:xfrm>
              <a:off x="6016709" y="1570368"/>
              <a:ext cx="387489" cy="200221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6" name="Google Shape;2496;p70"/>
            <p:cNvSpPr/>
            <p:nvPr/>
          </p:nvSpPr>
          <p:spPr>
            <a:xfrm>
              <a:off x="6001555" y="1561083"/>
              <a:ext cx="234198" cy="126651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7" name="Google Shape;2497;p70"/>
            <p:cNvSpPr/>
            <p:nvPr/>
          </p:nvSpPr>
          <p:spPr>
            <a:xfrm>
              <a:off x="5888364" y="1690387"/>
              <a:ext cx="279632" cy="149848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8" name="Google Shape;2498;p70"/>
            <p:cNvSpPr/>
            <p:nvPr/>
          </p:nvSpPr>
          <p:spPr>
            <a:xfrm>
              <a:off x="5810449" y="1860723"/>
              <a:ext cx="258693" cy="139548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9" name="Google Shape;2499;p70"/>
            <p:cNvSpPr/>
            <p:nvPr/>
          </p:nvSpPr>
          <p:spPr>
            <a:xfrm>
              <a:off x="5835649" y="2058461"/>
              <a:ext cx="227848" cy="123491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0" name="Google Shape;2500;p70"/>
            <p:cNvSpPr/>
            <p:nvPr/>
          </p:nvSpPr>
          <p:spPr>
            <a:xfrm>
              <a:off x="5925304" y="3433480"/>
              <a:ext cx="397394" cy="118214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1" name="Google Shape;2501;p70"/>
            <p:cNvSpPr/>
            <p:nvPr/>
          </p:nvSpPr>
          <p:spPr>
            <a:xfrm>
              <a:off x="5807345" y="3606864"/>
              <a:ext cx="572810" cy="155690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2" name="Google Shape;2502;p70"/>
            <p:cNvSpPr/>
            <p:nvPr/>
          </p:nvSpPr>
          <p:spPr>
            <a:xfrm>
              <a:off x="5971500" y="1225265"/>
              <a:ext cx="422453" cy="9631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3" name="Google Shape;2503;p70"/>
            <p:cNvSpPr/>
            <p:nvPr/>
          </p:nvSpPr>
          <p:spPr>
            <a:xfrm>
              <a:off x="5865167" y="999364"/>
              <a:ext cx="596543" cy="134892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4" name="Google Shape;2504;p70"/>
            <p:cNvSpPr/>
            <p:nvPr/>
          </p:nvSpPr>
          <p:spPr>
            <a:xfrm>
              <a:off x="6211878" y="993777"/>
              <a:ext cx="257366" cy="76504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5" name="Google Shape;2505;p70"/>
            <p:cNvSpPr/>
            <p:nvPr/>
          </p:nvSpPr>
          <p:spPr>
            <a:xfrm>
              <a:off x="6174233" y="1218634"/>
              <a:ext cx="227933" cy="69111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6" name="Google Shape;2506;p70"/>
            <p:cNvSpPr/>
            <p:nvPr/>
          </p:nvSpPr>
          <p:spPr>
            <a:xfrm>
              <a:off x="5907046" y="3423857"/>
              <a:ext cx="226155" cy="79891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7" name="Google Shape;2507;p70"/>
            <p:cNvSpPr/>
            <p:nvPr/>
          </p:nvSpPr>
          <p:spPr>
            <a:xfrm>
              <a:off x="5794053" y="3599894"/>
              <a:ext cx="310900" cy="101536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8" name="Google Shape;2508;p70"/>
            <p:cNvSpPr/>
            <p:nvPr/>
          </p:nvSpPr>
          <p:spPr>
            <a:xfrm>
              <a:off x="6381650" y="3554403"/>
              <a:ext cx="87567" cy="65922"/>
            </a:xfrm>
            <a:custGeom>
              <a:avLst/>
              <a:gdLst/>
              <a:ahLst/>
              <a:cxnLst/>
              <a:rect l="l" t="t" r="r" b="b"/>
              <a:pathLst>
                <a:path w="3103" h="2336" extrusionOk="0">
                  <a:moveTo>
                    <a:pt x="0" y="0"/>
                  </a:moveTo>
                  <a:lnTo>
                    <a:pt x="1935" y="2335"/>
                  </a:lnTo>
                  <a:cubicBezTo>
                    <a:pt x="1935" y="2335"/>
                    <a:pt x="3102" y="1534"/>
                    <a:pt x="3036" y="1168"/>
                  </a:cubicBezTo>
                  <a:cubicBezTo>
                    <a:pt x="2969" y="80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B7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9" name="Google Shape;2509;p70"/>
            <p:cNvSpPr/>
            <p:nvPr/>
          </p:nvSpPr>
          <p:spPr>
            <a:xfrm>
              <a:off x="6257369" y="3452331"/>
              <a:ext cx="494245" cy="504037"/>
            </a:xfrm>
            <a:custGeom>
              <a:avLst/>
              <a:gdLst/>
              <a:ahLst/>
              <a:cxnLst/>
              <a:rect l="l" t="t" r="r" b="b"/>
              <a:pathLst>
                <a:path w="17514" h="17861" extrusionOk="0">
                  <a:moveTo>
                    <a:pt x="1269" y="0"/>
                  </a:moveTo>
                  <a:cubicBezTo>
                    <a:pt x="1123" y="0"/>
                    <a:pt x="984" y="43"/>
                    <a:pt x="868" y="148"/>
                  </a:cubicBezTo>
                  <a:cubicBezTo>
                    <a:pt x="568" y="448"/>
                    <a:pt x="735" y="882"/>
                    <a:pt x="835" y="1182"/>
                  </a:cubicBezTo>
                  <a:cubicBezTo>
                    <a:pt x="1235" y="2116"/>
                    <a:pt x="1736" y="3017"/>
                    <a:pt x="2269" y="3884"/>
                  </a:cubicBezTo>
                  <a:cubicBezTo>
                    <a:pt x="2136" y="3917"/>
                    <a:pt x="2002" y="4017"/>
                    <a:pt x="1902" y="4151"/>
                  </a:cubicBezTo>
                  <a:cubicBezTo>
                    <a:pt x="1836" y="4351"/>
                    <a:pt x="1802" y="4551"/>
                    <a:pt x="1869" y="4751"/>
                  </a:cubicBezTo>
                  <a:cubicBezTo>
                    <a:pt x="1769" y="4785"/>
                    <a:pt x="1635" y="4818"/>
                    <a:pt x="1502" y="4885"/>
                  </a:cubicBezTo>
                  <a:cubicBezTo>
                    <a:pt x="1202" y="5051"/>
                    <a:pt x="1002" y="5352"/>
                    <a:pt x="902" y="5685"/>
                  </a:cubicBezTo>
                  <a:cubicBezTo>
                    <a:pt x="868" y="5885"/>
                    <a:pt x="868" y="6052"/>
                    <a:pt x="868" y="6252"/>
                  </a:cubicBezTo>
                  <a:cubicBezTo>
                    <a:pt x="902" y="6319"/>
                    <a:pt x="902" y="6419"/>
                    <a:pt x="868" y="6519"/>
                  </a:cubicBezTo>
                  <a:cubicBezTo>
                    <a:pt x="802" y="6552"/>
                    <a:pt x="735" y="6586"/>
                    <a:pt x="635" y="6619"/>
                  </a:cubicBezTo>
                  <a:cubicBezTo>
                    <a:pt x="368" y="6753"/>
                    <a:pt x="134" y="7019"/>
                    <a:pt x="68" y="7353"/>
                  </a:cubicBezTo>
                  <a:cubicBezTo>
                    <a:pt x="1" y="7687"/>
                    <a:pt x="68" y="8054"/>
                    <a:pt x="234" y="8387"/>
                  </a:cubicBezTo>
                  <a:cubicBezTo>
                    <a:pt x="535" y="9021"/>
                    <a:pt x="968" y="9621"/>
                    <a:pt x="1469" y="10088"/>
                  </a:cubicBezTo>
                  <a:cubicBezTo>
                    <a:pt x="1969" y="10589"/>
                    <a:pt x="2536" y="11056"/>
                    <a:pt x="3103" y="11456"/>
                  </a:cubicBezTo>
                  <a:cubicBezTo>
                    <a:pt x="4404" y="12290"/>
                    <a:pt x="5772" y="13057"/>
                    <a:pt x="7173" y="13691"/>
                  </a:cubicBezTo>
                  <a:cubicBezTo>
                    <a:pt x="7440" y="13824"/>
                    <a:pt x="7706" y="13958"/>
                    <a:pt x="8007" y="14091"/>
                  </a:cubicBezTo>
                  <a:cubicBezTo>
                    <a:pt x="10208" y="15792"/>
                    <a:pt x="13177" y="17861"/>
                    <a:pt x="13177" y="17861"/>
                  </a:cubicBezTo>
                  <a:lnTo>
                    <a:pt x="17513" y="13090"/>
                  </a:lnTo>
                  <a:lnTo>
                    <a:pt x="11643" y="10822"/>
                  </a:lnTo>
                  <a:cubicBezTo>
                    <a:pt x="11643" y="10689"/>
                    <a:pt x="11609" y="10555"/>
                    <a:pt x="11609" y="10389"/>
                  </a:cubicBezTo>
                  <a:cubicBezTo>
                    <a:pt x="11576" y="9855"/>
                    <a:pt x="11509" y="9288"/>
                    <a:pt x="11442" y="8721"/>
                  </a:cubicBezTo>
                  <a:cubicBezTo>
                    <a:pt x="11342" y="7620"/>
                    <a:pt x="11209" y="6519"/>
                    <a:pt x="11042" y="5385"/>
                  </a:cubicBezTo>
                  <a:cubicBezTo>
                    <a:pt x="10942" y="4851"/>
                    <a:pt x="10875" y="4284"/>
                    <a:pt x="10775" y="3717"/>
                  </a:cubicBezTo>
                  <a:cubicBezTo>
                    <a:pt x="10709" y="3450"/>
                    <a:pt x="10675" y="3183"/>
                    <a:pt x="10642" y="2883"/>
                  </a:cubicBezTo>
                  <a:cubicBezTo>
                    <a:pt x="10609" y="2750"/>
                    <a:pt x="10575" y="2616"/>
                    <a:pt x="10542" y="2483"/>
                  </a:cubicBezTo>
                  <a:cubicBezTo>
                    <a:pt x="10542" y="2383"/>
                    <a:pt x="10475" y="2316"/>
                    <a:pt x="10408" y="2249"/>
                  </a:cubicBezTo>
                  <a:cubicBezTo>
                    <a:pt x="10338" y="2226"/>
                    <a:pt x="10267" y="2215"/>
                    <a:pt x="10197" y="2215"/>
                  </a:cubicBezTo>
                  <a:cubicBezTo>
                    <a:pt x="10071" y="2215"/>
                    <a:pt x="9949" y="2251"/>
                    <a:pt x="9841" y="2316"/>
                  </a:cubicBezTo>
                  <a:cubicBezTo>
                    <a:pt x="9641" y="2416"/>
                    <a:pt x="9508" y="2583"/>
                    <a:pt x="9408" y="2783"/>
                  </a:cubicBezTo>
                  <a:cubicBezTo>
                    <a:pt x="9174" y="3217"/>
                    <a:pt x="9007" y="3684"/>
                    <a:pt x="8941" y="4151"/>
                  </a:cubicBezTo>
                  <a:cubicBezTo>
                    <a:pt x="8741" y="5218"/>
                    <a:pt x="8607" y="6286"/>
                    <a:pt x="8474" y="7353"/>
                  </a:cubicBezTo>
                  <a:lnTo>
                    <a:pt x="8274" y="7253"/>
                  </a:lnTo>
                  <a:cubicBezTo>
                    <a:pt x="7406" y="6719"/>
                    <a:pt x="6606" y="6085"/>
                    <a:pt x="5939" y="5352"/>
                  </a:cubicBezTo>
                  <a:cubicBezTo>
                    <a:pt x="5238" y="4551"/>
                    <a:pt x="4571" y="3717"/>
                    <a:pt x="4004" y="2850"/>
                  </a:cubicBezTo>
                  <a:cubicBezTo>
                    <a:pt x="3670" y="2416"/>
                    <a:pt x="3370" y="1949"/>
                    <a:pt x="3070" y="1516"/>
                  </a:cubicBezTo>
                  <a:cubicBezTo>
                    <a:pt x="2803" y="1082"/>
                    <a:pt x="2503" y="715"/>
                    <a:pt x="2136" y="381"/>
                  </a:cubicBezTo>
                  <a:cubicBezTo>
                    <a:pt x="1930" y="199"/>
                    <a:pt x="1584" y="0"/>
                    <a:pt x="1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0" name="Google Shape;2510;p70"/>
            <p:cNvSpPr/>
            <p:nvPr/>
          </p:nvSpPr>
          <p:spPr>
            <a:xfrm>
              <a:off x="6322331" y="3562869"/>
              <a:ext cx="47099" cy="79101"/>
            </a:xfrm>
            <a:custGeom>
              <a:avLst/>
              <a:gdLst/>
              <a:ahLst/>
              <a:cxnLst/>
              <a:rect l="l" t="t" r="r" b="b"/>
              <a:pathLst>
                <a:path w="1669" h="2803" fill="none" extrusionOk="0">
                  <a:moveTo>
                    <a:pt x="1" y="0"/>
                  </a:moveTo>
                  <a:lnTo>
                    <a:pt x="1668" y="2802"/>
                  </a:lnTo>
                </a:path>
              </a:pathLst>
            </a:custGeom>
            <a:solidFill>
              <a:schemeClr val="dk1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1" name="Google Shape;2511;p70"/>
            <p:cNvSpPr/>
            <p:nvPr/>
          </p:nvSpPr>
          <p:spPr>
            <a:xfrm>
              <a:off x="6311043" y="3587336"/>
              <a:ext cx="21673" cy="79101"/>
            </a:xfrm>
            <a:custGeom>
              <a:avLst/>
              <a:gdLst/>
              <a:ahLst/>
              <a:cxnLst/>
              <a:rect l="l" t="t" r="r" b="b"/>
              <a:pathLst>
                <a:path w="768" h="2803" fill="none" extrusionOk="0">
                  <a:moveTo>
                    <a:pt x="0" y="1"/>
                  </a:moveTo>
                  <a:cubicBezTo>
                    <a:pt x="0" y="968"/>
                    <a:pt x="267" y="1935"/>
                    <a:pt x="768" y="2803"/>
                  </a:cubicBezTo>
                </a:path>
              </a:pathLst>
            </a:custGeom>
            <a:solidFill>
              <a:schemeClr val="dk1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2" name="Google Shape;2512;p70"/>
            <p:cNvSpPr/>
            <p:nvPr/>
          </p:nvSpPr>
          <p:spPr>
            <a:xfrm>
              <a:off x="6281864" y="3636297"/>
              <a:ext cx="27317" cy="64031"/>
            </a:xfrm>
            <a:custGeom>
              <a:avLst/>
              <a:gdLst/>
              <a:ahLst/>
              <a:cxnLst/>
              <a:rect l="l" t="t" r="r" b="b"/>
              <a:pathLst>
                <a:path w="968" h="2269" fill="none" extrusionOk="0">
                  <a:moveTo>
                    <a:pt x="0" y="0"/>
                  </a:moveTo>
                  <a:cubicBezTo>
                    <a:pt x="0" y="0"/>
                    <a:pt x="234" y="1568"/>
                    <a:pt x="968" y="2268"/>
                  </a:cubicBezTo>
                </a:path>
              </a:pathLst>
            </a:custGeom>
            <a:solidFill>
              <a:schemeClr val="dk1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3" name="Google Shape;2513;p70"/>
            <p:cNvSpPr/>
            <p:nvPr/>
          </p:nvSpPr>
          <p:spPr>
            <a:xfrm>
              <a:off x="6539795" y="2939405"/>
              <a:ext cx="1589350" cy="1693087"/>
            </a:xfrm>
            <a:custGeom>
              <a:avLst/>
              <a:gdLst/>
              <a:ahLst/>
              <a:cxnLst/>
              <a:rect l="l" t="t" r="r" b="b"/>
              <a:pathLst>
                <a:path w="56320" h="59996" extrusionOk="0">
                  <a:moveTo>
                    <a:pt x="35028" y="0"/>
                  </a:moveTo>
                  <a:cubicBezTo>
                    <a:pt x="31957" y="0"/>
                    <a:pt x="28914" y="1895"/>
                    <a:pt x="28154" y="5481"/>
                  </a:cubicBezTo>
                  <a:cubicBezTo>
                    <a:pt x="27820" y="7283"/>
                    <a:pt x="27753" y="9151"/>
                    <a:pt x="28053" y="10952"/>
                  </a:cubicBezTo>
                  <a:cubicBezTo>
                    <a:pt x="29755" y="24362"/>
                    <a:pt x="35959" y="45577"/>
                    <a:pt x="35959" y="45577"/>
                  </a:cubicBezTo>
                  <a:lnTo>
                    <a:pt x="4003" y="29632"/>
                  </a:lnTo>
                  <a:lnTo>
                    <a:pt x="0" y="34636"/>
                  </a:lnTo>
                  <a:cubicBezTo>
                    <a:pt x="0" y="34636"/>
                    <a:pt x="33591" y="59787"/>
                    <a:pt x="36726" y="59787"/>
                  </a:cubicBezTo>
                  <a:cubicBezTo>
                    <a:pt x="37052" y="59787"/>
                    <a:pt x="38438" y="59996"/>
                    <a:pt x="40296" y="59996"/>
                  </a:cubicBezTo>
                  <a:cubicBezTo>
                    <a:pt x="46047" y="59996"/>
                    <a:pt x="56319" y="57995"/>
                    <a:pt x="53672" y="41607"/>
                  </a:cubicBezTo>
                  <a:cubicBezTo>
                    <a:pt x="51370" y="27030"/>
                    <a:pt x="45232" y="12220"/>
                    <a:pt x="41496" y="4147"/>
                  </a:cubicBezTo>
                  <a:cubicBezTo>
                    <a:pt x="40216" y="1342"/>
                    <a:pt x="37612" y="0"/>
                    <a:pt x="35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4" name="Google Shape;2514;p70"/>
            <p:cNvSpPr/>
            <p:nvPr/>
          </p:nvSpPr>
          <p:spPr>
            <a:xfrm>
              <a:off x="7096124" y="2883219"/>
              <a:ext cx="1014791" cy="1764089"/>
            </a:xfrm>
            <a:custGeom>
              <a:avLst/>
              <a:gdLst/>
              <a:ahLst/>
              <a:cxnLst/>
              <a:rect l="l" t="t" r="r" b="b"/>
              <a:pathLst>
                <a:path w="35960" h="62512" fill="none" extrusionOk="0">
                  <a:moveTo>
                    <a:pt x="0" y="39462"/>
                  </a:moveTo>
                  <a:lnTo>
                    <a:pt x="16245" y="47568"/>
                  </a:lnTo>
                  <a:cubicBezTo>
                    <a:pt x="16245" y="47568"/>
                    <a:pt x="10041" y="26353"/>
                    <a:pt x="8339" y="12976"/>
                  </a:cubicBezTo>
                  <a:cubicBezTo>
                    <a:pt x="8073" y="11142"/>
                    <a:pt x="8106" y="9307"/>
                    <a:pt x="8473" y="7506"/>
                  </a:cubicBezTo>
                  <a:cubicBezTo>
                    <a:pt x="9874" y="901"/>
                    <a:pt x="18980" y="0"/>
                    <a:pt x="21816" y="6138"/>
                  </a:cubicBezTo>
                  <a:cubicBezTo>
                    <a:pt x="25518" y="14244"/>
                    <a:pt x="31656" y="29054"/>
                    <a:pt x="33991" y="43665"/>
                  </a:cubicBezTo>
                  <a:cubicBezTo>
                    <a:pt x="35959" y="55840"/>
                    <a:pt x="30789" y="60077"/>
                    <a:pt x="25618" y="61444"/>
                  </a:cubicBezTo>
                  <a:cubicBezTo>
                    <a:pt x="21415" y="62512"/>
                    <a:pt x="16946" y="61811"/>
                    <a:pt x="13243" y="59510"/>
                  </a:cubicBezTo>
                  <a:lnTo>
                    <a:pt x="4570" y="5417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29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p71"/>
          <p:cNvSpPr txBox="1"/>
          <p:nvPr>
            <p:ph type="title"/>
          </p:nvPr>
        </p:nvSpPr>
        <p:spPr>
          <a:xfrm>
            <a:off x="1725930" y="1027430"/>
            <a:ext cx="3300730" cy="749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latin typeface="Comic Sans MS" panose="030F0702030302020204" charset="0"/>
                <a:cs typeface="Comic Sans MS" panose="030F0702030302020204" charset="0"/>
              </a:rPr>
              <a:t>Length Function</a:t>
            </a:r>
            <a:endParaRPr lang="en-US" altLang="en-GB" sz="28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531" name="Google Shape;2531;p71"/>
          <p:cNvSpPr txBox="1"/>
          <p:nvPr>
            <p:ph type="subTitle" idx="1"/>
          </p:nvPr>
        </p:nvSpPr>
        <p:spPr>
          <a:xfrm>
            <a:off x="1056640" y="1741805"/>
            <a:ext cx="7015480" cy="125476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This function Takes the sequance of 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DNA and returns number of nuclotides in it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33" name="Google Shape;2533;p71"/>
          <p:cNvGrpSpPr/>
          <p:nvPr/>
        </p:nvGrpSpPr>
        <p:grpSpPr>
          <a:xfrm rot="7166138">
            <a:off x="643428" y="437683"/>
            <a:ext cx="661435" cy="929041"/>
            <a:chOff x="2374700" y="1056350"/>
            <a:chExt cx="797300" cy="1119875"/>
          </a:xfrm>
        </p:grpSpPr>
        <p:sp>
          <p:nvSpPr>
            <p:cNvPr id="2534" name="Google Shape;2534;p71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5" name="Google Shape;2535;p71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6" name="Google Shape;2536;p71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7" name="Google Shape;2537;p71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8" name="Google Shape;2538;p71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9" name="Google Shape;2539;p71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0" name="Google Shape;2540;p71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41" name="Google Shape;2541;p71"/>
          <p:cNvGrpSpPr/>
          <p:nvPr/>
        </p:nvGrpSpPr>
        <p:grpSpPr>
          <a:xfrm rot="-2700000">
            <a:off x="3496945" y="2994025"/>
            <a:ext cx="1160145" cy="1195070"/>
            <a:chOff x="154280" y="2041205"/>
            <a:chExt cx="1333895" cy="1195022"/>
          </a:xfrm>
        </p:grpSpPr>
        <p:cxnSp>
          <p:nvCxnSpPr>
            <p:cNvPr id="2542" name="Google Shape;2542;p71"/>
            <p:cNvCxnSpPr/>
            <p:nvPr/>
          </p:nvCxnSpPr>
          <p:spPr>
            <a:xfrm>
              <a:off x="978775" y="2882500"/>
              <a:ext cx="428100" cy="153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3" name="Google Shape;2543;p71"/>
            <p:cNvCxnSpPr>
              <a:stCxn id="2544" idx="3"/>
              <a:endCxn id="2545" idx="3"/>
            </p:cNvCxnSpPr>
            <p:nvPr/>
          </p:nvCxnSpPr>
          <p:spPr>
            <a:xfrm rot="2700000">
              <a:off x="990589" y="2651521"/>
              <a:ext cx="74246" cy="268135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46" name="Google Shape;2546;p71"/>
            <p:cNvGrpSpPr/>
            <p:nvPr/>
          </p:nvGrpSpPr>
          <p:grpSpPr>
            <a:xfrm rot="-9901852">
              <a:off x="271474" y="2130709"/>
              <a:ext cx="826515" cy="1016012"/>
              <a:chOff x="7688409" y="2278475"/>
              <a:chExt cx="844492" cy="1038111"/>
            </a:xfrm>
          </p:grpSpPr>
          <p:sp>
            <p:nvSpPr>
              <p:cNvPr id="2547" name="Google Shape;2547;p71"/>
              <p:cNvSpPr/>
              <p:nvPr/>
            </p:nvSpPr>
            <p:spPr>
              <a:xfrm>
                <a:off x="7688409" y="2385360"/>
                <a:ext cx="544909" cy="800719"/>
              </a:xfrm>
              <a:custGeom>
                <a:avLst/>
                <a:gdLst/>
                <a:ahLst/>
                <a:cxnLst/>
                <a:rect l="l" t="t" r="r" b="b"/>
                <a:pathLst>
                  <a:path w="5353" h="7866" fill="none" extrusionOk="0">
                    <a:moveTo>
                      <a:pt x="1" y="6005"/>
                    </a:moveTo>
                    <a:lnTo>
                      <a:pt x="2196" y="7866"/>
                    </a:lnTo>
                    <a:lnTo>
                      <a:pt x="4453" y="6993"/>
                    </a:lnTo>
                    <a:lnTo>
                      <a:pt x="5353" y="3678"/>
                    </a:lnTo>
                    <a:lnTo>
                      <a:pt x="3281" y="1994"/>
                    </a:lnTo>
                    <a:lnTo>
                      <a:pt x="3995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8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48" name="Google Shape;2548;p71"/>
              <p:cNvSpPr/>
              <p:nvPr/>
            </p:nvSpPr>
            <p:spPr>
              <a:xfrm>
                <a:off x="8289815" y="2675273"/>
                <a:ext cx="150860" cy="66574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654" fill="none" extrusionOk="0">
                    <a:moveTo>
                      <a:pt x="1482" y="1"/>
                    </a:moveTo>
                    <a:lnTo>
                      <a:pt x="0" y="653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8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49" name="Google Shape;2549;p71"/>
              <p:cNvSpPr/>
              <p:nvPr/>
            </p:nvSpPr>
            <p:spPr>
              <a:xfrm>
                <a:off x="8362497" y="2588747"/>
                <a:ext cx="170405" cy="139154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367" extrusionOk="0">
                    <a:moveTo>
                      <a:pt x="836" y="1"/>
                    </a:moveTo>
                    <a:cubicBezTo>
                      <a:pt x="745" y="1"/>
                      <a:pt x="653" y="19"/>
                      <a:pt x="565" y="57"/>
                    </a:cubicBezTo>
                    <a:cubicBezTo>
                      <a:pt x="0" y="304"/>
                      <a:pt x="18" y="1098"/>
                      <a:pt x="591" y="1318"/>
                    </a:cubicBezTo>
                    <a:cubicBezTo>
                      <a:pt x="676" y="1351"/>
                      <a:pt x="761" y="1366"/>
                      <a:pt x="843" y="1366"/>
                    </a:cubicBezTo>
                    <a:cubicBezTo>
                      <a:pt x="1304" y="1366"/>
                      <a:pt x="1674" y="882"/>
                      <a:pt x="1464" y="410"/>
                    </a:cubicBezTo>
                    <a:cubicBezTo>
                      <a:pt x="1353" y="154"/>
                      <a:pt x="1099" y="1"/>
                      <a:pt x="8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0" name="Google Shape;2550;p71"/>
              <p:cNvSpPr/>
              <p:nvPr/>
            </p:nvSpPr>
            <p:spPr>
              <a:xfrm>
                <a:off x="8013339" y="2278475"/>
                <a:ext cx="158088" cy="139357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369" extrusionOk="0">
                    <a:moveTo>
                      <a:pt x="776" y="1"/>
                    </a:moveTo>
                    <a:cubicBezTo>
                      <a:pt x="502" y="1"/>
                      <a:pt x="243" y="162"/>
                      <a:pt x="142" y="434"/>
                    </a:cubicBezTo>
                    <a:cubicBezTo>
                      <a:pt x="1" y="786"/>
                      <a:pt x="177" y="1183"/>
                      <a:pt x="530" y="1324"/>
                    </a:cubicBezTo>
                    <a:cubicBezTo>
                      <a:pt x="609" y="1354"/>
                      <a:pt x="691" y="1368"/>
                      <a:pt x="771" y="1368"/>
                    </a:cubicBezTo>
                    <a:cubicBezTo>
                      <a:pt x="1048" y="1368"/>
                      <a:pt x="1311" y="1201"/>
                      <a:pt x="1420" y="927"/>
                    </a:cubicBezTo>
                    <a:cubicBezTo>
                      <a:pt x="1552" y="575"/>
                      <a:pt x="1376" y="178"/>
                      <a:pt x="1023" y="46"/>
                    </a:cubicBezTo>
                    <a:cubicBezTo>
                      <a:pt x="942" y="15"/>
                      <a:pt x="858" y="1"/>
                      <a:pt x="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1" name="Google Shape;2551;p71"/>
              <p:cNvSpPr/>
              <p:nvPr/>
            </p:nvSpPr>
            <p:spPr>
              <a:xfrm>
                <a:off x="8225175" y="3093550"/>
                <a:ext cx="179566" cy="202063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985" fill="none" extrusionOk="0">
                    <a:moveTo>
                      <a:pt x="1764" y="198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8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2" name="Google Shape;2552;p71"/>
              <p:cNvSpPr/>
              <p:nvPr/>
            </p:nvSpPr>
            <p:spPr>
              <a:xfrm>
                <a:off x="8348235" y="3240590"/>
                <a:ext cx="92927" cy="75996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2013" extrusionOk="0">
                    <a:moveTo>
                      <a:pt x="1229" y="0"/>
                    </a:moveTo>
                    <a:cubicBezTo>
                      <a:pt x="1095" y="0"/>
                      <a:pt x="959" y="27"/>
                      <a:pt x="830" y="84"/>
                    </a:cubicBezTo>
                    <a:cubicBezTo>
                      <a:pt x="1" y="446"/>
                      <a:pt x="27" y="1618"/>
                      <a:pt x="865" y="1945"/>
                    </a:cubicBezTo>
                    <a:cubicBezTo>
                      <a:pt x="989" y="1991"/>
                      <a:pt x="1111" y="2013"/>
                      <a:pt x="1230" y="2013"/>
                    </a:cubicBezTo>
                    <a:cubicBezTo>
                      <a:pt x="1916" y="2013"/>
                      <a:pt x="2460" y="1295"/>
                      <a:pt x="2152" y="596"/>
                    </a:cubicBezTo>
                    <a:cubicBezTo>
                      <a:pt x="1982" y="223"/>
                      <a:pt x="1613" y="0"/>
                      <a:pt x="1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3" name="Google Shape;2553;p71"/>
              <p:cNvSpPr/>
              <p:nvPr/>
            </p:nvSpPr>
            <p:spPr>
              <a:xfrm>
                <a:off x="7981225" y="2538690"/>
                <a:ext cx="91524" cy="8089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012" extrusionOk="0">
                    <a:moveTo>
                      <a:pt x="1138" y="1"/>
                    </a:moveTo>
                    <a:cubicBezTo>
                      <a:pt x="733" y="1"/>
                      <a:pt x="353" y="248"/>
                      <a:pt x="204" y="642"/>
                    </a:cubicBezTo>
                    <a:cubicBezTo>
                      <a:pt x="1" y="1163"/>
                      <a:pt x="265" y="1744"/>
                      <a:pt x="777" y="1947"/>
                    </a:cubicBezTo>
                    <a:cubicBezTo>
                      <a:pt x="895" y="1991"/>
                      <a:pt x="1015" y="2012"/>
                      <a:pt x="1134" y="2012"/>
                    </a:cubicBezTo>
                    <a:cubicBezTo>
                      <a:pt x="1541" y="2012"/>
                      <a:pt x="1925" y="1768"/>
                      <a:pt x="2082" y="1365"/>
                    </a:cubicBezTo>
                    <a:cubicBezTo>
                      <a:pt x="2276" y="845"/>
                      <a:pt x="2020" y="263"/>
                      <a:pt x="1500" y="69"/>
                    </a:cubicBezTo>
                    <a:cubicBezTo>
                      <a:pt x="1381" y="23"/>
                      <a:pt x="1258" y="1"/>
                      <a:pt x="11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4" name="Google Shape;2554;p71"/>
              <p:cNvSpPr/>
              <p:nvPr/>
            </p:nvSpPr>
            <p:spPr>
              <a:xfrm>
                <a:off x="8116560" y="2656645"/>
                <a:ext cx="231685" cy="204913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013" extrusionOk="0">
                    <a:moveTo>
                      <a:pt x="1142" y="1"/>
                    </a:moveTo>
                    <a:cubicBezTo>
                      <a:pt x="741" y="1"/>
                      <a:pt x="360" y="248"/>
                      <a:pt x="203" y="642"/>
                    </a:cubicBezTo>
                    <a:cubicBezTo>
                      <a:pt x="1" y="1162"/>
                      <a:pt x="256" y="1744"/>
                      <a:pt x="776" y="1947"/>
                    </a:cubicBezTo>
                    <a:cubicBezTo>
                      <a:pt x="894" y="1991"/>
                      <a:pt x="1016" y="2012"/>
                      <a:pt x="1135" y="2012"/>
                    </a:cubicBezTo>
                    <a:cubicBezTo>
                      <a:pt x="1541" y="2012"/>
                      <a:pt x="1925" y="1769"/>
                      <a:pt x="2081" y="1374"/>
                    </a:cubicBezTo>
                    <a:cubicBezTo>
                      <a:pt x="2275" y="854"/>
                      <a:pt x="2020" y="272"/>
                      <a:pt x="1499" y="69"/>
                    </a:cubicBezTo>
                    <a:cubicBezTo>
                      <a:pt x="1382" y="23"/>
                      <a:pt x="1261" y="1"/>
                      <a:pt x="11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5" name="Google Shape;2555;p71"/>
              <p:cNvSpPr/>
              <p:nvPr/>
            </p:nvSpPr>
            <p:spPr>
              <a:xfrm>
                <a:off x="8107562" y="3000011"/>
                <a:ext cx="143607" cy="117758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009" extrusionOk="0">
                    <a:moveTo>
                      <a:pt x="1223" y="1"/>
                    </a:moveTo>
                    <a:cubicBezTo>
                      <a:pt x="1089" y="1"/>
                      <a:pt x="952" y="28"/>
                      <a:pt x="820" y="85"/>
                    </a:cubicBezTo>
                    <a:cubicBezTo>
                      <a:pt x="0" y="446"/>
                      <a:pt x="27" y="1619"/>
                      <a:pt x="855" y="1936"/>
                    </a:cubicBezTo>
                    <a:cubicBezTo>
                      <a:pt x="983" y="1986"/>
                      <a:pt x="1109" y="2008"/>
                      <a:pt x="1231" y="2008"/>
                    </a:cubicBezTo>
                    <a:cubicBezTo>
                      <a:pt x="1912" y="2008"/>
                      <a:pt x="2449" y="1300"/>
                      <a:pt x="2143" y="605"/>
                    </a:cubicBezTo>
                    <a:cubicBezTo>
                      <a:pt x="1979" y="225"/>
                      <a:pt x="1611" y="1"/>
                      <a:pt x="1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6" name="Google Shape;2556;p71"/>
              <p:cNvSpPr/>
              <p:nvPr/>
            </p:nvSpPr>
            <p:spPr>
              <a:xfrm>
                <a:off x="7863798" y="3146665"/>
                <a:ext cx="96202" cy="78932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011" extrusionOk="0">
                    <a:moveTo>
                      <a:pt x="1228" y="0"/>
                    </a:moveTo>
                    <a:cubicBezTo>
                      <a:pt x="1092" y="0"/>
                      <a:pt x="954" y="28"/>
                      <a:pt x="821" y="88"/>
                    </a:cubicBezTo>
                    <a:cubicBezTo>
                      <a:pt x="1" y="440"/>
                      <a:pt x="27" y="1613"/>
                      <a:pt x="856" y="1939"/>
                    </a:cubicBezTo>
                    <a:cubicBezTo>
                      <a:pt x="982" y="1988"/>
                      <a:pt x="1108" y="2011"/>
                      <a:pt x="1229" y="2011"/>
                    </a:cubicBezTo>
                    <a:cubicBezTo>
                      <a:pt x="1911" y="2011"/>
                      <a:pt x="2450" y="1295"/>
                      <a:pt x="2143" y="599"/>
                    </a:cubicBezTo>
                    <a:cubicBezTo>
                      <a:pt x="1980" y="227"/>
                      <a:pt x="1614" y="0"/>
                      <a:pt x="1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545" name="Google Shape;2545;p71"/>
            <p:cNvSpPr/>
            <p:nvPr/>
          </p:nvSpPr>
          <p:spPr>
            <a:xfrm>
              <a:off x="947525" y="2838700"/>
              <a:ext cx="79500" cy="7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7" name="Google Shape;2557;p71"/>
            <p:cNvSpPr/>
            <p:nvPr/>
          </p:nvSpPr>
          <p:spPr>
            <a:xfrm>
              <a:off x="1315675" y="2958850"/>
              <a:ext cx="172500" cy="172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4" name="Google Shape;2544;p71"/>
            <p:cNvSpPr/>
            <p:nvPr/>
          </p:nvSpPr>
          <p:spPr>
            <a:xfrm>
              <a:off x="1071000" y="2517300"/>
              <a:ext cx="172500" cy="172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62" name="Google Shape;2462;p70"/>
          <p:cNvGrpSpPr/>
          <p:nvPr/>
        </p:nvGrpSpPr>
        <p:grpSpPr>
          <a:xfrm>
            <a:off x="6205855" y="1492885"/>
            <a:ext cx="2830195" cy="3650615"/>
            <a:chOff x="5747180" y="899945"/>
            <a:chExt cx="3031138" cy="4090009"/>
          </a:xfrm>
        </p:grpSpPr>
        <p:sp>
          <p:nvSpPr>
            <p:cNvPr id="2463" name="Google Shape;2463;p70"/>
            <p:cNvSpPr/>
            <p:nvPr/>
          </p:nvSpPr>
          <p:spPr>
            <a:xfrm>
              <a:off x="6771763" y="1813568"/>
              <a:ext cx="1784407" cy="1931941"/>
            </a:xfrm>
            <a:custGeom>
              <a:avLst/>
              <a:gdLst/>
              <a:ahLst/>
              <a:cxnLst/>
              <a:rect l="l" t="t" r="r" b="b"/>
              <a:pathLst>
                <a:path w="63232" h="68460" extrusionOk="0">
                  <a:moveTo>
                    <a:pt x="10078" y="1"/>
                  </a:moveTo>
                  <a:cubicBezTo>
                    <a:pt x="7986" y="1"/>
                    <a:pt x="5918" y="457"/>
                    <a:pt x="4022" y="1345"/>
                  </a:cubicBezTo>
                  <a:cubicBezTo>
                    <a:pt x="2755" y="1945"/>
                    <a:pt x="1654" y="2779"/>
                    <a:pt x="720" y="3780"/>
                  </a:cubicBezTo>
                  <a:cubicBezTo>
                    <a:pt x="1" y="4550"/>
                    <a:pt x="705" y="5597"/>
                    <a:pt x="1493" y="5597"/>
                  </a:cubicBezTo>
                  <a:cubicBezTo>
                    <a:pt x="1729" y="5597"/>
                    <a:pt x="1973" y="5504"/>
                    <a:pt x="2188" y="5281"/>
                  </a:cubicBezTo>
                  <a:cubicBezTo>
                    <a:pt x="2988" y="4414"/>
                    <a:pt x="3922" y="3713"/>
                    <a:pt x="4990" y="3213"/>
                  </a:cubicBezTo>
                  <a:lnTo>
                    <a:pt x="4990" y="3213"/>
                  </a:lnTo>
                  <a:cubicBezTo>
                    <a:pt x="4956" y="3580"/>
                    <a:pt x="5156" y="3947"/>
                    <a:pt x="5490" y="4113"/>
                  </a:cubicBezTo>
                  <a:cubicBezTo>
                    <a:pt x="11161" y="7149"/>
                    <a:pt x="13529" y="13587"/>
                    <a:pt x="14863" y="19491"/>
                  </a:cubicBezTo>
                  <a:cubicBezTo>
                    <a:pt x="15697" y="23127"/>
                    <a:pt x="16231" y="26796"/>
                    <a:pt x="17198" y="30332"/>
                  </a:cubicBezTo>
                  <a:cubicBezTo>
                    <a:pt x="18199" y="33935"/>
                    <a:pt x="19467" y="37437"/>
                    <a:pt x="20901" y="40873"/>
                  </a:cubicBezTo>
                  <a:cubicBezTo>
                    <a:pt x="23603" y="47411"/>
                    <a:pt x="26472" y="54049"/>
                    <a:pt x="30975" y="59620"/>
                  </a:cubicBezTo>
                  <a:cubicBezTo>
                    <a:pt x="34010" y="63389"/>
                    <a:pt x="38013" y="66758"/>
                    <a:pt x="42583" y="68460"/>
                  </a:cubicBezTo>
                  <a:lnTo>
                    <a:pt x="52924" y="57885"/>
                  </a:lnTo>
                  <a:cubicBezTo>
                    <a:pt x="55892" y="53115"/>
                    <a:pt x="52924" y="48079"/>
                    <a:pt x="52924" y="48078"/>
                  </a:cubicBezTo>
                  <a:lnTo>
                    <a:pt x="52924" y="48078"/>
                  </a:lnTo>
                  <a:cubicBezTo>
                    <a:pt x="56293" y="50380"/>
                    <a:pt x="55592" y="53682"/>
                    <a:pt x="55592" y="53682"/>
                  </a:cubicBezTo>
                  <a:lnTo>
                    <a:pt x="63231" y="45743"/>
                  </a:lnTo>
                  <a:cubicBezTo>
                    <a:pt x="62431" y="44009"/>
                    <a:pt x="61463" y="42307"/>
                    <a:pt x="60396" y="40706"/>
                  </a:cubicBezTo>
                  <a:cubicBezTo>
                    <a:pt x="58594" y="37971"/>
                    <a:pt x="56493" y="35469"/>
                    <a:pt x="54125" y="33201"/>
                  </a:cubicBezTo>
                  <a:cubicBezTo>
                    <a:pt x="51690" y="30933"/>
                    <a:pt x="48721" y="29231"/>
                    <a:pt x="45518" y="28264"/>
                  </a:cubicBezTo>
                  <a:cubicBezTo>
                    <a:pt x="39814" y="26563"/>
                    <a:pt x="31875" y="26563"/>
                    <a:pt x="28673" y="20559"/>
                  </a:cubicBezTo>
                  <a:cubicBezTo>
                    <a:pt x="27973" y="19124"/>
                    <a:pt x="27439" y="17590"/>
                    <a:pt x="27072" y="16055"/>
                  </a:cubicBezTo>
                  <a:cubicBezTo>
                    <a:pt x="26672" y="14521"/>
                    <a:pt x="26171" y="12986"/>
                    <a:pt x="25538" y="11519"/>
                  </a:cubicBezTo>
                  <a:cubicBezTo>
                    <a:pt x="24370" y="8717"/>
                    <a:pt x="22602" y="6215"/>
                    <a:pt x="20367" y="4147"/>
                  </a:cubicBezTo>
                  <a:cubicBezTo>
                    <a:pt x="18199" y="2112"/>
                    <a:pt x="15464" y="744"/>
                    <a:pt x="12528" y="211"/>
                  </a:cubicBezTo>
                  <a:cubicBezTo>
                    <a:pt x="11714" y="70"/>
                    <a:pt x="10894" y="1"/>
                    <a:pt x="10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4" name="Google Shape;2464;p70"/>
            <p:cNvSpPr/>
            <p:nvPr/>
          </p:nvSpPr>
          <p:spPr>
            <a:xfrm>
              <a:off x="6992556" y="2488788"/>
              <a:ext cx="345497" cy="366211"/>
            </a:xfrm>
            <a:custGeom>
              <a:avLst/>
              <a:gdLst/>
              <a:ahLst/>
              <a:cxnLst/>
              <a:rect l="l" t="t" r="r" b="b"/>
              <a:pathLst>
                <a:path w="12243" h="12977" extrusionOk="0">
                  <a:moveTo>
                    <a:pt x="9941" y="1"/>
                  </a:moveTo>
                  <a:cubicBezTo>
                    <a:pt x="6539" y="7039"/>
                    <a:pt x="1" y="7039"/>
                    <a:pt x="1" y="7039"/>
                  </a:cubicBezTo>
                  <a:cubicBezTo>
                    <a:pt x="1268" y="8874"/>
                    <a:pt x="2336" y="10875"/>
                    <a:pt x="3170" y="12977"/>
                  </a:cubicBezTo>
                  <a:cubicBezTo>
                    <a:pt x="4571" y="12143"/>
                    <a:pt x="5905" y="11209"/>
                    <a:pt x="7173" y="10141"/>
                  </a:cubicBezTo>
                  <a:cubicBezTo>
                    <a:pt x="8207" y="9207"/>
                    <a:pt x="9174" y="8207"/>
                    <a:pt x="10041" y="7106"/>
                  </a:cubicBezTo>
                  <a:cubicBezTo>
                    <a:pt x="10508" y="6505"/>
                    <a:pt x="10942" y="5872"/>
                    <a:pt x="11376" y="5271"/>
                  </a:cubicBezTo>
                  <a:cubicBezTo>
                    <a:pt x="11643" y="4904"/>
                    <a:pt x="11909" y="4504"/>
                    <a:pt x="12243" y="4170"/>
                  </a:cubicBezTo>
                  <a:cubicBezTo>
                    <a:pt x="11342" y="2836"/>
                    <a:pt x="10575" y="1435"/>
                    <a:pt x="9941" y="1"/>
                  </a:cubicBezTo>
                  <a:close/>
                </a:path>
              </a:pathLst>
            </a:custGeom>
            <a:solidFill>
              <a:srgbClr val="DB7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5" name="Google Shape;2465;p70"/>
            <p:cNvSpPr/>
            <p:nvPr/>
          </p:nvSpPr>
          <p:spPr>
            <a:xfrm>
              <a:off x="6664922" y="1815176"/>
              <a:ext cx="739025" cy="911478"/>
            </a:xfrm>
            <a:custGeom>
              <a:avLst/>
              <a:gdLst/>
              <a:ahLst/>
              <a:cxnLst/>
              <a:rect l="l" t="t" r="r" b="b"/>
              <a:pathLst>
                <a:path w="26188" h="32299" extrusionOk="0">
                  <a:moveTo>
                    <a:pt x="12484" y="1"/>
                  </a:moveTo>
                  <a:cubicBezTo>
                    <a:pt x="6153" y="1"/>
                    <a:pt x="1" y="5230"/>
                    <a:pt x="536" y="13997"/>
                  </a:cubicBezTo>
                  <a:cubicBezTo>
                    <a:pt x="536" y="14130"/>
                    <a:pt x="570" y="14264"/>
                    <a:pt x="570" y="14431"/>
                  </a:cubicBezTo>
                  <a:cubicBezTo>
                    <a:pt x="1203" y="21469"/>
                    <a:pt x="3172" y="31509"/>
                    <a:pt x="7041" y="32210"/>
                  </a:cubicBezTo>
                  <a:cubicBezTo>
                    <a:pt x="7380" y="32268"/>
                    <a:pt x="7766" y="32299"/>
                    <a:pt x="8190" y="32299"/>
                  </a:cubicBezTo>
                  <a:cubicBezTo>
                    <a:pt x="12602" y="32299"/>
                    <a:pt x="21166" y="29021"/>
                    <a:pt x="24787" y="20135"/>
                  </a:cubicBezTo>
                  <a:cubicBezTo>
                    <a:pt x="26188" y="16766"/>
                    <a:pt x="25554" y="12096"/>
                    <a:pt x="23619" y="7826"/>
                  </a:cubicBezTo>
                  <a:cubicBezTo>
                    <a:pt x="21199" y="2431"/>
                    <a:pt x="16800" y="1"/>
                    <a:pt x="12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6" name="Google Shape;2466;p70"/>
            <p:cNvSpPr/>
            <p:nvPr/>
          </p:nvSpPr>
          <p:spPr>
            <a:xfrm>
              <a:off x="6815589" y="2085750"/>
              <a:ext cx="166639" cy="70522"/>
            </a:xfrm>
            <a:custGeom>
              <a:avLst/>
              <a:gdLst/>
              <a:ahLst/>
              <a:cxnLst/>
              <a:rect l="l" t="t" r="r" b="b"/>
              <a:pathLst>
                <a:path w="5905" h="2499" extrusionOk="0">
                  <a:moveTo>
                    <a:pt x="2889" y="1"/>
                  </a:moveTo>
                  <a:cubicBezTo>
                    <a:pt x="2233" y="1"/>
                    <a:pt x="1495" y="208"/>
                    <a:pt x="701" y="773"/>
                  </a:cubicBezTo>
                  <a:cubicBezTo>
                    <a:pt x="701" y="773"/>
                    <a:pt x="1" y="1307"/>
                    <a:pt x="835" y="2307"/>
                  </a:cubicBezTo>
                  <a:cubicBezTo>
                    <a:pt x="951" y="2442"/>
                    <a:pt x="1065" y="2498"/>
                    <a:pt x="1185" y="2498"/>
                  </a:cubicBezTo>
                  <a:cubicBezTo>
                    <a:pt x="1760" y="2498"/>
                    <a:pt x="2468" y="1221"/>
                    <a:pt x="4161" y="1221"/>
                  </a:cubicBezTo>
                  <a:cubicBezTo>
                    <a:pt x="4652" y="1221"/>
                    <a:pt x="5227" y="1329"/>
                    <a:pt x="5905" y="1607"/>
                  </a:cubicBezTo>
                  <a:cubicBezTo>
                    <a:pt x="5905" y="1607"/>
                    <a:pt x="4714" y="1"/>
                    <a:pt x="2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7" name="Google Shape;2467;p70"/>
            <p:cNvSpPr/>
            <p:nvPr/>
          </p:nvSpPr>
          <p:spPr>
            <a:xfrm>
              <a:off x="6635799" y="2143234"/>
              <a:ext cx="99814" cy="70719"/>
            </a:xfrm>
            <a:custGeom>
              <a:avLst/>
              <a:gdLst/>
              <a:ahLst/>
              <a:cxnLst/>
              <a:rect l="l" t="t" r="r" b="b"/>
              <a:pathLst>
                <a:path w="3537" h="2506" extrusionOk="0">
                  <a:moveTo>
                    <a:pt x="2220" y="1"/>
                  </a:moveTo>
                  <a:cubicBezTo>
                    <a:pt x="297" y="1"/>
                    <a:pt x="1" y="2505"/>
                    <a:pt x="1" y="2505"/>
                  </a:cubicBezTo>
                  <a:cubicBezTo>
                    <a:pt x="639" y="1611"/>
                    <a:pt x="1254" y="1382"/>
                    <a:pt x="1780" y="1382"/>
                  </a:cubicBezTo>
                  <a:cubicBezTo>
                    <a:pt x="2331" y="1382"/>
                    <a:pt x="2786" y="1633"/>
                    <a:pt x="3070" y="1633"/>
                  </a:cubicBezTo>
                  <a:cubicBezTo>
                    <a:pt x="3223" y="1633"/>
                    <a:pt x="3326" y="1561"/>
                    <a:pt x="3370" y="1338"/>
                  </a:cubicBezTo>
                  <a:cubicBezTo>
                    <a:pt x="3536" y="304"/>
                    <a:pt x="2936" y="104"/>
                    <a:pt x="2936" y="104"/>
                  </a:cubicBezTo>
                  <a:cubicBezTo>
                    <a:pt x="2675" y="33"/>
                    <a:pt x="2437" y="1"/>
                    <a:pt x="2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8" name="Google Shape;2468;p70"/>
            <p:cNvSpPr/>
            <p:nvPr/>
          </p:nvSpPr>
          <p:spPr>
            <a:xfrm>
              <a:off x="6727119" y="2196965"/>
              <a:ext cx="94142" cy="239136"/>
            </a:xfrm>
            <a:custGeom>
              <a:avLst/>
              <a:gdLst/>
              <a:ahLst/>
              <a:cxnLst/>
              <a:rect l="l" t="t" r="r" b="b"/>
              <a:pathLst>
                <a:path w="3336" h="8474" fill="none" extrusionOk="0">
                  <a:moveTo>
                    <a:pt x="1368" y="1"/>
                  </a:moveTo>
                  <a:cubicBezTo>
                    <a:pt x="1368" y="1"/>
                    <a:pt x="0" y="7706"/>
                    <a:pt x="834" y="8107"/>
                  </a:cubicBezTo>
                  <a:cubicBezTo>
                    <a:pt x="1635" y="8474"/>
                    <a:pt x="3336" y="7807"/>
                    <a:pt x="3336" y="780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9" name="Google Shape;2469;p70"/>
            <p:cNvSpPr/>
            <p:nvPr/>
          </p:nvSpPr>
          <p:spPr>
            <a:xfrm>
              <a:off x="6762874" y="2499144"/>
              <a:ext cx="125240" cy="64398"/>
            </a:xfrm>
            <a:custGeom>
              <a:avLst/>
              <a:gdLst/>
              <a:ahLst/>
              <a:cxnLst/>
              <a:rect l="l" t="t" r="r" b="b"/>
              <a:pathLst>
                <a:path w="4438" h="2282" extrusionOk="0">
                  <a:moveTo>
                    <a:pt x="2836" y="1"/>
                  </a:moveTo>
                  <a:cubicBezTo>
                    <a:pt x="2836" y="1"/>
                    <a:pt x="2469" y="768"/>
                    <a:pt x="2136" y="901"/>
                  </a:cubicBezTo>
                  <a:cubicBezTo>
                    <a:pt x="2095" y="916"/>
                    <a:pt x="2047" y="923"/>
                    <a:pt x="1994" y="923"/>
                  </a:cubicBezTo>
                  <a:cubicBezTo>
                    <a:pt x="1573" y="923"/>
                    <a:pt x="835" y="501"/>
                    <a:pt x="835" y="501"/>
                  </a:cubicBezTo>
                  <a:lnTo>
                    <a:pt x="1" y="1568"/>
                  </a:lnTo>
                  <a:cubicBezTo>
                    <a:pt x="682" y="2088"/>
                    <a:pt x="1304" y="2281"/>
                    <a:pt x="1854" y="2281"/>
                  </a:cubicBezTo>
                  <a:cubicBezTo>
                    <a:pt x="3457" y="2281"/>
                    <a:pt x="4437" y="634"/>
                    <a:pt x="4437" y="634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0" name="Google Shape;2470;p70"/>
            <p:cNvSpPr/>
            <p:nvPr/>
          </p:nvSpPr>
          <p:spPr>
            <a:xfrm>
              <a:off x="6759121" y="2513819"/>
              <a:ext cx="132211" cy="32199"/>
            </a:xfrm>
            <a:custGeom>
              <a:avLst/>
              <a:gdLst/>
              <a:ahLst/>
              <a:cxnLst/>
              <a:rect l="l" t="t" r="r" b="b"/>
              <a:pathLst>
                <a:path w="4685" h="1141" extrusionOk="0">
                  <a:moveTo>
                    <a:pt x="4545" y="1"/>
                  </a:moveTo>
                  <a:cubicBezTo>
                    <a:pt x="4532" y="1"/>
                    <a:pt x="4518" y="5"/>
                    <a:pt x="4504" y="14"/>
                  </a:cubicBezTo>
                  <a:cubicBezTo>
                    <a:pt x="4473" y="14"/>
                    <a:pt x="2611" y="972"/>
                    <a:pt x="627" y="972"/>
                  </a:cubicBezTo>
                  <a:cubicBezTo>
                    <a:pt x="452" y="972"/>
                    <a:pt x="276" y="965"/>
                    <a:pt x="100" y="948"/>
                  </a:cubicBezTo>
                  <a:cubicBezTo>
                    <a:pt x="0" y="948"/>
                    <a:pt x="0" y="1082"/>
                    <a:pt x="100" y="1115"/>
                  </a:cubicBezTo>
                  <a:cubicBezTo>
                    <a:pt x="307" y="1132"/>
                    <a:pt x="512" y="1141"/>
                    <a:pt x="714" y="1141"/>
                  </a:cubicBezTo>
                  <a:cubicBezTo>
                    <a:pt x="1295" y="1141"/>
                    <a:pt x="1858" y="1072"/>
                    <a:pt x="2402" y="948"/>
                  </a:cubicBezTo>
                  <a:cubicBezTo>
                    <a:pt x="3169" y="748"/>
                    <a:pt x="3903" y="515"/>
                    <a:pt x="4570" y="181"/>
                  </a:cubicBezTo>
                  <a:cubicBezTo>
                    <a:pt x="4685" y="152"/>
                    <a:pt x="4627" y="1"/>
                    <a:pt x="4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1" name="Google Shape;2471;p70"/>
            <p:cNvSpPr/>
            <p:nvPr/>
          </p:nvSpPr>
          <p:spPr>
            <a:xfrm>
              <a:off x="6683801" y="2244431"/>
              <a:ext cx="43346" cy="47240"/>
            </a:xfrm>
            <a:custGeom>
              <a:avLst/>
              <a:gdLst/>
              <a:ahLst/>
              <a:cxnLst/>
              <a:rect l="l" t="t" r="r" b="b"/>
              <a:pathLst>
                <a:path w="1536" h="1674" extrusionOk="0">
                  <a:moveTo>
                    <a:pt x="744" y="1"/>
                  </a:moveTo>
                  <a:cubicBezTo>
                    <a:pt x="697" y="1"/>
                    <a:pt x="649" y="7"/>
                    <a:pt x="601" y="20"/>
                  </a:cubicBezTo>
                  <a:cubicBezTo>
                    <a:pt x="234" y="87"/>
                    <a:pt x="1" y="520"/>
                    <a:pt x="101" y="987"/>
                  </a:cubicBezTo>
                  <a:cubicBezTo>
                    <a:pt x="217" y="1394"/>
                    <a:pt x="510" y="1674"/>
                    <a:pt x="826" y="1674"/>
                  </a:cubicBezTo>
                  <a:cubicBezTo>
                    <a:pt x="873" y="1674"/>
                    <a:pt x="920" y="1668"/>
                    <a:pt x="968" y="1655"/>
                  </a:cubicBezTo>
                  <a:cubicBezTo>
                    <a:pt x="1335" y="1588"/>
                    <a:pt x="1535" y="1154"/>
                    <a:pt x="1435" y="687"/>
                  </a:cubicBezTo>
                  <a:cubicBezTo>
                    <a:pt x="1348" y="281"/>
                    <a:pt x="1059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2" name="Google Shape;2472;p70"/>
            <p:cNvSpPr/>
            <p:nvPr/>
          </p:nvSpPr>
          <p:spPr>
            <a:xfrm>
              <a:off x="6893730" y="2196711"/>
              <a:ext cx="43318" cy="46958"/>
            </a:xfrm>
            <a:custGeom>
              <a:avLst/>
              <a:gdLst/>
              <a:ahLst/>
              <a:cxnLst/>
              <a:rect l="l" t="t" r="r" b="b"/>
              <a:pathLst>
                <a:path w="1535" h="1664" extrusionOk="0">
                  <a:moveTo>
                    <a:pt x="704" y="1"/>
                  </a:moveTo>
                  <a:cubicBezTo>
                    <a:pt x="670" y="1"/>
                    <a:pt x="635" y="4"/>
                    <a:pt x="601" y="10"/>
                  </a:cubicBezTo>
                  <a:cubicBezTo>
                    <a:pt x="234" y="110"/>
                    <a:pt x="0" y="544"/>
                    <a:pt x="100" y="977"/>
                  </a:cubicBezTo>
                  <a:cubicBezTo>
                    <a:pt x="188" y="1384"/>
                    <a:pt x="502" y="1664"/>
                    <a:pt x="824" y="1664"/>
                  </a:cubicBezTo>
                  <a:cubicBezTo>
                    <a:pt x="872" y="1664"/>
                    <a:pt x="920" y="1657"/>
                    <a:pt x="968" y="1644"/>
                  </a:cubicBezTo>
                  <a:cubicBezTo>
                    <a:pt x="1335" y="1578"/>
                    <a:pt x="1535" y="1144"/>
                    <a:pt x="1435" y="677"/>
                  </a:cubicBezTo>
                  <a:cubicBezTo>
                    <a:pt x="1344" y="284"/>
                    <a:pt x="1034" y="1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3" name="Google Shape;2473;p70"/>
            <p:cNvSpPr/>
            <p:nvPr/>
          </p:nvSpPr>
          <p:spPr>
            <a:xfrm>
              <a:off x="6885264" y="2181556"/>
              <a:ext cx="106389" cy="27684"/>
            </a:xfrm>
            <a:custGeom>
              <a:avLst/>
              <a:gdLst/>
              <a:ahLst/>
              <a:cxnLst/>
              <a:rect l="l" t="t" r="r" b="b"/>
              <a:pathLst>
                <a:path w="3770" h="981" extrusionOk="0">
                  <a:moveTo>
                    <a:pt x="1279" y="0"/>
                  </a:moveTo>
                  <a:cubicBezTo>
                    <a:pt x="885" y="0"/>
                    <a:pt x="411" y="174"/>
                    <a:pt x="0" y="814"/>
                  </a:cubicBezTo>
                  <a:cubicBezTo>
                    <a:pt x="0" y="814"/>
                    <a:pt x="390" y="370"/>
                    <a:pt x="1007" y="370"/>
                  </a:cubicBezTo>
                  <a:cubicBezTo>
                    <a:pt x="1362" y="370"/>
                    <a:pt x="1793" y="517"/>
                    <a:pt x="2268" y="981"/>
                  </a:cubicBezTo>
                  <a:lnTo>
                    <a:pt x="3770" y="80"/>
                  </a:lnTo>
                  <a:lnTo>
                    <a:pt x="2102" y="247"/>
                  </a:lnTo>
                  <a:cubicBezTo>
                    <a:pt x="2102" y="247"/>
                    <a:pt x="1747" y="0"/>
                    <a:pt x="1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4" name="Google Shape;2474;p70"/>
            <p:cNvSpPr/>
            <p:nvPr/>
          </p:nvSpPr>
          <p:spPr>
            <a:xfrm>
              <a:off x="6625442" y="2231167"/>
              <a:ext cx="105458" cy="40213"/>
            </a:xfrm>
            <a:custGeom>
              <a:avLst/>
              <a:gdLst/>
              <a:ahLst/>
              <a:cxnLst/>
              <a:rect l="l" t="t" r="r" b="b"/>
              <a:pathLst>
                <a:path w="3737" h="1425" extrusionOk="0">
                  <a:moveTo>
                    <a:pt x="2759" y="0"/>
                  </a:moveTo>
                  <a:cubicBezTo>
                    <a:pt x="1983" y="0"/>
                    <a:pt x="1602" y="690"/>
                    <a:pt x="1602" y="690"/>
                  </a:cubicBezTo>
                  <a:lnTo>
                    <a:pt x="1" y="1291"/>
                  </a:lnTo>
                  <a:lnTo>
                    <a:pt x="1769" y="1424"/>
                  </a:lnTo>
                  <a:cubicBezTo>
                    <a:pt x="2146" y="431"/>
                    <a:pt x="2771" y="230"/>
                    <a:pt x="3216" y="230"/>
                  </a:cubicBezTo>
                  <a:cubicBezTo>
                    <a:pt x="3518" y="230"/>
                    <a:pt x="3737" y="323"/>
                    <a:pt x="3737" y="323"/>
                  </a:cubicBezTo>
                  <a:cubicBezTo>
                    <a:pt x="3361" y="87"/>
                    <a:pt x="3035" y="0"/>
                    <a:pt x="2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5" name="Google Shape;2475;p70"/>
            <p:cNvSpPr/>
            <p:nvPr/>
          </p:nvSpPr>
          <p:spPr>
            <a:xfrm>
              <a:off x="6908799" y="2243556"/>
              <a:ext cx="201463" cy="116803"/>
            </a:xfrm>
            <a:custGeom>
              <a:avLst/>
              <a:gdLst/>
              <a:ahLst/>
              <a:cxnLst/>
              <a:rect l="l" t="t" r="r" b="b"/>
              <a:pathLst>
                <a:path w="7139" h="4139" extrusionOk="0">
                  <a:moveTo>
                    <a:pt x="4398" y="0"/>
                  </a:moveTo>
                  <a:cubicBezTo>
                    <a:pt x="3997" y="0"/>
                    <a:pt x="3570" y="49"/>
                    <a:pt x="3136" y="151"/>
                  </a:cubicBezTo>
                  <a:cubicBezTo>
                    <a:pt x="1301" y="551"/>
                    <a:pt x="0" y="1752"/>
                    <a:pt x="234" y="2820"/>
                  </a:cubicBezTo>
                  <a:cubicBezTo>
                    <a:pt x="437" y="3635"/>
                    <a:pt x="1457" y="4138"/>
                    <a:pt x="2745" y="4138"/>
                  </a:cubicBezTo>
                  <a:cubicBezTo>
                    <a:pt x="3144" y="4138"/>
                    <a:pt x="3569" y="4090"/>
                    <a:pt x="4003" y="3987"/>
                  </a:cubicBezTo>
                  <a:cubicBezTo>
                    <a:pt x="5838" y="3587"/>
                    <a:pt x="7139" y="2386"/>
                    <a:pt x="6905" y="1319"/>
                  </a:cubicBezTo>
                  <a:cubicBezTo>
                    <a:pt x="6727" y="504"/>
                    <a:pt x="5693" y="0"/>
                    <a:pt x="4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6" name="Google Shape;2476;p70"/>
            <p:cNvSpPr/>
            <p:nvPr/>
          </p:nvSpPr>
          <p:spPr>
            <a:xfrm>
              <a:off x="6691336" y="2314642"/>
              <a:ext cx="44277" cy="84745"/>
            </a:xfrm>
            <a:custGeom>
              <a:avLst/>
              <a:gdLst/>
              <a:ahLst/>
              <a:cxnLst/>
              <a:rect l="l" t="t" r="r" b="b"/>
              <a:pathLst>
                <a:path w="1569" h="3003" extrusionOk="0">
                  <a:moveTo>
                    <a:pt x="1" y="1"/>
                  </a:moveTo>
                  <a:cubicBezTo>
                    <a:pt x="234" y="968"/>
                    <a:pt x="267" y="2369"/>
                    <a:pt x="501" y="3003"/>
                  </a:cubicBezTo>
                  <a:cubicBezTo>
                    <a:pt x="1101" y="2469"/>
                    <a:pt x="1568" y="1802"/>
                    <a:pt x="1435" y="1201"/>
                  </a:cubicBezTo>
                  <a:cubicBezTo>
                    <a:pt x="1302" y="634"/>
                    <a:pt x="835" y="167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7" name="Google Shape;2477;p70"/>
            <p:cNvSpPr/>
            <p:nvPr/>
          </p:nvSpPr>
          <p:spPr>
            <a:xfrm>
              <a:off x="7320162" y="2112954"/>
              <a:ext cx="247433" cy="282031"/>
            </a:xfrm>
            <a:custGeom>
              <a:avLst/>
              <a:gdLst/>
              <a:ahLst/>
              <a:cxnLst/>
              <a:rect l="l" t="t" r="r" b="b"/>
              <a:pathLst>
                <a:path w="8768" h="9994" extrusionOk="0">
                  <a:moveTo>
                    <a:pt x="3318" y="0"/>
                  </a:moveTo>
                  <a:cubicBezTo>
                    <a:pt x="3105" y="0"/>
                    <a:pt x="2888" y="14"/>
                    <a:pt x="2669" y="42"/>
                  </a:cubicBezTo>
                  <a:cubicBezTo>
                    <a:pt x="1668" y="143"/>
                    <a:pt x="734" y="543"/>
                    <a:pt x="0" y="1210"/>
                  </a:cubicBezTo>
                  <a:lnTo>
                    <a:pt x="934" y="9416"/>
                  </a:lnTo>
                  <a:cubicBezTo>
                    <a:pt x="1690" y="9811"/>
                    <a:pt x="2488" y="9994"/>
                    <a:pt x="3269" y="9994"/>
                  </a:cubicBezTo>
                  <a:cubicBezTo>
                    <a:pt x="5590" y="9994"/>
                    <a:pt x="7757" y="8376"/>
                    <a:pt x="8206" y="5880"/>
                  </a:cubicBezTo>
                  <a:cubicBezTo>
                    <a:pt x="8767" y="2794"/>
                    <a:pt x="6358" y="0"/>
                    <a:pt x="3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8" name="Google Shape;2478;p70"/>
            <p:cNvSpPr/>
            <p:nvPr/>
          </p:nvSpPr>
          <p:spPr>
            <a:xfrm>
              <a:off x="7374740" y="2181923"/>
              <a:ext cx="94170" cy="144035"/>
            </a:xfrm>
            <a:custGeom>
              <a:avLst/>
              <a:gdLst/>
              <a:ahLst/>
              <a:cxnLst/>
              <a:rect l="l" t="t" r="r" b="b"/>
              <a:pathLst>
                <a:path w="3337" h="5104" fill="none" extrusionOk="0">
                  <a:moveTo>
                    <a:pt x="3337" y="0"/>
                  </a:moveTo>
                  <a:lnTo>
                    <a:pt x="1" y="5104"/>
                  </a:lnTo>
                  <a:lnTo>
                    <a:pt x="2436" y="4337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9" name="Google Shape;2479;p70"/>
            <p:cNvSpPr/>
            <p:nvPr/>
          </p:nvSpPr>
          <p:spPr>
            <a:xfrm>
              <a:off x="6687583" y="1803437"/>
              <a:ext cx="726721" cy="753756"/>
            </a:xfrm>
            <a:custGeom>
              <a:avLst/>
              <a:gdLst/>
              <a:ahLst/>
              <a:cxnLst/>
              <a:rect l="l" t="t" r="r" b="b"/>
              <a:pathLst>
                <a:path w="25752" h="26710" extrusionOk="0">
                  <a:moveTo>
                    <a:pt x="12234" y="1"/>
                  </a:moveTo>
                  <a:cubicBezTo>
                    <a:pt x="6728" y="1"/>
                    <a:pt x="1246" y="3919"/>
                    <a:pt x="0" y="10410"/>
                  </a:cubicBezTo>
                  <a:cubicBezTo>
                    <a:pt x="534" y="10243"/>
                    <a:pt x="3403" y="9176"/>
                    <a:pt x="4370" y="6040"/>
                  </a:cubicBezTo>
                  <a:cubicBezTo>
                    <a:pt x="4370" y="6040"/>
                    <a:pt x="10174" y="11878"/>
                    <a:pt x="18146" y="12078"/>
                  </a:cubicBezTo>
                  <a:lnTo>
                    <a:pt x="18146" y="12111"/>
                  </a:lnTo>
                  <a:lnTo>
                    <a:pt x="21249" y="25021"/>
                  </a:lnTo>
                  <a:cubicBezTo>
                    <a:pt x="21479" y="26026"/>
                    <a:pt x="22376" y="26710"/>
                    <a:pt x="23388" y="26710"/>
                  </a:cubicBezTo>
                  <a:cubicBezTo>
                    <a:pt x="23551" y="26710"/>
                    <a:pt x="23717" y="26692"/>
                    <a:pt x="23884" y="26655"/>
                  </a:cubicBezTo>
                  <a:cubicBezTo>
                    <a:pt x="25051" y="26355"/>
                    <a:pt x="25752" y="25187"/>
                    <a:pt x="25452" y="24020"/>
                  </a:cubicBezTo>
                  <a:lnTo>
                    <a:pt x="22483" y="11644"/>
                  </a:lnTo>
                  <a:cubicBezTo>
                    <a:pt x="23083" y="11477"/>
                    <a:pt x="23717" y="11311"/>
                    <a:pt x="24284" y="11077"/>
                  </a:cubicBezTo>
                  <a:cubicBezTo>
                    <a:pt x="23951" y="9876"/>
                    <a:pt x="23550" y="8675"/>
                    <a:pt x="23050" y="7541"/>
                  </a:cubicBezTo>
                  <a:cubicBezTo>
                    <a:pt x="20703" y="2311"/>
                    <a:pt x="16462" y="1"/>
                    <a:pt x="12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0" name="Google Shape;2480;p70"/>
            <p:cNvSpPr/>
            <p:nvPr/>
          </p:nvSpPr>
          <p:spPr>
            <a:xfrm>
              <a:off x="6911621" y="2615862"/>
              <a:ext cx="1866697" cy="2374092"/>
            </a:xfrm>
            <a:custGeom>
              <a:avLst/>
              <a:gdLst/>
              <a:ahLst/>
              <a:cxnLst/>
              <a:rect l="l" t="t" r="r" b="b"/>
              <a:pathLst>
                <a:path w="66148" h="84128" extrusionOk="0">
                  <a:moveTo>
                    <a:pt x="15311" y="1"/>
                  </a:moveTo>
                  <a:cubicBezTo>
                    <a:pt x="15011" y="435"/>
                    <a:pt x="14711" y="868"/>
                    <a:pt x="14444" y="1302"/>
                  </a:cubicBezTo>
                  <a:cubicBezTo>
                    <a:pt x="13943" y="2036"/>
                    <a:pt x="13476" y="2736"/>
                    <a:pt x="12909" y="3437"/>
                  </a:cubicBezTo>
                  <a:cubicBezTo>
                    <a:pt x="11041" y="5672"/>
                    <a:pt x="8773" y="7573"/>
                    <a:pt x="6205" y="9007"/>
                  </a:cubicBezTo>
                  <a:cubicBezTo>
                    <a:pt x="8406" y="15445"/>
                    <a:pt x="7305" y="22283"/>
                    <a:pt x="2869" y="33391"/>
                  </a:cubicBezTo>
                  <a:cubicBezTo>
                    <a:pt x="0" y="40530"/>
                    <a:pt x="4870" y="47368"/>
                    <a:pt x="10674" y="52505"/>
                  </a:cubicBezTo>
                  <a:lnTo>
                    <a:pt x="12809" y="84094"/>
                  </a:lnTo>
                  <a:lnTo>
                    <a:pt x="66147" y="84128"/>
                  </a:lnTo>
                  <a:cubicBezTo>
                    <a:pt x="64480" y="75889"/>
                    <a:pt x="60110" y="61011"/>
                    <a:pt x="59409" y="59877"/>
                  </a:cubicBezTo>
                  <a:cubicBezTo>
                    <a:pt x="45232" y="20749"/>
                    <a:pt x="21716" y="5471"/>
                    <a:pt x="17546" y="3003"/>
                  </a:cubicBezTo>
                  <a:cubicBezTo>
                    <a:pt x="16679" y="1936"/>
                    <a:pt x="15945" y="935"/>
                    <a:pt x="15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1" name="Google Shape;2481;p70"/>
            <p:cNvSpPr/>
            <p:nvPr/>
          </p:nvSpPr>
          <p:spPr>
            <a:xfrm>
              <a:off x="7065985" y="2596560"/>
              <a:ext cx="345497" cy="434475"/>
            </a:xfrm>
            <a:custGeom>
              <a:avLst/>
              <a:gdLst/>
              <a:ahLst/>
              <a:cxnLst/>
              <a:rect l="l" t="t" r="r" b="b"/>
              <a:pathLst>
                <a:path w="12243" h="15396" extrusionOk="0">
                  <a:moveTo>
                    <a:pt x="10131" y="0"/>
                  </a:moveTo>
                  <a:cubicBezTo>
                    <a:pt x="9917" y="0"/>
                    <a:pt x="9697" y="55"/>
                    <a:pt x="9474" y="185"/>
                  </a:cubicBezTo>
                  <a:cubicBezTo>
                    <a:pt x="9474" y="185"/>
                    <a:pt x="3637" y="7423"/>
                    <a:pt x="1" y="8624"/>
                  </a:cubicBezTo>
                  <a:lnTo>
                    <a:pt x="868" y="15395"/>
                  </a:lnTo>
                  <a:cubicBezTo>
                    <a:pt x="868" y="15395"/>
                    <a:pt x="9975" y="8991"/>
                    <a:pt x="12243" y="1619"/>
                  </a:cubicBezTo>
                  <a:cubicBezTo>
                    <a:pt x="12243" y="1619"/>
                    <a:pt x="11291" y="0"/>
                    <a:pt x="10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2" name="Google Shape;2482;p70"/>
            <p:cNvSpPr/>
            <p:nvPr/>
          </p:nvSpPr>
          <p:spPr>
            <a:xfrm>
              <a:off x="5771646" y="969479"/>
              <a:ext cx="689104" cy="2869212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3" name="Google Shape;2483;p70"/>
            <p:cNvSpPr/>
            <p:nvPr/>
          </p:nvSpPr>
          <p:spPr>
            <a:xfrm>
              <a:off x="5747180" y="899945"/>
              <a:ext cx="770039" cy="2919077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4" name="Google Shape;2484;p70"/>
            <p:cNvSpPr/>
            <p:nvPr/>
          </p:nvSpPr>
          <p:spPr>
            <a:xfrm>
              <a:off x="5944861" y="2932773"/>
              <a:ext cx="444465" cy="225337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5" name="Google Shape;2485;p70"/>
            <p:cNvSpPr/>
            <p:nvPr/>
          </p:nvSpPr>
          <p:spPr>
            <a:xfrm>
              <a:off x="5834718" y="2747367"/>
              <a:ext cx="561126" cy="275201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6" name="Google Shape;2486;p70"/>
            <p:cNvSpPr/>
            <p:nvPr/>
          </p:nvSpPr>
          <p:spPr>
            <a:xfrm>
              <a:off x="5801785" y="2584482"/>
              <a:ext cx="518796" cy="264873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7" name="Google Shape;2487;p70"/>
            <p:cNvSpPr/>
            <p:nvPr/>
          </p:nvSpPr>
          <p:spPr>
            <a:xfrm>
              <a:off x="5859185" y="2455178"/>
              <a:ext cx="335874" cy="176714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8" name="Google Shape;2488;p70"/>
            <p:cNvSpPr/>
            <p:nvPr/>
          </p:nvSpPr>
          <p:spPr>
            <a:xfrm>
              <a:off x="6112403" y="2739353"/>
              <a:ext cx="294899" cy="152360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9" name="Google Shape;2489;p70"/>
            <p:cNvSpPr/>
            <p:nvPr/>
          </p:nvSpPr>
          <p:spPr>
            <a:xfrm>
              <a:off x="6048400" y="2574266"/>
              <a:ext cx="286123" cy="152727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0" name="Google Shape;2490;p70"/>
            <p:cNvSpPr/>
            <p:nvPr/>
          </p:nvSpPr>
          <p:spPr>
            <a:xfrm>
              <a:off x="6018289" y="2445921"/>
              <a:ext cx="189018" cy="105966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1" name="Google Shape;2491;p70"/>
            <p:cNvSpPr/>
            <p:nvPr/>
          </p:nvSpPr>
          <p:spPr>
            <a:xfrm>
              <a:off x="6155720" y="2920723"/>
              <a:ext cx="249493" cy="132888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2" name="Google Shape;2492;p70"/>
            <p:cNvSpPr/>
            <p:nvPr/>
          </p:nvSpPr>
          <p:spPr>
            <a:xfrm>
              <a:off x="5842845" y="2064246"/>
              <a:ext cx="421155" cy="214641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3" name="Google Shape;2493;p70"/>
            <p:cNvSpPr/>
            <p:nvPr/>
          </p:nvSpPr>
          <p:spPr>
            <a:xfrm>
              <a:off x="5820890" y="1865944"/>
              <a:ext cx="557966" cy="284937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4" name="Google Shape;2494;p70"/>
            <p:cNvSpPr/>
            <p:nvPr/>
          </p:nvSpPr>
          <p:spPr>
            <a:xfrm>
              <a:off x="5896209" y="1696483"/>
              <a:ext cx="534402" cy="272718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5" name="Google Shape;2495;p70"/>
            <p:cNvSpPr/>
            <p:nvPr/>
          </p:nvSpPr>
          <p:spPr>
            <a:xfrm>
              <a:off x="6016709" y="1570368"/>
              <a:ext cx="387489" cy="200221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6" name="Google Shape;2496;p70"/>
            <p:cNvSpPr/>
            <p:nvPr/>
          </p:nvSpPr>
          <p:spPr>
            <a:xfrm>
              <a:off x="6001555" y="1561083"/>
              <a:ext cx="234198" cy="126651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7" name="Google Shape;2497;p70"/>
            <p:cNvSpPr/>
            <p:nvPr/>
          </p:nvSpPr>
          <p:spPr>
            <a:xfrm>
              <a:off x="5888364" y="1690387"/>
              <a:ext cx="279632" cy="149848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8" name="Google Shape;2498;p70"/>
            <p:cNvSpPr/>
            <p:nvPr/>
          </p:nvSpPr>
          <p:spPr>
            <a:xfrm>
              <a:off x="5810449" y="1860723"/>
              <a:ext cx="258693" cy="139548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9" name="Google Shape;2499;p70"/>
            <p:cNvSpPr/>
            <p:nvPr/>
          </p:nvSpPr>
          <p:spPr>
            <a:xfrm>
              <a:off x="5835649" y="2058461"/>
              <a:ext cx="227848" cy="123491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0" name="Google Shape;2500;p70"/>
            <p:cNvSpPr/>
            <p:nvPr/>
          </p:nvSpPr>
          <p:spPr>
            <a:xfrm>
              <a:off x="5925304" y="3433480"/>
              <a:ext cx="397394" cy="118214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1" name="Google Shape;2501;p70"/>
            <p:cNvSpPr/>
            <p:nvPr/>
          </p:nvSpPr>
          <p:spPr>
            <a:xfrm>
              <a:off x="5807345" y="3606864"/>
              <a:ext cx="572810" cy="155690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2" name="Google Shape;2502;p70"/>
            <p:cNvSpPr/>
            <p:nvPr/>
          </p:nvSpPr>
          <p:spPr>
            <a:xfrm>
              <a:off x="5971500" y="1225265"/>
              <a:ext cx="422453" cy="9631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3" name="Google Shape;2503;p70"/>
            <p:cNvSpPr/>
            <p:nvPr/>
          </p:nvSpPr>
          <p:spPr>
            <a:xfrm>
              <a:off x="5865167" y="999364"/>
              <a:ext cx="596543" cy="134892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4" name="Google Shape;2504;p70"/>
            <p:cNvSpPr/>
            <p:nvPr/>
          </p:nvSpPr>
          <p:spPr>
            <a:xfrm>
              <a:off x="6211878" y="993777"/>
              <a:ext cx="257366" cy="76504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5" name="Google Shape;2505;p70"/>
            <p:cNvSpPr/>
            <p:nvPr/>
          </p:nvSpPr>
          <p:spPr>
            <a:xfrm>
              <a:off x="6174233" y="1218634"/>
              <a:ext cx="227933" cy="69111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6" name="Google Shape;2506;p70"/>
            <p:cNvSpPr/>
            <p:nvPr/>
          </p:nvSpPr>
          <p:spPr>
            <a:xfrm>
              <a:off x="5907046" y="3423857"/>
              <a:ext cx="226155" cy="79891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7" name="Google Shape;2507;p70"/>
            <p:cNvSpPr/>
            <p:nvPr/>
          </p:nvSpPr>
          <p:spPr>
            <a:xfrm>
              <a:off x="5794053" y="3599894"/>
              <a:ext cx="310900" cy="101536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8" name="Google Shape;2508;p70"/>
            <p:cNvSpPr/>
            <p:nvPr/>
          </p:nvSpPr>
          <p:spPr>
            <a:xfrm>
              <a:off x="6381650" y="3554403"/>
              <a:ext cx="87567" cy="65922"/>
            </a:xfrm>
            <a:custGeom>
              <a:avLst/>
              <a:gdLst/>
              <a:ahLst/>
              <a:cxnLst/>
              <a:rect l="l" t="t" r="r" b="b"/>
              <a:pathLst>
                <a:path w="3103" h="2336" extrusionOk="0">
                  <a:moveTo>
                    <a:pt x="0" y="0"/>
                  </a:moveTo>
                  <a:lnTo>
                    <a:pt x="1935" y="2335"/>
                  </a:lnTo>
                  <a:cubicBezTo>
                    <a:pt x="1935" y="2335"/>
                    <a:pt x="3102" y="1534"/>
                    <a:pt x="3036" y="1168"/>
                  </a:cubicBezTo>
                  <a:cubicBezTo>
                    <a:pt x="2969" y="80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B7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9" name="Google Shape;2509;p70"/>
            <p:cNvSpPr/>
            <p:nvPr/>
          </p:nvSpPr>
          <p:spPr>
            <a:xfrm>
              <a:off x="6257369" y="3452331"/>
              <a:ext cx="494245" cy="504037"/>
            </a:xfrm>
            <a:custGeom>
              <a:avLst/>
              <a:gdLst/>
              <a:ahLst/>
              <a:cxnLst/>
              <a:rect l="l" t="t" r="r" b="b"/>
              <a:pathLst>
                <a:path w="17514" h="17861" extrusionOk="0">
                  <a:moveTo>
                    <a:pt x="1269" y="0"/>
                  </a:moveTo>
                  <a:cubicBezTo>
                    <a:pt x="1123" y="0"/>
                    <a:pt x="984" y="43"/>
                    <a:pt x="868" y="148"/>
                  </a:cubicBezTo>
                  <a:cubicBezTo>
                    <a:pt x="568" y="448"/>
                    <a:pt x="735" y="882"/>
                    <a:pt x="835" y="1182"/>
                  </a:cubicBezTo>
                  <a:cubicBezTo>
                    <a:pt x="1235" y="2116"/>
                    <a:pt x="1736" y="3017"/>
                    <a:pt x="2269" y="3884"/>
                  </a:cubicBezTo>
                  <a:cubicBezTo>
                    <a:pt x="2136" y="3917"/>
                    <a:pt x="2002" y="4017"/>
                    <a:pt x="1902" y="4151"/>
                  </a:cubicBezTo>
                  <a:cubicBezTo>
                    <a:pt x="1836" y="4351"/>
                    <a:pt x="1802" y="4551"/>
                    <a:pt x="1869" y="4751"/>
                  </a:cubicBezTo>
                  <a:cubicBezTo>
                    <a:pt x="1769" y="4785"/>
                    <a:pt x="1635" y="4818"/>
                    <a:pt x="1502" y="4885"/>
                  </a:cubicBezTo>
                  <a:cubicBezTo>
                    <a:pt x="1202" y="5051"/>
                    <a:pt x="1002" y="5352"/>
                    <a:pt x="902" y="5685"/>
                  </a:cubicBezTo>
                  <a:cubicBezTo>
                    <a:pt x="868" y="5885"/>
                    <a:pt x="868" y="6052"/>
                    <a:pt x="868" y="6252"/>
                  </a:cubicBezTo>
                  <a:cubicBezTo>
                    <a:pt x="902" y="6319"/>
                    <a:pt x="902" y="6419"/>
                    <a:pt x="868" y="6519"/>
                  </a:cubicBezTo>
                  <a:cubicBezTo>
                    <a:pt x="802" y="6552"/>
                    <a:pt x="735" y="6586"/>
                    <a:pt x="635" y="6619"/>
                  </a:cubicBezTo>
                  <a:cubicBezTo>
                    <a:pt x="368" y="6753"/>
                    <a:pt x="134" y="7019"/>
                    <a:pt x="68" y="7353"/>
                  </a:cubicBezTo>
                  <a:cubicBezTo>
                    <a:pt x="1" y="7687"/>
                    <a:pt x="68" y="8054"/>
                    <a:pt x="234" y="8387"/>
                  </a:cubicBezTo>
                  <a:cubicBezTo>
                    <a:pt x="535" y="9021"/>
                    <a:pt x="968" y="9621"/>
                    <a:pt x="1469" y="10088"/>
                  </a:cubicBezTo>
                  <a:cubicBezTo>
                    <a:pt x="1969" y="10589"/>
                    <a:pt x="2536" y="11056"/>
                    <a:pt x="3103" y="11456"/>
                  </a:cubicBezTo>
                  <a:cubicBezTo>
                    <a:pt x="4404" y="12290"/>
                    <a:pt x="5772" y="13057"/>
                    <a:pt x="7173" y="13691"/>
                  </a:cubicBezTo>
                  <a:cubicBezTo>
                    <a:pt x="7440" y="13824"/>
                    <a:pt x="7706" y="13958"/>
                    <a:pt x="8007" y="14091"/>
                  </a:cubicBezTo>
                  <a:cubicBezTo>
                    <a:pt x="10208" y="15792"/>
                    <a:pt x="13177" y="17861"/>
                    <a:pt x="13177" y="17861"/>
                  </a:cubicBezTo>
                  <a:lnTo>
                    <a:pt x="17513" y="13090"/>
                  </a:lnTo>
                  <a:lnTo>
                    <a:pt x="11643" y="10822"/>
                  </a:lnTo>
                  <a:cubicBezTo>
                    <a:pt x="11643" y="10689"/>
                    <a:pt x="11609" y="10555"/>
                    <a:pt x="11609" y="10389"/>
                  </a:cubicBezTo>
                  <a:cubicBezTo>
                    <a:pt x="11576" y="9855"/>
                    <a:pt x="11509" y="9288"/>
                    <a:pt x="11442" y="8721"/>
                  </a:cubicBezTo>
                  <a:cubicBezTo>
                    <a:pt x="11342" y="7620"/>
                    <a:pt x="11209" y="6519"/>
                    <a:pt x="11042" y="5385"/>
                  </a:cubicBezTo>
                  <a:cubicBezTo>
                    <a:pt x="10942" y="4851"/>
                    <a:pt x="10875" y="4284"/>
                    <a:pt x="10775" y="3717"/>
                  </a:cubicBezTo>
                  <a:cubicBezTo>
                    <a:pt x="10709" y="3450"/>
                    <a:pt x="10675" y="3183"/>
                    <a:pt x="10642" y="2883"/>
                  </a:cubicBezTo>
                  <a:cubicBezTo>
                    <a:pt x="10609" y="2750"/>
                    <a:pt x="10575" y="2616"/>
                    <a:pt x="10542" y="2483"/>
                  </a:cubicBezTo>
                  <a:cubicBezTo>
                    <a:pt x="10542" y="2383"/>
                    <a:pt x="10475" y="2316"/>
                    <a:pt x="10408" y="2249"/>
                  </a:cubicBezTo>
                  <a:cubicBezTo>
                    <a:pt x="10338" y="2226"/>
                    <a:pt x="10267" y="2215"/>
                    <a:pt x="10197" y="2215"/>
                  </a:cubicBezTo>
                  <a:cubicBezTo>
                    <a:pt x="10071" y="2215"/>
                    <a:pt x="9949" y="2251"/>
                    <a:pt x="9841" y="2316"/>
                  </a:cubicBezTo>
                  <a:cubicBezTo>
                    <a:pt x="9641" y="2416"/>
                    <a:pt x="9508" y="2583"/>
                    <a:pt x="9408" y="2783"/>
                  </a:cubicBezTo>
                  <a:cubicBezTo>
                    <a:pt x="9174" y="3217"/>
                    <a:pt x="9007" y="3684"/>
                    <a:pt x="8941" y="4151"/>
                  </a:cubicBezTo>
                  <a:cubicBezTo>
                    <a:pt x="8741" y="5218"/>
                    <a:pt x="8607" y="6286"/>
                    <a:pt x="8474" y="7353"/>
                  </a:cubicBezTo>
                  <a:lnTo>
                    <a:pt x="8274" y="7253"/>
                  </a:lnTo>
                  <a:cubicBezTo>
                    <a:pt x="7406" y="6719"/>
                    <a:pt x="6606" y="6085"/>
                    <a:pt x="5939" y="5352"/>
                  </a:cubicBezTo>
                  <a:cubicBezTo>
                    <a:pt x="5238" y="4551"/>
                    <a:pt x="4571" y="3717"/>
                    <a:pt x="4004" y="2850"/>
                  </a:cubicBezTo>
                  <a:cubicBezTo>
                    <a:pt x="3670" y="2416"/>
                    <a:pt x="3370" y="1949"/>
                    <a:pt x="3070" y="1516"/>
                  </a:cubicBezTo>
                  <a:cubicBezTo>
                    <a:pt x="2803" y="1082"/>
                    <a:pt x="2503" y="715"/>
                    <a:pt x="2136" y="381"/>
                  </a:cubicBezTo>
                  <a:cubicBezTo>
                    <a:pt x="1930" y="199"/>
                    <a:pt x="1584" y="0"/>
                    <a:pt x="1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0" name="Google Shape;2510;p70"/>
            <p:cNvSpPr/>
            <p:nvPr/>
          </p:nvSpPr>
          <p:spPr>
            <a:xfrm>
              <a:off x="6322331" y="3562869"/>
              <a:ext cx="47099" cy="79101"/>
            </a:xfrm>
            <a:custGeom>
              <a:avLst/>
              <a:gdLst/>
              <a:ahLst/>
              <a:cxnLst/>
              <a:rect l="l" t="t" r="r" b="b"/>
              <a:pathLst>
                <a:path w="1669" h="2803" fill="none" extrusionOk="0">
                  <a:moveTo>
                    <a:pt x="1" y="0"/>
                  </a:moveTo>
                  <a:lnTo>
                    <a:pt x="1668" y="2802"/>
                  </a:lnTo>
                </a:path>
              </a:pathLst>
            </a:custGeom>
            <a:solidFill>
              <a:schemeClr val="dk1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1" name="Google Shape;2511;p70"/>
            <p:cNvSpPr/>
            <p:nvPr/>
          </p:nvSpPr>
          <p:spPr>
            <a:xfrm>
              <a:off x="6311043" y="3587336"/>
              <a:ext cx="21673" cy="79101"/>
            </a:xfrm>
            <a:custGeom>
              <a:avLst/>
              <a:gdLst/>
              <a:ahLst/>
              <a:cxnLst/>
              <a:rect l="l" t="t" r="r" b="b"/>
              <a:pathLst>
                <a:path w="768" h="2803" fill="none" extrusionOk="0">
                  <a:moveTo>
                    <a:pt x="0" y="1"/>
                  </a:moveTo>
                  <a:cubicBezTo>
                    <a:pt x="0" y="968"/>
                    <a:pt x="267" y="1935"/>
                    <a:pt x="768" y="2803"/>
                  </a:cubicBezTo>
                </a:path>
              </a:pathLst>
            </a:custGeom>
            <a:solidFill>
              <a:schemeClr val="dk1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2" name="Google Shape;2512;p70"/>
            <p:cNvSpPr/>
            <p:nvPr/>
          </p:nvSpPr>
          <p:spPr>
            <a:xfrm>
              <a:off x="6281864" y="3636297"/>
              <a:ext cx="27317" cy="64031"/>
            </a:xfrm>
            <a:custGeom>
              <a:avLst/>
              <a:gdLst/>
              <a:ahLst/>
              <a:cxnLst/>
              <a:rect l="l" t="t" r="r" b="b"/>
              <a:pathLst>
                <a:path w="968" h="2269" fill="none" extrusionOk="0">
                  <a:moveTo>
                    <a:pt x="0" y="0"/>
                  </a:moveTo>
                  <a:cubicBezTo>
                    <a:pt x="0" y="0"/>
                    <a:pt x="234" y="1568"/>
                    <a:pt x="968" y="2268"/>
                  </a:cubicBezTo>
                </a:path>
              </a:pathLst>
            </a:custGeom>
            <a:solidFill>
              <a:schemeClr val="dk1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3" name="Google Shape;2513;p70"/>
            <p:cNvSpPr/>
            <p:nvPr/>
          </p:nvSpPr>
          <p:spPr>
            <a:xfrm>
              <a:off x="6539795" y="2939405"/>
              <a:ext cx="1589350" cy="1693087"/>
            </a:xfrm>
            <a:custGeom>
              <a:avLst/>
              <a:gdLst/>
              <a:ahLst/>
              <a:cxnLst/>
              <a:rect l="l" t="t" r="r" b="b"/>
              <a:pathLst>
                <a:path w="56320" h="59996" extrusionOk="0">
                  <a:moveTo>
                    <a:pt x="35028" y="0"/>
                  </a:moveTo>
                  <a:cubicBezTo>
                    <a:pt x="31957" y="0"/>
                    <a:pt x="28914" y="1895"/>
                    <a:pt x="28154" y="5481"/>
                  </a:cubicBezTo>
                  <a:cubicBezTo>
                    <a:pt x="27820" y="7283"/>
                    <a:pt x="27753" y="9151"/>
                    <a:pt x="28053" y="10952"/>
                  </a:cubicBezTo>
                  <a:cubicBezTo>
                    <a:pt x="29755" y="24362"/>
                    <a:pt x="35959" y="45577"/>
                    <a:pt x="35959" y="45577"/>
                  </a:cubicBezTo>
                  <a:lnTo>
                    <a:pt x="4003" y="29632"/>
                  </a:lnTo>
                  <a:lnTo>
                    <a:pt x="0" y="34636"/>
                  </a:lnTo>
                  <a:cubicBezTo>
                    <a:pt x="0" y="34636"/>
                    <a:pt x="33591" y="59787"/>
                    <a:pt x="36726" y="59787"/>
                  </a:cubicBezTo>
                  <a:cubicBezTo>
                    <a:pt x="37052" y="59787"/>
                    <a:pt x="38438" y="59996"/>
                    <a:pt x="40296" y="59996"/>
                  </a:cubicBezTo>
                  <a:cubicBezTo>
                    <a:pt x="46047" y="59996"/>
                    <a:pt x="56319" y="57995"/>
                    <a:pt x="53672" y="41607"/>
                  </a:cubicBezTo>
                  <a:cubicBezTo>
                    <a:pt x="51370" y="27030"/>
                    <a:pt x="45232" y="12220"/>
                    <a:pt x="41496" y="4147"/>
                  </a:cubicBezTo>
                  <a:cubicBezTo>
                    <a:pt x="40216" y="1342"/>
                    <a:pt x="37612" y="0"/>
                    <a:pt x="35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4" name="Google Shape;2514;p70"/>
            <p:cNvSpPr/>
            <p:nvPr/>
          </p:nvSpPr>
          <p:spPr>
            <a:xfrm>
              <a:off x="7096124" y="2883219"/>
              <a:ext cx="1014791" cy="1764089"/>
            </a:xfrm>
            <a:custGeom>
              <a:avLst/>
              <a:gdLst/>
              <a:ahLst/>
              <a:cxnLst/>
              <a:rect l="l" t="t" r="r" b="b"/>
              <a:pathLst>
                <a:path w="35960" h="62512" fill="none" extrusionOk="0">
                  <a:moveTo>
                    <a:pt x="0" y="39462"/>
                  </a:moveTo>
                  <a:lnTo>
                    <a:pt x="16245" y="47568"/>
                  </a:lnTo>
                  <a:cubicBezTo>
                    <a:pt x="16245" y="47568"/>
                    <a:pt x="10041" y="26353"/>
                    <a:pt x="8339" y="12976"/>
                  </a:cubicBezTo>
                  <a:cubicBezTo>
                    <a:pt x="8073" y="11142"/>
                    <a:pt x="8106" y="9307"/>
                    <a:pt x="8473" y="7506"/>
                  </a:cubicBezTo>
                  <a:cubicBezTo>
                    <a:pt x="9874" y="901"/>
                    <a:pt x="18980" y="0"/>
                    <a:pt x="21816" y="6138"/>
                  </a:cubicBezTo>
                  <a:cubicBezTo>
                    <a:pt x="25518" y="14244"/>
                    <a:pt x="31656" y="29054"/>
                    <a:pt x="33991" y="43665"/>
                  </a:cubicBezTo>
                  <a:cubicBezTo>
                    <a:pt x="35959" y="55840"/>
                    <a:pt x="30789" y="60077"/>
                    <a:pt x="25618" y="61444"/>
                  </a:cubicBezTo>
                  <a:cubicBezTo>
                    <a:pt x="21415" y="62512"/>
                    <a:pt x="16946" y="61811"/>
                    <a:pt x="13243" y="59510"/>
                  </a:cubicBezTo>
                  <a:lnTo>
                    <a:pt x="4570" y="5417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771525" y="1725295"/>
            <a:ext cx="6729730" cy="2306955"/>
          </a:xfrm>
        </p:spPr>
        <p:txBody>
          <a:bodyPr/>
          <a:p>
            <a:pPr marL="11430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This Function takes the sequance of DNA as an input and returns the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percentage of nitrogenous bases in molecule that are either guanine (G) or cytosine (C) 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14300" indent="0">
              <a:buNone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14300" indent="0">
              <a:buNone/>
            </a:pP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using Rule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r>
              <a:rPr lang="en-US" sz="24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Count (G+C)/Count(A+C+G+T)*100</a:t>
            </a:r>
            <a:endParaRPr lang="en-US" sz="240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sz="24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Title 2"/>
          <p:cNvSpPr/>
          <p:nvPr>
            <p:ph type="title"/>
          </p:nvPr>
        </p:nvSpPr>
        <p:spPr>
          <a:xfrm>
            <a:off x="42545" y="524510"/>
            <a:ext cx="7225030" cy="3923665"/>
          </a:xfrm>
        </p:spPr>
        <p:txBody>
          <a:bodyPr/>
          <a:p>
            <a:r>
              <a:rPr lang="en-US"/>
              <a:t>GC-Content </a:t>
            </a:r>
            <a:r>
              <a:rPr lang="en-US" sz="2400">
                <a:solidFill>
                  <a:schemeClr val="accent4"/>
                </a:solidFill>
                <a:sym typeface="+mn-ea"/>
              </a:rPr>
              <a:t>(or guanine-cytosine content) </a:t>
            </a:r>
            <a:endParaRPr lang="en-US" sz="2400">
              <a:solidFill>
                <a:schemeClr val="accent4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344170" y="1151890"/>
            <a:ext cx="6727825" cy="3463925"/>
          </a:xfrm>
        </p:spPr>
        <p:txBody>
          <a:bodyPr/>
          <a:p>
            <a:pPr marL="114300" indent="0">
              <a:buNone/>
            </a:pPr>
            <a:r>
              <a:rPr lang="en-US" sz="1800">
                <a:solidFill>
                  <a:schemeClr val="tx1"/>
                </a:solidFill>
                <a:sym typeface="+mn-ea"/>
              </a:rPr>
              <a:t>The CpG sites or CG sitesare regions of DNA where a cytosine nucleotide is followed by a guanine nucleotide in the linear sequence of bases</a:t>
            </a:r>
            <a:endParaRPr lang="en-US" sz="1800">
              <a:solidFill>
                <a:schemeClr val="tx1"/>
              </a:solidFill>
              <a:sym typeface="+mn-ea"/>
            </a:endParaRPr>
          </a:p>
          <a:p>
            <a:pPr marL="114300" indent="0">
              <a:buNone/>
            </a:pPr>
            <a:endParaRPr lang="en-US" sz="1800">
              <a:solidFill>
                <a:schemeClr val="accent4"/>
              </a:solidFill>
              <a:sym typeface="+mn-ea"/>
            </a:endParaRPr>
          </a:p>
          <a:p>
            <a:pPr marL="114300" indent="0">
              <a:buNone/>
            </a:pPr>
            <a:r>
              <a:rPr lang="en-US" sz="1800">
                <a:solidFill>
                  <a:schemeClr val="accent1">
                    <a:lumMod val="50000"/>
                  </a:schemeClr>
                </a:solidFill>
                <a:sym typeface="+mn-ea"/>
              </a:rPr>
              <a:t>This function takes sequance as an input and returns CpG Ratio </a:t>
            </a:r>
            <a:endParaRPr lang="en-US" sz="180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114300" indent="0">
              <a:buNone/>
            </a:pPr>
            <a:endParaRPr lang="en-US" sz="180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114300" indent="0">
              <a:buNone/>
            </a:pPr>
            <a:endParaRPr lang="en-US" sz="180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114300" indent="0">
              <a:buNone/>
            </a:pPr>
            <a:r>
              <a:rPr lang="en-US" sz="1800">
                <a:solidFill>
                  <a:schemeClr val="accent1">
                    <a:lumMod val="50000"/>
                  </a:schemeClr>
                </a:solidFill>
                <a:latin typeface="+mj-lt"/>
                <a:cs typeface="+mj-lt"/>
                <a:sym typeface="+mn-ea"/>
              </a:rPr>
              <a:t>Using Rule:</a:t>
            </a:r>
            <a:r>
              <a:rPr lang="en-US" sz="180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sz="1800">
                <a:solidFill>
                  <a:schemeClr val="accent4"/>
                </a:solidFill>
                <a:latin typeface="+mj-lt"/>
                <a:cs typeface="+mj-lt"/>
                <a:sym typeface="+mn-ea"/>
              </a:rPr>
              <a:t>(number of C *</a:t>
            </a:r>
            <a:r>
              <a:rPr lang="en-US" sz="1800">
                <a:solidFill>
                  <a:schemeClr val="accent4"/>
                </a:solidFill>
                <a:latin typeface="+mj-lt"/>
                <a:cs typeface="+mj-lt"/>
                <a:sym typeface="+mn-ea"/>
              </a:rPr>
              <a:t>number of G)/ Length of sequance</a:t>
            </a:r>
            <a:br>
              <a:rPr lang="en-US" sz="2400">
                <a:solidFill>
                  <a:schemeClr val="accent4"/>
                </a:solidFill>
                <a:latin typeface="+mj-lt"/>
                <a:cs typeface="+mj-lt"/>
                <a:sym typeface="+mn-ea"/>
              </a:rPr>
            </a:br>
            <a:endParaRPr lang="en-US" sz="2400">
              <a:solidFill>
                <a:schemeClr val="accent4"/>
              </a:solidFill>
              <a:latin typeface="+mj-lt"/>
              <a:cs typeface="+mj-lt"/>
              <a:sym typeface="+mn-ea"/>
            </a:endParaRPr>
          </a:p>
          <a:p>
            <a:pPr marL="114300" indent="0">
              <a:buNone/>
            </a:pPr>
            <a:endParaRPr lang="en-US" sz="2400">
              <a:solidFill>
                <a:schemeClr val="accent4"/>
              </a:solidFill>
              <a:latin typeface="+mj-lt"/>
              <a:cs typeface="+mj-lt"/>
              <a:sym typeface="+mn-ea"/>
            </a:endParaRPr>
          </a:p>
        </p:txBody>
      </p:sp>
      <p:sp>
        <p:nvSpPr>
          <p:cNvPr id="3" name="Title 2"/>
          <p:cNvSpPr/>
          <p:nvPr>
            <p:ph type="title"/>
          </p:nvPr>
        </p:nvSpPr>
        <p:spPr>
          <a:xfrm>
            <a:off x="633095" y="297815"/>
            <a:ext cx="4381500" cy="643890"/>
          </a:xfrm>
        </p:spPr>
        <p:txBody>
          <a:bodyPr/>
          <a:p>
            <a:r>
              <a:rPr lang="en-US"/>
              <a:t>CpG island</a:t>
            </a:r>
            <a:br>
              <a:rPr lang="en-US"/>
            </a:br>
            <a:endParaRPr lang="en-US" sz="2400">
              <a:solidFill>
                <a:schemeClr val="accent4"/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4405" y="2355850"/>
            <a:ext cx="1800860" cy="1192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cience Subject for High School - 9th Grade: Molecular Genetics XL by Slidesgo">
  <a:themeElements>
    <a:clrScheme name="Simple Light">
      <a:dk1>
        <a:srgbClr val="2B292E"/>
      </a:dk1>
      <a:lt1>
        <a:srgbClr val="BAC5FF"/>
      </a:lt1>
      <a:dk2>
        <a:srgbClr val="E54E55"/>
      </a:dk2>
      <a:lt2>
        <a:srgbClr val="4A66DD"/>
      </a:lt2>
      <a:accent1>
        <a:srgbClr val="788BF1"/>
      </a:accent1>
      <a:accent2>
        <a:srgbClr val="FF7C67"/>
      </a:accent2>
      <a:accent3>
        <a:srgbClr val="FA9E84"/>
      </a:accent3>
      <a:accent4>
        <a:srgbClr val="FFFFFF"/>
      </a:accent4>
      <a:accent5>
        <a:srgbClr val="FFFFFF"/>
      </a:accent5>
      <a:accent6>
        <a:srgbClr val="FFFFFF"/>
      </a:accent6>
      <a:hlink>
        <a:srgbClr val="2B29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2117</Words>
  <Application>WPS Presentation</Application>
  <PresentationFormat/>
  <Paragraphs>112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SimSun</vt:lpstr>
      <vt:lpstr>Wingdings</vt:lpstr>
      <vt:lpstr>Arial</vt:lpstr>
      <vt:lpstr>Cairo</vt:lpstr>
      <vt:lpstr>Oxygen</vt:lpstr>
      <vt:lpstr>PT Sans</vt:lpstr>
      <vt:lpstr>Abril Fatface</vt:lpstr>
      <vt:lpstr>qtquickcontrols</vt:lpstr>
      <vt:lpstr>Catamaran</vt:lpstr>
      <vt:lpstr>Segoe Print</vt:lpstr>
      <vt:lpstr>Comic Sans MS</vt:lpstr>
      <vt:lpstr>Microsoft YaHei</vt:lpstr>
      <vt:lpstr>Arial Unicode MS</vt:lpstr>
      <vt:lpstr>Science Subject for High School - 9th Grade: Molecular Genetics XL by Slidesgo</vt:lpstr>
      <vt:lpstr>     Telomerase Reverse Transcriptase   (TERT)     </vt:lpstr>
      <vt:lpstr>CONTENTS OF THIS Presentation</vt:lpstr>
      <vt:lpstr>Team Members</vt:lpstr>
      <vt:lpstr>Telomerase Reverse Transcriptase (TERT) </vt:lpstr>
      <vt:lpstr>3.Database Schema</vt:lpstr>
      <vt:lpstr>4.Biological Functions</vt:lpstr>
      <vt:lpstr>Length Function</vt:lpstr>
      <vt:lpstr>GC-Content (or guanine-cytosine content) </vt:lpstr>
      <vt:lpstr>CpG island </vt:lpstr>
      <vt:lpstr>N-Bases</vt:lpstr>
      <vt:lpstr>Complement</vt:lpstr>
      <vt:lpstr>Reverse </vt:lpstr>
      <vt:lpstr>PowerPoint 演示文稿</vt:lpstr>
      <vt:lpstr>5.Website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   Telomerase Reverse Transcriptase   (TERT)     </dc:title>
  <dc:creator/>
  <cp:lastModifiedBy>Dell</cp:lastModifiedBy>
  <cp:revision>8</cp:revision>
  <dcterms:created xsi:type="dcterms:W3CDTF">2023-05-18T14:00:00Z</dcterms:created>
  <dcterms:modified xsi:type="dcterms:W3CDTF">2023-05-19T12:20:22Z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12160BC4777C4E9BB829946F3CFA23CD</vt:lpwstr>
  </property>
  <property fmtid="{D5CDD505-2E9C-101B-9397-08002B2CF9AE}" pid="3" name="KSOProductBuildVer">
    <vt:lpwstr>1033-11.2.0.11537</vt:lpwstr>
  </property>
</Properties>
</file>