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3.jpg" ContentType="image/jpg"/>
  <Override PartName="/ppt/media/image16.jpg" ContentType="image/jpg"/>
  <Override PartName="/ppt/media/image17.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68" r:id="rId4"/>
    <p:sldId id="274" r:id="rId5"/>
    <p:sldId id="275" r:id="rId6"/>
    <p:sldId id="269" r:id="rId7"/>
    <p:sldId id="277" r:id="rId8"/>
    <p:sldId id="276" r:id="rId9"/>
    <p:sldId id="270" r:id="rId10"/>
    <p:sldId id="282" r:id="rId11"/>
    <p:sldId id="284" r:id="rId12"/>
    <p:sldId id="271" r:id="rId13"/>
    <p:sldId id="283" r:id="rId14"/>
    <p:sldId id="285" r:id="rId15"/>
    <p:sldId id="286" r:id="rId16"/>
    <p:sldId id="272" r:id="rId17"/>
    <p:sldId id="278" r:id="rId18"/>
    <p:sldId id="273" r:id="rId19"/>
    <p:sldId id="279" r:id="rId20"/>
    <p:sldId id="280" r:id="rId21"/>
    <p:sldId id="281" r:id="rId22"/>
    <p:sldId id="267" r:id="rId23"/>
    <p:sldId id="258" r:id="rId24"/>
    <p:sldId id="259" r:id="rId25"/>
    <p:sldId id="260" r:id="rId26"/>
    <p:sldId id="261" r:id="rId27"/>
    <p:sldId id="262" r:id="rId28"/>
    <p:sldId id="263" r:id="rId29"/>
    <p:sldId id="264" r:id="rId30"/>
    <p:sldId id="265" r:id="rId31"/>
    <p:sldId id="266" r:id="rId3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432"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39F98358-D903-4EF3-B0B7-B702091F3CA5}" type="datetimeFigureOut">
              <a:rPr lang="en-ID" smtClean="0"/>
              <a:t>29/09/2021</a:t>
            </a:fld>
            <a:endParaRPr lang="en-ID"/>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62CA68B4-264D-4572-80C6-52235C450737}" type="slidenum">
              <a:rPr lang="en-ID" smtClean="0"/>
              <a:t>‹#›</a:t>
            </a:fld>
            <a:endParaRPr lang="en-ID"/>
          </a:p>
        </p:txBody>
      </p:sp>
    </p:spTree>
    <p:extLst>
      <p:ext uri="{BB962C8B-B14F-4D97-AF65-F5344CB8AC3E}">
        <p14:creationId xmlns:p14="http://schemas.microsoft.com/office/powerpoint/2010/main" val="388346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62CA68B4-264D-4572-80C6-52235C450737}" type="slidenum">
              <a:rPr lang="en-ID" smtClean="0"/>
              <a:t>2</a:t>
            </a:fld>
            <a:endParaRPr lang="en-ID"/>
          </a:p>
        </p:txBody>
      </p:sp>
    </p:spTree>
    <p:extLst>
      <p:ext uri="{BB962C8B-B14F-4D97-AF65-F5344CB8AC3E}">
        <p14:creationId xmlns:p14="http://schemas.microsoft.com/office/powerpoint/2010/main" val="211187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62CA68B4-264D-4572-80C6-52235C450737}" type="slidenum">
              <a:rPr lang="en-ID" smtClean="0"/>
              <a:t>4</a:t>
            </a:fld>
            <a:endParaRPr lang="en-ID"/>
          </a:p>
        </p:txBody>
      </p:sp>
    </p:spTree>
    <p:extLst>
      <p:ext uri="{BB962C8B-B14F-4D97-AF65-F5344CB8AC3E}">
        <p14:creationId xmlns:p14="http://schemas.microsoft.com/office/powerpoint/2010/main" val="27521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62CA68B4-264D-4572-80C6-52235C450737}" type="slidenum">
              <a:rPr lang="en-ID" smtClean="0"/>
              <a:t>8</a:t>
            </a:fld>
            <a:endParaRPr lang="en-ID"/>
          </a:p>
        </p:txBody>
      </p:sp>
    </p:spTree>
    <p:extLst>
      <p:ext uri="{BB962C8B-B14F-4D97-AF65-F5344CB8AC3E}">
        <p14:creationId xmlns:p14="http://schemas.microsoft.com/office/powerpoint/2010/main" val="4140448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CA68B4-264D-4572-80C6-52235C450737}" type="slidenum">
              <a:rPr lang="en-ID" smtClean="0"/>
              <a:t>14</a:t>
            </a:fld>
            <a:endParaRPr lang="en-ID"/>
          </a:p>
        </p:txBody>
      </p:sp>
    </p:spTree>
    <p:extLst>
      <p:ext uri="{BB962C8B-B14F-4D97-AF65-F5344CB8AC3E}">
        <p14:creationId xmlns:p14="http://schemas.microsoft.com/office/powerpoint/2010/main" val="1390725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62CA68B4-264D-4572-80C6-52235C450737}" type="slidenum">
              <a:rPr lang="en-ID" smtClean="0"/>
              <a:t>19</a:t>
            </a:fld>
            <a:endParaRPr lang="en-ID"/>
          </a:p>
        </p:txBody>
      </p:sp>
    </p:spTree>
    <p:extLst>
      <p:ext uri="{BB962C8B-B14F-4D97-AF65-F5344CB8AC3E}">
        <p14:creationId xmlns:p14="http://schemas.microsoft.com/office/powerpoint/2010/main" val="528842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62CA68B4-264D-4572-80C6-52235C450737}" type="slidenum">
              <a:rPr lang="en-ID" smtClean="0"/>
              <a:t>20</a:t>
            </a:fld>
            <a:endParaRPr lang="en-ID"/>
          </a:p>
        </p:txBody>
      </p:sp>
    </p:spTree>
    <p:extLst>
      <p:ext uri="{BB962C8B-B14F-4D97-AF65-F5344CB8AC3E}">
        <p14:creationId xmlns:p14="http://schemas.microsoft.com/office/powerpoint/2010/main" val="85685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62CA68B4-264D-4572-80C6-52235C450737}" type="slidenum">
              <a:rPr lang="en-ID" smtClean="0"/>
              <a:t>21</a:t>
            </a:fld>
            <a:endParaRPr lang="en-ID"/>
          </a:p>
        </p:txBody>
      </p:sp>
    </p:spTree>
    <p:extLst>
      <p:ext uri="{BB962C8B-B14F-4D97-AF65-F5344CB8AC3E}">
        <p14:creationId xmlns:p14="http://schemas.microsoft.com/office/powerpoint/2010/main" val="3668263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FAFAFA"/>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FAFAFA"/>
                </a:solidFill>
                <a:latin typeface="Cambria"/>
                <a:cs typeface="Cambri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FAFAFA"/>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AFA"/>
          </a:solidFill>
        </p:spPr>
        <p:txBody>
          <a:bodyPr wrap="square" lIns="0" tIns="0" rIns="0" bIns="0" rtlCol="0"/>
          <a:lstStyle/>
          <a:p>
            <a:endParaRPr/>
          </a:p>
        </p:txBody>
      </p:sp>
      <p:sp>
        <p:nvSpPr>
          <p:cNvPr id="2" name="Holder 2"/>
          <p:cNvSpPr>
            <a:spLocks noGrp="1"/>
          </p:cNvSpPr>
          <p:nvPr>
            <p:ph type="title"/>
          </p:nvPr>
        </p:nvSpPr>
        <p:spPr>
          <a:xfrm>
            <a:off x="915178" y="1258077"/>
            <a:ext cx="16457643" cy="482600"/>
          </a:xfrm>
          <a:prstGeom prst="rect">
            <a:avLst/>
          </a:prstGeom>
        </p:spPr>
        <p:txBody>
          <a:bodyPr wrap="square" lIns="0" tIns="0" rIns="0" bIns="0">
            <a:spAutoFit/>
          </a:bodyPr>
          <a:lstStyle>
            <a:lvl1pPr>
              <a:defRPr sz="3000" b="1" i="0">
                <a:solidFill>
                  <a:srgbClr val="FAFAFA"/>
                </a:solidFill>
                <a:latin typeface="Cambria"/>
                <a:cs typeface="Cambria"/>
              </a:defRPr>
            </a:lvl1pPr>
          </a:lstStyle>
          <a:p>
            <a:endParaRPr/>
          </a:p>
        </p:txBody>
      </p:sp>
      <p:sp>
        <p:nvSpPr>
          <p:cNvPr id="3" name="Holder 3"/>
          <p:cNvSpPr>
            <a:spLocks noGrp="1"/>
          </p:cNvSpPr>
          <p:nvPr>
            <p:ph type="body" idx="1"/>
          </p:nvPr>
        </p:nvSpPr>
        <p:spPr>
          <a:xfrm>
            <a:off x="1016000" y="2690048"/>
            <a:ext cx="16256000" cy="421195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BE7DF"/>
          </a:solidFill>
        </p:spPr>
        <p:txBody>
          <a:bodyPr wrap="square" lIns="0" tIns="0" rIns="0" bIns="0" rtlCol="0"/>
          <a:lstStyle/>
          <a:p>
            <a:endParaRPr/>
          </a:p>
        </p:txBody>
      </p:sp>
      <p:sp>
        <p:nvSpPr>
          <p:cNvPr id="3" name="object 3"/>
          <p:cNvSpPr/>
          <p:nvPr/>
        </p:nvSpPr>
        <p:spPr>
          <a:xfrm>
            <a:off x="1028700" y="8833538"/>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CCA63C"/>
          </a:solidFill>
        </p:spPr>
        <p:txBody>
          <a:bodyPr wrap="square" lIns="0" tIns="0" rIns="0" bIns="0" rtlCol="0"/>
          <a:lstStyle/>
          <a:p>
            <a:endParaRPr/>
          </a:p>
        </p:txBody>
      </p:sp>
      <p:pic>
        <p:nvPicPr>
          <p:cNvPr id="6" name="object 6"/>
          <p:cNvPicPr/>
          <p:nvPr/>
        </p:nvPicPr>
        <p:blipFill>
          <a:blip r:embed="rId2" cstate="print"/>
          <a:stretch>
            <a:fillRect/>
          </a:stretch>
        </p:blipFill>
        <p:spPr>
          <a:xfrm>
            <a:off x="17040291" y="5403055"/>
            <a:ext cx="218999" cy="218836"/>
          </a:xfrm>
          <a:prstGeom prst="rect">
            <a:avLst/>
          </a:prstGeom>
        </p:spPr>
      </p:pic>
      <p:pic>
        <p:nvPicPr>
          <p:cNvPr id="7" name="object 7"/>
          <p:cNvPicPr/>
          <p:nvPr/>
        </p:nvPicPr>
        <p:blipFill>
          <a:blip r:embed="rId2" cstate="print"/>
          <a:stretch>
            <a:fillRect/>
          </a:stretch>
        </p:blipFill>
        <p:spPr>
          <a:xfrm>
            <a:off x="17040291" y="5033216"/>
            <a:ext cx="218999" cy="218836"/>
          </a:xfrm>
          <a:prstGeom prst="rect">
            <a:avLst/>
          </a:prstGeom>
        </p:spPr>
      </p:pic>
      <p:pic>
        <p:nvPicPr>
          <p:cNvPr id="8" name="object 8"/>
          <p:cNvPicPr/>
          <p:nvPr/>
        </p:nvPicPr>
        <p:blipFill>
          <a:blip r:embed="rId3" cstate="print"/>
          <a:stretch>
            <a:fillRect/>
          </a:stretch>
        </p:blipFill>
        <p:spPr>
          <a:xfrm>
            <a:off x="17039026" y="4665758"/>
            <a:ext cx="219074" cy="219074"/>
          </a:xfrm>
          <a:prstGeom prst="rect">
            <a:avLst/>
          </a:prstGeom>
        </p:spPr>
      </p:pic>
      <p:sp>
        <p:nvSpPr>
          <p:cNvPr id="9" name="object 9"/>
          <p:cNvSpPr txBox="1">
            <a:spLocks noGrp="1"/>
          </p:cNvSpPr>
          <p:nvPr>
            <p:ph type="title"/>
          </p:nvPr>
        </p:nvSpPr>
        <p:spPr>
          <a:xfrm>
            <a:off x="1016000" y="2171700"/>
            <a:ext cx="9652000" cy="3519810"/>
          </a:xfrm>
          <a:prstGeom prst="rect">
            <a:avLst/>
          </a:prstGeom>
        </p:spPr>
        <p:txBody>
          <a:bodyPr vert="horz" wrap="square" lIns="0" tIns="397510" rIns="0" bIns="0" rtlCol="0">
            <a:spAutoFit/>
          </a:bodyPr>
          <a:lstStyle/>
          <a:p>
            <a:pPr marL="12700" marR="5080">
              <a:lnSpc>
                <a:spcPct val="150000"/>
              </a:lnSpc>
              <a:spcBef>
                <a:spcPts val="3130"/>
              </a:spcBef>
            </a:pPr>
            <a:r>
              <a:rPr lang="en-GB" sz="7200" spc="55" dirty="0" err="1">
                <a:solidFill>
                  <a:srgbClr val="1A1B17"/>
                </a:solidFill>
              </a:rPr>
              <a:t>Tujuan</a:t>
            </a:r>
            <a:r>
              <a:rPr lang="en-GB" sz="7200" spc="55" dirty="0">
                <a:solidFill>
                  <a:srgbClr val="1A1B17"/>
                </a:solidFill>
              </a:rPr>
              <a:t>, </a:t>
            </a:r>
            <a:r>
              <a:rPr lang="en-GB" sz="7200" spc="55" dirty="0" err="1">
                <a:solidFill>
                  <a:srgbClr val="1A1B17"/>
                </a:solidFill>
              </a:rPr>
              <a:t>Hakekat</a:t>
            </a:r>
            <a:r>
              <a:rPr lang="en-GB" sz="7200" spc="55" dirty="0">
                <a:solidFill>
                  <a:srgbClr val="1A1B17"/>
                </a:solidFill>
              </a:rPr>
              <a:t>, </a:t>
            </a:r>
            <a:br>
              <a:rPr lang="en-GB" sz="7200" spc="55" dirty="0">
                <a:solidFill>
                  <a:srgbClr val="1A1B17"/>
                </a:solidFill>
              </a:rPr>
            </a:br>
            <a:r>
              <a:rPr lang="en-GB" sz="7200" spc="55" dirty="0">
                <a:solidFill>
                  <a:srgbClr val="1A1B17"/>
                </a:solidFill>
              </a:rPr>
              <a:t>dan Hikmah </a:t>
            </a:r>
            <a:r>
              <a:rPr lang="en-GB" sz="7200" spc="55" dirty="0" err="1">
                <a:solidFill>
                  <a:srgbClr val="1A1B17"/>
                </a:solidFill>
              </a:rPr>
              <a:t>Ibadah</a:t>
            </a:r>
            <a:endParaRPr sz="7200" dirty="0"/>
          </a:p>
        </p:txBody>
      </p:sp>
      <p:sp>
        <p:nvSpPr>
          <p:cNvPr id="10" name="object 10"/>
          <p:cNvSpPr/>
          <p:nvPr/>
        </p:nvSpPr>
        <p:spPr>
          <a:xfrm>
            <a:off x="1028700" y="1028700"/>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11" name="object 11"/>
          <p:cNvSpPr txBox="1"/>
          <p:nvPr/>
        </p:nvSpPr>
        <p:spPr>
          <a:xfrm>
            <a:off x="1371600" y="1208429"/>
            <a:ext cx="156210" cy="482600"/>
          </a:xfrm>
          <a:prstGeom prst="rect">
            <a:avLst/>
          </a:prstGeom>
        </p:spPr>
        <p:txBody>
          <a:bodyPr vert="horz" wrap="square" lIns="0" tIns="12700" rIns="0" bIns="0" rtlCol="0">
            <a:spAutoFit/>
          </a:bodyPr>
          <a:lstStyle/>
          <a:p>
            <a:pPr marL="12700">
              <a:lnSpc>
                <a:spcPct val="100000"/>
              </a:lnSpc>
              <a:spcBef>
                <a:spcPts val="100"/>
              </a:spcBef>
            </a:pPr>
            <a:r>
              <a:rPr lang="en-GB" sz="3000" b="1" spc="-25" dirty="0">
                <a:solidFill>
                  <a:srgbClr val="FAFAFA"/>
                </a:solidFill>
                <a:latin typeface="Cambria"/>
                <a:cs typeface="Cambria"/>
              </a:rPr>
              <a:t>1</a:t>
            </a:r>
            <a:endParaRPr sz="3000" dirty="0">
              <a:latin typeface="Cambria"/>
              <a:cs typeface="Cambria"/>
            </a:endParaRPr>
          </a:p>
        </p:txBody>
      </p:sp>
      <p:sp>
        <p:nvSpPr>
          <p:cNvPr id="15" name="object 9">
            <a:extLst>
              <a:ext uri="{FF2B5EF4-FFF2-40B4-BE49-F238E27FC236}">
                <a16:creationId xmlns:a16="http://schemas.microsoft.com/office/drawing/2014/main" xmlns="" id="{40AB1B68-C086-48E7-8557-93E997A7D578}"/>
              </a:ext>
            </a:extLst>
          </p:cNvPr>
          <p:cNvSpPr txBox="1">
            <a:spLocks/>
          </p:cNvSpPr>
          <p:nvPr/>
        </p:nvSpPr>
        <p:spPr>
          <a:xfrm>
            <a:off x="1016000" y="5985504"/>
            <a:ext cx="6832600" cy="2304477"/>
          </a:xfrm>
          <a:prstGeom prst="rect">
            <a:avLst/>
          </a:prstGeom>
        </p:spPr>
        <p:txBody>
          <a:bodyPr vert="horz" wrap="square" lIns="0" tIns="397510" rIns="0" bIns="0" rtlCol="0">
            <a:spAutoFit/>
          </a:bodyPr>
          <a:lstStyle>
            <a:lvl1pPr>
              <a:defRPr sz="3000" b="1" i="0">
                <a:solidFill>
                  <a:srgbClr val="FAFAFA"/>
                </a:solidFill>
                <a:latin typeface="Cambria"/>
                <a:ea typeface="+mj-ea"/>
                <a:cs typeface="Cambria"/>
              </a:defRPr>
            </a:lvl1pPr>
          </a:lstStyle>
          <a:p>
            <a:pPr marL="12700" marR="5080" algn="just">
              <a:spcBef>
                <a:spcPts val="3130"/>
              </a:spcBef>
            </a:pPr>
            <a:r>
              <a:rPr lang="en-GB" sz="2400" b="0" kern="0" spc="55" dirty="0" err="1">
                <a:solidFill>
                  <a:srgbClr val="1A1B17"/>
                </a:solidFill>
              </a:rPr>
              <a:t>Kelompok</a:t>
            </a:r>
            <a:r>
              <a:rPr lang="en-GB" sz="2400" b="0" kern="0" spc="55" dirty="0">
                <a:solidFill>
                  <a:srgbClr val="1A1B17"/>
                </a:solidFill>
              </a:rPr>
              <a:t> 1:</a:t>
            </a:r>
          </a:p>
          <a:p>
            <a:pPr marL="12700" marR="5080" algn="just">
              <a:spcBef>
                <a:spcPts val="3130"/>
              </a:spcBef>
            </a:pPr>
            <a:r>
              <a:rPr lang="en-GB" sz="2400" b="0" kern="0" spc="55" dirty="0">
                <a:solidFill>
                  <a:srgbClr val="1A1B17"/>
                </a:solidFill>
              </a:rPr>
              <a:t>Afiana Nabilla Zulfa (11950121666)</a:t>
            </a:r>
          </a:p>
          <a:p>
            <a:pPr marL="12700" marR="5080" algn="just">
              <a:spcBef>
                <a:spcPts val="3130"/>
              </a:spcBef>
            </a:pPr>
            <a:r>
              <a:rPr lang="en-GB" sz="2400" b="0" kern="0" spc="55" dirty="0" err="1">
                <a:solidFill>
                  <a:srgbClr val="1A1B17"/>
                </a:solidFill>
              </a:rPr>
              <a:t>Rahma</a:t>
            </a:r>
            <a:r>
              <a:rPr lang="en-GB" sz="2400" b="0" kern="0" spc="55" dirty="0">
                <a:solidFill>
                  <a:srgbClr val="1A1B17"/>
                </a:solidFill>
              </a:rPr>
              <a:t> </a:t>
            </a:r>
            <a:r>
              <a:rPr lang="en-GB" sz="2400" b="0" kern="0" spc="55" dirty="0" err="1">
                <a:solidFill>
                  <a:srgbClr val="1A1B17"/>
                </a:solidFill>
              </a:rPr>
              <a:t>Shinta</a:t>
            </a:r>
            <a:r>
              <a:rPr lang="en-GB" sz="2400" b="0" kern="0" spc="55" dirty="0">
                <a:solidFill>
                  <a:srgbClr val="1A1B17"/>
                </a:solidFill>
              </a:rPr>
              <a:t> (11950125168)</a:t>
            </a:r>
            <a:endParaRPr lang="en-GB" sz="2400" b="0"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1208430"/>
            <a:ext cx="8955405" cy="566822"/>
          </a:xfrm>
          <a:prstGeom prst="rect">
            <a:avLst/>
          </a:prstGeom>
        </p:spPr>
        <p:txBody>
          <a:bodyPr vert="horz" wrap="square" lIns="0" tIns="12700" rIns="0" bIns="0" rtlCol="0">
            <a:spAutoFit/>
          </a:bodyPr>
          <a:lstStyle/>
          <a:p>
            <a:pPr marL="12700">
              <a:lnSpc>
                <a:spcPct val="100000"/>
              </a:lnSpc>
              <a:spcBef>
                <a:spcPts val="100"/>
              </a:spcBef>
            </a:pPr>
            <a:r>
              <a:rPr lang="en-US" sz="3600" spc="795" dirty="0" err="1" smtClean="0">
                <a:solidFill>
                  <a:srgbClr val="1A1B17"/>
                </a:solidFill>
              </a:rPr>
              <a:t>Hakikat</a:t>
            </a:r>
            <a:r>
              <a:rPr lang="en-US" sz="3600" spc="795" dirty="0" smtClean="0">
                <a:solidFill>
                  <a:srgbClr val="1A1B17"/>
                </a:solidFill>
              </a:rPr>
              <a:t> </a:t>
            </a:r>
            <a:r>
              <a:rPr lang="en-US" sz="3600" spc="795" dirty="0" err="1" smtClean="0">
                <a:solidFill>
                  <a:srgbClr val="1A1B17"/>
                </a:solidFill>
              </a:rPr>
              <a:t>Ibadah</a:t>
            </a:r>
            <a:endParaRPr sz="3600" dirty="0"/>
          </a:p>
        </p:txBody>
      </p:sp>
      <p:sp>
        <p:nvSpPr>
          <p:cNvPr id="3" name="object 3"/>
          <p:cNvSpPr/>
          <p:nvPr/>
        </p:nvSpPr>
        <p:spPr>
          <a:xfrm>
            <a:off x="1028700" y="1028701"/>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4" name="object 4"/>
          <p:cNvSpPr txBox="1"/>
          <p:nvPr/>
        </p:nvSpPr>
        <p:spPr>
          <a:xfrm>
            <a:off x="1274493" y="1208430"/>
            <a:ext cx="416559" cy="482600"/>
          </a:xfrm>
          <a:prstGeom prst="rect">
            <a:avLst/>
          </a:prstGeom>
        </p:spPr>
        <p:txBody>
          <a:bodyPr vert="horz" wrap="square" lIns="0" tIns="12700" rIns="0" bIns="0" rtlCol="0">
            <a:spAutoFit/>
          </a:bodyPr>
          <a:lstStyle/>
          <a:p>
            <a:pPr marL="12700">
              <a:lnSpc>
                <a:spcPct val="100000"/>
              </a:lnSpc>
              <a:spcBef>
                <a:spcPts val="100"/>
              </a:spcBef>
            </a:pPr>
            <a:r>
              <a:rPr sz="3000" b="1" spc="-30" dirty="0">
                <a:solidFill>
                  <a:srgbClr val="FAFAFA"/>
                </a:solidFill>
                <a:latin typeface="Cambria"/>
                <a:cs typeface="Cambria"/>
              </a:rPr>
              <a:t>II</a:t>
            </a:r>
            <a:r>
              <a:rPr sz="3000" b="1" spc="-25" dirty="0">
                <a:solidFill>
                  <a:srgbClr val="FAFAFA"/>
                </a:solidFill>
                <a:latin typeface="Cambria"/>
                <a:cs typeface="Cambria"/>
              </a:rPr>
              <a:t>I</a:t>
            </a:r>
            <a:endParaRPr sz="3000">
              <a:latin typeface="Cambria"/>
              <a:cs typeface="Cambria"/>
            </a:endParaRPr>
          </a:p>
        </p:txBody>
      </p:sp>
      <p:pic>
        <p:nvPicPr>
          <p:cNvPr id="5" name="object 5"/>
          <p:cNvPicPr/>
          <p:nvPr/>
        </p:nvPicPr>
        <p:blipFill>
          <a:blip r:embed="rId2" cstate="print"/>
          <a:stretch>
            <a:fillRect/>
          </a:stretch>
        </p:blipFill>
        <p:spPr>
          <a:xfrm>
            <a:off x="1373569" y="8302160"/>
            <a:ext cx="218999" cy="218836"/>
          </a:xfrm>
          <a:prstGeom prst="rect">
            <a:avLst/>
          </a:prstGeom>
        </p:spPr>
      </p:pic>
      <p:pic>
        <p:nvPicPr>
          <p:cNvPr id="6" name="object 6"/>
          <p:cNvPicPr/>
          <p:nvPr/>
        </p:nvPicPr>
        <p:blipFill>
          <a:blip r:embed="rId2" cstate="print"/>
          <a:stretch>
            <a:fillRect/>
          </a:stretch>
        </p:blipFill>
        <p:spPr>
          <a:xfrm>
            <a:off x="1373569" y="8671998"/>
            <a:ext cx="218999" cy="218836"/>
          </a:xfrm>
          <a:prstGeom prst="rect">
            <a:avLst/>
          </a:prstGeom>
        </p:spPr>
      </p:pic>
      <p:pic>
        <p:nvPicPr>
          <p:cNvPr id="7" name="object 7"/>
          <p:cNvPicPr/>
          <p:nvPr/>
        </p:nvPicPr>
        <p:blipFill>
          <a:blip r:embed="rId3" cstate="print"/>
          <a:stretch>
            <a:fillRect/>
          </a:stretch>
        </p:blipFill>
        <p:spPr>
          <a:xfrm>
            <a:off x="1374759" y="9039220"/>
            <a:ext cx="219074" cy="219074"/>
          </a:xfrm>
          <a:prstGeom prst="rect">
            <a:avLst/>
          </a:prstGeom>
        </p:spPr>
      </p:pic>
      <p:sp>
        <p:nvSpPr>
          <p:cNvPr id="9" name="object 9"/>
          <p:cNvSpPr/>
          <p:nvPr/>
        </p:nvSpPr>
        <p:spPr>
          <a:xfrm>
            <a:off x="3572736" y="5981700"/>
            <a:ext cx="13582650" cy="28575"/>
          </a:xfrm>
          <a:custGeom>
            <a:avLst/>
            <a:gdLst/>
            <a:ahLst/>
            <a:cxnLst/>
            <a:rect l="l" t="t" r="r" b="b"/>
            <a:pathLst>
              <a:path w="13582650" h="28575">
                <a:moveTo>
                  <a:pt x="13582648" y="28574"/>
                </a:moveTo>
                <a:lnTo>
                  <a:pt x="0" y="28574"/>
                </a:lnTo>
                <a:lnTo>
                  <a:pt x="0" y="0"/>
                </a:lnTo>
                <a:lnTo>
                  <a:pt x="13582648" y="0"/>
                </a:lnTo>
                <a:lnTo>
                  <a:pt x="13582648" y="28574"/>
                </a:lnTo>
                <a:close/>
              </a:path>
            </a:pathLst>
          </a:custGeom>
          <a:solidFill>
            <a:srgbClr val="CCA63C"/>
          </a:solidFill>
        </p:spPr>
        <p:txBody>
          <a:bodyPr wrap="square" lIns="0" tIns="0" rIns="0" bIns="0" rtlCol="0"/>
          <a:lstStyle/>
          <a:p>
            <a:endParaRPr/>
          </a:p>
        </p:txBody>
      </p:sp>
      <p:sp>
        <p:nvSpPr>
          <p:cNvPr id="10" name="object 10"/>
          <p:cNvSpPr txBox="1"/>
          <p:nvPr/>
        </p:nvSpPr>
        <p:spPr>
          <a:xfrm>
            <a:off x="3429000" y="8613742"/>
            <a:ext cx="13505815" cy="862287"/>
          </a:xfrm>
          <a:prstGeom prst="rect">
            <a:avLst/>
          </a:prstGeom>
        </p:spPr>
        <p:txBody>
          <a:bodyPr vert="horz" wrap="square" lIns="0" tIns="12700" rIns="0" bIns="0" rtlCol="0">
            <a:spAutoFit/>
          </a:bodyPr>
          <a:lstStyle/>
          <a:p>
            <a:pPr marL="12700" marR="5080">
              <a:lnSpc>
                <a:spcPct val="114799"/>
              </a:lnSpc>
              <a:spcBef>
                <a:spcPts val="100"/>
              </a:spcBef>
            </a:pPr>
            <a:r>
              <a:rPr lang="id-ID" sz="2400" dirty="0"/>
              <a:t> “</a:t>
            </a:r>
            <a:r>
              <a:rPr lang="id-ID" sz="2400" i="1" dirty="0"/>
              <a:t>Wahai para manusia, beribadahlah kamu kepada Tuhanmu, yang telah menjadikan kamu dan telah menjadikan orang-orang sebelum kamu, agar kamu bertaqwa</a:t>
            </a:r>
            <a:r>
              <a:rPr lang="id-ID" sz="2400" dirty="0"/>
              <a:t>.” (Q.S Al-Baqarah : 21)</a:t>
            </a:r>
            <a:endParaRPr sz="2400" dirty="0">
              <a:latin typeface="Microsoft Sans Serif"/>
              <a:cs typeface="Microsoft Sans Serif"/>
            </a:endParaRPr>
          </a:p>
        </p:txBody>
      </p:sp>
      <p:sp>
        <p:nvSpPr>
          <p:cNvPr id="12" name="object 12"/>
          <p:cNvSpPr/>
          <p:nvPr/>
        </p:nvSpPr>
        <p:spPr>
          <a:xfrm>
            <a:off x="3429000" y="8268822"/>
            <a:ext cx="13582650" cy="28575"/>
          </a:xfrm>
          <a:custGeom>
            <a:avLst/>
            <a:gdLst/>
            <a:ahLst/>
            <a:cxnLst/>
            <a:rect l="l" t="t" r="r" b="b"/>
            <a:pathLst>
              <a:path w="13582650" h="28575">
                <a:moveTo>
                  <a:pt x="13582648" y="28574"/>
                </a:moveTo>
                <a:lnTo>
                  <a:pt x="0" y="28574"/>
                </a:lnTo>
                <a:lnTo>
                  <a:pt x="0" y="0"/>
                </a:lnTo>
                <a:lnTo>
                  <a:pt x="13582648" y="0"/>
                </a:lnTo>
                <a:lnTo>
                  <a:pt x="13582648" y="28574"/>
                </a:lnTo>
                <a:close/>
              </a:path>
            </a:pathLst>
          </a:custGeom>
          <a:solidFill>
            <a:srgbClr val="CCA63C"/>
          </a:solidFill>
        </p:spPr>
        <p:txBody>
          <a:bodyPr wrap="square" lIns="0" tIns="0" rIns="0" bIns="0" rtlCol="0"/>
          <a:lstStyle/>
          <a:p>
            <a:endParaRPr/>
          </a:p>
        </p:txBody>
      </p:sp>
      <p:sp>
        <p:nvSpPr>
          <p:cNvPr id="15" name="object 10"/>
          <p:cNvSpPr txBox="1"/>
          <p:nvPr/>
        </p:nvSpPr>
        <p:spPr>
          <a:xfrm>
            <a:off x="2895600" y="1933576"/>
            <a:ext cx="13505815" cy="4088876"/>
          </a:xfrm>
          <a:prstGeom prst="rect">
            <a:avLst/>
          </a:prstGeom>
        </p:spPr>
        <p:txBody>
          <a:bodyPr vert="horz" wrap="square" lIns="0" tIns="12700" rIns="0" bIns="0" rtlCol="0">
            <a:spAutoFit/>
          </a:bodyPr>
          <a:lstStyle/>
          <a:p>
            <a:pPr marL="12700" marR="5080">
              <a:lnSpc>
                <a:spcPct val="114799"/>
              </a:lnSpc>
              <a:spcBef>
                <a:spcPts val="100"/>
              </a:spcBef>
            </a:pPr>
            <a:r>
              <a:rPr lang="en-US" sz="2300" dirty="0" smtClean="0">
                <a:solidFill>
                  <a:srgbClr val="1A1B17"/>
                </a:solidFill>
                <a:latin typeface="Microsoft Sans Serif" pitchFamily="34" charset="0"/>
                <a:ea typeface="Microsoft Sans Serif" pitchFamily="34" charset="0"/>
                <a:cs typeface="Microsoft Sans Serif" pitchFamily="34" charset="0"/>
              </a:rPr>
              <a:t>	</a:t>
            </a:r>
            <a:r>
              <a:rPr lang="en-US" sz="2300" dirty="0" err="1" smtClean="0">
                <a:solidFill>
                  <a:srgbClr val="1A1B17"/>
                </a:solidFill>
                <a:latin typeface="Microsoft Sans Serif" pitchFamily="34" charset="0"/>
                <a:ea typeface="Microsoft Sans Serif" pitchFamily="34" charset="0"/>
                <a:cs typeface="Microsoft Sans Serif" pitchFamily="34" charset="0"/>
              </a:rPr>
              <a:t>Manusia</a:t>
            </a:r>
            <a:r>
              <a:rPr lang="en-US" sz="2300" dirty="0" smtClean="0">
                <a:solidFill>
                  <a:srgbClr val="1A1B17"/>
                </a:solidFill>
                <a:latin typeface="Microsoft Sans Serif" pitchFamily="34" charset="0"/>
                <a:ea typeface="Microsoft Sans Serif" pitchFamily="34" charset="0"/>
                <a:cs typeface="Microsoft Sans Serif" pitchFamily="34" charset="0"/>
              </a:rPr>
              <a:t> </a:t>
            </a:r>
            <a:r>
              <a:rPr lang="id-ID" sz="2300" dirty="0" smtClean="0">
                <a:latin typeface="Microsoft Sans Serif" pitchFamily="34" charset="0"/>
                <a:ea typeface="Microsoft Sans Serif" pitchFamily="34" charset="0"/>
                <a:cs typeface="Microsoft Sans Serif" pitchFamily="34" charset="0"/>
              </a:rPr>
              <a:t>diciptakan untuk beribadah kepada Allah. Beribadah kepada Allah merupakan suatu kewajiban bagi setiap umat muslim. Hakikat Kewajiban beribadah kepada Allah tersebut merupakan bentuk rasa syukur kepada Allah yang telah melimpahkan rahmat dan karunia-Nya. Pelaksanaan ibadah merupakan pengaturan hidup bagi umat muslim, baik itu tata cara sholat, pola makan melalui puasa, aturan dalam kehidupan sosial melalui zakat, pengaturan integritas kehidupan seluruh umat islam dalam ikatan perasaan sosial melalui haji. Pelaksanaan ibadah telah menyatukan umat manusia dalam satu tujuan yaitu menjadi hamba Allah semata dengan menerima berbagai ajaran Allah, baik itu urusan duniawi maupun ukhrawi yang tertuang melalui Al-Quran dan sunnah nabi.</a:t>
            </a:r>
            <a:endParaRPr lang="en-US" sz="2300" dirty="0" smtClean="0">
              <a:latin typeface="Microsoft Sans Serif" pitchFamily="34" charset="0"/>
              <a:ea typeface="Microsoft Sans Serif" pitchFamily="34" charset="0"/>
              <a:cs typeface="Microsoft Sans Serif" pitchFamily="34" charset="0"/>
            </a:endParaRPr>
          </a:p>
          <a:p>
            <a:pPr marL="12700" marR="5080">
              <a:lnSpc>
                <a:spcPct val="114799"/>
              </a:lnSpc>
              <a:spcBef>
                <a:spcPts val="100"/>
              </a:spcBef>
            </a:pPr>
            <a:endParaRPr lang="en-US" sz="2300" dirty="0" smtClean="0">
              <a:latin typeface="Microsoft Sans Serif" pitchFamily="34" charset="0"/>
              <a:ea typeface="Microsoft Sans Serif" pitchFamily="34" charset="0"/>
              <a:cs typeface="Microsoft Sans Serif" pitchFamily="34" charset="0"/>
            </a:endParaRPr>
          </a:p>
          <a:p>
            <a:pPr marL="12700" marR="5080">
              <a:lnSpc>
                <a:spcPct val="114799"/>
              </a:lnSpc>
              <a:spcBef>
                <a:spcPts val="100"/>
              </a:spcBef>
            </a:pPr>
            <a:r>
              <a:rPr lang="en-US" sz="2300" dirty="0">
                <a:latin typeface="Microsoft Sans Serif" pitchFamily="34" charset="0"/>
                <a:ea typeface="Microsoft Sans Serif" pitchFamily="34" charset="0"/>
                <a:cs typeface="Microsoft Sans Serif" pitchFamily="34" charset="0"/>
              </a:rPr>
              <a:t>	</a:t>
            </a:r>
            <a:r>
              <a:rPr lang="id-ID" sz="2400" dirty="0">
                <a:latin typeface="Microsoft Sans Serif" pitchFamily="34" charset="0"/>
                <a:ea typeface="Microsoft Sans Serif" pitchFamily="34" charset="0"/>
                <a:cs typeface="Microsoft Sans Serif" pitchFamily="34" charset="0"/>
              </a:rPr>
              <a:t>Firman Allah tentang hakikat ibadah yang berbunyi:</a:t>
            </a:r>
            <a:endParaRPr sz="2300" dirty="0">
              <a:latin typeface="Microsoft Sans Serif" pitchFamily="34" charset="0"/>
              <a:ea typeface="Microsoft Sans Serif" pitchFamily="34" charset="0"/>
              <a:cs typeface="Microsoft Sans Serif" pitchFamily="34" charset="0"/>
            </a:endParaRPr>
          </a:p>
        </p:txBody>
      </p:sp>
      <p:pic>
        <p:nvPicPr>
          <p:cNvPr id="17" name="Picture 16" descr="See the source image"/>
          <p:cNvPicPr/>
          <p:nvPr/>
        </p:nvPicPr>
        <p:blipFill>
          <a:blip r:embed="rId4">
            <a:extLst>
              <a:ext uri="{28A0092B-C50C-407E-A947-70E740481C1C}">
                <a14:useLocalDpi xmlns:a14="http://schemas.microsoft.com/office/drawing/2010/main" val="0"/>
              </a:ext>
            </a:extLst>
          </a:blip>
          <a:srcRect/>
          <a:stretch>
            <a:fillRect/>
          </a:stretch>
        </p:blipFill>
        <p:spPr bwMode="auto">
          <a:xfrm>
            <a:off x="6219507" y="6362700"/>
            <a:ext cx="7924800" cy="1600200"/>
          </a:xfrm>
          <a:prstGeom prst="rect">
            <a:avLst/>
          </a:prstGeom>
          <a:noFill/>
          <a:ln>
            <a:noFill/>
          </a:ln>
        </p:spPr>
      </p:pic>
    </p:spTree>
    <p:extLst>
      <p:ext uri="{BB962C8B-B14F-4D97-AF65-F5344CB8AC3E}">
        <p14:creationId xmlns:p14="http://schemas.microsoft.com/office/powerpoint/2010/main" val="313530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1028700"/>
            <a:ext cx="1009650" cy="1009650"/>
          </a:xfrm>
          <a:custGeom>
            <a:avLst/>
            <a:gdLst/>
            <a:ahLst/>
            <a:cxnLst/>
            <a:rect l="l" t="t" r="r" b="b"/>
            <a:pathLst>
              <a:path w="1009650" h="1009650">
                <a:moveTo>
                  <a:pt x="504824" y="1009649"/>
                </a:moveTo>
                <a:lnTo>
                  <a:pt x="455343" y="1007219"/>
                </a:lnTo>
                <a:lnTo>
                  <a:pt x="406338" y="999949"/>
                </a:lnTo>
                <a:lnTo>
                  <a:pt x="358282" y="987912"/>
                </a:lnTo>
                <a:lnTo>
                  <a:pt x="311636" y="971222"/>
                </a:lnTo>
                <a:lnTo>
                  <a:pt x="266852" y="950040"/>
                </a:lnTo>
                <a:lnTo>
                  <a:pt x="224359" y="924571"/>
                </a:lnTo>
                <a:lnTo>
                  <a:pt x="184567" y="895059"/>
                </a:lnTo>
                <a:lnTo>
                  <a:pt x="147859" y="861790"/>
                </a:lnTo>
                <a:lnTo>
                  <a:pt x="114589" y="825082"/>
                </a:lnTo>
                <a:lnTo>
                  <a:pt x="85078" y="785290"/>
                </a:lnTo>
                <a:lnTo>
                  <a:pt x="59609" y="742797"/>
                </a:lnTo>
                <a:lnTo>
                  <a:pt x="38427" y="698013"/>
                </a:lnTo>
                <a:lnTo>
                  <a:pt x="21737" y="651367"/>
                </a:lnTo>
                <a:lnTo>
                  <a:pt x="9700" y="603311"/>
                </a:lnTo>
                <a:lnTo>
                  <a:pt x="2430" y="554306"/>
                </a:lnTo>
                <a:lnTo>
                  <a:pt x="0" y="504824"/>
                </a:lnTo>
                <a:lnTo>
                  <a:pt x="151" y="492432"/>
                </a:lnTo>
                <a:lnTo>
                  <a:pt x="3796" y="443025"/>
                </a:lnTo>
                <a:lnTo>
                  <a:pt x="12266" y="394213"/>
                </a:lnTo>
                <a:lnTo>
                  <a:pt x="25480" y="346466"/>
                </a:lnTo>
                <a:lnTo>
                  <a:pt x="43310" y="300245"/>
                </a:lnTo>
                <a:lnTo>
                  <a:pt x="65584" y="255994"/>
                </a:lnTo>
                <a:lnTo>
                  <a:pt x="92089" y="214139"/>
                </a:lnTo>
                <a:lnTo>
                  <a:pt x="122569" y="175084"/>
                </a:lnTo>
                <a:lnTo>
                  <a:pt x="156730" y="139204"/>
                </a:lnTo>
                <a:lnTo>
                  <a:pt x="194243" y="106845"/>
                </a:lnTo>
                <a:lnTo>
                  <a:pt x="234747" y="78319"/>
                </a:lnTo>
                <a:lnTo>
                  <a:pt x="277853" y="53901"/>
                </a:lnTo>
                <a:lnTo>
                  <a:pt x="323144" y="33825"/>
                </a:lnTo>
                <a:lnTo>
                  <a:pt x="370185" y="18285"/>
                </a:lnTo>
                <a:lnTo>
                  <a:pt x="418522" y="7431"/>
                </a:lnTo>
                <a:lnTo>
                  <a:pt x="467691" y="1367"/>
                </a:lnTo>
                <a:lnTo>
                  <a:pt x="504824" y="0"/>
                </a:lnTo>
                <a:lnTo>
                  <a:pt x="517217" y="151"/>
                </a:lnTo>
                <a:lnTo>
                  <a:pt x="566624" y="3796"/>
                </a:lnTo>
                <a:lnTo>
                  <a:pt x="615436" y="12266"/>
                </a:lnTo>
                <a:lnTo>
                  <a:pt x="663182" y="25480"/>
                </a:lnTo>
                <a:lnTo>
                  <a:pt x="709404" y="43310"/>
                </a:lnTo>
                <a:lnTo>
                  <a:pt x="753655" y="65584"/>
                </a:lnTo>
                <a:lnTo>
                  <a:pt x="795510" y="92089"/>
                </a:lnTo>
                <a:lnTo>
                  <a:pt x="834565" y="122569"/>
                </a:lnTo>
                <a:lnTo>
                  <a:pt x="870445" y="156730"/>
                </a:lnTo>
                <a:lnTo>
                  <a:pt x="902804" y="194243"/>
                </a:lnTo>
                <a:lnTo>
                  <a:pt x="931330" y="234747"/>
                </a:lnTo>
                <a:lnTo>
                  <a:pt x="955748" y="277853"/>
                </a:lnTo>
                <a:lnTo>
                  <a:pt x="975824" y="323144"/>
                </a:lnTo>
                <a:lnTo>
                  <a:pt x="991364" y="370185"/>
                </a:lnTo>
                <a:lnTo>
                  <a:pt x="1002218" y="418522"/>
                </a:lnTo>
                <a:lnTo>
                  <a:pt x="1008282" y="467691"/>
                </a:lnTo>
                <a:lnTo>
                  <a:pt x="1009649" y="504824"/>
                </a:lnTo>
                <a:lnTo>
                  <a:pt x="1009498" y="517217"/>
                </a:lnTo>
                <a:lnTo>
                  <a:pt x="1005853" y="566624"/>
                </a:lnTo>
                <a:lnTo>
                  <a:pt x="997383" y="615436"/>
                </a:lnTo>
                <a:lnTo>
                  <a:pt x="984169" y="663182"/>
                </a:lnTo>
                <a:lnTo>
                  <a:pt x="966339" y="709404"/>
                </a:lnTo>
                <a:lnTo>
                  <a:pt x="944064" y="753655"/>
                </a:lnTo>
                <a:lnTo>
                  <a:pt x="917560" y="795510"/>
                </a:lnTo>
                <a:lnTo>
                  <a:pt x="887080" y="834565"/>
                </a:lnTo>
                <a:lnTo>
                  <a:pt x="852919" y="870445"/>
                </a:lnTo>
                <a:lnTo>
                  <a:pt x="815406" y="902804"/>
                </a:lnTo>
                <a:lnTo>
                  <a:pt x="774902" y="931330"/>
                </a:lnTo>
                <a:lnTo>
                  <a:pt x="731796" y="955748"/>
                </a:lnTo>
                <a:lnTo>
                  <a:pt x="686505" y="975824"/>
                </a:lnTo>
                <a:lnTo>
                  <a:pt x="639464" y="991364"/>
                </a:lnTo>
                <a:lnTo>
                  <a:pt x="591127" y="1002218"/>
                </a:lnTo>
                <a:lnTo>
                  <a:pt x="541958" y="1008282"/>
                </a:lnTo>
                <a:lnTo>
                  <a:pt x="504824" y="1009649"/>
                </a:lnTo>
                <a:close/>
              </a:path>
            </a:pathLst>
          </a:custGeom>
          <a:solidFill>
            <a:srgbClr val="CCA63C"/>
          </a:solidFill>
        </p:spPr>
        <p:txBody>
          <a:bodyPr wrap="square" lIns="0" tIns="0" rIns="0" bIns="0" rtlCol="0"/>
          <a:lstStyle/>
          <a:p>
            <a:endParaRPr/>
          </a:p>
        </p:txBody>
      </p:sp>
      <p:sp>
        <p:nvSpPr>
          <p:cNvPr id="3" name="object 3"/>
          <p:cNvSpPr txBox="1">
            <a:spLocks noGrp="1"/>
          </p:cNvSpPr>
          <p:nvPr>
            <p:ph type="title"/>
          </p:nvPr>
        </p:nvSpPr>
        <p:spPr>
          <a:xfrm>
            <a:off x="1198410" y="1258077"/>
            <a:ext cx="668020" cy="482600"/>
          </a:xfrm>
          <a:prstGeom prst="rect">
            <a:avLst/>
          </a:prstGeom>
        </p:spPr>
        <p:txBody>
          <a:bodyPr vert="horz" wrap="square" lIns="0" tIns="12700" rIns="0" bIns="0" rtlCol="0">
            <a:spAutoFit/>
          </a:bodyPr>
          <a:lstStyle/>
          <a:p>
            <a:pPr marL="12700">
              <a:lnSpc>
                <a:spcPct val="100000"/>
              </a:lnSpc>
              <a:spcBef>
                <a:spcPts val="100"/>
              </a:spcBef>
            </a:pPr>
            <a:r>
              <a:rPr spc="70" dirty="0"/>
              <a:t>V</a:t>
            </a:r>
            <a:r>
              <a:rPr spc="-30" dirty="0"/>
              <a:t>II</a:t>
            </a:r>
            <a:r>
              <a:rPr spc="-25" dirty="0"/>
              <a:t>I</a:t>
            </a:r>
          </a:p>
        </p:txBody>
      </p:sp>
      <p:pic>
        <p:nvPicPr>
          <p:cNvPr id="4" name="object 4"/>
          <p:cNvPicPr/>
          <p:nvPr/>
        </p:nvPicPr>
        <p:blipFill>
          <a:blip r:embed="rId2" cstate="print"/>
          <a:stretch>
            <a:fillRect/>
          </a:stretch>
        </p:blipFill>
        <p:spPr>
          <a:xfrm>
            <a:off x="1372752" y="8302811"/>
            <a:ext cx="218999" cy="218836"/>
          </a:xfrm>
          <a:prstGeom prst="rect">
            <a:avLst/>
          </a:prstGeom>
        </p:spPr>
      </p:pic>
      <p:pic>
        <p:nvPicPr>
          <p:cNvPr id="5" name="object 5"/>
          <p:cNvPicPr/>
          <p:nvPr/>
        </p:nvPicPr>
        <p:blipFill>
          <a:blip r:embed="rId2" cstate="print"/>
          <a:stretch>
            <a:fillRect/>
          </a:stretch>
        </p:blipFill>
        <p:spPr>
          <a:xfrm>
            <a:off x="1372752" y="9040105"/>
            <a:ext cx="218999" cy="218836"/>
          </a:xfrm>
          <a:prstGeom prst="rect">
            <a:avLst/>
          </a:prstGeom>
        </p:spPr>
      </p:pic>
      <p:pic>
        <p:nvPicPr>
          <p:cNvPr id="6" name="object 6"/>
          <p:cNvPicPr/>
          <p:nvPr/>
        </p:nvPicPr>
        <p:blipFill>
          <a:blip r:embed="rId3" cstate="print"/>
          <a:stretch>
            <a:fillRect/>
          </a:stretch>
        </p:blipFill>
        <p:spPr>
          <a:xfrm>
            <a:off x="1371486" y="8672648"/>
            <a:ext cx="219074" cy="219074"/>
          </a:xfrm>
          <a:prstGeom prst="rect">
            <a:avLst/>
          </a:prstGeom>
        </p:spPr>
      </p:pic>
      <p:sp>
        <p:nvSpPr>
          <p:cNvPr id="8" name="object 8"/>
          <p:cNvSpPr/>
          <p:nvPr/>
        </p:nvSpPr>
        <p:spPr>
          <a:xfrm>
            <a:off x="2543766" y="7416055"/>
            <a:ext cx="7000875" cy="28575"/>
          </a:xfrm>
          <a:custGeom>
            <a:avLst/>
            <a:gdLst/>
            <a:ahLst/>
            <a:cxnLst/>
            <a:rect l="l" t="t" r="r" b="b"/>
            <a:pathLst>
              <a:path w="7000875" h="28575">
                <a:moveTo>
                  <a:pt x="7000874" y="28574"/>
                </a:moveTo>
                <a:lnTo>
                  <a:pt x="0" y="28574"/>
                </a:lnTo>
                <a:lnTo>
                  <a:pt x="0" y="0"/>
                </a:lnTo>
                <a:lnTo>
                  <a:pt x="7000874" y="0"/>
                </a:lnTo>
                <a:lnTo>
                  <a:pt x="7000874" y="28574"/>
                </a:lnTo>
                <a:close/>
              </a:path>
            </a:pathLst>
          </a:custGeom>
          <a:solidFill>
            <a:srgbClr val="CCA63C"/>
          </a:solidFill>
        </p:spPr>
        <p:txBody>
          <a:bodyPr wrap="square" lIns="0" tIns="0" rIns="0" bIns="0" rtlCol="0"/>
          <a:lstStyle/>
          <a:p>
            <a:endParaRPr/>
          </a:p>
        </p:txBody>
      </p:sp>
      <p:sp>
        <p:nvSpPr>
          <p:cNvPr id="9" name="object 9"/>
          <p:cNvSpPr/>
          <p:nvPr/>
        </p:nvSpPr>
        <p:spPr>
          <a:xfrm>
            <a:off x="2543766" y="8273306"/>
            <a:ext cx="7000875" cy="28575"/>
          </a:xfrm>
          <a:custGeom>
            <a:avLst/>
            <a:gdLst/>
            <a:ahLst/>
            <a:cxnLst/>
            <a:rect l="l" t="t" r="r" b="b"/>
            <a:pathLst>
              <a:path w="7000875" h="28575">
                <a:moveTo>
                  <a:pt x="7000874" y="28574"/>
                </a:moveTo>
                <a:lnTo>
                  <a:pt x="0" y="28574"/>
                </a:lnTo>
                <a:lnTo>
                  <a:pt x="0" y="0"/>
                </a:lnTo>
                <a:lnTo>
                  <a:pt x="7000874" y="0"/>
                </a:lnTo>
                <a:lnTo>
                  <a:pt x="7000874" y="28574"/>
                </a:lnTo>
                <a:close/>
              </a:path>
            </a:pathLst>
          </a:custGeom>
          <a:solidFill>
            <a:srgbClr val="CCA63C"/>
          </a:solidFill>
        </p:spPr>
        <p:txBody>
          <a:bodyPr wrap="square" lIns="0" tIns="0" rIns="0" bIns="0" rtlCol="0"/>
          <a:lstStyle/>
          <a:p>
            <a:endParaRPr/>
          </a:p>
        </p:txBody>
      </p:sp>
      <p:sp>
        <p:nvSpPr>
          <p:cNvPr id="10" name="object 10"/>
          <p:cNvSpPr/>
          <p:nvPr/>
        </p:nvSpPr>
        <p:spPr>
          <a:xfrm>
            <a:off x="2544030" y="7762795"/>
            <a:ext cx="171450" cy="190500"/>
          </a:xfrm>
          <a:custGeom>
            <a:avLst/>
            <a:gdLst/>
            <a:ahLst/>
            <a:cxnLst/>
            <a:rect l="l" t="t" r="r" b="b"/>
            <a:pathLst>
              <a:path w="171450" h="190500">
                <a:moveTo>
                  <a:pt x="85458" y="190499"/>
                </a:moveTo>
                <a:lnTo>
                  <a:pt x="0" y="95249"/>
                </a:lnTo>
                <a:lnTo>
                  <a:pt x="85459" y="0"/>
                </a:lnTo>
                <a:lnTo>
                  <a:pt x="170919" y="95249"/>
                </a:lnTo>
                <a:lnTo>
                  <a:pt x="85458" y="190499"/>
                </a:lnTo>
                <a:close/>
              </a:path>
            </a:pathLst>
          </a:custGeom>
          <a:solidFill>
            <a:srgbClr val="1A1B17"/>
          </a:solidFill>
        </p:spPr>
        <p:txBody>
          <a:bodyPr wrap="square" lIns="0" tIns="0" rIns="0" bIns="0" rtlCol="0"/>
          <a:lstStyle/>
          <a:p>
            <a:endParaRPr/>
          </a:p>
        </p:txBody>
      </p:sp>
      <p:sp>
        <p:nvSpPr>
          <p:cNvPr id="11" name="object 11"/>
          <p:cNvSpPr txBox="1"/>
          <p:nvPr/>
        </p:nvSpPr>
        <p:spPr>
          <a:xfrm>
            <a:off x="2987007" y="7607776"/>
            <a:ext cx="6557369" cy="382156"/>
          </a:xfrm>
          <a:prstGeom prst="rect">
            <a:avLst/>
          </a:prstGeom>
        </p:spPr>
        <p:txBody>
          <a:bodyPr vert="horz" wrap="square" lIns="0" tIns="12700" rIns="0" bIns="0" rtlCol="0">
            <a:spAutoFit/>
          </a:bodyPr>
          <a:lstStyle/>
          <a:p>
            <a:pPr lvl="0"/>
            <a:r>
              <a:rPr lang="en-US" sz="2400" dirty="0">
                <a:latin typeface="Microsoft Sans Serif" pitchFamily="34" charset="0"/>
                <a:ea typeface="Microsoft Sans Serif" pitchFamily="34" charset="0"/>
                <a:cs typeface="Microsoft Sans Serif" pitchFamily="34" charset="0"/>
              </a:rPr>
              <a:t>Jihad </a:t>
            </a:r>
            <a:r>
              <a:rPr lang="en-US" sz="2400" dirty="0" err="1">
                <a:latin typeface="Microsoft Sans Serif" pitchFamily="34" charset="0"/>
                <a:ea typeface="Microsoft Sans Serif" pitchFamily="34" charset="0"/>
                <a:cs typeface="Microsoft Sans Serif" pitchFamily="34" charset="0"/>
              </a:rPr>
              <a:t>dijalan</a:t>
            </a:r>
            <a:r>
              <a:rPr lang="en-US" sz="2400" dirty="0">
                <a:latin typeface="Microsoft Sans Serif" pitchFamily="34" charset="0"/>
                <a:ea typeface="Microsoft Sans Serif" pitchFamily="34" charset="0"/>
                <a:cs typeface="Microsoft Sans Serif" pitchFamily="34" charset="0"/>
              </a:rPr>
              <a:t> Allah</a:t>
            </a:r>
          </a:p>
        </p:txBody>
      </p:sp>
      <p:sp>
        <p:nvSpPr>
          <p:cNvPr id="23" name="object 11"/>
          <p:cNvSpPr txBox="1"/>
          <p:nvPr/>
        </p:nvSpPr>
        <p:spPr>
          <a:xfrm>
            <a:off x="2543502" y="1028700"/>
            <a:ext cx="4543097" cy="566822"/>
          </a:xfrm>
          <a:prstGeom prst="rect">
            <a:avLst/>
          </a:prstGeom>
        </p:spPr>
        <p:txBody>
          <a:bodyPr vert="horz" wrap="square" lIns="0" tIns="12700" rIns="0" bIns="0" rtlCol="0">
            <a:spAutoFit/>
          </a:bodyPr>
          <a:lstStyle/>
          <a:p>
            <a:pPr marL="12700">
              <a:lnSpc>
                <a:spcPct val="100000"/>
              </a:lnSpc>
              <a:spcBef>
                <a:spcPts val="100"/>
              </a:spcBef>
            </a:pPr>
            <a:r>
              <a:rPr lang="en-US" sz="3600" b="1" dirty="0" err="1" smtClean="0">
                <a:solidFill>
                  <a:srgbClr val="1A1B17"/>
                </a:solidFill>
                <a:latin typeface="Cambria" pitchFamily="18" charset="0"/>
                <a:ea typeface="Cambria" pitchFamily="18" charset="0"/>
                <a:cs typeface="Microsoft Sans Serif"/>
              </a:rPr>
              <a:t>Hakikat</a:t>
            </a:r>
            <a:r>
              <a:rPr lang="en-US" sz="3600" b="1" dirty="0" smtClean="0">
                <a:solidFill>
                  <a:srgbClr val="1A1B17"/>
                </a:solidFill>
                <a:latin typeface="Cambria" pitchFamily="18" charset="0"/>
                <a:ea typeface="Cambria" pitchFamily="18" charset="0"/>
                <a:cs typeface="Microsoft Sans Serif"/>
              </a:rPr>
              <a:t> </a:t>
            </a:r>
            <a:r>
              <a:rPr lang="en-US" sz="3600" b="1" dirty="0" err="1" smtClean="0">
                <a:solidFill>
                  <a:srgbClr val="1A1B17"/>
                </a:solidFill>
                <a:latin typeface="Cambria" pitchFamily="18" charset="0"/>
                <a:ea typeface="Cambria" pitchFamily="18" charset="0"/>
                <a:cs typeface="Microsoft Sans Serif"/>
              </a:rPr>
              <a:t>Ibadah</a:t>
            </a:r>
            <a:endParaRPr sz="3600" b="1" dirty="0">
              <a:latin typeface="Cambria" pitchFamily="18" charset="0"/>
              <a:ea typeface="Cambria" pitchFamily="18" charset="0"/>
              <a:cs typeface="Microsoft Sans Serif"/>
            </a:endParaRPr>
          </a:p>
        </p:txBody>
      </p:sp>
      <p:sp>
        <p:nvSpPr>
          <p:cNvPr id="24" name="object 8"/>
          <p:cNvSpPr/>
          <p:nvPr/>
        </p:nvSpPr>
        <p:spPr>
          <a:xfrm>
            <a:off x="2543502" y="1852462"/>
            <a:ext cx="7000875" cy="28575"/>
          </a:xfrm>
          <a:custGeom>
            <a:avLst/>
            <a:gdLst/>
            <a:ahLst/>
            <a:cxnLst/>
            <a:rect l="l" t="t" r="r" b="b"/>
            <a:pathLst>
              <a:path w="7000875" h="28575">
                <a:moveTo>
                  <a:pt x="7000874" y="28574"/>
                </a:moveTo>
                <a:lnTo>
                  <a:pt x="0" y="28574"/>
                </a:lnTo>
                <a:lnTo>
                  <a:pt x="0" y="0"/>
                </a:lnTo>
                <a:lnTo>
                  <a:pt x="7000874" y="0"/>
                </a:lnTo>
                <a:lnTo>
                  <a:pt x="7000874" y="28574"/>
                </a:lnTo>
                <a:close/>
              </a:path>
            </a:pathLst>
          </a:custGeom>
          <a:solidFill>
            <a:srgbClr val="CCA63C"/>
          </a:solidFill>
        </p:spPr>
        <p:txBody>
          <a:bodyPr wrap="square" lIns="0" tIns="0" rIns="0" bIns="0" rtlCol="0"/>
          <a:lstStyle/>
          <a:p>
            <a:endParaRPr/>
          </a:p>
        </p:txBody>
      </p:sp>
      <p:sp>
        <p:nvSpPr>
          <p:cNvPr id="25" name="object 9"/>
          <p:cNvSpPr/>
          <p:nvPr/>
        </p:nvSpPr>
        <p:spPr>
          <a:xfrm>
            <a:off x="2543502" y="2709713"/>
            <a:ext cx="7000875" cy="28575"/>
          </a:xfrm>
          <a:custGeom>
            <a:avLst/>
            <a:gdLst/>
            <a:ahLst/>
            <a:cxnLst/>
            <a:rect l="l" t="t" r="r" b="b"/>
            <a:pathLst>
              <a:path w="7000875" h="28575">
                <a:moveTo>
                  <a:pt x="7000874" y="28574"/>
                </a:moveTo>
                <a:lnTo>
                  <a:pt x="0" y="28574"/>
                </a:lnTo>
                <a:lnTo>
                  <a:pt x="0" y="0"/>
                </a:lnTo>
                <a:lnTo>
                  <a:pt x="7000874" y="0"/>
                </a:lnTo>
                <a:lnTo>
                  <a:pt x="7000874" y="28574"/>
                </a:lnTo>
                <a:close/>
              </a:path>
            </a:pathLst>
          </a:custGeom>
          <a:solidFill>
            <a:srgbClr val="CCA63C"/>
          </a:solidFill>
        </p:spPr>
        <p:txBody>
          <a:bodyPr wrap="square" lIns="0" tIns="0" rIns="0" bIns="0" rtlCol="0"/>
          <a:lstStyle/>
          <a:p>
            <a:endParaRPr/>
          </a:p>
        </p:txBody>
      </p:sp>
      <p:sp>
        <p:nvSpPr>
          <p:cNvPr id="26" name="object 10"/>
          <p:cNvSpPr/>
          <p:nvPr/>
        </p:nvSpPr>
        <p:spPr>
          <a:xfrm>
            <a:off x="2543766" y="2199202"/>
            <a:ext cx="171450" cy="190500"/>
          </a:xfrm>
          <a:custGeom>
            <a:avLst/>
            <a:gdLst/>
            <a:ahLst/>
            <a:cxnLst/>
            <a:rect l="l" t="t" r="r" b="b"/>
            <a:pathLst>
              <a:path w="171450" h="190500">
                <a:moveTo>
                  <a:pt x="85458" y="190499"/>
                </a:moveTo>
                <a:lnTo>
                  <a:pt x="0" y="95249"/>
                </a:lnTo>
                <a:lnTo>
                  <a:pt x="85459" y="0"/>
                </a:lnTo>
                <a:lnTo>
                  <a:pt x="170919" y="95249"/>
                </a:lnTo>
                <a:lnTo>
                  <a:pt x="85458" y="190499"/>
                </a:lnTo>
                <a:close/>
              </a:path>
            </a:pathLst>
          </a:custGeom>
          <a:solidFill>
            <a:srgbClr val="1A1B17"/>
          </a:solidFill>
        </p:spPr>
        <p:txBody>
          <a:bodyPr wrap="square" lIns="0" tIns="0" rIns="0" bIns="0" rtlCol="0"/>
          <a:lstStyle/>
          <a:p>
            <a:endParaRPr/>
          </a:p>
        </p:txBody>
      </p:sp>
      <p:sp>
        <p:nvSpPr>
          <p:cNvPr id="27" name="object 11"/>
          <p:cNvSpPr txBox="1"/>
          <p:nvPr/>
        </p:nvSpPr>
        <p:spPr>
          <a:xfrm>
            <a:off x="2986743" y="2044183"/>
            <a:ext cx="6557898" cy="382156"/>
          </a:xfrm>
          <a:prstGeom prst="rect">
            <a:avLst/>
          </a:prstGeom>
        </p:spPr>
        <p:txBody>
          <a:bodyPr vert="horz" wrap="square" lIns="0" tIns="12700" rIns="0" bIns="0" rtlCol="0">
            <a:spAutoFit/>
          </a:bodyPr>
          <a:lstStyle/>
          <a:p>
            <a:pPr marL="12700">
              <a:lnSpc>
                <a:spcPct val="100000"/>
              </a:lnSpc>
              <a:spcBef>
                <a:spcPts val="100"/>
              </a:spcBef>
            </a:pPr>
            <a:r>
              <a:rPr lang="id-ID" sz="2400" dirty="0">
                <a:latin typeface="Microsoft Sans Serif" pitchFamily="34" charset="0"/>
                <a:ea typeface="Microsoft Sans Serif" pitchFamily="34" charset="0"/>
                <a:cs typeface="Microsoft Sans Serif" pitchFamily="34" charset="0"/>
              </a:rPr>
              <a:t>Ibadah merupakan tujuan hidup umat manusia.</a:t>
            </a:r>
            <a:endParaRPr sz="2400" dirty="0">
              <a:latin typeface="Microsoft Sans Serif" pitchFamily="34" charset="0"/>
              <a:ea typeface="Microsoft Sans Serif" pitchFamily="34" charset="0"/>
              <a:cs typeface="Microsoft Sans Serif" pitchFamily="34" charset="0"/>
            </a:endParaRPr>
          </a:p>
        </p:txBody>
      </p:sp>
      <p:sp>
        <p:nvSpPr>
          <p:cNvPr id="28" name="object 8"/>
          <p:cNvSpPr/>
          <p:nvPr/>
        </p:nvSpPr>
        <p:spPr>
          <a:xfrm>
            <a:off x="9829800" y="2678688"/>
            <a:ext cx="7000875" cy="28575"/>
          </a:xfrm>
          <a:custGeom>
            <a:avLst/>
            <a:gdLst/>
            <a:ahLst/>
            <a:cxnLst/>
            <a:rect l="l" t="t" r="r" b="b"/>
            <a:pathLst>
              <a:path w="7000875" h="28575">
                <a:moveTo>
                  <a:pt x="7000874" y="28574"/>
                </a:moveTo>
                <a:lnTo>
                  <a:pt x="0" y="28574"/>
                </a:lnTo>
                <a:lnTo>
                  <a:pt x="0" y="0"/>
                </a:lnTo>
                <a:lnTo>
                  <a:pt x="7000874" y="0"/>
                </a:lnTo>
                <a:lnTo>
                  <a:pt x="7000874" y="28574"/>
                </a:lnTo>
                <a:close/>
              </a:path>
            </a:pathLst>
          </a:custGeom>
          <a:solidFill>
            <a:srgbClr val="CCA63C"/>
          </a:solidFill>
        </p:spPr>
        <p:txBody>
          <a:bodyPr wrap="square" lIns="0" tIns="0" rIns="0" bIns="0" rtlCol="0"/>
          <a:lstStyle/>
          <a:p>
            <a:endParaRPr/>
          </a:p>
        </p:txBody>
      </p:sp>
      <p:sp>
        <p:nvSpPr>
          <p:cNvPr id="29" name="object 9"/>
          <p:cNvSpPr/>
          <p:nvPr/>
        </p:nvSpPr>
        <p:spPr>
          <a:xfrm>
            <a:off x="9782702" y="4052838"/>
            <a:ext cx="7000875" cy="28575"/>
          </a:xfrm>
          <a:custGeom>
            <a:avLst/>
            <a:gdLst/>
            <a:ahLst/>
            <a:cxnLst/>
            <a:rect l="l" t="t" r="r" b="b"/>
            <a:pathLst>
              <a:path w="7000875" h="28575">
                <a:moveTo>
                  <a:pt x="7000874" y="28574"/>
                </a:moveTo>
                <a:lnTo>
                  <a:pt x="0" y="28574"/>
                </a:lnTo>
                <a:lnTo>
                  <a:pt x="0" y="0"/>
                </a:lnTo>
                <a:lnTo>
                  <a:pt x="7000874" y="0"/>
                </a:lnTo>
                <a:lnTo>
                  <a:pt x="7000874" y="28574"/>
                </a:lnTo>
                <a:close/>
              </a:path>
            </a:pathLst>
          </a:custGeom>
          <a:solidFill>
            <a:srgbClr val="CCA63C"/>
          </a:solidFill>
        </p:spPr>
        <p:txBody>
          <a:bodyPr wrap="square" lIns="0" tIns="0" rIns="0" bIns="0" rtlCol="0"/>
          <a:lstStyle/>
          <a:p>
            <a:endParaRPr/>
          </a:p>
        </p:txBody>
      </p:sp>
      <p:sp>
        <p:nvSpPr>
          <p:cNvPr id="30" name="object 10"/>
          <p:cNvSpPr/>
          <p:nvPr/>
        </p:nvSpPr>
        <p:spPr>
          <a:xfrm>
            <a:off x="9830064" y="3025428"/>
            <a:ext cx="171450" cy="190500"/>
          </a:xfrm>
          <a:custGeom>
            <a:avLst/>
            <a:gdLst/>
            <a:ahLst/>
            <a:cxnLst/>
            <a:rect l="l" t="t" r="r" b="b"/>
            <a:pathLst>
              <a:path w="171450" h="190500">
                <a:moveTo>
                  <a:pt x="85458" y="190499"/>
                </a:moveTo>
                <a:lnTo>
                  <a:pt x="0" y="95249"/>
                </a:lnTo>
                <a:lnTo>
                  <a:pt x="85459" y="0"/>
                </a:lnTo>
                <a:lnTo>
                  <a:pt x="170919" y="95249"/>
                </a:lnTo>
                <a:lnTo>
                  <a:pt x="85458" y="190499"/>
                </a:lnTo>
                <a:close/>
              </a:path>
            </a:pathLst>
          </a:custGeom>
          <a:solidFill>
            <a:srgbClr val="1A1B17"/>
          </a:solidFill>
        </p:spPr>
        <p:txBody>
          <a:bodyPr wrap="square" lIns="0" tIns="0" rIns="0" bIns="0" rtlCol="0"/>
          <a:lstStyle/>
          <a:p>
            <a:endParaRPr/>
          </a:p>
        </p:txBody>
      </p:sp>
      <p:sp>
        <p:nvSpPr>
          <p:cNvPr id="31" name="object 11"/>
          <p:cNvSpPr txBox="1"/>
          <p:nvPr/>
        </p:nvSpPr>
        <p:spPr>
          <a:xfrm>
            <a:off x="10273041" y="2870409"/>
            <a:ext cx="6557633" cy="1120820"/>
          </a:xfrm>
          <a:prstGeom prst="rect">
            <a:avLst/>
          </a:prstGeom>
        </p:spPr>
        <p:txBody>
          <a:bodyPr vert="horz" wrap="square" lIns="0" tIns="12700" rIns="0" bIns="0" rtlCol="0">
            <a:spAutoFit/>
          </a:bodyPr>
          <a:lstStyle/>
          <a:p>
            <a:pPr marL="12700">
              <a:lnSpc>
                <a:spcPct val="100000"/>
              </a:lnSpc>
              <a:spcBef>
                <a:spcPts val="100"/>
              </a:spcBef>
            </a:pPr>
            <a:r>
              <a:rPr lang="id-ID" sz="2400" dirty="0">
                <a:latin typeface="Microsoft Sans Serif" pitchFamily="34" charset="0"/>
                <a:ea typeface="Microsoft Sans Serif" pitchFamily="34" charset="0"/>
                <a:cs typeface="Microsoft Sans Serif" pitchFamily="34" charset="0"/>
              </a:rPr>
              <a:t>Melaksanakan apa yang dicintai dan diridhai oleh Allah dengan penuh ketundukan dan kerendahan diri kepada Allah.</a:t>
            </a:r>
            <a:endParaRPr sz="2400" dirty="0">
              <a:latin typeface="Microsoft Sans Serif" pitchFamily="34" charset="0"/>
              <a:ea typeface="Microsoft Sans Serif" pitchFamily="34" charset="0"/>
              <a:cs typeface="Microsoft Sans Serif" pitchFamily="34" charset="0"/>
            </a:endParaRPr>
          </a:p>
        </p:txBody>
      </p:sp>
      <p:sp>
        <p:nvSpPr>
          <p:cNvPr id="60" name="object 8"/>
          <p:cNvSpPr/>
          <p:nvPr/>
        </p:nvSpPr>
        <p:spPr>
          <a:xfrm>
            <a:off x="2543501" y="4067125"/>
            <a:ext cx="7000875" cy="28575"/>
          </a:xfrm>
          <a:custGeom>
            <a:avLst/>
            <a:gdLst/>
            <a:ahLst/>
            <a:cxnLst/>
            <a:rect l="l" t="t" r="r" b="b"/>
            <a:pathLst>
              <a:path w="7000875" h="28575">
                <a:moveTo>
                  <a:pt x="7000874" y="28574"/>
                </a:moveTo>
                <a:lnTo>
                  <a:pt x="0" y="28574"/>
                </a:lnTo>
                <a:lnTo>
                  <a:pt x="0" y="0"/>
                </a:lnTo>
                <a:lnTo>
                  <a:pt x="7000874" y="0"/>
                </a:lnTo>
                <a:lnTo>
                  <a:pt x="7000874" y="28574"/>
                </a:lnTo>
                <a:close/>
              </a:path>
            </a:pathLst>
          </a:custGeom>
          <a:solidFill>
            <a:srgbClr val="CCA63C"/>
          </a:solidFill>
        </p:spPr>
        <p:txBody>
          <a:bodyPr wrap="square" lIns="0" tIns="0" rIns="0" bIns="0" rtlCol="0"/>
          <a:lstStyle/>
          <a:p>
            <a:endParaRPr/>
          </a:p>
        </p:txBody>
      </p:sp>
      <p:sp>
        <p:nvSpPr>
          <p:cNvPr id="61" name="object 9"/>
          <p:cNvSpPr/>
          <p:nvPr/>
        </p:nvSpPr>
        <p:spPr>
          <a:xfrm>
            <a:off x="2591980" y="5524122"/>
            <a:ext cx="7000875" cy="28575"/>
          </a:xfrm>
          <a:custGeom>
            <a:avLst/>
            <a:gdLst/>
            <a:ahLst/>
            <a:cxnLst/>
            <a:rect l="l" t="t" r="r" b="b"/>
            <a:pathLst>
              <a:path w="7000875" h="28575">
                <a:moveTo>
                  <a:pt x="7000874" y="28574"/>
                </a:moveTo>
                <a:lnTo>
                  <a:pt x="0" y="28574"/>
                </a:lnTo>
                <a:lnTo>
                  <a:pt x="0" y="0"/>
                </a:lnTo>
                <a:lnTo>
                  <a:pt x="7000874" y="0"/>
                </a:lnTo>
                <a:lnTo>
                  <a:pt x="7000874" y="28574"/>
                </a:lnTo>
                <a:close/>
              </a:path>
            </a:pathLst>
          </a:custGeom>
          <a:solidFill>
            <a:srgbClr val="CCA63C"/>
          </a:solidFill>
        </p:spPr>
        <p:txBody>
          <a:bodyPr wrap="square" lIns="0" tIns="0" rIns="0" bIns="0" rtlCol="0"/>
          <a:lstStyle/>
          <a:p>
            <a:endParaRPr/>
          </a:p>
        </p:txBody>
      </p:sp>
      <p:sp>
        <p:nvSpPr>
          <p:cNvPr id="62" name="object 10"/>
          <p:cNvSpPr/>
          <p:nvPr/>
        </p:nvSpPr>
        <p:spPr>
          <a:xfrm>
            <a:off x="2543765" y="4413865"/>
            <a:ext cx="171450" cy="190500"/>
          </a:xfrm>
          <a:custGeom>
            <a:avLst/>
            <a:gdLst/>
            <a:ahLst/>
            <a:cxnLst/>
            <a:rect l="l" t="t" r="r" b="b"/>
            <a:pathLst>
              <a:path w="171450" h="190500">
                <a:moveTo>
                  <a:pt x="85458" y="190499"/>
                </a:moveTo>
                <a:lnTo>
                  <a:pt x="0" y="95249"/>
                </a:lnTo>
                <a:lnTo>
                  <a:pt x="85459" y="0"/>
                </a:lnTo>
                <a:lnTo>
                  <a:pt x="170919" y="95249"/>
                </a:lnTo>
                <a:lnTo>
                  <a:pt x="85458" y="190499"/>
                </a:lnTo>
                <a:close/>
              </a:path>
            </a:pathLst>
          </a:custGeom>
          <a:solidFill>
            <a:srgbClr val="1A1B17"/>
          </a:solidFill>
        </p:spPr>
        <p:txBody>
          <a:bodyPr wrap="square" lIns="0" tIns="0" rIns="0" bIns="0" rtlCol="0"/>
          <a:lstStyle/>
          <a:p>
            <a:endParaRPr/>
          </a:p>
        </p:txBody>
      </p:sp>
      <p:sp>
        <p:nvSpPr>
          <p:cNvPr id="63" name="object 11"/>
          <p:cNvSpPr txBox="1"/>
          <p:nvPr/>
        </p:nvSpPr>
        <p:spPr>
          <a:xfrm>
            <a:off x="2986742" y="4258846"/>
            <a:ext cx="6557634" cy="1120820"/>
          </a:xfrm>
          <a:prstGeom prst="rect">
            <a:avLst/>
          </a:prstGeom>
        </p:spPr>
        <p:txBody>
          <a:bodyPr vert="horz" wrap="square" lIns="0" tIns="12700" rIns="0" bIns="0" rtlCol="0">
            <a:spAutoFit/>
          </a:bodyPr>
          <a:lstStyle/>
          <a:p>
            <a:pPr marL="12700">
              <a:lnSpc>
                <a:spcPct val="100000"/>
              </a:lnSpc>
              <a:spcBef>
                <a:spcPts val="100"/>
              </a:spcBef>
            </a:pPr>
            <a:r>
              <a:rPr lang="id-ID" sz="2400" dirty="0">
                <a:latin typeface="Microsoft Sans Serif" pitchFamily="34" charset="0"/>
                <a:ea typeface="Microsoft Sans Serif" pitchFamily="34" charset="0"/>
                <a:cs typeface="Microsoft Sans Serif" pitchFamily="34" charset="0"/>
              </a:rPr>
              <a:t>Ibadah akan terwujud apabila melaksanakan apa yang diperintahkan oleh Allah dan menjauhi larangan-Nya.</a:t>
            </a:r>
            <a:endParaRPr sz="2400" dirty="0">
              <a:latin typeface="Microsoft Sans Serif" pitchFamily="34" charset="0"/>
              <a:ea typeface="Microsoft Sans Serif" pitchFamily="34" charset="0"/>
              <a:cs typeface="Microsoft Sans Serif" pitchFamily="34" charset="0"/>
            </a:endParaRPr>
          </a:p>
        </p:txBody>
      </p:sp>
      <p:sp>
        <p:nvSpPr>
          <p:cNvPr id="64" name="object 8"/>
          <p:cNvSpPr/>
          <p:nvPr/>
        </p:nvSpPr>
        <p:spPr>
          <a:xfrm>
            <a:off x="9829800" y="5552697"/>
            <a:ext cx="7000875" cy="28575"/>
          </a:xfrm>
          <a:custGeom>
            <a:avLst/>
            <a:gdLst/>
            <a:ahLst/>
            <a:cxnLst/>
            <a:rect l="l" t="t" r="r" b="b"/>
            <a:pathLst>
              <a:path w="7000875" h="28575">
                <a:moveTo>
                  <a:pt x="7000874" y="28574"/>
                </a:moveTo>
                <a:lnTo>
                  <a:pt x="0" y="28574"/>
                </a:lnTo>
                <a:lnTo>
                  <a:pt x="0" y="0"/>
                </a:lnTo>
                <a:lnTo>
                  <a:pt x="7000874" y="0"/>
                </a:lnTo>
                <a:lnTo>
                  <a:pt x="7000874" y="28574"/>
                </a:lnTo>
                <a:close/>
              </a:path>
            </a:pathLst>
          </a:custGeom>
          <a:solidFill>
            <a:srgbClr val="CCA63C"/>
          </a:solidFill>
        </p:spPr>
        <p:txBody>
          <a:bodyPr wrap="square" lIns="0" tIns="0" rIns="0" bIns="0" rtlCol="0"/>
          <a:lstStyle/>
          <a:p>
            <a:endParaRPr/>
          </a:p>
        </p:txBody>
      </p:sp>
      <p:sp>
        <p:nvSpPr>
          <p:cNvPr id="65" name="object 9"/>
          <p:cNvSpPr/>
          <p:nvPr/>
        </p:nvSpPr>
        <p:spPr>
          <a:xfrm>
            <a:off x="9830064" y="7427826"/>
            <a:ext cx="7000875" cy="28575"/>
          </a:xfrm>
          <a:custGeom>
            <a:avLst/>
            <a:gdLst/>
            <a:ahLst/>
            <a:cxnLst/>
            <a:rect l="l" t="t" r="r" b="b"/>
            <a:pathLst>
              <a:path w="7000875" h="28575">
                <a:moveTo>
                  <a:pt x="7000874" y="28574"/>
                </a:moveTo>
                <a:lnTo>
                  <a:pt x="0" y="28574"/>
                </a:lnTo>
                <a:lnTo>
                  <a:pt x="0" y="0"/>
                </a:lnTo>
                <a:lnTo>
                  <a:pt x="7000874" y="0"/>
                </a:lnTo>
                <a:lnTo>
                  <a:pt x="7000874" y="28574"/>
                </a:lnTo>
                <a:close/>
              </a:path>
            </a:pathLst>
          </a:custGeom>
          <a:solidFill>
            <a:srgbClr val="CCA63C"/>
          </a:solidFill>
        </p:spPr>
        <p:txBody>
          <a:bodyPr wrap="square" lIns="0" tIns="0" rIns="0" bIns="0" rtlCol="0"/>
          <a:lstStyle/>
          <a:p>
            <a:endParaRPr/>
          </a:p>
        </p:txBody>
      </p:sp>
      <p:sp>
        <p:nvSpPr>
          <p:cNvPr id="66" name="object 10"/>
          <p:cNvSpPr/>
          <p:nvPr/>
        </p:nvSpPr>
        <p:spPr>
          <a:xfrm>
            <a:off x="9830064" y="5899437"/>
            <a:ext cx="171450" cy="190500"/>
          </a:xfrm>
          <a:custGeom>
            <a:avLst/>
            <a:gdLst/>
            <a:ahLst/>
            <a:cxnLst/>
            <a:rect l="l" t="t" r="r" b="b"/>
            <a:pathLst>
              <a:path w="171450" h="190500">
                <a:moveTo>
                  <a:pt x="85458" y="190499"/>
                </a:moveTo>
                <a:lnTo>
                  <a:pt x="0" y="95249"/>
                </a:lnTo>
                <a:lnTo>
                  <a:pt x="85459" y="0"/>
                </a:lnTo>
                <a:lnTo>
                  <a:pt x="170919" y="95249"/>
                </a:lnTo>
                <a:lnTo>
                  <a:pt x="85458" y="190499"/>
                </a:lnTo>
                <a:close/>
              </a:path>
            </a:pathLst>
          </a:custGeom>
          <a:solidFill>
            <a:srgbClr val="1A1B17"/>
          </a:solidFill>
        </p:spPr>
        <p:txBody>
          <a:bodyPr wrap="square" lIns="0" tIns="0" rIns="0" bIns="0" rtlCol="0"/>
          <a:lstStyle/>
          <a:p>
            <a:endParaRPr/>
          </a:p>
        </p:txBody>
      </p:sp>
      <p:sp>
        <p:nvSpPr>
          <p:cNvPr id="67" name="object 11"/>
          <p:cNvSpPr txBox="1"/>
          <p:nvPr/>
        </p:nvSpPr>
        <p:spPr>
          <a:xfrm>
            <a:off x="10273041" y="5744418"/>
            <a:ext cx="6510536" cy="1490152"/>
          </a:xfrm>
          <a:prstGeom prst="rect">
            <a:avLst/>
          </a:prstGeom>
        </p:spPr>
        <p:txBody>
          <a:bodyPr vert="horz" wrap="square" lIns="0" tIns="12700" rIns="0" bIns="0" rtlCol="0">
            <a:spAutoFit/>
          </a:bodyPr>
          <a:lstStyle/>
          <a:p>
            <a:pPr marL="12700">
              <a:lnSpc>
                <a:spcPct val="100000"/>
              </a:lnSpc>
              <a:spcBef>
                <a:spcPts val="100"/>
              </a:spcBef>
            </a:pPr>
            <a:r>
              <a:rPr lang="id-ID" sz="2400" dirty="0">
                <a:latin typeface="Microsoft Sans Serif" pitchFamily="34" charset="0"/>
                <a:ea typeface="Microsoft Sans Serif" pitchFamily="34" charset="0"/>
                <a:cs typeface="Microsoft Sans Serif" pitchFamily="34" charset="0"/>
              </a:rPr>
              <a:t>Mengutamakan kehendak Allah dan rasul-nya diatas segala kepentingan yang biasanya ditandai dengan kebiasaan yang selalu mengikuti sunnah Rasulullah SAW.</a:t>
            </a:r>
            <a:endParaRPr sz="2400" dirty="0">
              <a:latin typeface="Microsoft Sans Serif" pitchFamily="34" charset="0"/>
              <a:ea typeface="Microsoft Sans Serif" pitchFamily="34" charset="0"/>
              <a:cs typeface="Microsoft Sans Serif" pitchFamily="34" charset="0"/>
            </a:endParaRPr>
          </a:p>
        </p:txBody>
      </p:sp>
      <p:sp>
        <p:nvSpPr>
          <p:cNvPr id="68" name="object 8"/>
          <p:cNvSpPr/>
          <p:nvPr/>
        </p:nvSpPr>
        <p:spPr>
          <a:xfrm>
            <a:off x="9801753" y="8301881"/>
            <a:ext cx="7000875" cy="28575"/>
          </a:xfrm>
          <a:custGeom>
            <a:avLst/>
            <a:gdLst/>
            <a:ahLst/>
            <a:cxnLst/>
            <a:rect l="l" t="t" r="r" b="b"/>
            <a:pathLst>
              <a:path w="7000875" h="28575">
                <a:moveTo>
                  <a:pt x="7000874" y="28574"/>
                </a:moveTo>
                <a:lnTo>
                  <a:pt x="0" y="28574"/>
                </a:lnTo>
                <a:lnTo>
                  <a:pt x="0" y="0"/>
                </a:lnTo>
                <a:lnTo>
                  <a:pt x="7000874" y="0"/>
                </a:lnTo>
                <a:lnTo>
                  <a:pt x="7000874" y="28574"/>
                </a:lnTo>
                <a:close/>
              </a:path>
            </a:pathLst>
          </a:custGeom>
          <a:solidFill>
            <a:srgbClr val="CCA63C"/>
          </a:solidFill>
        </p:spPr>
        <p:txBody>
          <a:bodyPr wrap="square" lIns="0" tIns="0" rIns="0" bIns="0" rtlCol="0"/>
          <a:lstStyle/>
          <a:p>
            <a:endParaRPr/>
          </a:p>
        </p:txBody>
      </p:sp>
      <p:sp>
        <p:nvSpPr>
          <p:cNvPr id="69" name="object 9"/>
          <p:cNvSpPr/>
          <p:nvPr/>
        </p:nvSpPr>
        <p:spPr>
          <a:xfrm>
            <a:off x="9830064" y="9791700"/>
            <a:ext cx="7000875" cy="28575"/>
          </a:xfrm>
          <a:custGeom>
            <a:avLst/>
            <a:gdLst/>
            <a:ahLst/>
            <a:cxnLst/>
            <a:rect l="l" t="t" r="r" b="b"/>
            <a:pathLst>
              <a:path w="7000875" h="28575">
                <a:moveTo>
                  <a:pt x="7000874" y="28574"/>
                </a:moveTo>
                <a:lnTo>
                  <a:pt x="0" y="28574"/>
                </a:lnTo>
                <a:lnTo>
                  <a:pt x="0" y="0"/>
                </a:lnTo>
                <a:lnTo>
                  <a:pt x="7000874" y="0"/>
                </a:lnTo>
                <a:lnTo>
                  <a:pt x="7000874" y="28574"/>
                </a:lnTo>
                <a:close/>
              </a:path>
            </a:pathLst>
          </a:custGeom>
          <a:solidFill>
            <a:srgbClr val="CCA63C"/>
          </a:solidFill>
        </p:spPr>
        <p:txBody>
          <a:bodyPr wrap="square" lIns="0" tIns="0" rIns="0" bIns="0" rtlCol="0"/>
          <a:lstStyle/>
          <a:p>
            <a:endParaRPr/>
          </a:p>
        </p:txBody>
      </p:sp>
      <p:sp>
        <p:nvSpPr>
          <p:cNvPr id="70" name="object 10"/>
          <p:cNvSpPr/>
          <p:nvPr/>
        </p:nvSpPr>
        <p:spPr>
          <a:xfrm>
            <a:off x="9802017" y="8648621"/>
            <a:ext cx="171450" cy="190500"/>
          </a:xfrm>
          <a:custGeom>
            <a:avLst/>
            <a:gdLst/>
            <a:ahLst/>
            <a:cxnLst/>
            <a:rect l="l" t="t" r="r" b="b"/>
            <a:pathLst>
              <a:path w="171450" h="190500">
                <a:moveTo>
                  <a:pt x="85458" y="190499"/>
                </a:moveTo>
                <a:lnTo>
                  <a:pt x="0" y="95249"/>
                </a:lnTo>
                <a:lnTo>
                  <a:pt x="85459" y="0"/>
                </a:lnTo>
                <a:lnTo>
                  <a:pt x="170919" y="95249"/>
                </a:lnTo>
                <a:lnTo>
                  <a:pt x="85458" y="190499"/>
                </a:lnTo>
                <a:close/>
              </a:path>
            </a:pathLst>
          </a:custGeom>
          <a:solidFill>
            <a:srgbClr val="1A1B17"/>
          </a:solidFill>
        </p:spPr>
        <p:txBody>
          <a:bodyPr wrap="square" lIns="0" tIns="0" rIns="0" bIns="0" rtlCol="0"/>
          <a:lstStyle/>
          <a:p>
            <a:endParaRPr/>
          </a:p>
        </p:txBody>
      </p:sp>
      <p:sp>
        <p:nvSpPr>
          <p:cNvPr id="71" name="object 11"/>
          <p:cNvSpPr txBox="1"/>
          <p:nvPr/>
        </p:nvSpPr>
        <p:spPr>
          <a:xfrm>
            <a:off x="10244994" y="8493602"/>
            <a:ext cx="6538583" cy="1120820"/>
          </a:xfrm>
          <a:prstGeom prst="rect">
            <a:avLst/>
          </a:prstGeom>
        </p:spPr>
        <p:txBody>
          <a:bodyPr vert="horz" wrap="square" lIns="0" tIns="12700" rIns="0" bIns="0" rtlCol="0">
            <a:spAutoFit/>
          </a:bodyPr>
          <a:lstStyle/>
          <a:p>
            <a:pPr lvl="0"/>
            <a:r>
              <a:rPr lang="en-US" sz="2400" dirty="0">
                <a:latin typeface="Microsoft Sans Serif" pitchFamily="34" charset="0"/>
                <a:ea typeface="Microsoft Sans Serif" pitchFamily="34" charset="0"/>
                <a:cs typeface="Microsoft Sans Serif" pitchFamily="34" charset="0"/>
              </a:rPr>
              <a:t>Rasa </a:t>
            </a:r>
            <a:r>
              <a:rPr lang="en-US" sz="2400" dirty="0" err="1">
                <a:latin typeface="Microsoft Sans Serif" pitchFamily="34" charset="0"/>
                <a:ea typeface="Microsoft Sans Serif" pitchFamily="34" charset="0"/>
                <a:cs typeface="Microsoft Sans Serif" pitchFamily="34" charset="0"/>
              </a:rPr>
              <a:t>takut</a:t>
            </a:r>
            <a:r>
              <a:rPr lang="en-US" sz="2400" dirty="0">
                <a:latin typeface="Microsoft Sans Serif" pitchFamily="34" charset="0"/>
                <a:ea typeface="Microsoft Sans Serif" pitchFamily="34" charset="0"/>
                <a:cs typeface="Microsoft Sans Serif" pitchFamily="34" charset="0"/>
              </a:rPr>
              <a:t> </a:t>
            </a:r>
            <a:r>
              <a:rPr lang="en-US" sz="2400" dirty="0" err="1">
                <a:latin typeface="Microsoft Sans Serif" pitchFamily="34" charset="0"/>
                <a:ea typeface="Microsoft Sans Serif" pitchFamily="34" charset="0"/>
                <a:cs typeface="Microsoft Sans Serif" pitchFamily="34" charset="0"/>
              </a:rPr>
              <a:t>kepada</a:t>
            </a:r>
            <a:r>
              <a:rPr lang="en-US" sz="2400" dirty="0">
                <a:latin typeface="Microsoft Sans Serif" pitchFamily="34" charset="0"/>
                <a:ea typeface="Microsoft Sans Serif" pitchFamily="34" charset="0"/>
                <a:cs typeface="Microsoft Sans Serif" pitchFamily="34" charset="0"/>
              </a:rPr>
              <a:t> Allah </a:t>
            </a:r>
            <a:r>
              <a:rPr lang="en-US" sz="2400" dirty="0" err="1">
                <a:latin typeface="Microsoft Sans Serif" pitchFamily="34" charset="0"/>
                <a:ea typeface="Microsoft Sans Serif" pitchFamily="34" charset="0"/>
                <a:cs typeface="Microsoft Sans Serif" pitchFamily="34" charset="0"/>
              </a:rPr>
              <a:t>lebih</a:t>
            </a:r>
            <a:r>
              <a:rPr lang="en-US" sz="2400" dirty="0">
                <a:latin typeface="Microsoft Sans Serif" pitchFamily="34" charset="0"/>
                <a:ea typeface="Microsoft Sans Serif" pitchFamily="34" charset="0"/>
                <a:cs typeface="Microsoft Sans Serif" pitchFamily="34" charset="0"/>
              </a:rPr>
              <a:t> </a:t>
            </a:r>
            <a:r>
              <a:rPr lang="en-US" sz="2400" dirty="0" err="1">
                <a:latin typeface="Microsoft Sans Serif" pitchFamily="34" charset="0"/>
                <a:ea typeface="Microsoft Sans Serif" pitchFamily="34" charset="0"/>
                <a:cs typeface="Microsoft Sans Serif" pitchFamily="34" charset="0"/>
              </a:rPr>
              <a:t>besar</a:t>
            </a:r>
            <a:r>
              <a:rPr lang="en-US" sz="2400" dirty="0">
                <a:latin typeface="Microsoft Sans Serif" pitchFamily="34" charset="0"/>
                <a:ea typeface="Microsoft Sans Serif" pitchFamily="34" charset="0"/>
                <a:cs typeface="Microsoft Sans Serif" pitchFamily="34" charset="0"/>
              </a:rPr>
              <a:t> </a:t>
            </a:r>
            <a:r>
              <a:rPr lang="en-US" sz="2400" dirty="0" err="1">
                <a:latin typeface="Microsoft Sans Serif" pitchFamily="34" charset="0"/>
                <a:ea typeface="Microsoft Sans Serif" pitchFamily="34" charset="0"/>
                <a:cs typeface="Microsoft Sans Serif" pitchFamily="34" charset="0"/>
              </a:rPr>
              <a:t>dibandingkan</a:t>
            </a:r>
            <a:r>
              <a:rPr lang="en-US" sz="2400" dirty="0">
                <a:latin typeface="Microsoft Sans Serif" pitchFamily="34" charset="0"/>
                <a:ea typeface="Microsoft Sans Serif" pitchFamily="34" charset="0"/>
                <a:cs typeface="Microsoft Sans Serif" pitchFamily="34" charset="0"/>
              </a:rPr>
              <a:t> rasa </a:t>
            </a:r>
            <a:r>
              <a:rPr lang="en-US" sz="2400" dirty="0" err="1">
                <a:latin typeface="Microsoft Sans Serif" pitchFamily="34" charset="0"/>
                <a:ea typeface="Microsoft Sans Serif" pitchFamily="34" charset="0"/>
                <a:cs typeface="Microsoft Sans Serif" pitchFamily="34" charset="0"/>
              </a:rPr>
              <a:t>takut</a:t>
            </a:r>
            <a:r>
              <a:rPr lang="en-US" sz="2400" dirty="0">
                <a:latin typeface="Microsoft Sans Serif" pitchFamily="34" charset="0"/>
                <a:ea typeface="Microsoft Sans Serif" pitchFamily="34" charset="0"/>
                <a:cs typeface="Microsoft Sans Serif" pitchFamily="34" charset="0"/>
              </a:rPr>
              <a:t> </a:t>
            </a:r>
            <a:r>
              <a:rPr lang="en-US" sz="2400" dirty="0" err="1">
                <a:latin typeface="Microsoft Sans Serif" pitchFamily="34" charset="0"/>
                <a:ea typeface="Microsoft Sans Serif" pitchFamily="34" charset="0"/>
                <a:cs typeface="Microsoft Sans Serif" pitchFamily="34" charset="0"/>
              </a:rPr>
              <a:t>kepada</a:t>
            </a:r>
            <a:r>
              <a:rPr lang="en-US" sz="2400" dirty="0">
                <a:latin typeface="Microsoft Sans Serif" pitchFamily="34" charset="0"/>
                <a:ea typeface="Microsoft Sans Serif" pitchFamily="34" charset="0"/>
                <a:cs typeface="Microsoft Sans Serif" pitchFamily="34" charset="0"/>
              </a:rPr>
              <a:t> </a:t>
            </a:r>
            <a:r>
              <a:rPr lang="en-US" sz="2400" dirty="0" err="1">
                <a:latin typeface="Microsoft Sans Serif" pitchFamily="34" charset="0"/>
                <a:ea typeface="Microsoft Sans Serif" pitchFamily="34" charset="0"/>
                <a:cs typeface="Microsoft Sans Serif" pitchFamily="34" charset="0"/>
              </a:rPr>
              <a:t>segala</a:t>
            </a:r>
            <a:r>
              <a:rPr lang="en-US" sz="2400" dirty="0">
                <a:latin typeface="Microsoft Sans Serif" pitchFamily="34" charset="0"/>
                <a:ea typeface="Microsoft Sans Serif" pitchFamily="34" charset="0"/>
                <a:cs typeface="Microsoft Sans Serif" pitchFamily="34" charset="0"/>
              </a:rPr>
              <a:t> </a:t>
            </a:r>
            <a:r>
              <a:rPr lang="en-US" sz="2400" dirty="0" err="1">
                <a:latin typeface="Microsoft Sans Serif" pitchFamily="34" charset="0"/>
                <a:ea typeface="Microsoft Sans Serif" pitchFamily="34" charset="0"/>
                <a:cs typeface="Microsoft Sans Serif" pitchFamily="34" charset="0"/>
              </a:rPr>
              <a:t>bentuk</a:t>
            </a:r>
            <a:r>
              <a:rPr lang="en-US" sz="2400" dirty="0">
                <a:latin typeface="Microsoft Sans Serif" pitchFamily="34" charset="0"/>
                <a:ea typeface="Microsoft Sans Serif" pitchFamily="34" charset="0"/>
                <a:cs typeface="Microsoft Sans Serif" pitchFamily="34" charset="0"/>
              </a:rPr>
              <a:t> </a:t>
            </a:r>
            <a:r>
              <a:rPr lang="en-US" sz="2400" dirty="0" err="1">
                <a:latin typeface="Microsoft Sans Serif" pitchFamily="34" charset="0"/>
                <a:ea typeface="Microsoft Sans Serif" pitchFamily="34" charset="0"/>
                <a:cs typeface="Microsoft Sans Serif" pitchFamily="34" charset="0"/>
              </a:rPr>
              <a:t>dan</a:t>
            </a:r>
            <a:r>
              <a:rPr lang="en-US" sz="2400" dirty="0">
                <a:latin typeface="Microsoft Sans Serif" pitchFamily="34" charset="0"/>
                <a:ea typeface="Microsoft Sans Serif" pitchFamily="34" charset="0"/>
                <a:cs typeface="Microsoft Sans Serif" pitchFamily="34" charset="0"/>
              </a:rPr>
              <a:t> </a:t>
            </a:r>
            <a:r>
              <a:rPr lang="en-US" sz="2400" dirty="0" err="1">
                <a:latin typeface="Microsoft Sans Serif" pitchFamily="34" charset="0"/>
                <a:ea typeface="Microsoft Sans Serif" pitchFamily="34" charset="0"/>
                <a:cs typeface="Microsoft Sans Serif" pitchFamily="34" charset="0"/>
              </a:rPr>
              <a:t>jenis</a:t>
            </a:r>
            <a:r>
              <a:rPr lang="en-US" sz="2400" dirty="0">
                <a:latin typeface="Microsoft Sans Serif" pitchFamily="34" charset="0"/>
                <a:ea typeface="Microsoft Sans Serif" pitchFamily="34" charset="0"/>
                <a:cs typeface="Microsoft Sans Serif" pitchFamily="34" charset="0"/>
              </a:rPr>
              <a:t> </a:t>
            </a:r>
            <a:r>
              <a:rPr lang="en-US" sz="2400" dirty="0" err="1">
                <a:latin typeface="Microsoft Sans Serif" pitchFamily="34" charset="0"/>
                <a:ea typeface="Microsoft Sans Serif" pitchFamily="34" charset="0"/>
                <a:cs typeface="Microsoft Sans Serif" pitchFamily="34" charset="0"/>
              </a:rPr>
              <a:t>makhluk</a:t>
            </a:r>
            <a:r>
              <a:rPr lang="en-US" sz="2400" dirty="0">
                <a:latin typeface="Microsoft Sans Serif" pitchFamily="34" charset="0"/>
                <a:ea typeface="Microsoft Sans Serif" pitchFamily="34" charset="0"/>
                <a:cs typeface="Microsoft Sans Serif" pitchFamily="34" charset="0"/>
              </a:rPr>
              <a:t>.</a:t>
            </a:r>
          </a:p>
        </p:txBody>
      </p:sp>
    </p:spTree>
    <p:extLst>
      <p:ext uri="{BB962C8B-B14F-4D97-AF65-F5344CB8AC3E}">
        <p14:creationId xmlns:p14="http://schemas.microsoft.com/office/powerpoint/2010/main" val="252849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BE7DF"/>
          </a:solidFill>
        </p:spPr>
        <p:txBody>
          <a:bodyPr wrap="square" lIns="0" tIns="0" rIns="0" bIns="0" rtlCol="0"/>
          <a:lstStyle/>
          <a:p>
            <a:endParaRP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1028700" y="1096433"/>
            <a:ext cx="4552949" cy="8094131"/>
          </a:xfrm>
          <a:prstGeom prst="rect">
            <a:avLst/>
          </a:prstGeom>
        </p:spPr>
      </p:pic>
      <p:sp>
        <p:nvSpPr>
          <p:cNvPr id="4" name="object 4"/>
          <p:cNvSpPr/>
          <p:nvPr/>
        </p:nvSpPr>
        <p:spPr>
          <a:xfrm>
            <a:off x="16541869" y="1028700"/>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5" name="object 5"/>
          <p:cNvSpPr txBox="1"/>
          <p:nvPr/>
        </p:nvSpPr>
        <p:spPr>
          <a:xfrm>
            <a:off x="16727068" y="1208427"/>
            <a:ext cx="537845" cy="482600"/>
          </a:xfrm>
          <a:prstGeom prst="rect">
            <a:avLst/>
          </a:prstGeom>
        </p:spPr>
        <p:txBody>
          <a:bodyPr vert="horz" wrap="square" lIns="0" tIns="12700" rIns="0" bIns="0" rtlCol="0">
            <a:spAutoFit/>
          </a:bodyPr>
          <a:lstStyle/>
          <a:p>
            <a:pPr marL="12700" algn="ctr">
              <a:lnSpc>
                <a:spcPct val="100000"/>
              </a:lnSpc>
              <a:spcBef>
                <a:spcPts val="100"/>
              </a:spcBef>
            </a:pPr>
            <a:r>
              <a:rPr sz="3000" b="1" spc="-30" dirty="0">
                <a:solidFill>
                  <a:srgbClr val="FAFAFA"/>
                </a:solidFill>
                <a:latin typeface="Cambria"/>
                <a:cs typeface="Cambria"/>
              </a:rPr>
              <a:t>I</a:t>
            </a:r>
            <a:r>
              <a:rPr lang="en-GB" sz="3000" b="1" spc="-30" dirty="0">
                <a:solidFill>
                  <a:srgbClr val="FAFAFA"/>
                </a:solidFill>
                <a:latin typeface="Cambria"/>
                <a:cs typeface="Cambria"/>
              </a:rPr>
              <a:t>X</a:t>
            </a:r>
            <a:endParaRPr sz="3000" dirty="0">
              <a:latin typeface="Cambria"/>
              <a:cs typeface="Cambria"/>
            </a:endParaRPr>
          </a:p>
        </p:txBody>
      </p:sp>
      <p:sp>
        <p:nvSpPr>
          <p:cNvPr id="6" name="object 6"/>
          <p:cNvSpPr txBox="1"/>
          <p:nvPr/>
        </p:nvSpPr>
        <p:spPr>
          <a:xfrm>
            <a:off x="6994523" y="4658736"/>
            <a:ext cx="6860540" cy="1018164"/>
          </a:xfrm>
          <a:prstGeom prst="rect">
            <a:avLst/>
          </a:prstGeom>
        </p:spPr>
        <p:txBody>
          <a:bodyPr vert="horz" wrap="square" lIns="0" tIns="73025" rIns="0" bIns="0" rtlCol="0">
            <a:spAutoFit/>
          </a:bodyPr>
          <a:lstStyle/>
          <a:p>
            <a:pPr marL="12700" marR="5080">
              <a:lnSpc>
                <a:spcPts val="8009"/>
              </a:lnSpc>
              <a:spcBef>
                <a:spcPts val="575"/>
              </a:spcBef>
            </a:pPr>
            <a:r>
              <a:rPr lang="en-GB" sz="6000" b="1" spc="-150" dirty="0">
                <a:solidFill>
                  <a:srgbClr val="1A1B17"/>
                </a:solidFill>
                <a:latin typeface="Cambria"/>
                <a:cs typeface="Cambria"/>
              </a:rPr>
              <a:t>Hikmah </a:t>
            </a:r>
            <a:r>
              <a:rPr lang="en-GB" sz="6000" b="1" spc="-150" dirty="0" err="1">
                <a:solidFill>
                  <a:srgbClr val="1A1B17"/>
                </a:solidFill>
                <a:latin typeface="Cambria"/>
                <a:cs typeface="Cambria"/>
              </a:rPr>
              <a:t>Ibadah</a:t>
            </a:r>
            <a:endParaRPr sz="6000" spc="-150" dirty="0">
              <a:latin typeface="Cambria"/>
              <a:cs typeface="Cambria"/>
            </a:endParaRPr>
          </a:p>
        </p:txBody>
      </p:sp>
      <p:sp>
        <p:nvSpPr>
          <p:cNvPr id="8" name="object 8"/>
          <p:cNvSpPr/>
          <p:nvPr/>
        </p:nvSpPr>
        <p:spPr>
          <a:xfrm>
            <a:off x="7015305" y="6334125"/>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CCA63C"/>
          </a:solidFill>
        </p:spPr>
        <p:txBody>
          <a:bodyPr wrap="square" lIns="0" tIns="0" rIns="0" bIns="0" rtlCol="0"/>
          <a:lstStyle/>
          <a:p>
            <a:endParaRPr/>
          </a:p>
        </p:txBody>
      </p:sp>
      <p:sp>
        <p:nvSpPr>
          <p:cNvPr id="9" name="object 9"/>
          <p:cNvSpPr/>
          <p:nvPr/>
        </p:nvSpPr>
        <p:spPr>
          <a:xfrm>
            <a:off x="15836374" y="1028700"/>
            <a:ext cx="28575" cy="82296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CCA63C"/>
          </a:solidFill>
        </p:spPr>
        <p:txBody>
          <a:bodyPr wrap="square" lIns="0" tIns="0" rIns="0" bIns="0" rtlCol="0"/>
          <a:lstStyle/>
          <a:p>
            <a:endParaRPr/>
          </a:p>
        </p:txBody>
      </p:sp>
      <p:pic>
        <p:nvPicPr>
          <p:cNvPr id="10" name="object 10"/>
          <p:cNvPicPr/>
          <p:nvPr/>
        </p:nvPicPr>
        <p:blipFill>
          <a:blip r:embed="rId3" cstate="print"/>
          <a:stretch>
            <a:fillRect/>
          </a:stretch>
        </p:blipFill>
        <p:spPr>
          <a:xfrm>
            <a:off x="16885921" y="9040111"/>
            <a:ext cx="218999" cy="218836"/>
          </a:xfrm>
          <a:prstGeom prst="rect">
            <a:avLst/>
          </a:prstGeom>
        </p:spPr>
      </p:pic>
      <p:pic>
        <p:nvPicPr>
          <p:cNvPr id="11" name="object 11"/>
          <p:cNvPicPr/>
          <p:nvPr/>
        </p:nvPicPr>
        <p:blipFill>
          <a:blip r:embed="rId3" cstate="print"/>
          <a:stretch>
            <a:fillRect/>
          </a:stretch>
        </p:blipFill>
        <p:spPr>
          <a:xfrm>
            <a:off x="16885921" y="8670273"/>
            <a:ext cx="218999" cy="218836"/>
          </a:xfrm>
          <a:prstGeom prst="rect">
            <a:avLst/>
          </a:prstGeom>
        </p:spPr>
      </p:pic>
      <p:pic>
        <p:nvPicPr>
          <p:cNvPr id="12" name="object 12"/>
          <p:cNvPicPr/>
          <p:nvPr/>
        </p:nvPicPr>
        <p:blipFill>
          <a:blip r:embed="rId4" cstate="print"/>
          <a:stretch>
            <a:fillRect/>
          </a:stretch>
        </p:blipFill>
        <p:spPr>
          <a:xfrm>
            <a:off x="16884656" y="8302811"/>
            <a:ext cx="219074" cy="219074"/>
          </a:xfrm>
          <a:prstGeom prst="rect">
            <a:avLst/>
          </a:prstGeom>
        </p:spPr>
      </p:pic>
    </p:spTree>
    <p:extLst>
      <p:ext uri="{BB962C8B-B14F-4D97-AF65-F5344CB8AC3E}">
        <p14:creationId xmlns:p14="http://schemas.microsoft.com/office/powerpoint/2010/main" val="231483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454502" y="7041654"/>
            <a:ext cx="4417060" cy="1428596"/>
          </a:xfrm>
          <a:prstGeom prst="rect">
            <a:avLst/>
          </a:prstGeom>
        </p:spPr>
        <p:txBody>
          <a:bodyPr vert="horz" wrap="square" lIns="0" tIns="12700" rIns="0" bIns="0" rtlCol="0">
            <a:spAutoFit/>
          </a:bodyPr>
          <a:lstStyle/>
          <a:p>
            <a:pPr marL="12700" marR="5080">
              <a:lnSpc>
                <a:spcPct val="114799"/>
              </a:lnSpc>
              <a:spcBef>
                <a:spcPts val="100"/>
              </a:spcBef>
            </a:pPr>
            <a:r>
              <a:rPr lang="en-US" sz="2000" dirty="0" err="1" smtClean="0">
                <a:solidFill>
                  <a:srgbClr val="1A1B17"/>
                </a:solidFill>
                <a:latin typeface="Microsoft Sans Serif"/>
                <a:cs typeface="Microsoft Sans Serif"/>
              </a:rPr>
              <a:t>Ketakwaan</a:t>
            </a:r>
            <a:r>
              <a:rPr lang="en-US" sz="2000" dirty="0" smtClean="0">
                <a:solidFill>
                  <a:srgbClr val="1A1B17"/>
                </a:solidFill>
                <a:latin typeface="Microsoft Sans Serif"/>
                <a:cs typeface="Microsoft Sans Serif"/>
              </a:rPr>
              <a:t> yang </a:t>
            </a:r>
            <a:r>
              <a:rPr lang="en-US" sz="2000" dirty="0" err="1" smtClean="0">
                <a:solidFill>
                  <a:srgbClr val="1A1B17"/>
                </a:solidFill>
                <a:latin typeface="Microsoft Sans Serif"/>
                <a:cs typeface="Microsoft Sans Serif"/>
              </a:rPr>
              <a:t>dilandasi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oleh</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cinta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akan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membuat</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seseorang</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ikhlas</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dalam</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beribadah</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Begitupun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sebaliknya</a:t>
            </a:r>
            <a:endParaRPr sz="2000" dirty="0">
              <a:latin typeface="Microsoft Sans Serif"/>
              <a:cs typeface="Microsoft Sans Serif"/>
            </a:endParaRPr>
          </a:p>
        </p:txBody>
      </p:sp>
      <p:sp>
        <p:nvSpPr>
          <p:cNvPr id="6" name="object 6"/>
          <p:cNvSpPr txBox="1"/>
          <p:nvPr/>
        </p:nvSpPr>
        <p:spPr>
          <a:xfrm>
            <a:off x="4606903" y="6389394"/>
            <a:ext cx="2898140" cy="406400"/>
          </a:xfrm>
          <a:prstGeom prst="rect">
            <a:avLst/>
          </a:prstGeom>
        </p:spPr>
        <p:txBody>
          <a:bodyPr vert="horz" wrap="square" lIns="0" tIns="12700" rIns="0" bIns="0" rtlCol="0">
            <a:spAutoFit/>
          </a:bodyPr>
          <a:lstStyle/>
          <a:p>
            <a:pPr marL="12700">
              <a:lnSpc>
                <a:spcPct val="100000"/>
              </a:lnSpc>
              <a:spcBef>
                <a:spcPts val="100"/>
              </a:spcBef>
            </a:pPr>
            <a:r>
              <a:rPr lang="en-US" sz="2500" spc="-210" dirty="0" err="1" smtClean="0">
                <a:solidFill>
                  <a:srgbClr val="1A1B17"/>
                </a:solidFill>
                <a:latin typeface="Microsoft Sans Serif"/>
                <a:cs typeface="Microsoft Sans Serif"/>
              </a:rPr>
              <a:t>Memiliki</a:t>
            </a:r>
            <a:r>
              <a:rPr lang="en-US" sz="2500" spc="-210" dirty="0" smtClean="0">
                <a:solidFill>
                  <a:srgbClr val="1A1B17"/>
                </a:solidFill>
                <a:latin typeface="Microsoft Sans Serif"/>
                <a:cs typeface="Microsoft Sans Serif"/>
              </a:rPr>
              <a:t> </a:t>
            </a:r>
            <a:r>
              <a:rPr lang="en-US" sz="2500" spc="-210" dirty="0" err="1" smtClean="0">
                <a:solidFill>
                  <a:srgbClr val="1A1B17"/>
                </a:solidFill>
                <a:latin typeface="Microsoft Sans Serif"/>
                <a:cs typeface="Microsoft Sans Serif"/>
              </a:rPr>
              <a:t>Ketakwaan</a:t>
            </a:r>
            <a:endParaRPr sz="2500" dirty="0">
              <a:latin typeface="Microsoft Sans Serif"/>
              <a:cs typeface="Microsoft Sans Serif"/>
            </a:endParaRPr>
          </a:p>
        </p:txBody>
      </p:sp>
      <p:sp>
        <p:nvSpPr>
          <p:cNvPr id="8" name="object 8"/>
          <p:cNvSpPr txBox="1"/>
          <p:nvPr/>
        </p:nvSpPr>
        <p:spPr>
          <a:xfrm>
            <a:off x="11141573" y="6311564"/>
            <a:ext cx="4512945" cy="395814"/>
          </a:xfrm>
          <a:prstGeom prst="rect">
            <a:avLst/>
          </a:prstGeom>
        </p:spPr>
        <p:txBody>
          <a:bodyPr vert="horz" wrap="square" lIns="0" tIns="12700" rIns="0" bIns="0" rtlCol="0">
            <a:spAutoFit/>
          </a:bodyPr>
          <a:lstStyle/>
          <a:p>
            <a:pPr marL="12700" marR="5080">
              <a:lnSpc>
                <a:spcPct val="107900"/>
              </a:lnSpc>
              <a:spcBef>
                <a:spcPts val="100"/>
              </a:spcBef>
            </a:pPr>
            <a:r>
              <a:rPr lang="en-US" sz="2500" spc="-100" dirty="0" err="1" smtClean="0">
                <a:solidFill>
                  <a:srgbClr val="1A1B17"/>
                </a:solidFill>
                <a:latin typeface="Microsoft Sans Serif"/>
                <a:cs typeface="Microsoft Sans Serif"/>
              </a:rPr>
              <a:t>Berjiwa</a:t>
            </a:r>
            <a:r>
              <a:rPr lang="en-US" sz="2500" spc="-100" dirty="0" smtClean="0">
                <a:solidFill>
                  <a:srgbClr val="1A1B17"/>
                </a:solidFill>
                <a:latin typeface="Microsoft Sans Serif"/>
                <a:cs typeface="Microsoft Sans Serif"/>
              </a:rPr>
              <a:t> </a:t>
            </a:r>
            <a:r>
              <a:rPr lang="en-US" sz="2500" spc="-100" dirty="0" err="1" smtClean="0">
                <a:solidFill>
                  <a:srgbClr val="1A1B17"/>
                </a:solidFill>
                <a:latin typeface="Microsoft Sans Serif"/>
                <a:cs typeface="Microsoft Sans Serif"/>
              </a:rPr>
              <a:t>Sosial</a:t>
            </a:r>
            <a:endParaRPr sz="2500" dirty="0">
              <a:latin typeface="Microsoft Sans Serif"/>
              <a:cs typeface="Microsoft Sans Serif"/>
            </a:endParaRPr>
          </a:p>
        </p:txBody>
      </p:sp>
      <p:sp>
        <p:nvSpPr>
          <p:cNvPr id="9" name="object 9"/>
          <p:cNvSpPr txBox="1"/>
          <p:nvPr/>
        </p:nvSpPr>
        <p:spPr>
          <a:xfrm>
            <a:off x="11233399" y="7058400"/>
            <a:ext cx="4488180" cy="1397177"/>
          </a:xfrm>
          <a:prstGeom prst="rect">
            <a:avLst/>
          </a:prstGeom>
        </p:spPr>
        <p:txBody>
          <a:bodyPr vert="horz" wrap="square" lIns="0" tIns="12700" rIns="0" bIns="0" rtlCol="0">
            <a:spAutoFit/>
          </a:bodyPr>
          <a:lstStyle/>
          <a:p>
            <a:pPr marL="12700" marR="5080">
              <a:lnSpc>
                <a:spcPct val="114799"/>
              </a:lnSpc>
              <a:spcBef>
                <a:spcPts val="100"/>
              </a:spcBef>
            </a:pPr>
            <a:r>
              <a:rPr lang="en-US" sz="2000" dirty="0" err="1" smtClean="0">
                <a:solidFill>
                  <a:srgbClr val="1A1B17"/>
                </a:solidFill>
                <a:latin typeface="Microsoft Sans Serif"/>
                <a:cs typeface="Microsoft Sans Serif"/>
              </a:rPr>
              <a:t>Ibadah</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membuat</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seseorang</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memiliki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jiwa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sosial</a:t>
            </a:r>
            <a:r>
              <a:rPr lang="en-US" sz="2000" dirty="0" smtClean="0">
                <a:solidFill>
                  <a:srgbClr val="1A1B17"/>
                </a:solidFill>
                <a:latin typeface="Microsoft Sans Serif"/>
                <a:cs typeface="Microsoft Sans Serif"/>
              </a:rPr>
              <a:t> yang </a:t>
            </a:r>
            <a:r>
              <a:rPr lang="en-US" sz="2000" dirty="0" err="1" smtClean="0">
                <a:solidFill>
                  <a:srgbClr val="1A1B17"/>
                </a:solidFill>
                <a:latin typeface="Microsoft Sans Serif"/>
                <a:cs typeface="Microsoft Sans Serif"/>
              </a:rPr>
              <a:t>tinggi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Seorang</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hamba</a:t>
            </a:r>
            <a:r>
              <a:rPr lang="en-US" sz="2000" dirty="0" smtClean="0">
                <a:solidFill>
                  <a:srgbClr val="1A1B17"/>
                </a:solidFill>
                <a:latin typeface="Microsoft Sans Serif"/>
                <a:cs typeface="Microsoft Sans Serif"/>
              </a:rPr>
              <a:t> yang </a:t>
            </a:r>
            <a:r>
              <a:rPr lang="en-US" sz="2000" dirty="0" err="1" smtClean="0">
                <a:solidFill>
                  <a:srgbClr val="1A1B17"/>
                </a:solidFill>
                <a:latin typeface="Microsoft Sans Serif"/>
                <a:cs typeface="Microsoft Sans Serif"/>
              </a:rPr>
              <a:t>rajin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beribadah</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biasanya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lebih</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peka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dengan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lingkungannya</a:t>
            </a:r>
            <a:r>
              <a:rPr lang="en-US" sz="2000" dirty="0" smtClean="0">
                <a:solidFill>
                  <a:srgbClr val="1A1B17"/>
                </a:solidFill>
                <a:latin typeface="Microsoft Sans Serif"/>
                <a:cs typeface="Microsoft Sans Serif"/>
              </a:rPr>
              <a:t>.</a:t>
            </a:r>
            <a:endParaRPr sz="2000" dirty="0">
              <a:latin typeface="Microsoft Sans Serif"/>
              <a:cs typeface="Microsoft Sans Serif"/>
            </a:endParaRPr>
          </a:p>
        </p:txBody>
      </p:sp>
      <p:sp>
        <p:nvSpPr>
          <p:cNvPr id="10" name="object 10"/>
          <p:cNvSpPr/>
          <p:nvPr/>
        </p:nvSpPr>
        <p:spPr>
          <a:xfrm>
            <a:off x="838200" y="1028703"/>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11" name="object 11"/>
          <p:cNvSpPr txBox="1"/>
          <p:nvPr/>
        </p:nvSpPr>
        <p:spPr>
          <a:xfrm>
            <a:off x="1153707" y="1208430"/>
            <a:ext cx="276860" cy="482600"/>
          </a:xfrm>
          <a:prstGeom prst="rect">
            <a:avLst/>
          </a:prstGeom>
        </p:spPr>
        <p:txBody>
          <a:bodyPr vert="horz" wrap="square" lIns="0" tIns="12700" rIns="0" bIns="0" rtlCol="0">
            <a:spAutoFit/>
          </a:bodyPr>
          <a:lstStyle/>
          <a:p>
            <a:pPr marL="12700">
              <a:lnSpc>
                <a:spcPct val="100000"/>
              </a:lnSpc>
              <a:spcBef>
                <a:spcPts val="100"/>
              </a:spcBef>
            </a:pPr>
            <a:r>
              <a:rPr sz="3000" b="1" spc="75" dirty="0">
                <a:solidFill>
                  <a:srgbClr val="FAFAFA"/>
                </a:solidFill>
                <a:latin typeface="Cambria"/>
                <a:cs typeface="Cambria"/>
              </a:rPr>
              <a:t>V</a:t>
            </a:r>
            <a:endParaRPr sz="3000">
              <a:latin typeface="Cambria"/>
              <a:cs typeface="Cambria"/>
            </a:endParaRPr>
          </a:p>
        </p:txBody>
      </p:sp>
      <p:sp>
        <p:nvSpPr>
          <p:cNvPr id="12" name="object 12"/>
          <p:cNvSpPr/>
          <p:nvPr/>
        </p:nvSpPr>
        <p:spPr>
          <a:xfrm>
            <a:off x="2518299" y="1028703"/>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CCA63C"/>
          </a:solidFill>
        </p:spPr>
        <p:txBody>
          <a:bodyPr wrap="square" lIns="0" tIns="0" rIns="0" bIns="0" rtlCol="0"/>
          <a:lstStyle/>
          <a:p>
            <a:endParaRPr/>
          </a:p>
        </p:txBody>
      </p:sp>
      <p:grpSp>
        <p:nvGrpSpPr>
          <p:cNvPr id="14" name="object 14"/>
          <p:cNvGrpSpPr/>
          <p:nvPr/>
        </p:nvGrpSpPr>
        <p:grpSpPr>
          <a:xfrm>
            <a:off x="3763236" y="2395730"/>
            <a:ext cx="415925" cy="381000"/>
            <a:chOff x="11195299" y="1326484"/>
            <a:chExt cx="415925" cy="381000"/>
          </a:xfrm>
        </p:grpSpPr>
        <p:sp>
          <p:nvSpPr>
            <p:cNvPr id="15" name="object 15"/>
            <p:cNvSpPr/>
            <p:nvPr/>
          </p:nvSpPr>
          <p:spPr>
            <a:xfrm>
              <a:off x="11203723" y="1418036"/>
              <a:ext cx="280035" cy="280035"/>
            </a:xfrm>
            <a:custGeom>
              <a:avLst/>
              <a:gdLst/>
              <a:ahLst/>
              <a:cxnLst/>
              <a:rect l="l" t="t" r="r" b="b"/>
              <a:pathLst>
                <a:path w="280034" h="280035">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16" name="object 16"/>
            <p:cNvSpPr/>
            <p:nvPr/>
          </p:nvSpPr>
          <p:spPr>
            <a:xfrm>
              <a:off x="11195299" y="1408113"/>
              <a:ext cx="297180" cy="299720"/>
            </a:xfrm>
            <a:custGeom>
              <a:avLst/>
              <a:gdLst/>
              <a:ahLst/>
              <a:cxnLst/>
              <a:rect l="l" t="t" r="r" b="b"/>
              <a:pathLst>
                <a:path w="297179" h="299719">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19">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17" name="object 17"/>
            <p:cNvSpPr/>
            <p:nvPr/>
          </p:nvSpPr>
          <p:spPr>
            <a:xfrm>
              <a:off x="11241251" y="1326484"/>
              <a:ext cx="370205" cy="332105"/>
            </a:xfrm>
            <a:custGeom>
              <a:avLst/>
              <a:gdLst/>
              <a:ahLst/>
              <a:cxnLst/>
              <a:rect l="l" t="t" r="r" b="b"/>
              <a:pathLst>
                <a:path w="370204" h="332105">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5">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grpSp>
        <p:nvGrpSpPr>
          <p:cNvPr id="18" name="object 18"/>
          <p:cNvGrpSpPr/>
          <p:nvPr/>
        </p:nvGrpSpPr>
        <p:grpSpPr>
          <a:xfrm>
            <a:off x="10450306" y="6404435"/>
            <a:ext cx="415925" cy="381000"/>
            <a:chOff x="11195299" y="6194916"/>
            <a:chExt cx="415925" cy="381000"/>
          </a:xfrm>
        </p:grpSpPr>
        <p:sp>
          <p:nvSpPr>
            <p:cNvPr id="19" name="object 19"/>
            <p:cNvSpPr/>
            <p:nvPr/>
          </p:nvSpPr>
          <p:spPr>
            <a:xfrm>
              <a:off x="11203723" y="6286469"/>
              <a:ext cx="280035" cy="280035"/>
            </a:xfrm>
            <a:custGeom>
              <a:avLst/>
              <a:gdLst/>
              <a:ahLst/>
              <a:cxnLst/>
              <a:rect l="l" t="t" r="r" b="b"/>
              <a:pathLst>
                <a:path w="280034" h="280034">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20" name="object 20"/>
            <p:cNvSpPr/>
            <p:nvPr/>
          </p:nvSpPr>
          <p:spPr>
            <a:xfrm>
              <a:off x="11195299" y="6276546"/>
              <a:ext cx="297180" cy="299720"/>
            </a:xfrm>
            <a:custGeom>
              <a:avLst/>
              <a:gdLst/>
              <a:ahLst/>
              <a:cxnLst/>
              <a:rect l="l" t="t" r="r" b="b"/>
              <a:pathLst>
                <a:path w="297179" h="299720">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20">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21" name="object 21"/>
            <p:cNvSpPr/>
            <p:nvPr/>
          </p:nvSpPr>
          <p:spPr>
            <a:xfrm>
              <a:off x="11241251" y="6194916"/>
              <a:ext cx="370205" cy="332105"/>
            </a:xfrm>
            <a:custGeom>
              <a:avLst/>
              <a:gdLst/>
              <a:ahLst/>
              <a:cxnLst/>
              <a:rect l="l" t="t" r="r" b="b"/>
              <a:pathLst>
                <a:path w="370204" h="332104">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4">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grpSp>
        <p:nvGrpSpPr>
          <p:cNvPr id="22" name="object 22"/>
          <p:cNvGrpSpPr/>
          <p:nvPr/>
        </p:nvGrpSpPr>
        <p:grpSpPr>
          <a:xfrm>
            <a:off x="3633696" y="6341799"/>
            <a:ext cx="415925" cy="381000"/>
            <a:chOff x="3633696" y="6194916"/>
            <a:chExt cx="415925" cy="381000"/>
          </a:xfrm>
        </p:grpSpPr>
        <p:sp>
          <p:nvSpPr>
            <p:cNvPr id="23" name="object 23"/>
            <p:cNvSpPr/>
            <p:nvPr/>
          </p:nvSpPr>
          <p:spPr>
            <a:xfrm>
              <a:off x="3642120" y="6286469"/>
              <a:ext cx="280035" cy="280035"/>
            </a:xfrm>
            <a:custGeom>
              <a:avLst/>
              <a:gdLst/>
              <a:ahLst/>
              <a:cxnLst/>
              <a:rect l="l" t="t" r="r" b="b"/>
              <a:pathLst>
                <a:path w="280035" h="280034">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24" name="object 24"/>
            <p:cNvSpPr/>
            <p:nvPr/>
          </p:nvSpPr>
          <p:spPr>
            <a:xfrm>
              <a:off x="3633696" y="6276546"/>
              <a:ext cx="297180" cy="299720"/>
            </a:xfrm>
            <a:custGeom>
              <a:avLst/>
              <a:gdLst/>
              <a:ahLst/>
              <a:cxnLst/>
              <a:rect l="l" t="t" r="r" b="b"/>
              <a:pathLst>
                <a:path w="297179" h="299720">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20">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25" name="object 25"/>
            <p:cNvSpPr/>
            <p:nvPr/>
          </p:nvSpPr>
          <p:spPr>
            <a:xfrm>
              <a:off x="3679648" y="6194916"/>
              <a:ext cx="370205" cy="332105"/>
            </a:xfrm>
            <a:custGeom>
              <a:avLst/>
              <a:gdLst/>
              <a:ahLst/>
              <a:cxnLst/>
              <a:rect l="l" t="t" r="r" b="b"/>
              <a:pathLst>
                <a:path w="370204" h="332104">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4">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pic>
        <p:nvPicPr>
          <p:cNvPr id="26" name="object 26"/>
          <p:cNvPicPr/>
          <p:nvPr/>
        </p:nvPicPr>
        <p:blipFill>
          <a:blip r:embed="rId2" cstate="print"/>
          <a:stretch>
            <a:fillRect/>
          </a:stretch>
        </p:blipFill>
        <p:spPr>
          <a:xfrm>
            <a:off x="1182252" y="9040114"/>
            <a:ext cx="218999" cy="218836"/>
          </a:xfrm>
          <a:prstGeom prst="rect">
            <a:avLst/>
          </a:prstGeom>
        </p:spPr>
      </p:pic>
      <p:pic>
        <p:nvPicPr>
          <p:cNvPr id="27" name="object 27"/>
          <p:cNvPicPr/>
          <p:nvPr/>
        </p:nvPicPr>
        <p:blipFill>
          <a:blip r:embed="rId2" cstate="print"/>
          <a:stretch>
            <a:fillRect/>
          </a:stretch>
        </p:blipFill>
        <p:spPr>
          <a:xfrm>
            <a:off x="1182252" y="8302817"/>
            <a:ext cx="218999" cy="218836"/>
          </a:xfrm>
          <a:prstGeom prst="rect">
            <a:avLst/>
          </a:prstGeom>
        </p:spPr>
      </p:pic>
      <p:pic>
        <p:nvPicPr>
          <p:cNvPr id="28" name="object 28"/>
          <p:cNvPicPr/>
          <p:nvPr/>
        </p:nvPicPr>
        <p:blipFill>
          <a:blip r:embed="rId3" cstate="print"/>
          <a:stretch>
            <a:fillRect/>
          </a:stretch>
        </p:blipFill>
        <p:spPr>
          <a:xfrm>
            <a:off x="1180986" y="8672658"/>
            <a:ext cx="219074" cy="219074"/>
          </a:xfrm>
          <a:prstGeom prst="rect">
            <a:avLst/>
          </a:prstGeom>
        </p:spPr>
      </p:pic>
      <p:sp>
        <p:nvSpPr>
          <p:cNvPr id="13" name="Title 12"/>
          <p:cNvSpPr>
            <a:spLocks noGrp="1"/>
          </p:cNvSpPr>
          <p:nvPr>
            <p:ph type="title"/>
          </p:nvPr>
        </p:nvSpPr>
        <p:spPr>
          <a:xfrm>
            <a:off x="3047999" y="1258077"/>
            <a:ext cx="4419601" cy="492443"/>
          </a:xfrm>
        </p:spPr>
        <p:txBody>
          <a:bodyPr/>
          <a:lstStyle/>
          <a:p>
            <a:r>
              <a:rPr lang="en-US" sz="3200" dirty="0" err="1" smtClean="0">
                <a:solidFill>
                  <a:schemeClr val="tx1"/>
                </a:solidFill>
              </a:rPr>
              <a:t>Hikmah</a:t>
            </a:r>
            <a:r>
              <a:rPr lang="en-US" sz="3200" dirty="0" smtClean="0">
                <a:solidFill>
                  <a:schemeClr val="tx1"/>
                </a:solidFill>
              </a:rPr>
              <a:t> </a:t>
            </a:r>
            <a:r>
              <a:rPr lang="en-US" sz="3200" dirty="0" err="1" smtClean="0">
                <a:solidFill>
                  <a:schemeClr val="tx1"/>
                </a:solidFill>
              </a:rPr>
              <a:t>Ibadah</a:t>
            </a:r>
            <a:endParaRPr lang="en-US" sz="3200" dirty="0">
              <a:solidFill>
                <a:schemeClr val="tx1"/>
              </a:solidFill>
            </a:endParaRPr>
          </a:p>
        </p:txBody>
      </p:sp>
      <p:sp>
        <p:nvSpPr>
          <p:cNvPr id="35" name="object 6"/>
          <p:cNvSpPr txBox="1"/>
          <p:nvPr/>
        </p:nvSpPr>
        <p:spPr>
          <a:xfrm>
            <a:off x="11195299" y="2333040"/>
            <a:ext cx="2898140" cy="406400"/>
          </a:xfrm>
          <a:prstGeom prst="rect">
            <a:avLst/>
          </a:prstGeom>
        </p:spPr>
        <p:txBody>
          <a:bodyPr vert="horz" wrap="square" lIns="0" tIns="12700" rIns="0" bIns="0" rtlCol="0">
            <a:spAutoFit/>
          </a:bodyPr>
          <a:lstStyle/>
          <a:p>
            <a:pPr marL="12700">
              <a:lnSpc>
                <a:spcPct val="100000"/>
              </a:lnSpc>
              <a:spcBef>
                <a:spcPts val="100"/>
              </a:spcBef>
            </a:pPr>
            <a:r>
              <a:rPr lang="en-US" sz="2500" spc="-210" dirty="0" err="1" smtClean="0">
                <a:solidFill>
                  <a:srgbClr val="1A1B17"/>
                </a:solidFill>
                <a:latin typeface="Microsoft Sans Serif"/>
                <a:cs typeface="Microsoft Sans Serif"/>
              </a:rPr>
              <a:t>Terhindar</a:t>
            </a:r>
            <a:r>
              <a:rPr lang="en-US" sz="2500" spc="-210" dirty="0" smtClean="0">
                <a:solidFill>
                  <a:srgbClr val="1A1B17"/>
                </a:solidFill>
                <a:latin typeface="Microsoft Sans Serif"/>
                <a:cs typeface="Microsoft Sans Serif"/>
              </a:rPr>
              <a:t> Dari </a:t>
            </a:r>
            <a:r>
              <a:rPr lang="en-US" sz="2500" spc="-210" dirty="0" err="1" smtClean="0">
                <a:solidFill>
                  <a:srgbClr val="1A1B17"/>
                </a:solidFill>
                <a:latin typeface="Microsoft Sans Serif"/>
                <a:cs typeface="Microsoft Sans Serif"/>
              </a:rPr>
              <a:t>Maksiat</a:t>
            </a:r>
            <a:endParaRPr sz="2500" dirty="0">
              <a:latin typeface="Microsoft Sans Serif"/>
              <a:cs typeface="Microsoft Sans Serif"/>
            </a:endParaRPr>
          </a:p>
        </p:txBody>
      </p:sp>
      <p:sp>
        <p:nvSpPr>
          <p:cNvPr id="36" name="object 7"/>
          <p:cNvSpPr txBox="1"/>
          <p:nvPr/>
        </p:nvSpPr>
        <p:spPr>
          <a:xfrm>
            <a:off x="11195299" y="3095581"/>
            <a:ext cx="4488180" cy="1751120"/>
          </a:xfrm>
          <a:prstGeom prst="rect">
            <a:avLst/>
          </a:prstGeom>
        </p:spPr>
        <p:txBody>
          <a:bodyPr vert="horz" wrap="square" lIns="0" tIns="12700" rIns="0" bIns="0" rtlCol="0">
            <a:spAutoFit/>
          </a:bodyPr>
          <a:lstStyle/>
          <a:p>
            <a:pPr marL="12700" marR="5080">
              <a:lnSpc>
                <a:spcPct val="114799"/>
              </a:lnSpc>
              <a:spcBef>
                <a:spcPts val="100"/>
              </a:spcBef>
            </a:pPr>
            <a:r>
              <a:rPr lang="en-US" sz="2000" dirty="0" err="1" smtClean="0">
                <a:solidFill>
                  <a:srgbClr val="1A1B17"/>
                </a:solidFill>
                <a:latin typeface="Microsoft Sans Serif"/>
                <a:cs typeface="Microsoft Sans Serif"/>
              </a:rPr>
              <a:t>Sholat</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akan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menjauhkan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seseorang</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dari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perbuatan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keji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munkar</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Ibadah</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akan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menjadi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tameng</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bagi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seorang</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hamba</a:t>
            </a:r>
            <a:r>
              <a:rPr lang="en-US" sz="2000" dirty="0" smtClean="0">
                <a:solidFill>
                  <a:srgbClr val="1A1B17"/>
                </a:solidFill>
                <a:latin typeface="Microsoft Sans Serif"/>
                <a:cs typeface="Microsoft Sans Serif"/>
              </a:rPr>
              <a:t> agar </a:t>
            </a:r>
            <a:r>
              <a:rPr lang="en-US" sz="2000" dirty="0" err="1" smtClean="0">
                <a:solidFill>
                  <a:srgbClr val="1A1B17"/>
                </a:solidFill>
                <a:latin typeface="Microsoft Sans Serif"/>
                <a:cs typeface="Microsoft Sans Serif"/>
              </a:rPr>
              <a:t>terhindar</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dari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perbuatan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maksiat</a:t>
            </a:r>
            <a:r>
              <a:rPr lang="en-US" sz="2000" dirty="0" smtClean="0">
                <a:solidFill>
                  <a:srgbClr val="1A1B17"/>
                </a:solidFill>
                <a:latin typeface="Microsoft Sans Serif"/>
                <a:cs typeface="Microsoft Sans Serif"/>
              </a:rPr>
              <a:t>.</a:t>
            </a:r>
            <a:endParaRPr sz="2000" dirty="0">
              <a:latin typeface="Microsoft Sans Serif"/>
              <a:cs typeface="Microsoft Sans Serif"/>
            </a:endParaRPr>
          </a:p>
        </p:txBody>
      </p:sp>
      <p:grpSp>
        <p:nvGrpSpPr>
          <p:cNvPr id="37" name="object 14"/>
          <p:cNvGrpSpPr/>
          <p:nvPr/>
        </p:nvGrpSpPr>
        <p:grpSpPr>
          <a:xfrm>
            <a:off x="10504032" y="2395730"/>
            <a:ext cx="415925" cy="381000"/>
            <a:chOff x="11195299" y="1326484"/>
            <a:chExt cx="415925" cy="381000"/>
          </a:xfrm>
        </p:grpSpPr>
        <p:sp>
          <p:nvSpPr>
            <p:cNvPr id="38" name="object 15"/>
            <p:cNvSpPr/>
            <p:nvPr/>
          </p:nvSpPr>
          <p:spPr>
            <a:xfrm>
              <a:off x="11203723" y="1418036"/>
              <a:ext cx="280035" cy="280035"/>
            </a:xfrm>
            <a:custGeom>
              <a:avLst/>
              <a:gdLst/>
              <a:ahLst/>
              <a:cxnLst/>
              <a:rect l="l" t="t" r="r" b="b"/>
              <a:pathLst>
                <a:path w="280034" h="280035">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39" name="object 16"/>
            <p:cNvSpPr/>
            <p:nvPr/>
          </p:nvSpPr>
          <p:spPr>
            <a:xfrm>
              <a:off x="11195299" y="1408113"/>
              <a:ext cx="297180" cy="299720"/>
            </a:xfrm>
            <a:custGeom>
              <a:avLst/>
              <a:gdLst/>
              <a:ahLst/>
              <a:cxnLst/>
              <a:rect l="l" t="t" r="r" b="b"/>
              <a:pathLst>
                <a:path w="297179" h="299719">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19">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40" name="object 17"/>
            <p:cNvSpPr/>
            <p:nvPr/>
          </p:nvSpPr>
          <p:spPr>
            <a:xfrm>
              <a:off x="11241251" y="1326484"/>
              <a:ext cx="370205" cy="332105"/>
            </a:xfrm>
            <a:custGeom>
              <a:avLst/>
              <a:gdLst/>
              <a:ahLst/>
              <a:cxnLst/>
              <a:rect l="l" t="t" r="r" b="b"/>
              <a:pathLst>
                <a:path w="370204" h="332105">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5">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sp>
        <p:nvSpPr>
          <p:cNvPr id="41" name="object 6"/>
          <p:cNvSpPr txBox="1"/>
          <p:nvPr/>
        </p:nvSpPr>
        <p:spPr>
          <a:xfrm>
            <a:off x="4606903" y="2395730"/>
            <a:ext cx="2898140" cy="406400"/>
          </a:xfrm>
          <a:prstGeom prst="rect">
            <a:avLst/>
          </a:prstGeom>
        </p:spPr>
        <p:txBody>
          <a:bodyPr vert="horz" wrap="square" lIns="0" tIns="12700" rIns="0" bIns="0" rtlCol="0">
            <a:spAutoFit/>
          </a:bodyPr>
          <a:lstStyle/>
          <a:p>
            <a:pPr marL="12700">
              <a:lnSpc>
                <a:spcPct val="100000"/>
              </a:lnSpc>
              <a:spcBef>
                <a:spcPts val="100"/>
              </a:spcBef>
            </a:pPr>
            <a:r>
              <a:rPr lang="en-US" sz="2500" spc="-210" dirty="0" err="1" smtClean="0">
                <a:solidFill>
                  <a:srgbClr val="1A1B17"/>
                </a:solidFill>
                <a:latin typeface="Microsoft Sans Serif"/>
                <a:cs typeface="Microsoft Sans Serif"/>
              </a:rPr>
              <a:t>Tidak</a:t>
            </a:r>
            <a:r>
              <a:rPr lang="en-US" sz="2500" spc="-210" dirty="0" smtClean="0">
                <a:solidFill>
                  <a:srgbClr val="1A1B17"/>
                </a:solidFill>
                <a:latin typeface="Microsoft Sans Serif"/>
                <a:cs typeface="Microsoft Sans Serif"/>
              </a:rPr>
              <a:t> </a:t>
            </a:r>
            <a:r>
              <a:rPr lang="en-US" sz="2500" spc="-210" dirty="0" err="1" smtClean="0">
                <a:solidFill>
                  <a:srgbClr val="1A1B17"/>
                </a:solidFill>
                <a:latin typeface="Microsoft Sans Serif"/>
                <a:cs typeface="Microsoft Sans Serif"/>
              </a:rPr>
              <a:t>Syirik</a:t>
            </a:r>
            <a:endParaRPr sz="2500" dirty="0">
              <a:latin typeface="Microsoft Sans Serif"/>
              <a:cs typeface="Microsoft Sans Serif"/>
            </a:endParaRPr>
          </a:p>
        </p:txBody>
      </p:sp>
      <p:sp>
        <p:nvSpPr>
          <p:cNvPr id="42" name="object 4"/>
          <p:cNvSpPr txBox="1"/>
          <p:nvPr/>
        </p:nvSpPr>
        <p:spPr>
          <a:xfrm>
            <a:off x="4454502" y="3095581"/>
            <a:ext cx="4417060" cy="2844368"/>
          </a:xfrm>
          <a:prstGeom prst="rect">
            <a:avLst/>
          </a:prstGeom>
        </p:spPr>
        <p:txBody>
          <a:bodyPr vert="horz" wrap="square" lIns="0" tIns="12700" rIns="0" bIns="0" rtlCol="0">
            <a:spAutoFit/>
          </a:bodyPr>
          <a:lstStyle/>
          <a:p>
            <a:pPr marL="12700" marR="5080">
              <a:lnSpc>
                <a:spcPct val="114799"/>
              </a:lnSpc>
              <a:spcBef>
                <a:spcPts val="100"/>
              </a:spcBef>
            </a:pPr>
            <a:r>
              <a:rPr lang="en-US" sz="2000" dirty="0" err="1" smtClean="0">
                <a:solidFill>
                  <a:srgbClr val="1A1B17"/>
                </a:solidFill>
                <a:latin typeface="Microsoft Sans Serif"/>
                <a:cs typeface="Microsoft Sans Serif"/>
              </a:rPr>
              <a:t>Seorang</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hamba</a:t>
            </a:r>
            <a:r>
              <a:rPr lang="en-US" sz="2000" dirty="0" smtClean="0">
                <a:solidFill>
                  <a:srgbClr val="1A1B17"/>
                </a:solidFill>
                <a:latin typeface="Microsoft Sans Serif"/>
                <a:cs typeface="Microsoft Sans Serif"/>
              </a:rPr>
              <a:t> yang </a:t>
            </a:r>
            <a:r>
              <a:rPr lang="en-US" sz="2000" dirty="0" err="1" smtClean="0">
                <a:solidFill>
                  <a:srgbClr val="1A1B17"/>
                </a:solidFill>
                <a:latin typeface="Microsoft Sans Serif"/>
                <a:cs typeface="Microsoft Sans Serif"/>
              </a:rPr>
              <a:t>senantiasa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beribada</a:t>
            </a:r>
            <a:r>
              <a:rPr lang="en-US" sz="2000" dirty="0" err="1" smtClean="0">
                <a:solidFill>
                  <a:srgbClr val="1A1B17"/>
                </a:solidFill>
                <a:latin typeface="Microsoft Sans Serif"/>
                <a:cs typeface="Microsoft Sans Serif"/>
              </a:rPr>
              <a:t>h</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kepada</a:t>
            </a:r>
            <a:r>
              <a:rPr lang="en-US" sz="2000" dirty="0" smtClean="0">
                <a:solidFill>
                  <a:srgbClr val="1A1B17"/>
                </a:solidFill>
                <a:latin typeface="Microsoft Sans Serif"/>
                <a:cs typeface="Microsoft Sans Serif"/>
              </a:rPr>
              <a:t> Allah </a:t>
            </a:r>
            <a:r>
              <a:rPr lang="en-US" sz="2000" dirty="0" err="1" smtClean="0">
                <a:solidFill>
                  <a:srgbClr val="1A1B17"/>
                </a:solidFill>
                <a:latin typeface="Microsoft Sans Serif"/>
                <a:cs typeface="Microsoft Sans Serif"/>
              </a:rPr>
              <a:t>pasti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akan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meninggalkan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perbuatan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syirik</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Melalui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ibadah</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seseorang</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akan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menyadari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bahwa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kebesaran</a:t>
            </a:r>
            <a:r>
              <a:rPr lang="en-US" sz="2000" dirty="0" smtClean="0">
                <a:solidFill>
                  <a:srgbClr val="1A1B17"/>
                </a:solidFill>
                <a:latin typeface="Microsoft Sans Serif"/>
                <a:cs typeface="Microsoft Sans Serif"/>
              </a:rPr>
              <a:t> Allah </a:t>
            </a:r>
            <a:r>
              <a:rPr lang="en-US" sz="2000" dirty="0" err="1" smtClean="0">
                <a:solidFill>
                  <a:srgbClr val="1A1B17"/>
                </a:solidFill>
                <a:latin typeface="Microsoft Sans Serif"/>
                <a:cs typeface="Microsoft Sans Serif"/>
              </a:rPr>
              <a:t>itu</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tiada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tandingannya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Sifat-sifat</a:t>
            </a:r>
            <a:r>
              <a:rPr lang="en-US" sz="2000" dirty="0" smtClean="0">
                <a:solidFill>
                  <a:srgbClr val="1A1B17"/>
                </a:solidFill>
                <a:latin typeface="Microsoft Sans Serif"/>
                <a:cs typeface="Microsoft Sans Serif"/>
              </a:rPr>
              <a:t> Allah yang </a:t>
            </a:r>
            <a:r>
              <a:rPr lang="en-US" sz="2000" dirty="0" err="1" smtClean="0">
                <a:solidFill>
                  <a:srgbClr val="1A1B17"/>
                </a:solidFill>
                <a:latin typeface="Microsoft Sans Serif"/>
                <a:cs typeface="Microsoft Sans Serif"/>
              </a:rPr>
              <a:t>Maha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Kuasa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tidak</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akan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bisa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ditandingi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oleh</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apapun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siapapun</a:t>
            </a:r>
            <a:endParaRPr sz="2000" dirty="0">
              <a:latin typeface="Microsoft Sans Serif"/>
              <a:cs typeface="Microsoft Sans Serif"/>
            </a:endParaRPr>
          </a:p>
        </p:txBody>
      </p:sp>
    </p:spTree>
    <p:extLst>
      <p:ext uri="{BB962C8B-B14F-4D97-AF65-F5344CB8AC3E}">
        <p14:creationId xmlns:p14="http://schemas.microsoft.com/office/powerpoint/2010/main" val="271168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454502" y="7041654"/>
            <a:ext cx="4417060" cy="1074653"/>
          </a:xfrm>
          <a:prstGeom prst="rect">
            <a:avLst/>
          </a:prstGeom>
        </p:spPr>
        <p:txBody>
          <a:bodyPr vert="horz" wrap="square" lIns="0" tIns="12700" rIns="0" bIns="0" rtlCol="0">
            <a:spAutoFit/>
          </a:bodyPr>
          <a:lstStyle/>
          <a:p>
            <a:pPr marL="12700" marR="5080">
              <a:lnSpc>
                <a:spcPct val="114799"/>
              </a:lnSpc>
              <a:spcBef>
                <a:spcPts val="100"/>
              </a:spcBef>
            </a:pPr>
            <a:r>
              <a:rPr lang="en-US" sz="2000" dirty="0" err="1" smtClean="0">
                <a:solidFill>
                  <a:srgbClr val="1A1B17"/>
                </a:solidFill>
                <a:latin typeface="Microsoft Sans Serif"/>
                <a:cs typeface="Microsoft Sans Serif"/>
              </a:rPr>
              <a:t>Hamba</a:t>
            </a:r>
            <a:r>
              <a:rPr lang="en-US" sz="2000" dirty="0" smtClean="0">
                <a:solidFill>
                  <a:srgbClr val="1A1B17"/>
                </a:solidFill>
                <a:latin typeface="Microsoft Sans Serif"/>
                <a:cs typeface="Microsoft Sans Serif"/>
              </a:rPr>
              <a:t> yang </a:t>
            </a:r>
            <a:r>
              <a:rPr lang="en-US" sz="2000" dirty="0" err="1" smtClean="0">
                <a:solidFill>
                  <a:srgbClr val="1A1B17"/>
                </a:solidFill>
                <a:latin typeface="Microsoft Sans Serif"/>
                <a:cs typeface="Microsoft Sans Serif"/>
              </a:rPr>
              <a:t>senantiasa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beribadah</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berdoa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ke</a:t>
            </a:r>
            <a:r>
              <a:rPr lang="en-US" sz="2000" dirty="0" err="1" smtClean="0">
                <a:solidFill>
                  <a:srgbClr val="1A1B17"/>
                </a:solidFill>
                <a:latin typeface="Microsoft Sans Serif"/>
                <a:cs typeface="Microsoft Sans Serif"/>
              </a:rPr>
              <a:t>pada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Allag</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maka</a:t>
            </a:r>
            <a:r>
              <a:rPr lang="en-US" sz="2000" dirty="0" smtClean="0">
                <a:solidFill>
                  <a:srgbClr val="1A1B17"/>
                </a:solidFill>
                <a:latin typeface="Microsoft Sans Serif"/>
                <a:cs typeface="Microsoft Sans Serif"/>
              </a:rPr>
              <a:t> Allah </a:t>
            </a:r>
            <a:r>
              <a:rPr lang="en-US" sz="2000" dirty="0" err="1" smtClean="0">
                <a:solidFill>
                  <a:srgbClr val="1A1B17"/>
                </a:solidFill>
                <a:latin typeface="Microsoft Sans Serif"/>
                <a:cs typeface="Microsoft Sans Serif"/>
              </a:rPr>
              <a:t>akan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mengabulkan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permohonannya</a:t>
            </a:r>
            <a:r>
              <a:rPr lang="en-US" sz="2000" dirty="0" smtClean="0">
                <a:solidFill>
                  <a:srgbClr val="1A1B17"/>
                </a:solidFill>
                <a:latin typeface="Microsoft Sans Serif"/>
                <a:cs typeface="Microsoft Sans Serif"/>
              </a:rPr>
              <a:t>. </a:t>
            </a:r>
            <a:endParaRPr sz="2000" dirty="0">
              <a:latin typeface="Microsoft Sans Serif"/>
              <a:cs typeface="Microsoft Sans Serif"/>
            </a:endParaRPr>
          </a:p>
        </p:txBody>
      </p:sp>
      <p:sp>
        <p:nvSpPr>
          <p:cNvPr id="6" name="object 6"/>
          <p:cNvSpPr txBox="1"/>
          <p:nvPr/>
        </p:nvSpPr>
        <p:spPr>
          <a:xfrm>
            <a:off x="4606903" y="6389394"/>
            <a:ext cx="2898140" cy="406400"/>
          </a:xfrm>
          <a:prstGeom prst="rect">
            <a:avLst/>
          </a:prstGeom>
        </p:spPr>
        <p:txBody>
          <a:bodyPr vert="horz" wrap="square" lIns="0" tIns="12700" rIns="0" bIns="0" rtlCol="0">
            <a:spAutoFit/>
          </a:bodyPr>
          <a:lstStyle/>
          <a:p>
            <a:pPr marL="12700">
              <a:lnSpc>
                <a:spcPct val="100000"/>
              </a:lnSpc>
              <a:spcBef>
                <a:spcPts val="100"/>
              </a:spcBef>
            </a:pPr>
            <a:r>
              <a:rPr lang="en-US" sz="2500" spc="-210" dirty="0" err="1" smtClean="0">
                <a:solidFill>
                  <a:srgbClr val="1A1B17"/>
                </a:solidFill>
                <a:latin typeface="Microsoft Sans Serif"/>
                <a:cs typeface="Microsoft Sans Serif"/>
              </a:rPr>
              <a:t>Terkabul</a:t>
            </a:r>
            <a:r>
              <a:rPr lang="en-US" sz="2500" spc="-210" dirty="0" smtClean="0">
                <a:solidFill>
                  <a:srgbClr val="1A1B17"/>
                </a:solidFill>
                <a:latin typeface="Microsoft Sans Serif"/>
                <a:cs typeface="Microsoft Sans Serif"/>
              </a:rPr>
              <a:t> </a:t>
            </a:r>
            <a:r>
              <a:rPr lang="en-US" sz="2500" spc="-210" dirty="0" err="1" smtClean="0">
                <a:solidFill>
                  <a:srgbClr val="1A1B17"/>
                </a:solidFill>
                <a:latin typeface="Microsoft Sans Serif"/>
                <a:cs typeface="Microsoft Sans Serif"/>
              </a:rPr>
              <a:t>Doa-doanya</a:t>
            </a:r>
            <a:endParaRPr sz="2500" dirty="0">
              <a:latin typeface="Microsoft Sans Serif"/>
              <a:cs typeface="Microsoft Sans Serif"/>
            </a:endParaRPr>
          </a:p>
        </p:txBody>
      </p:sp>
      <p:sp>
        <p:nvSpPr>
          <p:cNvPr id="8" name="object 8"/>
          <p:cNvSpPr txBox="1"/>
          <p:nvPr/>
        </p:nvSpPr>
        <p:spPr>
          <a:xfrm>
            <a:off x="11141573" y="6311564"/>
            <a:ext cx="4512945" cy="395814"/>
          </a:xfrm>
          <a:prstGeom prst="rect">
            <a:avLst/>
          </a:prstGeom>
        </p:spPr>
        <p:txBody>
          <a:bodyPr vert="horz" wrap="square" lIns="0" tIns="12700" rIns="0" bIns="0" rtlCol="0">
            <a:spAutoFit/>
          </a:bodyPr>
          <a:lstStyle/>
          <a:p>
            <a:pPr marL="12700" marR="5080">
              <a:lnSpc>
                <a:spcPct val="107900"/>
              </a:lnSpc>
              <a:spcBef>
                <a:spcPts val="100"/>
              </a:spcBef>
            </a:pPr>
            <a:r>
              <a:rPr lang="en-US" sz="2500" spc="-100" dirty="0" err="1" smtClean="0">
                <a:solidFill>
                  <a:srgbClr val="1A1B17"/>
                </a:solidFill>
                <a:latin typeface="Microsoft Sans Serif"/>
                <a:cs typeface="Microsoft Sans Serif"/>
              </a:rPr>
              <a:t>Memiliki</a:t>
            </a:r>
            <a:r>
              <a:rPr lang="en-US" sz="2500" spc="-100" dirty="0" smtClean="0">
                <a:solidFill>
                  <a:srgbClr val="1A1B17"/>
                </a:solidFill>
                <a:latin typeface="Microsoft Sans Serif"/>
                <a:cs typeface="Microsoft Sans Serif"/>
              </a:rPr>
              <a:t> </a:t>
            </a:r>
            <a:r>
              <a:rPr lang="en-US" sz="2500" spc="-100" dirty="0" err="1" smtClean="0">
                <a:solidFill>
                  <a:srgbClr val="1A1B17"/>
                </a:solidFill>
                <a:latin typeface="Microsoft Sans Serif"/>
                <a:cs typeface="Microsoft Sans Serif"/>
              </a:rPr>
              <a:t>Kejujuran</a:t>
            </a:r>
            <a:endParaRPr sz="2500" dirty="0">
              <a:latin typeface="Microsoft Sans Serif"/>
              <a:cs typeface="Microsoft Sans Serif"/>
            </a:endParaRPr>
          </a:p>
        </p:txBody>
      </p:sp>
      <p:sp>
        <p:nvSpPr>
          <p:cNvPr id="9" name="object 9"/>
          <p:cNvSpPr txBox="1"/>
          <p:nvPr/>
        </p:nvSpPr>
        <p:spPr>
          <a:xfrm>
            <a:off x="11233398" y="7058400"/>
            <a:ext cx="4921002" cy="1782539"/>
          </a:xfrm>
          <a:prstGeom prst="rect">
            <a:avLst/>
          </a:prstGeom>
        </p:spPr>
        <p:txBody>
          <a:bodyPr vert="horz" wrap="square" lIns="0" tIns="12700" rIns="0" bIns="0" rtlCol="0">
            <a:spAutoFit/>
          </a:bodyPr>
          <a:lstStyle/>
          <a:p>
            <a:pPr marL="12700" marR="5080">
              <a:lnSpc>
                <a:spcPct val="114799"/>
              </a:lnSpc>
              <a:spcBef>
                <a:spcPts val="100"/>
              </a:spcBef>
            </a:pPr>
            <a:r>
              <a:rPr lang="en-US" sz="2000" dirty="0" err="1" smtClean="0">
                <a:solidFill>
                  <a:srgbClr val="1A1B17"/>
                </a:solidFill>
                <a:latin typeface="Microsoft Sans Serif"/>
                <a:cs typeface="Microsoft Sans Serif"/>
              </a:rPr>
              <a:t>Seorang</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hamba</a:t>
            </a:r>
            <a:r>
              <a:rPr lang="en-US" sz="2000" dirty="0" smtClean="0">
                <a:solidFill>
                  <a:srgbClr val="1A1B17"/>
                </a:solidFill>
                <a:latin typeface="Microsoft Sans Serif"/>
                <a:cs typeface="Microsoft Sans Serif"/>
              </a:rPr>
              <a:t> yang </a:t>
            </a:r>
            <a:r>
              <a:rPr lang="en-US" sz="2000" dirty="0" err="1" smtClean="0">
                <a:solidFill>
                  <a:srgbClr val="1A1B17"/>
                </a:solidFill>
                <a:latin typeface="Microsoft Sans Serif"/>
                <a:cs typeface="Microsoft Sans Serif"/>
              </a:rPr>
              <a:t>menjalankan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beribada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berarti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dia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selalu</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ingat</a:t>
            </a:r>
            <a:r>
              <a:rPr lang="en-US" sz="2000" dirty="0" smtClean="0">
                <a:solidFill>
                  <a:srgbClr val="1A1B17"/>
                </a:solidFill>
                <a:latin typeface="Microsoft Sans Serif"/>
                <a:cs typeface="Microsoft Sans Serif"/>
              </a:rPr>
              <a:t> Allah SWT </a:t>
            </a:r>
            <a:r>
              <a:rPr lang="en-US" sz="2000" dirty="0" err="1" smtClean="0">
                <a:solidFill>
                  <a:srgbClr val="1A1B17"/>
                </a:solidFill>
                <a:latin typeface="Microsoft Sans Serif"/>
                <a:cs typeface="Microsoft Sans Serif"/>
              </a:rPr>
              <a:t>dan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merasa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bahwa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apapun</a:t>
            </a:r>
            <a:r>
              <a:rPr lang="en-US" sz="2000" dirty="0" smtClean="0">
                <a:solidFill>
                  <a:srgbClr val="1A1B17"/>
                </a:solidFill>
                <a:latin typeface="Microsoft Sans Serif"/>
                <a:cs typeface="Microsoft Sans Serif"/>
              </a:rPr>
              <a:t> yang </a:t>
            </a:r>
            <a:r>
              <a:rPr lang="en-US" sz="2000" dirty="0" err="1" smtClean="0">
                <a:solidFill>
                  <a:srgbClr val="1A1B17"/>
                </a:solidFill>
                <a:latin typeface="Microsoft Sans Serif"/>
                <a:cs typeface="Microsoft Sans Serif"/>
              </a:rPr>
              <a:t>dilakukannya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selalu</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diawasi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oleh</a:t>
            </a:r>
            <a:r>
              <a:rPr lang="en-US" sz="2000" dirty="0" smtClean="0">
                <a:solidFill>
                  <a:srgbClr val="1A1B17"/>
                </a:solidFill>
                <a:latin typeface="Microsoft Sans Serif"/>
                <a:cs typeface="Microsoft Sans Serif"/>
              </a:rPr>
              <a:t> Allah </a:t>
            </a:r>
            <a:r>
              <a:rPr lang="en-US" sz="2000" dirty="0" err="1" smtClean="0">
                <a:solidFill>
                  <a:srgbClr val="1A1B17"/>
                </a:solidFill>
                <a:latin typeface="Microsoft Sans Serif"/>
                <a:cs typeface="Microsoft Sans Serif"/>
              </a:rPr>
              <a:t>sehingga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tidak</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ada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kesempatan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berbohong</a:t>
            </a:r>
            <a:endParaRPr sz="2000" dirty="0">
              <a:latin typeface="Microsoft Sans Serif"/>
              <a:cs typeface="Microsoft Sans Serif"/>
            </a:endParaRPr>
          </a:p>
        </p:txBody>
      </p:sp>
      <p:sp>
        <p:nvSpPr>
          <p:cNvPr id="10" name="object 10"/>
          <p:cNvSpPr/>
          <p:nvPr/>
        </p:nvSpPr>
        <p:spPr>
          <a:xfrm>
            <a:off x="838200" y="1028703"/>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11" name="object 11"/>
          <p:cNvSpPr txBox="1"/>
          <p:nvPr/>
        </p:nvSpPr>
        <p:spPr>
          <a:xfrm>
            <a:off x="1153707" y="1208430"/>
            <a:ext cx="276860" cy="482600"/>
          </a:xfrm>
          <a:prstGeom prst="rect">
            <a:avLst/>
          </a:prstGeom>
        </p:spPr>
        <p:txBody>
          <a:bodyPr vert="horz" wrap="square" lIns="0" tIns="12700" rIns="0" bIns="0" rtlCol="0">
            <a:spAutoFit/>
          </a:bodyPr>
          <a:lstStyle/>
          <a:p>
            <a:pPr marL="12700">
              <a:lnSpc>
                <a:spcPct val="100000"/>
              </a:lnSpc>
              <a:spcBef>
                <a:spcPts val="100"/>
              </a:spcBef>
            </a:pPr>
            <a:r>
              <a:rPr sz="3000" b="1" spc="75" dirty="0">
                <a:solidFill>
                  <a:srgbClr val="FAFAFA"/>
                </a:solidFill>
                <a:latin typeface="Cambria"/>
                <a:cs typeface="Cambria"/>
              </a:rPr>
              <a:t>V</a:t>
            </a:r>
            <a:endParaRPr sz="3000">
              <a:latin typeface="Cambria"/>
              <a:cs typeface="Cambria"/>
            </a:endParaRPr>
          </a:p>
        </p:txBody>
      </p:sp>
      <p:sp>
        <p:nvSpPr>
          <p:cNvPr id="12" name="object 12"/>
          <p:cNvSpPr/>
          <p:nvPr/>
        </p:nvSpPr>
        <p:spPr>
          <a:xfrm>
            <a:off x="2518299" y="1028703"/>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CCA63C"/>
          </a:solidFill>
        </p:spPr>
        <p:txBody>
          <a:bodyPr wrap="square" lIns="0" tIns="0" rIns="0" bIns="0" rtlCol="0"/>
          <a:lstStyle/>
          <a:p>
            <a:endParaRPr/>
          </a:p>
        </p:txBody>
      </p:sp>
      <p:grpSp>
        <p:nvGrpSpPr>
          <p:cNvPr id="14" name="object 14"/>
          <p:cNvGrpSpPr/>
          <p:nvPr/>
        </p:nvGrpSpPr>
        <p:grpSpPr>
          <a:xfrm>
            <a:off x="3763236" y="2395730"/>
            <a:ext cx="415925" cy="381000"/>
            <a:chOff x="11195299" y="1326484"/>
            <a:chExt cx="415925" cy="381000"/>
          </a:xfrm>
        </p:grpSpPr>
        <p:sp>
          <p:nvSpPr>
            <p:cNvPr id="15" name="object 15"/>
            <p:cNvSpPr/>
            <p:nvPr/>
          </p:nvSpPr>
          <p:spPr>
            <a:xfrm>
              <a:off x="11203723" y="1418036"/>
              <a:ext cx="280035" cy="280035"/>
            </a:xfrm>
            <a:custGeom>
              <a:avLst/>
              <a:gdLst/>
              <a:ahLst/>
              <a:cxnLst/>
              <a:rect l="l" t="t" r="r" b="b"/>
              <a:pathLst>
                <a:path w="280034" h="280035">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16" name="object 16"/>
            <p:cNvSpPr/>
            <p:nvPr/>
          </p:nvSpPr>
          <p:spPr>
            <a:xfrm>
              <a:off x="11195299" y="1408113"/>
              <a:ext cx="297180" cy="299720"/>
            </a:xfrm>
            <a:custGeom>
              <a:avLst/>
              <a:gdLst/>
              <a:ahLst/>
              <a:cxnLst/>
              <a:rect l="l" t="t" r="r" b="b"/>
              <a:pathLst>
                <a:path w="297179" h="299719">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19">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17" name="object 17"/>
            <p:cNvSpPr/>
            <p:nvPr/>
          </p:nvSpPr>
          <p:spPr>
            <a:xfrm>
              <a:off x="11241251" y="1326484"/>
              <a:ext cx="370205" cy="332105"/>
            </a:xfrm>
            <a:custGeom>
              <a:avLst/>
              <a:gdLst/>
              <a:ahLst/>
              <a:cxnLst/>
              <a:rect l="l" t="t" r="r" b="b"/>
              <a:pathLst>
                <a:path w="370204" h="332105">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5">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grpSp>
        <p:nvGrpSpPr>
          <p:cNvPr id="18" name="object 18"/>
          <p:cNvGrpSpPr/>
          <p:nvPr/>
        </p:nvGrpSpPr>
        <p:grpSpPr>
          <a:xfrm>
            <a:off x="10450306" y="6404435"/>
            <a:ext cx="415925" cy="381000"/>
            <a:chOff x="11195299" y="6194916"/>
            <a:chExt cx="415925" cy="381000"/>
          </a:xfrm>
        </p:grpSpPr>
        <p:sp>
          <p:nvSpPr>
            <p:cNvPr id="19" name="object 19"/>
            <p:cNvSpPr/>
            <p:nvPr/>
          </p:nvSpPr>
          <p:spPr>
            <a:xfrm>
              <a:off x="11203723" y="6286469"/>
              <a:ext cx="280035" cy="280035"/>
            </a:xfrm>
            <a:custGeom>
              <a:avLst/>
              <a:gdLst/>
              <a:ahLst/>
              <a:cxnLst/>
              <a:rect l="l" t="t" r="r" b="b"/>
              <a:pathLst>
                <a:path w="280034" h="280034">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20" name="object 20"/>
            <p:cNvSpPr/>
            <p:nvPr/>
          </p:nvSpPr>
          <p:spPr>
            <a:xfrm>
              <a:off x="11195299" y="6276546"/>
              <a:ext cx="297180" cy="299720"/>
            </a:xfrm>
            <a:custGeom>
              <a:avLst/>
              <a:gdLst/>
              <a:ahLst/>
              <a:cxnLst/>
              <a:rect l="l" t="t" r="r" b="b"/>
              <a:pathLst>
                <a:path w="297179" h="299720">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20">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21" name="object 21"/>
            <p:cNvSpPr/>
            <p:nvPr/>
          </p:nvSpPr>
          <p:spPr>
            <a:xfrm>
              <a:off x="11241251" y="6194916"/>
              <a:ext cx="370205" cy="332105"/>
            </a:xfrm>
            <a:custGeom>
              <a:avLst/>
              <a:gdLst/>
              <a:ahLst/>
              <a:cxnLst/>
              <a:rect l="l" t="t" r="r" b="b"/>
              <a:pathLst>
                <a:path w="370204" h="332104">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4">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grpSp>
        <p:nvGrpSpPr>
          <p:cNvPr id="22" name="object 22"/>
          <p:cNvGrpSpPr/>
          <p:nvPr/>
        </p:nvGrpSpPr>
        <p:grpSpPr>
          <a:xfrm>
            <a:off x="3633696" y="6341799"/>
            <a:ext cx="415925" cy="381000"/>
            <a:chOff x="3633696" y="6194916"/>
            <a:chExt cx="415925" cy="381000"/>
          </a:xfrm>
        </p:grpSpPr>
        <p:sp>
          <p:nvSpPr>
            <p:cNvPr id="23" name="object 23"/>
            <p:cNvSpPr/>
            <p:nvPr/>
          </p:nvSpPr>
          <p:spPr>
            <a:xfrm>
              <a:off x="3642120" y="6286469"/>
              <a:ext cx="280035" cy="280035"/>
            </a:xfrm>
            <a:custGeom>
              <a:avLst/>
              <a:gdLst/>
              <a:ahLst/>
              <a:cxnLst/>
              <a:rect l="l" t="t" r="r" b="b"/>
              <a:pathLst>
                <a:path w="280035" h="280034">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24" name="object 24"/>
            <p:cNvSpPr/>
            <p:nvPr/>
          </p:nvSpPr>
          <p:spPr>
            <a:xfrm>
              <a:off x="3633696" y="6276546"/>
              <a:ext cx="297180" cy="299720"/>
            </a:xfrm>
            <a:custGeom>
              <a:avLst/>
              <a:gdLst/>
              <a:ahLst/>
              <a:cxnLst/>
              <a:rect l="l" t="t" r="r" b="b"/>
              <a:pathLst>
                <a:path w="297179" h="299720">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20">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25" name="object 25"/>
            <p:cNvSpPr/>
            <p:nvPr/>
          </p:nvSpPr>
          <p:spPr>
            <a:xfrm>
              <a:off x="3679648" y="6194916"/>
              <a:ext cx="370205" cy="332105"/>
            </a:xfrm>
            <a:custGeom>
              <a:avLst/>
              <a:gdLst/>
              <a:ahLst/>
              <a:cxnLst/>
              <a:rect l="l" t="t" r="r" b="b"/>
              <a:pathLst>
                <a:path w="370204" h="332104">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4">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pic>
        <p:nvPicPr>
          <p:cNvPr id="26" name="object 26"/>
          <p:cNvPicPr/>
          <p:nvPr/>
        </p:nvPicPr>
        <p:blipFill>
          <a:blip r:embed="rId3" cstate="print"/>
          <a:stretch>
            <a:fillRect/>
          </a:stretch>
        </p:blipFill>
        <p:spPr>
          <a:xfrm>
            <a:off x="1182252" y="9040114"/>
            <a:ext cx="218999" cy="218836"/>
          </a:xfrm>
          <a:prstGeom prst="rect">
            <a:avLst/>
          </a:prstGeom>
        </p:spPr>
      </p:pic>
      <p:pic>
        <p:nvPicPr>
          <p:cNvPr id="27" name="object 27"/>
          <p:cNvPicPr/>
          <p:nvPr/>
        </p:nvPicPr>
        <p:blipFill>
          <a:blip r:embed="rId3" cstate="print"/>
          <a:stretch>
            <a:fillRect/>
          </a:stretch>
        </p:blipFill>
        <p:spPr>
          <a:xfrm>
            <a:off x="1182252" y="8302817"/>
            <a:ext cx="218999" cy="218836"/>
          </a:xfrm>
          <a:prstGeom prst="rect">
            <a:avLst/>
          </a:prstGeom>
        </p:spPr>
      </p:pic>
      <p:pic>
        <p:nvPicPr>
          <p:cNvPr id="28" name="object 28"/>
          <p:cNvPicPr/>
          <p:nvPr/>
        </p:nvPicPr>
        <p:blipFill>
          <a:blip r:embed="rId4" cstate="print"/>
          <a:stretch>
            <a:fillRect/>
          </a:stretch>
        </p:blipFill>
        <p:spPr>
          <a:xfrm>
            <a:off x="1180986" y="8672658"/>
            <a:ext cx="219074" cy="219074"/>
          </a:xfrm>
          <a:prstGeom prst="rect">
            <a:avLst/>
          </a:prstGeom>
        </p:spPr>
      </p:pic>
      <p:sp>
        <p:nvSpPr>
          <p:cNvPr id="13" name="Title 12"/>
          <p:cNvSpPr>
            <a:spLocks noGrp="1"/>
          </p:cNvSpPr>
          <p:nvPr>
            <p:ph type="title"/>
          </p:nvPr>
        </p:nvSpPr>
        <p:spPr>
          <a:xfrm>
            <a:off x="3047999" y="1258077"/>
            <a:ext cx="4419601" cy="492443"/>
          </a:xfrm>
        </p:spPr>
        <p:txBody>
          <a:bodyPr/>
          <a:lstStyle/>
          <a:p>
            <a:r>
              <a:rPr lang="en-US" sz="3200" dirty="0" err="1" smtClean="0">
                <a:solidFill>
                  <a:schemeClr val="tx1"/>
                </a:solidFill>
              </a:rPr>
              <a:t>Hikmah</a:t>
            </a:r>
            <a:r>
              <a:rPr lang="en-US" sz="3200" dirty="0" smtClean="0">
                <a:solidFill>
                  <a:schemeClr val="tx1"/>
                </a:solidFill>
              </a:rPr>
              <a:t> </a:t>
            </a:r>
            <a:r>
              <a:rPr lang="en-US" sz="3200" dirty="0" err="1" smtClean="0">
                <a:solidFill>
                  <a:schemeClr val="tx1"/>
                </a:solidFill>
              </a:rPr>
              <a:t>Ibadah</a:t>
            </a:r>
            <a:endParaRPr lang="en-US" sz="3200" dirty="0">
              <a:solidFill>
                <a:schemeClr val="tx1"/>
              </a:solidFill>
            </a:endParaRPr>
          </a:p>
        </p:txBody>
      </p:sp>
      <p:sp>
        <p:nvSpPr>
          <p:cNvPr id="35" name="object 6"/>
          <p:cNvSpPr txBox="1"/>
          <p:nvPr/>
        </p:nvSpPr>
        <p:spPr>
          <a:xfrm>
            <a:off x="11195299" y="2333040"/>
            <a:ext cx="2898140" cy="406400"/>
          </a:xfrm>
          <a:prstGeom prst="rect">
            <a:avLst/>
          </a:prstGeom>
        </p:spPr>
        <p:txBody>
          <a:bodyPr vert="horz" wrap="square" lIns="0" tIns="12700" rIns="0" bIns="0" rtlCol="0">
            <a:spAutoFit/>
          </a:bodyPr>
          <a:lstStyle/>
          <a:p>
            <a:pPr marL="12700">
              <a:lnSpc>
                <a:spcPct val="100000"/>
              </a:lnSpc>
              <a:spcBef>
                <a:spcPts val="100"/>
              </a:spcBef>
            </a:pPr>
            <a:r>
              <a:rPr lang="en-US" sz="2500" spc="-210" dirty="0" err="1" smtClean="0">
                <a:solidFill>
                  <a:srgbClr val="1A1B17"/>
                </a:solidFill>
                <a:latin typeface="Microsoft Sans Serif"/>
                <a:cs typeface="Microsoft Sans Serif"/>
              </a:rPr>
              <a:t>Menambah</a:t>
            </a:r>
            <a:r>
              <a:rPr lang="en-US" sz="2500" spc="-210" dirty="0" smtClean="0">
                <a:solidFill>
                  <a:srgbClr val="1A1B17"/>
                </a:solidFill>
                <a:latin typeface="Microsoft Sans Serif"/>
                <a:cs typeface="Microsoft Sans Serif"/>
              </a:rPr>
              <a:t> </a:t>
            </a:r>
            <a:r>
              <a:rPr lang="en-US" sz="2500" spc="-210" dirty="0" err="1" smtClean="0">
                <a:solidFill>
                  <a:srgbClr val="1A1B17"/>
                </a:solidFill>
                <a:latin typeface="Microsoft Sans Serif"/>
                <a:cs typeface="Microsoft Sans Serif"/>
              </a:rPr>
              <a:t>Saudara</a:t>
            </a:r>
            <a:endParaRPr sz="2500" dirty="0">
              <a:latin typeface="Microsoft Sans Serif"/>
              <a:cs typeface="Microsoft Sans Serif"/>
            </a:endParaRPr>
          </a:p>
        </p:txBody>
      </p:sp>
      <p:sp>
        <p:nvSpPr>
          <p:cNvPr id="36" name="object 7"/>
          <p:cNvSpPr txBox="1"/>
          <p:nvPr/>
        </p:nvSpPr>
        <p:spPr>
          <a:xfrm>
            <a:off x="11195299" y="3095581"/>
            <a:ext cx="4488180" cy="2844368"/>
          </a:xfrm>
          <a:prstGeom prst="rect">
            <a:avLst/>
          </a:prstGeom>
        </p:spPr>
        <p:txBody>
          <a:bodyPr vert="horz" wrap="square" lIns="0" tIns="12700" rIns="0" bIns="0" rtlCol="0">
            <a:spAutoFit/>
          </a:bodyPr>
          <a:lstStyle/>
          <a:p>
            <a:pPr marL="12700" marR="5080">
              <a:lnSpc>
                <a:spcPct val="114799"/>
              </a:lnSpc>
              <a:spcBef>
                <a:spcPts val="100"/>
              </a:spcBef>
            </a:pPr>
            <a:r>
              <a:rPr lang="en-US" sz="2000" dirty="0" err="1" smtClean="0">
                <a:solidFill>
                  <a:srgbClr val="1A1B17"/>
                </a:solidFill>
                <a:latin typeface="Microsoft Sans Serif"/>
                <a:cs typeface="Microsoft Sans Serif"/>
              </a:rPr>
              <a:t>Sholat</a:t>
            </a:r>
            <a:r>
              <a:rPr lang="en-US" sz="2000" dirty="0" smtClean="0">
                <a:solidFill>
                  <a:srgbClr val="1A1B17"/>
                </a:solidFill>
                <a:latin typeface="Microsoft Sans Serif"/>
                <a:cs typeface="Microsoft Sans Serif"/>
              </a:rPr>
              <a:t> yang </a:t>
            </a:r>
            <a:r>
              <a:rPr lang="en-US" sz="2000" dirty="0" err="1" smtClean="0">
                <a:solidFill>
                  <a:srgbClr val="1A1B17"/>
                </a:solidFill>
                <a:latin typeface="Microsoft Sans Serif"/>
                <a:cs typeface="Microsoft Sans Serif"/>
              </a:rPr>
              <a:t>dilakukan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secara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berjamaah</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akan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menambah</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silaturrahmi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antar</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umat</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muslim</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Begitupun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saat</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melaksanakan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ibadah</a:t>
            </a:r>
            <a:r>
              <a:rPr lang="en-US" sz="2000" dirty="0" smtClean="0">
                <a:solidFill>
                  <a:srgbClr val="1A1B17"/>
                </a:solidFill>
                <a:latin typeface="Microsoft Sans Serif"/>
                <a:cs typeface="Microsoft Sans Serif"/>
              </a:rPr>
              <a:t> haji  </a:t>
            </a:r>
            <a:r>
              <a:rPr lang="en-US" sz="2000" dirty="0" err="1" smtClean="0">
                <a:solidFill>
                  <a:srgbClr val="1A1B17"/>
                </a:solidFill>
                <a:latin typeface="Microsoft Sans Serif"/>
                <a:cs typeface="Microsoft Sans Serif"/>
              </a:rPr>
              <a:t>banyak</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bertemu</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dengan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saudara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umat</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muslim</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dari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berbagai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daerah</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sehingga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akan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menambah</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saudara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sesama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umat</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muslim</a:t>
            </a:r>
            <a:endParaRPr sz="2000" dirty="0">
              <a:latin typeface="Microsoft Sans Serif"/>
              <a:cs typeface="Microsoft Sans Serif"/>
            </a:endParaRPr>
          </a:p>
        </p:txBody>
      </p:sp>
      <p:grpSp>
        <p:nvGrpSpPr>
          <p:cNvPr id="37" name="object 14"/>
          <p:cNvGrpSpPr/>
          <p:nvPr/>
        </p:nvGrpSpPr>
        <p:grpSpPr>
          <a:xfrm>
            <a:off x="10504032" y="2395730"/>
            <a:ext cx="415925" cy="381000"/>
            <a:chOff x="11195299" y="1326484"/>
            <a:chExt cx="415925" cy="381000"/>
          </a:xfrm>
        </p:grpSpPr>
        <p:sp>
          <p:nvSpPr>
            <p:cNvPr id="38" name="object 15"/>
            <p:cNvSpPr/>
            <p:nvPr/>
          </p:nvSpPr>
          <p:spPr>
            <a:xfrm>
              <a:off x="11203723" y="1418036"/>
              <a:ext cx="280035" cy="280035"/>
            </a:xfrm>
            <a:custGeom>
              <a:avLst/>
              <a:gdLst/>
              <a:ahLst/>
              <a:cxnLst/>
              <a:rect l="l" t="t" r="r" b="b"/>
              <a:pathLst>
                <a:path w="280034" h="280035">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39" name="object 16"/>
            <p:cNvSpPr/>
            <p:nvPr/>
          </p:nvSpPr>
          <p:spPr>
            <a:xfrm>
              <a:off x="11195299" y="1408113"/>
              <a:ext cx="297180" cy="299720"/>
            </a:xfrm>
            <a:custGeom>
              <a:avLst/>
              <a:gdLst/>
              <a:ahLst/>
              <a:cxnLst/>
              <a:rect l="l" t="t" r="r" b="b"/>
              <a:pathLst>
                <a:path w="297179" h="299719">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19">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40" name="object 17"/>
            <p:cNvSpPr/>
            <p:nvPr/>
          </p:nvSpPr>
          <p:spPr>
            <a:xfrm>
              <a:off x="11241251" y="1326484"/>
              <a:ext cx="370205" cy="332105"/>
            </a:xfrm>
            <a:custGeom>
              <a:avLst/>
              <a:gdLst/>
              <a:ahLst/>
              <a:cxnLst/>
              <a:rect l="l" t="t" r="r" b="b"/>
              <a:pathLst>
                <a:path w="370204" h="332105">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5">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sp>
        <p:nvSpPr>
          <p:cNvPr id="41" name="object 6"/>
          <p:cNvSpPr txBox="1"/>
          <p:nvPr/>
        </p:nvSpPr>
        <p:spPr>
          <a:xfrm>
            <a:off x="4606903" y="2395730"/>
            <a:ext cx="2898140" cy="406400"/>
          </a:xfrm>
          <a:prstGeom prst="rect">
            <a:avLst/>
          </a:prstGeom>
        </p:spPr>
        <p:txBody>
          <a:bodyPr vert="horz" wrap="square" lIns="0" tIns="12700" rIns="0" bIns="0" rtlCol="0">
            <a:spAutoFit/>
          </a:bodyPr>
          <a:lstStyle/>
          <a:p>
            <a:pPr marL="12700">
              <a:lnSpc>
                <a:spcPct val="100000"/>
              </a:lnSpc>
              <a:spcBef>
                <a:spcPts val="100"/>
              </a:spcBef>
            </a:pPr>
            <a:r>
              <a:rPr lang="en-US" sz="2500" spc="-210" dirty="0" err="1" smtClean="0">
                <a:solidFill>
                  <a:srgbClr val="1A1B17"/>
                </a:solidFill>
                <a:latin typeface="Microsoft Sans Serif"/>
                <a:cs typeface="Microsoft Sans Serif"/>
              </a:rPr>
              <a:t>Tidak</a:t>
            </a:r>
            <a:r>
              <a:rPr lang="en-US" sz="2500" spc="-210" dirty="0" smtClean="0">
                <a:solidFill>
                  <a:srgbClr val="1A1B17"/>
                </a:solidFill>
                <a:latin typeface="Microsoft Sans Serif"/>
                <a:cs typeface="Microsoft Sans Serif"/>
              </a:rPr>
              <a:t> </a:t>
            </a:r>
            <a:r>
              <a:rPr lang="en-US" sz="2500" spc="-210" dirty="0" err="1" smtClean="0">
                <a:solidFill>
                  <a:srgbClr val="1A1B17"/>
                </a:solidFill>
                <a:latin typeface="Microsoft Sans Serif"/>
                <a:cs typeface="Microsoft Sans Serif"/>
              </a:rPr>
              <a:t>Kikir</a:t>
            </a:r>
            <a:endParaRPr sz="2500" dirty="0">
              <a:latin typeface="Microsoft Sans Serif"/>
              <a:cs typeface="Microsoft Sans Serif"/>
            </a:endParaRPr>
          </a:p>
        </p:txBody>
      </p:sp>
      <p:sp>
        <p:nvSpPr>
          <p:cNvPr id="42" name="object 4"/>
          <p:cNvSpPr txBox="1"/>
          <p:nvPr/>
        </p:nvSpPr>
        <p:spPr>
          <a:xfrm>
            <a:off x="4454502" y="3095581"/>
            <a:ext cx="4417060" cy="2136482"/>
          </a:xfrm>
          <a:prstGeom prst="rect">
            <a:avLst/>
          </a:prstGeom>
        </p:spPr>
        <p:txBody>
          <a:bodyPr vert="horz" wrap="square" lIns="0" tIns="12700" rIns="0" bIns="0" rtlCol="0">
            <a:spAutoFit/>
          </a:bodyPr>
          <a:lstStyle/>
          <a:p>
            <a:pPr marL="12700" marR="5080">
              <a:lnSpc>
                <a:spcPct val="114799"/>
              </a:lnSpc>
              <a:spcBef>
                <a:spcPts val="100"/>
              </a:spcBef>
            </a:pPr>
            <a:r>
              <a:rPr lang="en-US" sz="2000" dirty="0" err="1" smtClean="0">
                <a:solidFill>
                  <a:srgbClr val="1A1B17"/>
                </a:solidFill>
                <a:latin typeface="Microsoft Sans Serif"/>
                <a:cs typeface="Microsoft Sans Serif"/>
              </a:rPr>
              <a:t>Manusia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diperintahkan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oleh</a:t>
            </a:r>
            <a:r>
              <a:rPr lang="en-US" sz="2000" dirty="0" smtClean="0">
                <a:solidFill>
                  <a:srgbClr val="1A1B17"/>
                </a:solidFill>
                <a:latin typeface="Microsoft Sans Serif"/>
                <a:cs typeface="Microsoft Sans Serif"/>
              </a:rPr>
              <a:t> Allah </a:t>
            </a:r>
            <a:r>
              <a:rPr lang="en-US" sz="2000" dirty="0" err="1" smtClean="0">
                <a:solidFill>
                  <a:srgbClr val="1A1B17"/>
                </a:solidFill>
                <a:latin typeface="Microsoft Sans Serif"/>
                <a:cs typeface="Microsoft Sans Serif"/>
              </a:rPr>
              <a:t>untuk</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senantiasa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berbagi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menolong</a:t>
            </a:r>
            <a:r>
              <a:rPr lang="en-US" sz="2000" dirty="0" smtClean="0">
                <a:solidFill>
                  <a:srgbClr val="1A1B17"/>
                </a:solidFill>
                <a:latin typeface="Microsoft Sans Serif"/>
                <a:cs typeface="Microsoft Sans Serif"/>
              </a:rPr>
              <a:t> orang lain. </a:t>
            </a:r>
            <a:r>
              <a:rPr lang="en-US" sz="2000" dirty="0" err="1" smtClean="0">
                <a:solidFill>
                  <a:srgbClr val="1A1B17"/>
                </a:solidFill>
                <a:latin typeface="Microsoft Sans Serif"/>
                <a:cs typeface="Microsoft Sans Serif"/>
              </a:rPr>
              <a:t>Harta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hanyalah</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titipan</a:t>
            </a:r>
            <a:r>
              <a:rPr lang="en-US" sz="2000" dirty="0" smtClean="0">
                <a:solidFill>
                  <a:srgbClr val="1A1B17"/>
                </a:solidFill>
                <a:latin typeface="Microsoft Sans Serif"/>
                <a:cs typeface="Microsoft Sans Serif"/>
              </a:rPr>
              <a:t> yang </a:t>
            </a:r>
            <a:r>
              <a:rPr lang="en-US" sz="2000" dirty="0" err="1" smtClean="0">
                <a:solidFill>
                  <a:srgbClr val="1A1B17"/>
                </a:solidFill>
                <a:latin typeface="Microsoft Sans Serif"/>
                <a:cs typeface="Microsoft Sans Serif"/>
              </a:rPr>
              <a:t>diberikan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oleh</a:t>
            </a:r>
            <a:r>
              <a:rPr lang="en-US" sz="2000" dirty="0" smtClean="0">
                <a:solidFill>
                  <a:srgbClr val="1A1B17"/>
                </a:solidFill>
                <a:latin typeface="Microsoft Sans Serif"/>
                <a:cs typeface="Microsoft Sans Serif"/>
              </a:rPr>
              <a:t> Allah </a:t>
            </a:r>
            <a:r>
              <a:rPr lang="en-US" sz="2000" dirty="0" err="1" smtClean="0">
                <a:solidFill>
                  <a:srgbClr val="1A1B17"/>
                </a:solidFill>
                <a:latin typeface="Microsoft Sans Serif"/>
                <a:cs typeface="Microsoft Sans Serif"/>
              </a:rPr>
              <a:t>kepada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manusia</a:t>
            </a:r>
            <a:r>
              <a:rPr lang="en-US" sz="2000" dirty="0" smtClean="0">
                <a:solidFill>
                  <a:srgbClr val="1A1B17"/>
                </a:solidFill>
                <a:latin typeface="Microsoft Sans Serif"/>
                <a:cs typeface="Microsoft Sans Serif"/>
              </a:rPr>
              <a:t> agar </a:t>
            </a:r>
            <a:r>
              <a:rPr lang="en-US" sz="2000" dirty="0" err="1" smtClean="0">
                <a:solidFill>
                  <a:srgbClr val="1A1B17"/>
                </a:solidFill>
                <a:latin typeface="Microsoft Sans Serif"/>
                <a:cs typeface="Microsoft Sans Serif"/>
              </a:rPr>
              <a:t>dapat</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membantu</a:t>
            </a:r>
            <a:r>
              <a:rPr lang="en-US" sz="2000" dirty="0" smtClean="0">
                <a:solidFill>
                  <a:srgbClr val="1A1B17"/>
                </a:solidFill>
                <a:latin typeface="Microsoft Sans Serif"/>
                <a:cs typeface="Microsoft Sans Serif"/>
              </a:rPr>
              <a:t> orang lain yang </a:t>
            </a:r>
            <a:r>
              <a:rPr lang="en-US" sz="2000" dirty="0" err="1" smtClean="0">
                <a:solidFill>
                  <a:srgbClr val="1A1B17"/>
                </a:solidFill>
                <a:latin typeface="Microsoft Sans Serif"/>
                <a:cs typeface="Microsoft Sans Serif"/>
              </a:rPr>
              <a:t>kekurangan</a:t>
            </a:r>
            <a:endParaRPr sz="2000" dirty="0">
              <a:latin typeface="Microsoft Sans Serif"/>
              <a:cs typeface="Microsoft Sans Serif"/>
            </a:endParaRPr>
          </a:p>
        </p:txBody>
      </p:sp>
    </p:spTree>
    <p:extLst>
      <p:ext uri="{BB962C8B-B14F-4D97-AF65-F5344CB8AC3E}">
        <p14:creationId xmlns:p14="http://schemas.microsoft.com/office/powerpoint/2010/main" val="3621314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454502" y="7041654"/>
            <a:ext cx="4417060" cy="1782539"/>
          </a:xfrm>
          <a:prstGeom prst="rect">
            <a:avLst/>
          </a:prstGeom>
        </p:spPr>
        <p:txBody>
          <a:bodyPr vert="horz" wrap="square" lIns="0" tIns="12700" rIns="0" bIns="0" rtlCol="0">
            <a:spAutoFit/>
          </a:bodyPr>
          <a:lstStyle/>
          <a:p>
            <a:pPr marL="12700" marR="5080">
              <a:lnSpc>
                <a:spcPct val="114799"/>
              </a:lnSpc>
              <a:spcBef>
                <a:spcPts val="100"/>
              </a:spcBef>
            </a:pPr>
            <a:r>
              <a:rPr lang="en-US" sz="2000" dirty="0" smtClean="0">
                <a:solidFill>
                  <a:srgbClr val="1A1B17"/>
                </a:solidFill>
                <a:latin typeface="Microsoft Sans Serif"/>
                <a:cs typeface="Microsoft Sans Serif"/>
              </a:rPr>
              <a:t>Salah </a:t>
            </a:r>
            <a:r>
              <a:rPr lang="en-US" sz="2000" dirty="0" err="1" smtClean="0">
                <a:solidFill>
                  <a:srgbClr val="1A1B17"/>
                </a:solidFill>
                <a:latin typeface="Microsoft Sans Serif"/>
                <a:cs typeface="Microsoft Sans Serif"/>
              </a:rPr>
              <a:t>satu</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ibadah</a:t>
            </a:r>
            <a:r>
              <a:rPr lang="en-US" sz="2000" dirty="0" smtClean="0">
                <a:solidFill>
                  <a:srgbClr val="1A1B17"/>
                </a:solidFill>
                <a:latin typeface="Microsoft Sans Serif"/>
                <a:cs typeface="Microsoft Sans Serif"/>
              </a:rPr>
              <a:t> yang </a:t>
            </a:r>
            <a:r>
              <a:rPr lang="en-US" sz="2000" dirty="0" err="1" smtClean="0">
                <a:solidFill>
                  <a:srgbClr val="1A1B17"/>
                </a:solidFill>
                <a:latin typeface="Microsoft Sans Serif"/>
                <a:cs typeface="Microsoft Sans Serif"/>
              </a:rPr>
              <a:t>mengajarkan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kedisiplinan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yaitu</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sholat</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Seorang</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hamba</a:t>
            </a:r>
            <a:r>
              <a:rPr lang="en-US" sz="2000" dirty="0" smtClean="0">
                <a:solidFill>
                  <a:srgbClr val="1A1B17"/>
                </a:solidFill>
                <a:latin typeface="Microsoft Sans Serif"/>
                <a:cs typeface="Microsoft Sans Serif"/>
              </a:rPr>
              <a:t> yang </a:t>
            </a:r>
            <a:r>
              <a:rPr lang="en-US" sz="2000" dirty="0" err="1" smtClean="0">
                <a:solidFill>
                  <a:srgbClr val="1A1B17"/>
                </a:solidFill>
                <a:latin typeface="Microsoft Sans Serif"/>
                <a:cs typeface="Microsoft Sans Serif"/>
              </a:rPr>
              <a:t>disiplin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dalam</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shalat</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pasti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juga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akan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disiplin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dalam</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aktivitas</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lainnya</a:t>
            </a:r>
            <a:endParaRPr sz="2000" dirty="0">
              <a:latin typeface="Microsoft Sans Serif"/>
              <a:cs typeface="Microsoft Sans Serif"/>
            </a:endParaRPr>
          </a:p>
        </p:txBody>
      </p:sp>
      <p:sp>
        <p:nvSpPr>
          <p:cNvPr id="6" name="object 6"/>
          <p:cNvSpPr txBox="1"/>
          <p:nvPr/>
        </p:nvSpPr>
        <p:spPr>
          <a:xfrm>
            <a:off x="4606903" y="6389394"/>
            <a:ext cx="2898140" cy="406400"/>
          </a:xfrm>
          <a:prstGeom prst="rect">
            <a:avLst/>
          </a:prstGeom>
        </p:spPr>
        <p:txBody>
          <a:bodyPr vert="horz" wrap="square" lIns="0" tIns="12700" rIns="0" bIns="0" rtlCol="0">
            <a:spAutoFit/>
          </a:bodyPr>
          <a:lstStyle/>
          <a:p>
            <a:pPr marL="12700">
              <a:lnSpc>
                <a:spcPct val="100000"/>
              </a:lnSpc>
              <a:spcBef>
                <a:spcPts val="100"/>
              </a:spcBef>
            </a:pPr>
            <a:r>
              <a:rPr lang="en-US" sz="2500" spc="-210" dirty="0" err="1" smtClean="0">
                <a:solidFill>
                  <a:srgbClr val="1A1B17"/>
                </a:solidFill>
                <a:latin typeface="Microsoft Sans Serif"/>
                <a:cs typeface="Microsoft Sans Serif"/>
              </a:rPr>
              <a:t>Disiplin</a:t>
            </a:r>
            <a:r>
              <a:rPr lang="en-US" sz="2500" spc="-210" dirty="0" smtClean="0">
                <a:solidFill>
                  <a:srgbClr val="1A1B17"/>
                </a:solidFill>
                <a:latin typeface="Microsoft Sans Serif"/>
                <a:cs typeface="Microsoft Sans Serif"/>
              </a:rPr>
              <a:t> </a:t>
            </a:r>
            <a:endParaRPr sz="2500" dirty="0">
              <a:latin typeface="Microsoft Sans Serif"/>
              <a:cs typeface="Microsoft Sans Serif"/>
            </a:endParaRPr>
          </a:p>
        </p:txBody>
      </p:sp>
      <p:sp>
        <p:nvSpPr>
          <p:cNvPr id="10" name="object 10"/>
          <p:cNvSpPr/>
          <p:nvPr/>
        </p:nvSpPr>
        <p:spPr>
          <a:xfrm>
            <a:off x="838200" y="1028703"/>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11" name="object 11"/>
          <p:cNvSpPr txBox="1"/>
          <p:nvPr/>
        </p:nvSpPr>
        <p:spPr>
          <a:xfrm>
            <a:off x="1153707" y="1208430"/>
            <a:ext cx="276860" cy="482600"/>
          </a:xfrm>
          <a:prstGeom prst="rect">
            <a:avLst/>
          </a:prstGeom>
        </p:spPr>
        <p:txBody>
          <a:bodyPr vert="horz" wrap="square" lIns="0" tIns="12700" rIns="0" bIns="0" rtlCol="0">
            <a:spAutoFit/>
          </a:bodyPr>
          <a:lstStyle/>
          <a:p>
            <a:pPr marL="12700">
              <a:lnSpc>
                <a:spcPct val="100000"/>
              </a:lnSpc>
              <a:spcBef>
                <a:spcPts val="100"/>
              </a:spcBef>
            </a:pPr>
            <a:r>
              <a:rPr sz="3000" b="1" spc="75" dirty="0">
                <a:solidFill>
                  <a:srgbClr val="FAFAFA"/>
                </a:solidFill>
                <a:latin typeface="Cambria"/>
                <a:cs typeface="Cambria"/>
              </a:rPr>
              <a:t>V</a:t>
            </a:r>
            <a:endParaRPr sz="3000">
              <a:latin typeface="Cambria"/>
              <a:cs typeface="Cambria"/>
            </a:endParaRPr>
          </a:p>
        </p:txBody>
      </p:sp>
      <p:sp>
        <p:nvSpPr>
          <p:cNvPr id="12" name="object 12"/>
          <p:cNvSpPr/>
          <p:nvPr/>
        </p:nvSpPr>
        <p:spPr>
          <a:xfrm>
            <a:off x="2518299" y="1028703"/>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CCA63C"/>
          </a:solidFill>
        </p:spPr>
        <p:txBody>
          <a:bodyPr wrap="square" lIns="0" tIns="0" rIns="0" bIns="0" rtlCol="0"/>
          <a:lstStyle/>
          <a:p>
            <a:endParaRPr/>
          </a:p>
        </p:txBody>
      </p:sp>
      <p:grpSp>
        <p:nvGrpSpPr>
          <p:cNvPr id="14" name="object 14"/>
          <p:cNvGrpSpPr/>
          <p:nvPr/>
        </p:nvGrpSpPr>
        <p:grpSpPr>
          <a:xfrm>
            <a:off x="3763236" y="2395730"/>
            <a:ext cx="415925" cy="381000"/>
            <a:chOff x="11195299" y="1326484"/>
            <a:chExt cx="415925" cy="381000"/>
          </a:xfrm>
        </p:grpSpPr>
        <p:sp>
          <p:nvSpPr>
            <p:cNvPr id="15" name="object 15"/>
            <p:cNvSpPr/>
            <p:nvPr/>
          </p:nvSpPr>
          <p:spPr>
            <a:xfrm>
              <a:off x="11203723" y="1418036"/>
              <a:ext cx="280035" cy="280035"/>
            </a:xfrm>
            <a:custGeom>
              <a:avLst/>
              <a:gdLst/>
              <a:ahLst/>
              <a:cxnLst/>
              <a:rect l="l" t="t" r="r" b="b"/>
              <a:pathLst>
                <a:path w="280034" h="280035">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16" name="object 16"/>
            <p:cNvSpPr/>
            <p:nvPr/>
          </p:nvSpPr>
          <p:spPr>
            <a:xfrm>
              <a:off x="11195299" y="1408113"/>
              <a:ext cx="297180" cy="299720"/>
            </a:xfrm>
            <a:custGeom>
              <a:avLst/>
              <a:gdLst/>
              <a:ahLst/>
              <a:cxnLst/>
              <a:rect l="l" t="t" r="r" b="b"/>
              <a:pathLst>
                <a:path w="297179" h="299719">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19">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17" name="object 17"/>
            <p:cNvSpPr/>
            <p:nvPr/>
          </p:nvSpPr>
          <p:spPr>
            <a:xfrm>
              <a:off x="11241251" y="1326484"/>
              <a:ext cx="370205" cy="332105"/>
            </a:xfrm>
            <a:custGeom>
              <a:avLst/>
              <a:gdLst/>
              <a:ahLst/>
              <a:cxnLst/>
              <a:rect l="l" t="t" r="r" b="b"/>
              <a:pathLst>
                <a:path w="370204" h="332105">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5">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grpSp>
        <p:nvGrpSpPr>
          <p:cNvPr id="22" name="object 22"/>
          <p:cNvGrpSpPr/>
          <p:nvPr/>
        </p:nvGrpSpPr>
        <p:grpSpPr>
          <a:xfrm>
            <a:off x="3633696" y="6341799"/>
            <a:ext cx="415925" cy="381000"/>
            <a:chOff x="3633696" y="6194916"/>
            <a:chExt cx="415925" cy="381000"/>
          </a:xfrm>
        </p:grpSpPr>
        <p:sp>
          <p:nvSpPr>
            <p:cNvPr id="23" name="object 23"/>
            <p:cNvSpPr/>
            <p:nvPr/>
          </p:nvSpPr>
          <p:spPr>
            <a:xfrm>
              <a:off x="3642120" y="6286469"/>
              <a:ext cx="280035" cy="280035"/>
            </a:xfrm>
            <a:custGeom>
              <a:avLst/>
              <a:gdLst/>
              <a:ahLst/>
              <a:cxnLst/>
              <a:rect l="l" t="t" r="r" b="b"/>
              <a:pathLst>
                <a:path w="280035" h="280034">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24" name="object 24"/>
            <p:cNvSpPr/>
            <p:nvPr/>
          </p:nvSpPr>
          <p:spPr>
            <a:xfrm>
              <a:off x="3633696" y="6276546"/>
              <a:ext cx="297180" cy="299720"/>
            </a:xfrm>
            <a:custGeom>
              <a:avLst/>
              <a:gdLst/>
              <a:ahLst/>
              <a:cxnLst/>
              <a:rect l="l" t="t" r="r" b="b"/>
              <a:pathLst>
                <a:path w="297179" h="299720">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20">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25" name="object 25"/>
            <p:cNvSpPr/>
            <p:nvPr/>
          </p:nvSpPr>
          <p:spPr>
            <a:xfrm>
              <a:off x="3679648" y="6194916"/>
              <a:ext cx="370205" cy="332105"/>
            </a:xfrm>
            <a:custGeom>
              <a:avLst/>
              <a:gdLst/>
              <a:ahLst/>
              <a:cxnLst/>
              <a:rect l="l" t="t" r="r" b="b"/>
              <a:pathLst>
                <a:path w="370204" h="332104">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4">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pic>
        <p:nvPicPr>
          <p:cNvPr id="26" name="object 26"/>
          <p:cNvPicPr/>
          <p:nvPr/>
        </p:nvPicPr>
        <p:blipFill>
          <a:blip r:embed="rId2" cstate="print"/>
          <a:stretch>
            <a:fillRect/>
          </a:stretch>
        </p:blipFill>
        <p:spPr>
          <a:xfrm>
            <a:off x="1182252" y="9040114"/>
            <a:ext cx="218999" cy="218836"/>
          </a:xfrm>
          <a:prstGeom prst="rect">
            <a:avLst/>
          </a:prstGeom>
        </p:spPr>
      </p:pic>
      <p:pic>
        <p:nvPicPr>
          <p:cNvPr id="27" name="object 27"/>
          <p:cNvPicPr/>
          <p:nvPr/>
        </p:nvPicPr>
        <p:blipFill>
          <a:blip r:embed="rId2" cstate="print"/>
          <a:stretch>
            <a:fillRect/>
          </a:stretch>
        </p:blipFill>
        <p:spPr>
          <a:xfrm>
            <a:off x="1182252" y="8302817"/>
            <a:ext cx="218999" cy="218836"/>
          </a:xfrm>
          <a:prstGeom prst="rect">
            <a:avLst/>
          </a:prstGeom>
        </p:spPr>
      </p:pic>
      <p:pic>
        <p:nvPicPr>
          <p:cNvPr id="28" name="object 28"/>
          <p:cNvPicPr/>
          <p:nvPr/>
        </p:nvPicPr>
        <p:blipFill>
          <a:blip r:embed="rId3" cstate="print"/>
          <a:stretch>
            <a:fillRect/>
          </a:stretch>
        </p:blipFill>
        <p:spPr>
          <a:xfrm>
            <a:off x="1180986" y="8672658"/>
            <a:ext cx="219074" cy="219074"/>
          </a:xfrm>
          <a:prstGeom prst="rect">
            <a:avLst/>
          </a:prstGeom>
        </p:spPr>
      </p:pic>
      <p:sp>
        <p:nvSpPr>
          <p:cNvPr id="13" name="Title 12"/>
          <p:cNvSpPr>
            <a:spLocks noGrp="1"/>
          </p:cNvSpPr>
          <p:nvPr>
            <p:ph type="title"/>
          </p:nvPr>
        </p:nvSpPr>
        <p:spPr>
          <a:xfrm>
            <a:off x="3047999" y="1258077"/>
            <a:ext cx="4419601" cy="492443"/>
          </a:xfrm>
        </p:spPr>
        <p:txBody>
          <a:bodyPr/>
          <a:lstStyle/>
          <a:p>
            <a:r>
              <a:rPr lang="en-US" sz="3200" dirty="0" err="1" smtClean="0">
                <a:solidFill>
                  <a:schemeClr val="tx1"/>
                </a:solidFill>
              </a:rPr>
              <a:t>Hikmah</a:t>
            </a:r>
            <a:r>
              <a:rPr lang="en-US" sz="3200" dirty="0" smtClean="0">
                <a:solidFill>
                  <a:schemeClr val="tx1"/>
                </a:solidFill>
              </a:rPr>
              <a:t> </a:t>
            </a:r>
            <a:r>
              <a:rPr lang="en-US" sz="3200" dirty="0" err="1" smtClean="0">
                <a:solidFill>
                  <a:schemeClr val="tx1"/>
                </a:solidFill>
              </a:rPr>
              <a:t>Ibadah</a:t>
            </a:r>
            <a:endParaRPr lang="en-US" sz="3200" dirty="0">
              <a:solidFill>
                <a:schemeClr val="tx1"/>
              </a:solidFill>
            </a:endParaRPr>
          </a:p>
        </p:txBody>
      </p:sp>
      <p:sp>
        <p:nvSpPr>
          <p:cNvPr id="35" name="object 6"/>
          <p:cNvSpPr txBox="1"/>
          <p:nvPr/>
        </p:nvSpPr>
        <p:spPr>
          <a:xfrm>
            <a:off x="11195298" y="2333040"/>
            <a:ext cx="4044701" cy="397545"/>
          </a:xfrm>
          <a:prstGeom prst="rect">
            <a:avLst/>
          </a:prstGeom>
        </p:spPr>
        <p:txBody>
          <a:bodyPr vert="horz" wrap="square" lIns="0" tIns="12700" rIns="0" bIns="0" rtlCol="0">
            <a:spAutoFit/>
          </a:bodyPr>
          <a:lstStyle/>
          <a:p>
            <a:pPr marL="12700">
              <a:lnSpc>
                <a:spcPct val="100000"/>
              </a:lnSpc>
              <a:spcBef>
                <a:spcPts val="100"/>
              </a:spcBef>
            </a:pPr>
            <a:r>
              <a:rPr lang="en-US" sz="2500" spc="-210" dirty="0" err="1" smtClean="0">
                <a:solidFill>
                  <a:srgbClr val="1A1B17"/>
                </a:solidFill>
                <a:latin typeface="Microsoft Sans Serif"/>
                <a:cs typeface="Microsoft Sans Serif"/>
              </a:rPr>
              <a:t>Sehat</a:t>
            </a:r>
            <a:r>
              <a:rPr lang="en-US" sz="2500" spc="-210" dirty="0" smtClean="0">
                <a:solidFill>
                  <a:srgbClr val="1A1B17"/>
                </a:solidFill>
                <a:latin typeface="Microsoft Sans Serif"/>
                <a:cs typeface="Microsoft Sans Serif"/>
              </a:rPr>
              <a:t> </a:t>
            </a:r>
            <a:r>
              <a:rPr lang="en-US" sz="2500" spc="-210" dirty="0" err="1" smtClean="0">
                <a:solidFill>
                  <a:srgbClr val="1A1B17"/>
                </a:solidFill>
                <a:latin typeface="Microsoft Sans Serif"/>
                <a:cs typeface="Microsoft Sans Serif"/>
              </a:rPr>
              <a:t>Jasmani</a:t>
            </a:r>
            <a:r>
              <a:rPr lang="en-US" sz="2500" spc="-210" dirty="0" smtClean="0">
                <a:solidFill>
                  <a:srgbClr val="1A1B17"/>
                </a:solidFill>
                <a:latin typeface="Microsoft Sans Serif"/>
                <a:cs typeface="Microsoft Sans Serif"/>
              </a:rPr>
              <a:t> </a:t>
            </a:r>
            <a:r>
              <a:rPr lang="en-US" sz="2500" spc="-210" dirty="0" err="1" smtClean="0">
                <a:solidFill>
                  <a:srgbClr val="1A1B17"/>
                </a:solidFill>
                <a:latin typeface="Microsoft Sans Serif"/>
                <a:cs typeface="Microsoft Sans Serif"/>
              </a:rPr>
              <a:t>dan</a:t>
            </a:r>
            <a:r>
              <a:rPr lang="en-US" sz="2500" spc="-210" dirty="0" smtClean="0">
                <a:solidFill>
                  <a:srgbClr val="1A1B17"/>
                </a:solidFill>
                <a:latin typeface="Microsoft Sans Serif"/>
                <a:cs typeface="Microsoft Sans Serif"/>
              </a:rPr>
              <a:t> </a:t>
            </a:r>
            <a:r>
              <a:rPr lang="en-US" sz="2500" spc="-210" dirty="0" err="1" smtClean="0">
                <a:solidFill>
                  <a:srgbClr val="1A1B17"/>
                </a:solidFill>
                <a:latin typeface="Microsoft Sans Serif"/>
                <a:cs typeface="Microsoft Sans Serif"/>
              </a:rPr>
              <a:t>Rohani</a:t>
            </a:r>
            <a:endParaRPr sz="2500" dirty="0">
              <a:latin typeface="Microsoft Sans Serif"/>
              <a:cs typeface="Microsoft Sans Serif"/>
            </a:endParaRPr>
          </a:p>
        </p:txBody>
      </p:sp>
      <p:sp>
        <p:nvSpPr>
          <p:cNvPr id="36" name="object 7"/>
          <p:cNvSpPr txBox="1"/>
          <p:nvPr/>
        </p:nvSpPr>
        <p:spPr>
          <a:xfrm>
            <a:off x="11195299" y="3095581"/>
            <a:ext cx="4488180" cy="1428596"/>
          </a:xfrm>
          <a:prstGeom prst="rect">
            <a:avLst/>
          </a:prstGeom>
        </p:spPr>
        <p:txBody>
          <a:bodyPr vert="horz" wrap="square" lIns="0" tIns="12700" rIns="0" bIns="0" rtlCol="0">
            <a:spAutoFit/>
          </a:bodyPr>
          <a:lstStyle/>
          <a:p>
            <a:pPr marL="12700" marR="5080">
              <a:lnSpc>
                <a:spcPct val="114799"/>
              </a:lnSpc>
              <a:spcBef>
                <a:spcPts val="100"/>
              </a:spcBef>
            </a:pPr>
            <a:r>
              <a:rPr lang="en-US" sz="2000" dirty="0" err="1" smtClean="0">
                <a:solidFill>
                  <a:srgbClr val="1A1B17"/>
                </a:solidFill>
                <a:latin typeface="Microsoft Sans Serif"/>
                <a:cs typeface="Microsoft Sans Serif"/>
              </a:rPr>
              <a:t>Setiap</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gerakan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shalat</a:t>
            </a:r>
            <a:r>
              <a:rPr lang="en-US" sz="2000" dirty="0" smtClean="0">
                <a:solidFill>
                  <a:srgbClr val="1A1B17"/>
                </a:solidFill>
                <a:latin typeface="Microsoft Sans Serif"/>
                <a:cs typeface="Microsoft Sans Serif"/>
              </a:rPr>
              <a:t> yang </a:t>
            </a:r>
            <a:r>
              <a:rPr lang="en-US" sz="2000" dirty="0" err="1" smtClean="0">
                <a:solidFill>
                  <a:srgbClr val="1A1B17"/>
                </a:solidFill>
                <a:latin typeface="Microsoft Sans Serif"/>
                <a:cs typeface="Microsoft Sans Serif"/>
              </a:rPr>
              <a:t>dilakukan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sangat</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bermanfaat</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bagi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kesehatan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Begitupun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dengan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ibadah</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puasa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membaca</a:t>
            </a:r>
            <a:r>
              <a:rPr lang="en-US" sz="2000" dirty="0" smtClean="0">
                <a:solidFill>
                  <a:srgbClr val="1A1B17"/>
                </a:solidFill>
                <a:latin typeface="Microsoft Sans Serif"/>
                <a:cs typeface="Microsoft Sans Serif"/>
              </a:rPr>
              <a:t> Al-Quran</a:t>
            </a:r>
            <a:endParaRPr sz="2000" dirty="0">
              <a:latin typeface="Microsoft Sans Serif"/>
              <a:cs typeface="Microsoft Sans Serif"/>
            </a:endParaRPr>
          </a:p>
        </p:txBody>
      </p:sp>
      <p:grpSp>
        <p:nvGrpSpPr>
          <p:cNvPr id="37" name="object 14"/>
          <p:cNvGrpSpPr/>
          <p:nvPr/>
        </p:nvGrpSpPr>
        <p:grpSpPr>
          <a:xfrm>
            <a:off x="10504032" y="2395730"/>
            <a:ext cx="415925" cy="381000"/>
            <a:chOff x="11195299" y="1326484"/>
            <a:chExt cx="415925" cy="381000"/>
          </a:xfrm>
        </p:grpSpPr>
        <p:sp>
          <p:nvSpPr>
            <p:cNvPr id="38" name="object 15"/>
            <p:cNvSpPr/>
            <p:nvPr/>
          </p:nvSpPr>
          <p:spPr>
            <a:xfrm>
              <a:off x="11203723" y="1418036"/>
              <a:ext cx="280035" cy="280035"/>
            </a:xfrm>
            <a:custGeom>
              <a:avLst/>
              <a:gdLst/>
              <a:ahLst/>
              <a:cxnLst/>
              <a:rect l="l" t="t" r="r" b="b"/>
              <a:pathLst>
                <a:path w="280034" h="280035">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39" name="object 16"/>
            <p:cNvSpPr/>
            <p:nvPr/>
          </p:nvSpPr>
          <p:spPr>
            <a:xfrm>
              <a:off x="11195299" y="1408113"/>
              <a:ext cx="297180" cy="299720"/>
            </a:xfrm>
            <a:custGeom>
              <a:avLst/>
              <a:gdLst/>
              <a:ahLst/>
              <a:cxnLst/>
              <a:rect l="l" t="t" r="r" b="b"/>
              <a:pathLst>
                <a:path w="297179" h="299719">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19">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40" name="object 17"/>
            <p:cNvSpPr/>
            <p:nvPr/>
          </p:nvSpPr>
          <p:spPr>
            <a:xfrm>
              <a:off x="11241251" y="1326484"/>
              <a:ext cx="370205" cy="332105"/>
            </a:xfrm>
            <a:custGeom>
              <a:avLst/>
              <a:gdLst/>
              <a:ahLst/>
              <a:cxnLst/>
              <a:rect l="l" t="t" r="r" b="b"/>
              <a:pathLst>
                <a:path w="370204" h="332105">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5">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sp>
        <p:nvSpPr>
          <p:cNvPr id="41" name="object 6"/>
          <p:cNvSpPr txBox="1"/>
          <p:nvPr/>
        </p:nvSpPr>
        <p:spPr>
          <a:xfrm>
            <a:off x="4606903" y="2395730"/>
            <a:ext cx="2898140" cy="406400"/>
          </a:xfrm>
          <a:prstGeom prst="rect">
            <a:avLst/>
          </a:prstGeom>
        </p:spPr>
        <p:txBody>
          <a:bodyPr vert="horz" wrap="square" lIns="0" tIns="12700" rIns="0" bIns="0" rtlCol="0">
            <a:spAutoFit/>
          </a:bodyPr>
          <a:lstStyle/>
          <a:p>
            <a:pPr marL="12700">
              <a:lnSpc>
                <a:spcPct val="100000"/>
              </a:lnSpc>
              <a:spcBef>
                <a:spcPts val="100"/>
              </a:spcBef>
            </a:pPr>
            <a:r>
              <a:rPr lang="en-US" sz="2500" spc="-210" dirty="0" err="1" smtClean="0">
                <a:solidFill>
                  <a:srgbClr val="1A1B17"/>
                </a:solidFill>
                <a:latin typeface="Microsoft Sans Serif"/>
                <a:cs typeface="Microsoft Sans Serif"/>
              </a:rPr>
              <a:t>Berhati</a:t>
            </a:r>
            <a:r>
              <a:rPr lang="en-US" sz="2500" spc="-210" dirty="0" smtClean="0">
                <a:solidFill>
                  <a:srgbClr val="1A1B17"/>
                </a:solidFill>
                <a:latin typeface="Microsoft Sans Serif"/>
                <a:cs typeface="Microsoft Sans Serif"/>
              </a:rPr>
              <a:t> </a:t>
            </a:r>
            <a:r>
              <a:rPr lang="en-US" sz="2500" spc="-210" dirty="0" err="1" smtClean="0">
                <a:solidFill>
                  <a:srgbClr val="1A1B17"/>
                </a:solidFill>
                <a:latin typeface="Microsoft Sans Serif"/>
                <a:cs typeface="Microsoft Sans Serif"/>
              </a:rPr>
              <a:t>Ikhlas</a:t>
            </a:r>
            <a:endParaRPr sz="2500" dirty="0">
              <a:latin typeface="Microsoft Sans Serif"/>
              <a:cs typeface="Microsoft Sans Serif"/>
            </a:endParaRPr>
          </a:p>
        </p:txBody>
      </p:sp>
      <p:sp>
        <p:nvSpPr>
          <p:cNvPr id="42" name="object 4"/>
          <p:cNvSpPr txBox="1"/>
          <p:nvPr/>
        </p:nvSpPr>
        <p:spPr>
          <a:xfrm>
            <a:off x="4454502" y="3095581"/>
            <a:ext cx="4417060" cy="1428596"/>
          </a:xfrm>
          <a:prstGeom prst="rect">
            <a:avLst/>
          </a:prstGeom>
        </p:spPr>
        <p:txBody>
          <a:bodyPr vert="horz" wrap="square" lIns="0" tIns="12700" rIns="0" bIns="0" rtlCol="0">
            <a:spAutoFit/>
          </a:bodyPr>
          <a:lstStyle/>
          <a:p>
            <a:pPr marL="12700" marR="5080">
              <a:lnSpc>
                <a:spcPct val="114799"/>
              </a:lnSpc>
              <a:spcBef>
                <a:spcPts val="100"/>
              </a:spcBef>
            </a:pPr>
            <a:r>
              <a:rPr lang="en-US" sz="2000" dirty="0" err="1" smtClean="0">
                <a:solidFill>
                  <a:srgbClr val="1A1B17"/>
                </a:solidFill>
                <a:latin typeface="Microsoft Sans Serif"/>
                <a:cs typeface="Microsoft Sans Serif"/>
              </a:rPr>
              <a:t>Ibadah</a:t>
            </a:r>
            <a:r>
              <a:rPr lang="en-US" sz="2000" dirty="0" smtClean="0">
                <a:solidFill>
                  <a:srgbClr val="1A1B17"/>
                </a:solidFill>
                <a:latin typeface="Microsoft Sans Serif"/>
                <a:cs typeface="Microsoft Sans Serif"/>
              </a:rPr>
              <a:t> yang </a:t>
            </a:r>
            <a:r>
              <a:rPr lang="en-US" sz="2000" dirty="0" err="1" smtClean="0">
                <a:solidFill>
                  <a:srgbClr val="1A1B17"/>
                </a:solidFill>
                <a:latin typeface="Microsoft Sans Serif"/>
                <a:cs typeface="Microsoft Sans Serif"/>
              </a:rPr>
              <a:t>dilakukan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oleh</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seorang</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dinilai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oleh</a:t>
            </a:r>
            <a:r>
              <a:rPr lang="en-US" sz="2000" dirty="0" smtClean="0">
                <a:solidFill>
                  <a:srgbClr val="1A1B17"/>
                </a:solidFill>
                <a:latin typeface="Microsoft Sans Serif"/>
                <a:cs typeface="Microsoft Sans Serif"/>
              </a:rPr>
              <a:t> Allah </a:t>
            </a:r>
            <a:r>
              <a:rPr lang="en-US" sz="2000" dirty="0" err="1" smtClean="0">
                <a:solidFill>
                  <a:srgbClr val="1A1B17"/>
                </a:solidFill>
                <a:latin typeface="Microsoft Sans Serif"/>
                <a:cs typeface="Microsoft Sans Serif"/>
              </a:rPr>
              <a:t>berdasarkan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niatnya</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Jadi</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seorang</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muslim</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wajib</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untuk</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ikhlas</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saat</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menjalankan</a:t>
            </a:r>
            <a:r>
              <a:rPr lang="en-US" sz="2000" dirty="0" smtClean="0">
                <a:solidFill>
                  <a:srgbClr val="1A1B17"/>
                </a:solidFill>
                <a:latin typeface="Microsoft Sans Serif"/>
                <a:cs typeface="Microsoft Sans Serif"/>
              </a:rPr>
              <a:t> </a:t>
            </a:r>
            <a:r>
              <a:rPr lang="en-US" sz="2000" dirty="0" err="1" smtClean="0">
                <a:solidFill>
                  <a:srgbClr val="1A1B17"/>
                </a:solidFill>
                <a:latin typeface="Microsoft Sans Serif"/>
                <a:cs typeface="Microsoft Sans Serif"/>
              </a:rPr>
              <a:t>ibadah</a:t>
            </a:r>
            <a:r>
              <a:rPr lang="en-US" sz="2000" dirty="0">
                <a:solidFill>
                  <a:srgbClr val="1A1B17"/>
                </a:solidFill>
                <a:latin typeface="Microsoft Sans Serif"/>
                <a:cs typeface="Microsoft Sans Serif"/>
              </a:rPr>
              <a:t>.</a:t>
            </a:r>
            <a:endParaRPr sz="2000" dirty="0">
              <a:latin typeface="Microsoft Sans Serif"/>
              <a:cs typeface="Microsoft Sans Serif"/>
            </a:endParaRPr>
          </a:p>
        </p:txBody>
      </p:sp>
    </p:spTree>
    <p:extLst>
      <p:ext uri="{BB962C8B-B14F-4D97-AF65-F5344CB8AC3E}">
        <p14:creationId xmlns:p14="http://schemas.microsoft.com/office/powerpoint/2010/main" val="3621314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BE7DF"/>
          </a:solidFill>
        </p:spPr>
        <p:txBody>
          <a:bodyPr wrap="square" lIns="0" tIns="0" rIns="0" bIns="0" rtlCol="0"/>
          <a:lstStyle/>
          <a:p>
            <a:endParaRP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1028700" y="1096433"/>
            <a:ext cx="4552949" cy="8094131"/>
          </a:xfrm>
          <a:prstGeom prst="rect">
            <a:avLst/>
          </a:prstGeom>
        </p:spPr>
      </p:pic>
      <p:sp>
        <p:nvSpPr>
          <p:cNvPr id="4" name="object 4"/>
          <p:cNvSpPr/>
          <p:nvPr/>
        </p:nvSpPr>
        <p:spPr>
          <a:xfrm>
            <a:off x="16541869" y="1028700"/>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5" name="object 5"/>
          <p:cNvSpPr txBox="1"/>
          <p:nvPr/>
        </p:nvSpPr>
        <p:spPr>
          <a:xfrm>
            <a:off x="16727068" y="1208427"/>
            <a:ext cx="537845" cy="482600"/>
          </a:xfrm>
          <a:prstGeom prst="rect">
            <a:avLst/>
          </a:prstGeom>
        </p:spPr>
        <p:txBody>
          <a:bodyPr vert="horz" wrap="square" lIns="0" tIns="12700" rIns="0" bIns="0" rtlCol="0">
            <a:spAutoFit/>
          </a:bodyPr>
          <a:lstStyle/>
          <a:p>
            <a:pPr marL="12700" algn="ctr">
              <a:lnSpc>
                <a:spcPct val="100000"/>
              </a:lnSpc>
              <a:spcBef>
                <a:spcPts val="100"/>
              </a:spcBef>
            </a:pPr>
            <a:r>
              <a:rPr sz="3000" b="1" spc="-30" dirty="0">
                <a:solidFill>
                  <a:srgbClr val="FAFAFA"/>
                </a:solidFill>
                <a:latin typeface="Cambria"/>
                <a:cs typeface="Cambria"/>
              </a:rPr>
              <a:t>I</a:t>
            </a:r>
            <a:r>
              <a:rPr sz="3000" b="1" spc="-25" dirty="0">
                <a:solidFill>
                  <a:srgbClr val="FAFAFA"/>
                </a:solidFill>
                <a:latin typeface="Cambria"/>
                <a:cs typeface="Cambria"/>
              </a:rPr>
              <a:t>I</a:t>
            </a:r>
            <a:endParaRPr sz="3000" dirty="0">
              <a:latin typeface="Cambria"/>
              <a:cs typeface="Cambria"/>
            </a:endParaRPr>
          </a:p>
        </p:txBody>
      </p:sp>
      <p:sp>
        <p:nvSpPr>
          <p:cNvPr id="6" name="object 6"/>
          <p:cNvSpPr txBox="1"/>
          <p:nvPr/>
        </p:nvSpPr>
        <p:spPr>
          <a:xfrm>
            <a:off x="6994523" y="4658736"/>
            <a:ext cx="6860540" cy="1018164"/>
          </a:xfrm>
          <a:prstGeom prst="rect">
            <a:avLst/>
          </a:prstGeom>
        </p:spPr>
        <p:txBody>
          <a:bodyPr vert="horz" wrap="square" lIns="0" tIns="73025" rIns="0" bIns="0" rtlCol="0">
            <a:spAutoFit/>
          </a:bodyPr>
          <a:lstStyle/>
          <a:p>
            <a:pPr marL="12700" marR="5080">
              <a:lnSpc>
                <a:spcPts val="8009"/>
              </a:lnSpc>
              <a:spcBef>
                <a:spcPts val="575"/>
              </a:spcBef>
            </a:pPr>
            <a:r>
              <a:rPr lang="en-GB" sz="6000" b="1" spc="-150" dirty="0" err="1">
                <a:solidFill>
                  <a:srgbClr val="1A1B17"/>
                </a:solidFill>
                <a:latin typeface="Cambria"/>
                <a:cs typeface="Cambria"/>
              </a:rPr>
              <a:t>Jenis-Jenis</a:t>
            </a:r>
            <a:r>
              <a:rPr lang="en-GB" sz="6000" b="1" spc="-150" dirty="0">
                <a:solidFill>
                  <a:srgbClr val="1A1B17"/>
                </a:solidFill>
                <a:latin typeface="Cambria"/>
                <a:cs typeface="Cambria"/>
              </a:rPr>
              <a:t> </a:t>
            </a:r>
            <a:r>
              <a:rPr lang="en-GB" sz="6000" b="1" spc="-150" dirty="0" err="1">
                <a:solidFill>
                  <a:srgbClr val="1A1B17"/>
                </a:solidFill>
                <a:latin typeface="Cambria"/>
                <a:cs typeface="Cambria"/>
              </a:rPr>
              <a:t>Ibadah</a:t>
            </a:r>
            <a:endParaRPr sz="6000" spc="-150" dirty="0">
              <a:latin typeface="Cambria"/>
              <a:cs typeface="Cambria"/>
            </a:endParaRPr>
          </a:p>
        </p:txBody>
      </p:sp>
      <p:sp>
        <p:nvSpPr>
          <p:cNvPr id="8" name="object 8"/>
          <p:cNvSpPr/>
          <p:nvPr/>
        </p:nvSpPr>
        <p:spPr>
          <a:xfrm>
            <a:off x="7015305" y="6334125"/>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CCA63C"/>
          </a:solidFill>
        </p:spPr>
        <p:txBody>
          <a:bodyPr wrap="square" lIns="0" tIns="0" rIns="0" bIns="0" rtlCol="0"/>
          <a:lstStyle/>
          <a:p>
            <a:endParaRPr/>
          </a:p>
        </p:txBody>
      </p:sp>
      <p:sp>
        <p:nvSpPr>
          <p:cNvPr id="9" name="object 9"/>
          <p:cNvSpPr/>
          <p:nvPr/>
        </p:nvSpPr>
        <p:spPr>
          <a:xfrm>
            <a:off x="15836374" y="1028700"/>
            <a:ext cx="28575" cy="82296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CCA63C"/>
          </a:solidFill>
        </p:spPr>
        <p:txBody>
          <a:bodyPr wrap="square" lIns="0" tIns="0" rIns="0" bIns="0" rtlCol="0"/>
          <a:lstStyle/>
          <a:p>
            <a:endParaRPr/>
          </a:p>
        </p:txBody>
      </p:sp>
      <p:pic>
        <p:nvPicPr>
          <p:cNvPr id="10" name="object 10"/>
          <p:cNvPicPr/>
          <p:nvPr/>
        </p:nvPicPr>
        <p:blipFill>
          <a:blip r:embed="rId3" cstate="print"/>
          <a:stretch>
            <a:fillRect/>
          </a:stretch>
        </p:blipFill>
        <p:spPr>
          <a:xfrm>
            <a:off x="16885921" y="9040111"/>
            <a:ext cx="218999" cy="218836"/>
          </a:xfrm>
          <a:prstGeom prst="rect">
            <a:avLst/>
          </a:prstGeom>
        </p:spPr>
      </p:pic>
      <p:pic>
        <p:nvPicPr>
          <p:cNvPr id="11" name="object 11"/>
          <p:cNvPicPr/>
          <p:nvPr/>
        </p:nvPicPr>
        <p:blipFill>
          <a:blip r:embed="rId3" cstate="print"/>
          <a:stretch>
            <a:fillRect/>
          </a:stretch>
        </p:blipFill>
        <p:spPr>
          <a:xfrm>
            <a:off x="16885921" y="8670273"/>
            <a:ext cx="218999" cy="218836"/>
          </a:xfrm>
          <a:prstGeom prst="rect">
            <a:avLst/>
          </a:prstGeom>
        </p:spPr>
      </p:pic>
      <p:pic>
        <p:nvPicPr>
          <p:cNvPr id="12" name="object 12"/>
          <p:cNvPicPr/>
          <p:nvPr/>
        </p:nvPicPr>
        <p:blipFill>
          <a:blip r:embed="rId4" cstate="print"/>
          <a:stretch>
            <a:fillRect/>
          </a:stretch>
        </p:blipFill>
        <p:spPr>
          <a:xfrm>
            <a:off x="16884656" y="8302811"/>
            <a:ext cx="219074" cy="219074"/>
          </a:xfrm>
          <a:prstGeom prst="rect">
            <a:avLst/>
          </a:prstGeom>
        </p:spPr>
      </p:pic>
    </p:spTree>
    <p:extLst>
      <p:ext uri="{BB962C8B-B14F-4D97-AF65-F5344CB8AC3E}">
        <p14:creationId xmlns:p14="http://schemas.microsoft.com/office/powerpoint/2010/main" val="2297117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p:nvPr/>
        </p:nvSpPr>
        <p:spPr>
          <a:xfrm>
            <a:off x="1330325" y="2244205"/>
            <a:ext cx="4130675" cy="382156"/>
          </a:xfrm>
          <a:prstGeom prst="rect">
            <a:avLst/>
          </a:prstGeom>
        </p:spPr>
        <p:txBody>
          <a:bodyPr vert="horz" wrap="square" lIns="0" tIns="12700" rIns="0" bIns="0" rtlCol="0">
            <a:spAutoFit/>
          </a:bodyPr>
          <a:lstStyle/>
          <a:p>
            <a:pPr marL="12700">
              <a:lnSpc>
                <a:spcPct val="100000"/>
              </a:lnSpc>
              <a:spcBef>
                <a:spcPts val="100"/>
              </a:spcBef>
            </a:pPr>
            <a:r>
              <a:rPr lang="en-GB" sz="2400" spc="-150" dirty="0">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Dari </a:t>
            </a:r>
            <a:r>
              <a:rPr lang="en-GB" sz="2400" spc="-150" dirty="0" err="1">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segi</a:t>
            </a:r>
            <a:r>
              <a:rPr lang="en-GB" sz="2400" spc="-150" dirty="0">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400" spc="-150" dirty="0" err="1">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umum</a:t>
            </a:r>
            <a:r>
              <a:rPr lang="en-GB" sz="2400" spc="-150" dirty="0">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 dan </a:t>
            </a:r>
            <a:r>
              <a:rPr lang="en-GB" sz="2400" spc="-150" dirty="0" err="1">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khusus</a:t>
            </a:r>
            <a:endParaRPr sz="2400" spc="-15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0" name="object 20"/>
          <p:cNvSpPr txBox="1"/>
          <p:nvPr/>
        </p:nvSpPr>
        <p:spPr>
          <a:xfrm>
            <a:off x="838200" y="2933700"/>
            <a:ext cx="7947108" cy="1801134"/>
          </a:xfrm>
          <a:prstGeom prst="rect">
            <a:avLst/>
          </a:prstGeom>
        </p:spPr>
        <p:txBody>
          <a:bodyPr vert="horz" wrap="square" lIns="0" tIns="12700" rIns="0" bIns="0" rtlCol="0">
            <a:spAutoFit/>
          </a:bodyPr>
          <a:lstStyle/>
          <a:p>
            <a:pPr marL="457200" lvl="0" indent="-457200" algn="just">
              <a:lnSpc>
                <a:spcPct val="150000"/>
              </a:lnSpc>
              <a:buAutoNum type="arabicPeriod"/>
            </a:pP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Khoshoh</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ketentuannya</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telah</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ditetapkan</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dalam</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nash</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dalil</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dasar</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hukum</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jelas</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57200" lvl="0" indent="-457200" algn="just">
              <a:lnSpc>
                <a:spcPct val="150000"/>
              </a:lnSpc>
              <a:buAutoNum type="arabicPeriod"/>
            </a:pP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Ammah</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segala</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perilaku</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baik</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dilakukan</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semata-mata</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hanya</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karena</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Allah SWT.</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1" name="object 21"/>
          <p:cNvSpPr/>
          <p:nvPr/>
        </p:nvSpPr>
        <p:spPr>
          <a:xfrm>
            <a:off x="1343025" y="2781300"/>
            <a:ext cx="3457575" cy="45719"/>
          </a:xfrm>
          <a:custGeom>
            <a:avLst/>
            <a:gdLst/>
            <a:ahLst/>
            <a:cxnLst/>
            <a:rect l="l" t="t" r="r" b="b"/>
            <a:pathLst>
              <a:path w="5819775" h="28575">
                <a:moveTo>
                  <a:pt x="5819774" y="28574"/>
                </a:moveTo>
                <a:lnTo>
                  <a:pt x="0" y="28574"/>
                </a:lnTo>
                <a:lnTo>
                  <a:pt x="0" y="0"/>
                </a:lnTo>
                <a:lnTo>
                  <a:pt x="5819774" y="0"/>
                </a:lnTo>
                <a:lnTo>
                  <a:pt x="5819774" y="28574"/>
                </a:lnTo>
                <a:close/>
              </a:path>
            </a:pathLst>
          </a:custGeom>
          <a:solidFill>
            <a:srgbClr val="CCA63C"/>
          </a:solidFill>
        </p:spPr>
        <p:txBody>
          <a:bodyPr wrap="square" lIns="0" tIns="0" rIns="0" bIns="0" rtlCol="0"/>
          <a:lstStyle/>
          <a:p>
            <a:endParaRPr sz="200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0" name="object 8">
            <a:extLst>
              <a:ext uri="{FF2B5EF4-FFF2-40B4-BE49-F238E27FC236}">
                <a16:creationId xmlns:a16="http://schemas.microsoft.com/office/drawing/2014/main" xmlns="" id="{342C345F-9BD5-40EA-A1FA-9E499E528284}"/>
              </a:ext>
            </a:extLst>
          </p:cNvPr>
          <p:cNvSpPr txBox="1"/>
          <p:nvPr/>
        </p:nvSpPr>
        <p:spPr>
          <a:xfrm>
            <a:off x="3089358" y="933443"/>
            <a:ext cx="4232200" cy="505267"/>
          </a:xfrm>
          <a:prstGeom prst="rect">
            <a:avLst/>
          </a:prstGeom>
        </p:spPr>
        <p:txBody>
          <a:bodyPr vert="horz" wrap="square" lIns="0" tIns="12700" rIns="0" bIns="0" rtlCol="0">
            <a:spAutoFit/>
          </a:bodyPr>
          <a:lstStyle/>
          <a:p>
            <a:pPr marL="12700">
              <a:lnSpc>
                <a:spcPct val="100000"/>
              </a:lnSpc>
              <a:spcBef>
                <a:spcPts val="100"/>
              </a:spcBef>
            </a:pPr>
            <a:r>
              <a:rPr lang="en-GB" sz="3200" spc="-185" dirty="0" err="1">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Jenis-Jenis</a:t>
            </a:r>
            <a:r>
              <a:rPr lang="en-GB" sz="3200" spc="-18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3200" spc="-185" dirty="0" err="1">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Ibadah</a:t>
            </a:r>
            <a:endParaRPr sz="320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4" name="object 19">
            <a:extLst>
              <a:ext uri="{FF2B5EF4-FFF2-40B4-BE49-F238E27FC236}">
                <a16:creationId xmlns:a16="http://schemas.microsoft.com/office/drawing/2014/main" xmlns="" id="{A042DA95-CCB3-4E2C-9A12-F145EBA1AF8B}"/>
              </a:ext>
            </a:extLst>
          </p:cNvPr>
          <p:cNvSpPr txBox="1"/>
          <p:nvPr/>
        </p:nvSpPr>
        <p:spPr>
          <a:xfrm>
            <a:off x="1280597" y="5356533"/>
            <a:ext cx="7947108" cy="382156"/>
          </a:xfrm>
          <a:prstGeom prst="rect">
            <a:avLst/>
          </a:prstGeom>
        </p:spPr>
        <p:txBody>
          <a:bodyPr vert="horz" wrap="square" lIns="0" tIns="12700" rIns="0" bIns="0" rtlCol="0">
            <a:spAutoFit/>
          </a:bodyPr>
          <a:lstStyle/>
          <a:p>
            <a:pPr marL="12700" algn="just">
              <a:lnSpc>
                <a:spcPct val="100000"/>
              </a:lnSpc>
              <a:spcBef>
                <a:spcPts val="100"/>
              </a:spcBef>
            </a:pPr>
            <a:r>
              <a:rPr lang="en-GB" sz="2400" spc="-150" dirty="0">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Dari </a:t>
            </a:r>
            <a:r>
              <a:rPr lang="en-GB" sz="2400" spc="-150" dirty="0" err="1">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segi</a:t>
            </a:r>
            <a:r>
              <a:rPr lang="en-GB" sz="2400" spc="-150" dirty="0">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400" spc="-150" dirty="0" err="1">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kepentingan</a:t>
            </a:r>
            <a:r>
              <a:rPr lang="en-GB" sz="2400" spc="-150" dirty="0">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400" spc="-150" dirty="0" err="1">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perseorangan</a:t>
            </a:r>
            <a:r>
              <a:rPr lang="en-GB" sz="2400" spc="-150" dirty="0">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 atau </a:t>
            </a:r>
            <a:r>
              <a:rPr lang="en-GB" sz="2400" spc="-150" dirty="0" err="1">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masyarakat</a:t>
            </a:r>
            <a:endParaRPr sz="2400" spc="-15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5" name="object 20">
            <a:extLst>
              <a:ext uri="{FF2B5EF4-FFF2-40B4-BE49-F238E27FC236}">
                <a16:creationId xmlns:a16="http://schemas.microsoft.com/office/drawing/2014/main" xmlns="" id="{8D781887-1DDB-431D-9092-4BB96B6A8F25}"/>
              </a:ext>
            </a:extLst>
          </p:cNvPr>
          <p:cNvSpPr txBox="1"/>
          <p:nvPr/>
        </p:nvSpPr>
        <p:spPr>
          <a:xfrm>
            <a:off x="838200" y="6132944"/>
            <a:ext cx="5708650" cy="888448"/>
          </a:xfrm>
          <a:prstGeom prst="rect">
            <a:avLst/>
          </a:prstGeom>
        </p:spPr>
        <p:txBody>
          <a:bodyPr vert="horz" wrap="square" lIns="0" tIns="12700" rIns="0" bIns="0" rtlCol="0">
            <a:spAutoFit/>
          </a:bodyPr>
          <a:lstStyle/>
          <a:p>
            <a:pPr marL="457200" lvl="0" indent="-457200" algn="just">
              <a:lnSpc>
                <a:spcPct val="150000"/>
              </a:lnSpc>
              <a:buFont typeface="+mj-lt"/>
              <a:buAutoNum type="arabicPeriod"/>
            </a:pP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wajib</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fardhu</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57200" lvl="0" indent="-457200" algn="just">
              <a:lnSpc>
                <a:spcPct val="150000"/>
              </a:lnSpc>
              <a:buFont typeface="+mj-lt"/>
              <a:buAutoNum type="arabicPeriod"/>
            </a:pP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ijtima’i</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6" name="object 21">
            <a:extLst>
              <a:ext uri="{FF2B5EF4-FFF2-40B4-BE49-F238E27FC236}">
                <a16:creationId xmlns:a16="http://schemas.microsoft.com/office/drawing/2014/main" xmlns="" id="{A6E7342C-08E0-45DA-9EE4-8601523F0909}"/>
              </a:ext>
            </a:extLst>
          </p:cNvPr>
          <p:cNvSpPr/>
          <p:nvPr/>
        </p:nvSpPr>
        <p:spPr>
          <a:xfrm>
            <a:off x="1343025" y="5981700"/>
            <a:ext cx="6276975" cy="45719"/>
          </a:xfrm>
          <a:custGeom>
            <a:avLst/>
            <a:gdLst/>
            <a:ahLst/>
            <a:cxnLst/>
            <a:rect l="l" t="t" r="r" b="b"/>
            <a:pathLst>
              <a:path w="5819775" h="28575">
                <a:moveTo>
                  <a:pt x="5819774" y="28574"/>
                </a:moveTo>
                <a:lnTo>
                  <a:pt x="0" y="28574"/>
                </a:lnTo>
                <a:lnTo>
                  <a:pt x="0" y="0"/>
                </a:lnTo>
                <a:lnTo>
                  <a:pt x="5819774" y="0"/>
                </a:lnTo>
                <a:lnTo>
                  <a:pt x="5819774" y="28574"/>
                </a:lnTo>
                <a:close/>
              </a:path>
            </a:pathLst>
          </a:custGeom>
          <a:solidFill>
            <a:srgbClr val="CCA63C"/>
          </a:solidFill>
        </p:spPr>
        <p:txBody>
          <a:bodyPr wrap="square" lIns="0" tIns="0" rIns="0" bIns="0" rtlCol="0"/>
          <a:lstStyle/>
          <a:p>
            <a:endParaRPr sz="200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8" name="object 19">
            <a:extLst>
              <a:ext uri="{FF2B5EF4-FFF2-40B4-BE49-F238E27FC236}">
                <a16:creationId xmlns:a16="http://schemas.microsoft.com/office/drawing/2014/main" xmlns="" id="{72B4D9F1-F02B-46B4-B716-BF4A83293D70}"/>
              </a:ext>
            </a:extLst>
          </p:cNvPr>
          <p:cNvSpPr txBox="1"/>
          <p:nvPr/>
        </p:nvSpPr>
        <p:spPr>
          <a:xfrm>
            <a:off x="10604500" y="2246744"/>
            <a:ext cx="5721350" cy="382156"/>
          </a:xfrm>
          <a:prstGeom prst="rect">
            <a:avLst/>
          </a:prstGeom>
        </p:spPr>
        <p:txBody>
          <a:bodyPr vert="horz" wrap="square" lIns="0" tIns="12700" rIns="0" bIns="0" rtlCol="0">
            <a:spAutoFit/>
          </a:bodyPr>
          <a:lstStyle/>
          <a:p>
            <a:pPr marL="12700">
              <a:lnSpc>
                <a:spcPct val="100000"/>
              </a:lnSpc>
              <a:spcBef>
                <a:spcPts val="100"/>
              </a:spcBef>
            </a:pPr>
            <a:r>
              <a:rPr lang="en-GB" sz="2400" spc="-150" dirty="0">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Dari </a:t>
            </a:r>
            <a:r>
              <a:rPr lang="en-GB" sz="2400" spc="-150" dirty="0" err="1">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segi</a:t>
            </a:r>
            <a:r>
              <a:rPr lang="en-GB" sz="2400" spc="-150" dirty="0">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400" spc="-150" dirty="0" err="1">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cara</a:t>
            </a:r>
            <a:r>
              <a:rPr lang="en-GB" sz="2400" spc="-150" dirty="0">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400" spc="-150" dirty="0" err="1">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pelaksanaannya</a:t>
            </a:r>
            <a:endParaRPr sz="2400" spc="-15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9" name="object 20">
            <a:extLst>
              <a:ext uri="{FF2B5EF4-FFF2-40B4-BE49-F238E27FC236}">
                <a16:creationId xmlns:a16="http://schemas.microsoft.com/office/drawing/2014/main" xmlns="" id="{37025B4B-81EB-4117-B02A-6F491D1A01EF}"/>
              </a:ext>
            </a:extLst>
          </p:cNvPr>
          <p:cNvSpPr txBox="1"/>
          <p:nvPr/>
        </p:nvSpPr>
        <p:spPr>
          <a:xfrm>
            <a:off x="10579100" y="2998888"/>
            <a:ext cx="5708650" cy="2262799"/>
          </a:xfrm>
          <a:prstGeom prst="rect">
            <a:avLst/>
          </a:prstGeom>
        </p:spPr>
        <p:txBody>
          <a:bodyPr vert="horz" wrap="square" lIns="0" tIns="12700" rIns="0" bIns="0" rtlCol="0">
            <a:spAutoFit/>
          </a:bodyPr>
          <a:lstStyle/>
          <a:p>
            <a:pPr marL="342900" lvl="0" indent="-342900" algn="just">
              <a:lnSpc>
                <a:spcPct val="150000"/>
              </a:lnSpc>
              <a:buFont typeface="+mj-lt"/>
              <a:buAutoNum type="arabicPeriod"/>
            </a:pP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jasmaniyah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dan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ruhiyah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seperti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sholat</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dan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puasa</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342900" lvl="0" indent="-342900" algn="just">
              <a:lnSpc>
                <a:spcPct val="150000"/>
              </a:lnSpc>
              <a:buFont typeface="+mj-lt"/>
              <a:buAutoNum type="arabicPeriod"/>
            </a:pP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ruhiyah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dan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amaliyah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seperti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zakat</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342900" lvl="0" indent="-342900" algn="just">
              <a:lnSpc>
                <a:spcPct val="150000"/>
              </a:lnSpc>
              <a:buFont typeface="+mj-lt"/>
              <a:buAutoNum type="arabicPeriod"/>
            </a:pP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jasmaniyah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ruhiyah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dan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amaliyah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seperti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pergi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haji</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0" name="object 21">
            <a:extLst>
              <a:ext uri="{FF2B5EF4-FFF2-40B4-BE49-F238E27FC236}">
                <a16:creationId xmlns:a16="http://schemas.microsoft.com/office/drawing/2014/main" xmlns="" id="{504A42F9-3FEC-45A8-9A0D-D4ECAF534E0E}"/>
              </a:ext>
            </a:extLst>
          </p:cNvPr>
          <p:cNvSpPr/>
          <p:nvPr/>
        </p:nvSpPr>
        <p:spPr>
          <a:xfrm>
            <a:off x="10591801" y="2781300"/>
            <a:ext cx="3733799" cy="45719"/>
          </a:xfrm>
          <a:custGeom>
            <a:avLst/>
            <a:gdLst/>
            <a:ahLst/>
            <a:cxnLst/>
            <a:rect l="l" t="t" r="r" b="b"/>
            <a:pathLst>
              <a:path w="5819775" h="28575">
                <a:moveTo>
                  <a:pt x="5819774" y="28574"/>
                </a:moveTo>
                <a:lnTo>
                  <a:pt x="0" y="28574"/>
                </a:lnTo>
                <a:lnTo>
                  <a:pt x="0" y="0"/>
                </a:lnTo>
                <a:lnTo>
                  <a:pt x="5819774" y="0"/>
                </a:lnTo>
                <a:lnTo>
                  <a:pt x="5819774" y="28574"/>
                </a:lnTo>
                <a:close/>
              </a:path>
            </a:pathLst>
          </a:custGeom>
          <a:solidFill>
            <a:srgbClr val="CCA63C"/>
          </a:solidFill>
        </p:spPr>
        <p:txBody>
          <a:bodyPr wrap="square" lIns="0" tIns="0" rIns="0" bIns="0" rtlCol="0"/>
          <a:lstStyle/>
          <a:p>
            <a:endParaRPr sz="200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2" name="object 19">
            <a:extLst>
              <a:ext uri="{FF2B5EF4-FFF2-40B4-BE49-F238E27FC236}">
                <a16:creationId xmlns:a16="http://schemas.microsoft.com/office/drawing/2014/main" xmlns="" id="{917B4378-188E-4136-9737-6D49D59CE4F4}"/>
              </a:ext>
            </a:extLst>
          </p:cNvPr>
          <p:cNvSpPr txBox="1"/>
          <p:nvPr/>
        </p:nvSpPr>
        <p:spPr>
          <a:xfrm>
            <a:off x="10591800" y="6132944"/>
            <a:ext cx="5721350" cy="382156"/>
          </a:xfrm>
          <a:prstGeom prst="rect">
            <a:avLst/>
          </a:prstGeom>
        </p:spPr>
        <p:txBody>
          <a:bodyPr vert="horz" wrap="square" lIns="0" tIns="12700" rIns="0" bIns="0" rtlCol="0">
            <a:spAutoFit/>
          </a:bodyPr>
          <a:lstStyle/>
          <a:p>
            <a:pPr marL="12700">
              <a:lnSpc>
                <a:spcPct val="100000"/>
              </a:lnSpc>
              <a:spcBef>
                <a:spcPts val="100"/>
              </a:spcBef>
            </a:pPr>
            <a:r>
              <a:rPr lang="en-GB" sz="2400" spc="-150" dirty="0">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Dari </a:t>
            </a:r>
            <a:r>
              <a:rPr lang="en-GB" sz="2400" spc="-150" dirty="0" err="1">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segi</a:t>
            </a:r>
            <a:r>
              <a:rPr lang="en-GB" sz="2400" spc="-150" dirty="0">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400" spc="-150" dirty="0" err="1">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bentuk</a:t>
            </a:r>
            <a:r>
              <a:rPr lang="en-GB" sz="2400" spc="-150" dirty="0">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 dan </a:t>
            </a:r>
            <a:r>
              <a:rPr lang="en-GB" sz="2400" spc="-150" dirty="0" err="1">
                <a:solidFill>
                  <a:srgbClr val="1A1B17"/>
                </a:solidFill>
                <a:latin typeface="Microsoft Sans Serif" panose="020B0604020202020204" pitchFamily="34" charset="0"/>
                <a:ea typeface="Microsoft Sans Serif" panose="020B0604020202020204" pitchFamily="34" charset="0"/>
                <a:cs typeface="Microsoft Sans Serif" panose="020B0604020202020204" pitchFamily="34" charset="0"/>
              </a:rPr>
              <a:t>sifatnya</a:t>
            </a:r>
            <a:endParaRPr sz="2400" spc="-15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3" name="object 20">
            <a:extLst>
              <a:ext uri="{FF2B5EF4-FFF2-40B4-BE49-F238E27FC236}">
                <a16:creationId xmlns:a16="http://schemas.microsoft.com/office/drawing/2014/main" xmlns="" id="{C60C7B36-01B3-418D-B7B0-8F2DE07A575B}"/>
              </a:ext>
            </a:extLst>
          </p:cNvPr>
          <p:cNvSpPr txBox="1"/>
          <p:nvPr/>
        </p:nvSpPr>
        <p:spPr>
          <a:xfrm>
            <a:off x="10591800" y="6914836"/>
            <a:ext cx="5708650" cy="2724464"/>
          </a:xfrm>
          <a:prstGeom prst="rect">
            <a:avLst/>
          </a:prstGeom>
        </p:spPr>
        <p:txBody>
          <a:bodyPr vert="horz" wrap="square" lIns="0" tIns="12700" rIns="0" bIns="0" rtlCol="0">
            <a:spAutoFit/>
          </a:bodyPr>
          <a:lstStyle/>
          <a:p>
            <a:pPr marL="342900" lvl="0" indent="-342900" algn="just">
              <a:lnSpc>
                <a:spcPct val="150000"/>
              </a:lnSpc>
              <a:buFont typeface="+mj-lt"/>
              <a:buAutoNum type="arabicPeriod"/>
            </a:pP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berupa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pekerjaan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tertentu</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dengan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perkataan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dan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perbuatan</a:t>
            </a:r>
            <a:endPar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342900" lvl="0" indent="-342900" algn="just">
              <a:lnSpc>
                <a:spcPct val="150000"/>
              </a:lnSpc>
              <a:buFont typeface="+mj-lt"/>
              <a:buAutoNum type="arabicPeriod"/>
            </a:pP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berupa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ucapan</a:t>
            </a:r>
            <a:endPar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342900" lvl="0" indent="-342900" algn="just">
              <a:lnSpc>
                <a:spcPct val="150000"/>
              </a:lnSpc>
              <a:buFont typeface="+mj-lt"/>
              <a:buAutoNum type="arabicPeriod"/>
            </a:pP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berupa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perbuatan</a:t>
            </a:r>
            <a:endPar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342900" lvl="0" indent="-342900" algn="just">
              <a:lnSpc>
                <a:spcPct val="150000"/>
              </a:lnSpc>
              <a:buFont typeface="+mj-lt"/>
              <a:buAutoNum type="arabicPeriod"/>
            </a:pP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berupa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menahan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diri</a:t>
            </a:r>
            <a:endPar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342900" lvl="0" indent="-342900" algn="just">
              <a:lnSpc>
                <a:spcPct val="150000"/>
              </a:lnSpc>
              <a:buFont typeface="+mj-lt"/>
              <a:buAutoNum type="arabicPeriod"/>
            </a:pP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sifatnya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menggugurkan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hak</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4" name="object 21">
            <a:extLst>
              <a:ext uri="{FF2B5EF4-FFF2-40B4-BE49-F238E27FC236}">
                <a16:creationId xmlns:a16="http://schemas.microsoft.com/office/drawing/2014/main" xmlns="" id="{6F67D25E-3AC4-482E-BE9A-AF97D5854D58}"/>
              </a:ext>
            </a:extLst>
          </p:cNvPr>
          <p:cNvSpPr/>
          <p:nvPr/>
        </p:nvSpPr>
        <p:spPr>
          <a:xfrm>
            <a:off x="10604501" y="6697248"/>
            <a:ext cx="3492500" cy="46452"/>
          </a:xfrm>
          <a:custGeom>
            <a:avLst/>
            <a:gdLst/>
            <a:ahLst/>
            <a:cxnLst/>
            <a:rect l="l" t="t" r="r" b="b"/>
            <a:pathLst>
              <a:path w="5819775" h="28575">
                <a:moveTo>
                  <a:pt x="5819774" y="28574"/>
                </a:moveTo>
                <a:lnTo>
                  <a:pt x="0" y="28574"/>
                </a:lnTo>
                <a:lnTo>
                  <a:pt x="0" y="0"/>
                </a:lnTo>
                <a:lnTo>
                  <a:pt x="5819774" y="0"/>
                </a:lnTo>
                <a:lnTo>
                  <a:pt x="5819774" y="28574"/>
                </a:lnTo>
                <a:close/>
              </a:path>
            </a:pathLst>
          </a:custGeom>
          <a:solidFill>
            <a:srgbClr val="CCA63C"/>
          </a:solidFill>
        </p:spPr>
        <p:txBody>
          <a:bodyPr wrap="square" lIns="0" tIns="0" rIns="0" bIns="0" rtlCol="0"/>
          <a:lstStyle/>
          <a:p>
            <a:endParaRPr sz="200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51" name="object 3">
            <a:extLst>
              <a:ext uri="{FF2B5EF4-FFF2-40B4-BE49-F238E27FC236}">
                <a16:creationId xmlns:a16="http://schemas.microsoft.com/office/drawing/2014/main" xmlns="" id="{65C7BBEB-FE15-4FFE-8060-DF379A8CBBD8}"/>
              </a:ext>
            </a:extLst>
          </p:cNvPr>
          <p:cNvPicPr/>
          <p:nvPr/>
        </p:nvPicPr>
        <p:blipFill>
          <a:blip r:embed="rId2" cstate="print"/>
          <a:stretch>
            <a:fillRect/>
          </a:stretch>
        </p:blipFill>
        <p:spPr>
          <a:xfrm>
            <a:off x="1765996" y="1028700"/>
            <a:ext cx="218836" cy="218999"/>
          </a:xfrm>
          <a:prstGeom prst="rect">
            <a:avLst/>
          </a:prstGeom>
        </p:spPr>
      </p:pic>
      <p:pic>
        <p:nvPicPr>
          <p:cNvPr id="52" name="object 4">
            <a:extLst>
              <a:ext uri="{FF2B5EF4-FFF2-40B4-BE49-F238E27FC236}">
                <a16:creationId xmlns:a16="http://schemas.microsoft.com/office/drawing/2014/main" xmlns="" id="{FD98E9EB-D1AF-4908-B19F-3B7AE0CAC374}"/>
              </a:ext>
            </a:extLst>
          </p:cNvPr>
          <p:cNvPicPr/>
          <p:nvPr/>
        </p:nvPicPr>
        <p:blipFill>
          <a:blip r:embed="rId2" cstate="print"/>
          <a:stretch>
            <a:fillRect/>
          </a:stretch>
        </p:blipFill>
        <p:spPr>
          <a:xfrm>
            <a:off x="1396158" y="1028700"/>
            <a:ext cx="218836" cy="218999"/>
          </a:xfrm>
          <a:prstGeom prst="rect">
            <a:avLst/>
          </a:prstGeom>
        </p:spPr>
      </p:pic>
      <p:pic>
        <p:nvPicPr>
          <p:cNvPr id="53" name="object 5">
            <a:extLst>
              <a:ext uri="{FF2B5EF4-FFF2-40B4-BE49-F238E27FC236}">
                <a16:creationId xmlns:a16="http://schemas.microsoft.com/office/drawing/2014/main" xmlns="" id="{373F6516-9286-4BBE-8FE6-2517A2810F40}"/>
              </a:ext>
            </a:extLst>
          </p:cNvPr>
          <p:cNvPicPr/>
          <p:nvPr/>
        </p:nvPicPr>
        <p:blipFill>
          <a:blip r:embed="rId3" cstate="print"/>
          <a:stretch>
            <a:fillRect/>
          </a:stretch>
        </p:blipFill>
        <p:spPr>
          <a:xfrm>
            <a:off x="1028700" y="1029891"/>
            <a:ext cx="219074" cy="219074"/>
          </a:xfrm>
          <a:prstGeom prst="rect">
            <a:avLst/>
          </a:prstGeom>
        </p:spPr>
      </p:pic>
    </p:spTree>
    <p:extLst>
      <p:ext uri="{BB962C8B-B14F-4D97-AF65-F5344CB8AC3E}">
        <p14:creationId xmlns:p14="http://schemas.microsoft.com/office/powerpoint/2010/main" val="393952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fade">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5">
                                            <p:txEl>
                                              <p:pRg st="0" end="0"/>
                                            </p:txEl>
                                          </p:spTgt>
                                        </p:tgtEl>
                                        <p:attrNameLst>
                                          <p:attrName>style.visibility</p:attrName>
                                        </p:attrNameLst>
                                      </p:cBhvr>
                                      <p:to>
                                        <p:strVal val="visible"/>
                                      </p:to>
                                    </p:set>
                                    <p:animEffect transition="in" filter="fade">
                                      <p:cBhvr>
                                        <p:cTn id="25" dur="500"/>
                                        <p:tgtEl>
                                          <p:spTgt spid="35">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5">
                                            <p:txEl>
                                              <p:pRg st="1" end="1"/>
                                            </p:txEl>
                                          </p:spTgt>
                                        </p:tgtEl>
                                        <p:attrNameLst>
                                          <p:attrName>style.visibility</p:attrName>
                                        </p:attrNameLst>
                                      </p:cBhvr>
                                      <p:to>
                                        <p:strVal val="visible"/>
                                      </p:to>
                                    </p:set>
                                    <p:animEffect transition="in" filter="fade">
                                      <p:cBhvr>
                                        <p:cTn id="28" dur="500"/>
                                        <p:tgtEl>
                                          <p:spTgt spid="3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9">
                                            <p:txEl>
                                              <p:pRg st="0" end="0"/>
                                            </p:txEl>
                                          </p:spTgt>
                                        </p:tgtEl>
                                        <p:attrNameLst>
                                          <p:attrName>style.visibility</p:attrName>
                                        </p:attrNameLst>
                                      </p:cBhvr>
                                      <p:to>
                                        <p:strVal val="visible"/>
                                      </p:to>
                                    </p:set>
                                    <p:animEffect transition="in" filter="fade">
                                      <p:cBhvr>
                                        <p:cTn id="41" dur="500"/>
                                        <p:tgtEl>
                                          <p:spTgt spid="39">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9">
                                            <p:txEl>
                                              <p:pRg st="1" end="1"/>
                                            </p:txEl>
                                          </p:spTgt>
                                        </p:tgtEl>
                                        <p:attrNameLst>
                                          <p:attrName>style.visibility</p:attrName>
                                        </p:attrNameLst>
                                      </p:cBhvr>
                                      <p:to>
                                        <p:strVal val="visible"/>
                                      </p:to>
                                    </p:set>
                                    <p:animEffect transition="in" filter="fade">
                                      <p:cBhvr>
                                        <p:cTn id="46" dur="500"/>
                                        <p:tgtEl>
                                          <p:spTgt spid="39">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9">
                                            <p:txEl>
                                              <p:pRg st="2" end="2"/>
                                            </p:txEl>
                                          </p:spTgt>
                                        </p:tgtEl>
                                        <p:attrNameLst>
                                          <p:attrName>style.visibility</p:attrName>
                                        </p:attrNameLst>
                                      </p:cBhvr>
                                      <p:to>
                                        <p:strVal val="visible"/>
                                      </p:to>
                                    </p:set>
                                    <p:animEffect transition="in" filter="fade">
                                      <p:cBhvr>
                                        <p:cTn id="51" dur="500"/>
                                        <p:tgtEl>
                                          <p:spTgt spid="39">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3">
                                            <p:txEl>
                                              <p:pRg st="0" end="0"/>
                                            </p:txEl>
                                          </p:spTgt>
                                        </p:tgtEl>
                                        <p:attrNameLst>
                                          <p:attrName>style.visibility</p:attrName>
                                        </p:attrNameLst>
                                      </p:cBhvr>
                                      <p:to>
                                        <p:strVal val="visible"/>
                                      </p:to>
                                    </p:set>
                                    <p:animEffect transition="in" filter="fade">
                                      <p:cBhvr>
                                        <p:cTn id="64" dur="500"/>
                                        <p:tgtEl>
                                          <p:spTgt spid="43">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3">
                                            <p:txEl>
                                              <p:pRg st="1" end="1"/>
                                            </p:txEl>
                                          </p:spTgt>
                                        </p:tgtEl>
                                        <p:attrNameLst>
                                          <p:attrName>style.visibility</p:attrName>
                                        </p:attrNameLst>
                                      </p:cBhvr>
                                      <p:to>
                                        <p:strVal val="visible"/>
                                      </p:to>
                                    </p:set>
                                    <p:animEffect transition="in" filter="fade">
                                      <p:cBhvr>
                                        <p:cTn id="69" dur="500"/>
                                        <p:tgtEl>
                                          <p:spTgt spid="43">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43">
                                            <p:txEl>
                                              <p:pRg st="2" end="2"/>
                                            </p:txEl>
                                          </p:spTgt>
                                        </p:tgtEl>
                                        <p:attrNameLst>
                                          <p:attrName>style.visibility</p:attrName>
                                        </p:attrNameLst>
                                      </p:cBhvr>
                                      <p:to>
                                        <p:strVal val="visible"/>
                                      </p:to>
                                    </p:set>
                                    <p:animEffect transition="in" filter="fade">
                                      <p:cBhvr>
                                        <p:cTn id="74" dur="500"/>
                                        <p:tgtEl>
                                          <p:spTgt spid="43">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43">
                                            <p:txEl>
                                              <p:pRg st="3" end="3"/>
                                            </p:txEl>
                                          </p:spTgt>
                                        </p:tgtEl>
                                        <p:attrNameLst>
                                          <p:attrName>style.visibility</p:attrName>
                                        </p:attrNameLst>
                                      </p:cBhvr>
                                      <p:to>
                                        <p:strVal val="visible"/>
                                      </p:to>
                                    </p:set>
                                    <p:animEffect transition="in" filter="fade">
                                      <p:cBhvr>
                                        <p:cTn id="79" dur="500"/>
                                        <p:tgtEl>
                                          <p:spTgt spid="43">
                                            <p:txEl>
                                              <p:pRg st="3" end="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43">
                                            <p:txEl>
                                              <p:pRg st="4" end="4"/>
                                            </p:txEl>
                                          </p:spTgt>
                                        </p:tgtEl>
                                        <p:attrNameLst>
                                          <p:attrName>style.visibility</p:attrName>
                                        </p:attrNameLst>
                                      </p:cBhvr>
                                      <p:to>
                                        <p:strVal val="visible"/>
                                      </p:to>
                                    </p:set>
                                    <p:animEffect transition="in" filter="fade">
                                      <p:cBhvr>
                                        <p:cTn id="84" dur="500"/>
                                        <p:tgtEl>
                                          <p:spTgt spid="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animBg="1"/>
      <p:bldP spid="38" grpId="0"/>
      <p:bldP spid="40" grpId="0" animBg="1"/>
      <p:bldP spid="42" grpId="0"/>
      <p:bldP spid="4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BE7DF"/>
          </a:solidFill>
        </p:spPr>
        <p:txBody>
          <a:bodyPr wrap="square" lIns="0" tIns="0" rIns="0" bIns="0" rtlCol="0"/>
          <a:lstStyle/>
          <a:p>
            <a:endParaRP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1028700" y="1096433"/>
            <a:ext cx="4552949" cy="8094131"/>
          </a:xfrm>
          <a:prstGeom prst="rect">
            <a:avLst/>
          </a:prstGeom>
        </p:spPr>
      </p:pic>
      <p:sp>
        <p:nvSpPr>
          <p:cNvPr id="4" name="object 4"/>
          <p:cNvSpPr/>
          <p:nvPr/>
        </p:nvSpPr>
        <p:spPr>
          <a:xfrm>
            <a:off x="16541869" y="1028700"/>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5" name="object 5"/>
          <p:cNvSpPr txBox="1"/>
          <p:nvPr/>
        </p:nvSpPr>
        <p:spPr>
          <a:xfrm>
            <a:off x="16727068" y="1208427"/>
            <a:ext cx="537845" cy="482600"/>
          </a:xfrm>
          <a:prstGeom prst="rect">
            <a:avLst/>
          </a:prstGeom>
        </p:spPr>
        <p:txBody>
          <a:bodyPr vert="horz" wrap="square" lIns="0" tIns="12700" rIns="0" bIns="0" rtlCol="0">
            <a:spAutoFit/>
          </a:bodyPr>
          <a:lstStyle/>
          <a:p>
            <a:pPr marL="12700" algn="ctr">
              <a:lnSpc>
                <a:spcPct val="100000"/>
              </a:lnSpc>
              <a:spcBef>
                <a:spcPts val="100"/>
              </a:spcBef>
            </a:pPr>
            <a:r>
              <a:rPr sz="3000" b="1" spc="-30" dirty="0">
                <a:solidFill>
                  <a:srgbClr val="FAFAFA"/>
                </a:solidFill>
                <a:latin typeface="Cambria"/>
                <a:cs typeface="Cambria"/>
              </a:rPr>
              <a:t>I</a:t>
            </a:r>
            <a:r>
              <a:rPr sz="3000" b="1" spc="-25" dirty="0">
                <a:solidFill>
                  <a:srgbClr val="FAFAFA"/>
                </a:solidFill>
                <a:latin typeface="Cambria"/>
                <a:cs typeface="Cambria"/>
              </a:rPr>
              <a:t>I</a:t>
            </a:r>
            <a:endParaRPr sz="3000" dirty="0">
              <a:latin typeface="Cambria"/>
              <a:cs typeface="Cambria"/>
            </a:endParaRPr>
          </a:p>
        </p:txBody>
      </p:sp>
      <p:sp>
        <p:nvSpPr>
          <p:cNvPr id="6" name="object 6"/>
          <p:cNvSpPr txBox="1"/>
          <p:nvPr/>
        </p:nvSpPr>
        <p:spPr>
          <a:xfrm>
            <a:off x="6994523" y="3238500"/>
            <a:ext cx="6860540" cy="3070008"/>
          </a:xfrm>
          <a:prstGeom prst="rect">
            <a:avLst/>
          </a:prstGeom>
        </p:spPr>
        <p:txBody>
          <a:bodyPr vert="horz" wrap="square" lIns="0" tIns="73025" rIns="0" bIns="0" rtlCol="0">
            <a:spAutoFit/>
          </a:bodyPr>
          <a:lstStyle/>
          <a:p>
            <a:pPr marL="12700" marR="5080">
              <a:lnSpc>
                <a:spcPts val="8009"/>
              </a:lnSpc>
              <a:spcBef>
                <a:spcPts val="575"/>
              </a:spcBef>
            </a:pPr>
            <a:r>
              <a:rPr lang="en-GB" sz="6000" b="1" spc="-150" dirty="0" err="1">
                <a:solidFill>
                  <a:srgbClr val="1A1B17"/>
                </a:solidFill>
                <a:latin typeface="Cambria"/>
                <a:cs typeface="Cambria"/>
              </a:rPr>
              <a:t>Dalil-Dalil</a:t>
            </a:r>
            <a:r>
              <a:rPr lang="en-GB" sz="6000" b="1" spc="-150" dirty="0">
                <a:solidFill>
                  <a:srgbClr val="1A1B17"/>
                </a:solidFill>
                <a:latin typeface="Cambria"/>
                <a:cs typeface="Cambria"/>
              </a:rPr>
              <a:t> yang </a:t>
            </a:r>
            <a:r>
              <a:rPr lang="en-GB" sz="6000" b="1" spc="-150" dirty="0" err="1">
                <a:solidFill>
                  <a:srgbClr val="1A1B17"/>
                </a:solidFill>
                <a:latin typeface="Cambria"/>
                <a:cs typeface="Cambria"/>
              </a:rPr>
              <a:t>Berkaitan</a:t>
            </a:r>
            <a:r>
              <a:rPr lang="en-GB" sz="6000" b="1" spc="-150" dirty="0">
                <a:solidFill>
                  <a:srgbClr val="1A1B17"/>
                </a:solidFill>
                <a:latin typeface="Cambria"/>
                <a:cs typeface="Cambria"/>
              </a:rPr>
              <a:t> </a:t>
            </a:r>
            <a:r>
              <a:rPr lang="en-GB" sz="6000" b="1" spc="-150" dirty="0" err="1">
                <a:solidFill>
                  <a:srgbClr val="1A1B17"/>
                </a:solidFill>
                <a:latin typeface="Cambria"/>
                <a:cs typeface="Cambria"/>
              </a:rPr>
              <a:t>dengan</a:t>
            </a:r>
            <a:r>
              <a:rPr lang="en-GB" sz="6000" b="1" spc="-150" dirty="0">
                <a:solidFill>
                  <a:srgbClr val="1A1B17"/>
                </a:solidFill>
                <a:latin typeface="Cambria"/>
                <a:cs typeface="Cambria"/>
              </a:rPr>
              <a:t> </a:t>
            </a:r>
            <a:r>
              <a:rPr lang="en-GB" sz="6000" b="1" spc="-150" dirty="0" err="1">
                <a:solidFill>
                  <a:srgbClr val="1A1B17"/>
                </a:solidFill>
                <a:latin typeface="Cambria"/>
                <a:cs typeface="Cambria"/>
              </a:rPr>
              <a:t>Ibadah</a:t>
            </a:r>
            <a:endParaRPr sz="6000" spc="-150" dirty="0">
              <a:latin typeface="Cambria"/>
              <a:cs typeface="Cambria"/>
            </a:endParaRPr>
          </a:p>
        </p:txBody>
      </p:sp>
      <p:sp>
        <p:nvSpPr>
          <p:cNvPr id="8" name="object 8"/>
          <p:cNvSpPr/>
          <p:nvPr/>
        </p:nvSpPr>
        <p:spPr>
          <a:xfrm>
            <a:off x="7015305" y="6334125"/>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CCA63C"/>
          </a:solidFill>
        </p:spPr>
        <p:txBody>
          <a:bodyPr wrap="square" lIns="0" tIns="0" rIns="0" bIns="0" rtlCol="0"/>
          <a:lstStyle/>
          <a:p>
            <a:endParaRPr/>
          </a:p>
        </p:txBody>
      </p:sp>
      <p:sp>
        <p:nvSpPr>
          <p:cNvPr id="9" name="object 9"/>
          <p:cNvSpPr/>
          <p:nvPr/>
        </p:nvSpPr>
        <p:spPr>
          <a:xfrm>
            <a:off x="15836374" y="1028700"/>
            <a:ext cx="28575" cy="82296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CCA63C"/>
          </a:solidFill>
        </p:spPr>
        <p:txBody>
          <a:bodyPr wrap="square" lIns="0" tIns="0" rIns="0" bIns="0" rtlCol="0"/>
          <a:lstStyle/>
          <a:p>
            <a:endParaRPr/>
          </a:p>
        </p:txBody>
      </p:sp>
      <p:pic>
        <p:nvPicPr>
          <p:cNvPr id="10" name="object 10"/>
          <p:cNvPicPr/>
          <p:nvPr/>
        </p:nvPicPr>
        <p:blipFill>
          <a:blip r:embed="rId3" cstate="print"/>
          <a:stretch>
            <a:fillRect/>
          </a:stretch>
        </p:blipFill>
        <p:spPr>
          <a:xfrm>
            <a:off x="16885921" y="9040111"/>
            <a:ext cx="218999" cy="218836"/>
          </a:xfrm>
          <a:prstGeom prst="rect">
            <a:avLst/>
          </a:prstGeom>
        </p:spPr>
      </p:pic>
      <p:pic>
        <p:nvPicPr>
          <p:cNvPr id="11" name="object 11"/>
          <p:cNvPicPr/>
          <p:nvPr/>
        </p:nvPicPr>
        <p:blipFill>
          <a:blip r:embed="rId3" cstate="print"/>
          <a:stretch>
            <a:fillRect/>
          </a:stretch>
        </p:blipFill>
        <p:spPr>
          <a:xfrm>
            <a:off x="16885921" y="8670273"/>
            <a:ext cx="218999" cy="218836"/>
          </a:xfrm>
          <a:prstGeom prst="rect">
            <a:avLst/>
          </a:prstGeom>
        </p:spPr>
      </p:pic>
      <p:pic>
        <p:nvPicPr>
          <p:cNvPr id="12" name="object 12"/>
          <p:cNvPicPr/>
          <p:nvPr/>
        </p:nvPicPr>
        <p:blipFill>
          <a:blip r:embed="rId4" cstate="print"/>
          <a:stretch>
            <a:fillRect/>
          </a:stretch>
        </p:blipFill>
        <p:spPr>
          <a:xfrm>
            <a:off x="16884656" y="8302811"/>
            <a:ext cx="219074" cy="219074"/>
          </a:xfrm>
          <a:prstGeom prst="rect">
            <a:avLst/>
          </a:prstGeom>
        </p:spPr>
      </p:pic>
    </p:spTree>
    <p:extLst>
      <p:ext uri="{BB962C8B-B14F-4D97-AF65-F5344CB8AC3E}">
        <p14:creationId xmlns:p14="http://schemas.microsoft.com/office/powerpoint/2010/main" val="243280336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1765996" y="1028705"/>
            <a:ext cx="218836" cy="218999"/>
          </a:xfrm>
          <a:prstGeom prst="rect">
            <a:avLst/>
          </a:prstGeom>
        </p:spPr>
      </p:pic>
      <p:pic>
        <p:nvPicPr>
          <p:cNvPr id="4" name="object 4"/>
          <p:cNvPicPr/>
          <p:nvPr/>
        </p:nvPicPr>
        <p:blipFill>
          <a:blip r:embed="rId3" cstate="print"/>
          <a:stretch>
            <a:fillRect/>
          </a:stretch>
        </p:blipFill>
        <p:spPr>
          <a:xfrm>
            <a:off x="1396158" y="1028705"/>
            <a:ext cx="218836" cy="218999"/>
          </a:xfrm>
          <a:prstGeom prst="rect">
            <a:avLst/>
          </a:prstGeom>
        </p:spPr>
      </p:pic>
      <p:pic>
        <p:nvPicPr>
          <p:cNvPr id="5" name="object 5"/>
          <p:cNvPicPr/>
          <p:nvPr/>
        </p:nvPicPr>
        <p:blipFill>
          <a:blip r:embed="rId4" cstate="print"/>
          <a:stretch>
            <a:fillRect/>
          </a:stretch>
        </p:blipFill>
        <p:spPr>
          <a:xfrm>
            <a:off x="1028700" y="1029896"/>
            <a:ext cx="219074" cy="219074"/>
          </a:xfrm>
          <a:prstGeom prst="rect">
            <a:avLst/>
          </a:prstGeom>
        </p:spPr>
      </p:pic>
      <p:sp>
        <p:nvSpPr>
          <p:cNvPr id="6" name="object 6"/>
          <p:cNvSpPr/>
          <p:nvPr/>
        </p:nvSpPr>
        <p:spPr>
          <a:xfrm>
            <a:off x="1028700" y="2705100"/>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CCA63C"/>
          </a:solidFill>
        </p:spPr>
        <p:txBody>
          <a:bodyPr wrap="square" lIns="0" tIns="0" rIns="0" bIns="0" rtlCol="0"/>
          <a:lstStyle/>
          <a:p>
            <a:endParaRPr/>
          </a:p>
        </p:txBody>
      </p:sp>
      <p:sp>
        <p:nvSpPr>
          <p:cNvPr id="19" name="object 19"/>
          <p:cNvSpPr/>
          <p:nvPr/>
        </p:nvSpPr>
        <p:spPr>
          <a:xfrm>
            <a:off x="16351369" y="1028705"/>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20" name="object 20"/>
          <p:cNvSpPr txBox="1"/>
          <p:nvPr/>
        </p:nvSpPr>
        <p:spPr>
          <a:xfrm>
            <a:off x="16459200" y="1208434"/>
            <a:ext cx="643517" cy="474489"/>
          </a:xfrm>
          <a:prstGeom prst="rect">
            <a:avLst/>
          </a:prstGeom>
        </p:spPr>
        <p:txBody>
          <a:bodyPr vert="horz" wrap="square" lIns="0" tIns="12700" rIns="0" bIns="0" rtlCol="0">
            <a:spAutoFit/>
          </a:bodyPr>
          <a:lstStyle/>
          <a:p>
            <a:pPr marL="12700" algn="ctr">
              <a:lnSpc>
                <a:spcPct val="100000"/>
              </a:lnSpc>
              <a:spcBef>
                <a:spcPts val="100"/>
              </a:spcBef>
            </a:pPr>
            <a:r>
              <a:rPr lang="en-GB" sz="3000" b="1" spc="85" dirty="0">
                <a:solidFill>
                  <a:srgbClr val="FAFAFA"/>
                </a:solidFill>
                <a:latin typeface="Cambria"/>
                <a:cs typeface="Cambria"/>
              </a:rPr>
              <a:t>7</a:t>
            </a:r>
            <a:endParaRPr sz="3000" dirty="0">
              <a:latin typeface="Cambria"/>
              <a:cs typeface="Cambria"/>
            </a:endParaRPr>
          </a:p>
        </p:txBody>
      </p:sp>
      <p:sp>
        <p:nvSpPr>
          <p:cNvPr id="32" name="object 8">
            <a:extLst>
              <a:ext uri="{FF2B5EF4-FFF2-40B4-BE49-F238E27FC236}">
                <a16:creationId xmlns:a16="http://schemas.microsoft.com/office/drawing/2014/main" xmlns="" id="{A0FFE792-915B-45F6-9344-972D1544ACFC}"/>
              </a:ext>
            </a:extLst>
          </p:cNvPr>
          <p:cNvSpPr txBox="1"/>
          <p:nvPr/>
        </p:nvSpPr>
        <p:spPr>
          <a:xfrm>
            <a:off x="975088" y="1743878"/>
            <a:ext cx="8168911" cy="505267"/>
          </a:xfrm>
          <a:prstGeom prst="rect">
            <a:avLst/>
          </a:prstGeom>
        </p:spPr>
        <p:txBody>
          <a:bodyPr vert="horz" wrap="square" lIns="0" tIns="12700" rIns="0" bIns="0" rtlCol="0">
            <a:spAutoFit/>
          </a:bodyPr>
          <a:lstStyle/>
          <a:p>
            <a:pPr marL="12700">
              <a:lnSpc>
                <a:spcPct val="100000"/>
              </a:lnSpc>
              <a:spcBef>
                <a:spcPts val="100"/>
              </a:spcBef>
            </a:pPr>
            <a:r>
              <a:rPr lang="en-GB" sz="3200" spc="-185" dirty="0" err="1">
                <a:solidFill>
                  <a:schemeClr val="tx2"/>
                </a:solidFill>
                <a:latin typeface="Microsoft Sans Serif"/>
                <a:cs typeface="Microsoft Sans Serif"/>
              </a:rPr>
              <a:t>Dalil-Dalil</a:t>
            </a:r>
            <a:r>
              <a:rPr lang="en-GB" sz="3200" spc="-185" dirty="0">
                <a:solidFill>
                  <a:schemeClr val="tx2"/>
                </a:solidFill>
                <a:latin typeface="Microsoft Sans Serif"/>
                <a:cs typeface="Microsoft Sans Serif"/>
              </a:rPr>
              <a:t> yang </a:t>
            </a:r>
            <a:r>
              <a:rPr lang="en-GB" sz="3200" spc="-185" dirty="0" err="1">
                <a:solidFill>
                  <a:schemeClr val="tx2"/>
                </a:solidFill>
                <a:latin typeface="Microsoft Sans Serif"/>
                <a:cs typeface="Microsoft Sans Serif"/>
              </a:rPr>
              <a:t>Berkaitan</a:t>
            </a:r>
            <a:r>
              <a:rPr lang="en-GB" sz="3200" spc="-185" dirty="0">
                <a:solidFill>
                  <a:schemeClr val="tx2"/>
                </a:solidFill>
                <a:latin typeface="Microsoft Sans Serif"/>
                <a:cs typeface="Microsoft Sans Serif"/>
              </a:rPr>
              <a:t> </a:t>
            </a:r>
            <a:r>
              <a:rPr lang="en-GB" sz="3200" spc="-185" dirty="0" err="1">
                <a:solidFill>
                  <a:schemeClr val="tx2"/>
                </a:solidFill>
                <a:latin typeface="Microsoft Sans Serif"/>
                <a:cs typeface="Microsoft Sans Serif"/>
              </a:rPr>
              <a:t>dengan</a:t>
            </a:r>
            <a:r>
              <a:rPr lang="en-GB" sz="3200" spc="-185" dirty="0">
                <a:solidFill>
                  <a:schemeClr val="tx2"/>
                </a:solidFill>
                <a:latin typeface="Microsoft Sans Serif"/>
                <a:cs typeface="Microsoft Sans Serif"/>
              </a:rPr>
              <a:t> </a:t>
            </a:r>
            <a:r>
              <a:rPr lang="en-GB" sz="3200" spc="-185" dirty="0" err="1">
                <a:solidFill>
                  <a:schemeClr val="tx2"/>
                </a:solidFill>
                <a:latin typeface="Microsoft Sans Serif"/>
                <a:cs typeface="Microsoft Sans Serif"/>
              </a:rPr>
              <a:t>Ibadah</a:t>
            </a:r>
            <a:endParaRPr sz="3200" dirty="0">
              <a:solidFill>
                <a:schemeClr val="tx2"/>
              </a:solidFill>
              <a:latin typeface="Microsoft Sans Serif"/>
              <a:cs typeface="Microsoft Sans Serif"/>
            </a:endParaRPr>
          </a:p>
        </p:txBody>
      </p:sp>
      <p:sp>
        <p:nvSpPr>
          <p:cNvPr id="36" name="Rectangle 35">
            <a:extLst>
              <a:ext uri="{FF2B5EF4-FFF2-40B4-BE49-F238E27FC236}">
                <a16:creationId xmlns:a16="http://schemas.microsoft.com/office/drawing/2014/main" xmlns="" id="{ABE0F0BC-0348-4188-8DB9-DE46CE4FC883}"/>
              </a:ext>
            </a:extLst>
          </p:cNvPr>
          <p:cNvSpPr/>
          <p:nvPr/>
        </p:nvSpPr>
        <p:spPr>
          <a:xfrm>
            <a:off x="939919" y="3528636"/>
            <a:ext cx="16230599" cy="2211503"/>
          </a:xfrm>
          <a:prstGeom prst="rect">
            <a:avLst/>
          </a:prstGeom>
        </p:spPr>
        <p:txBody>
          <a:bodyPr wrap="square">
            <a:spAutoFit/>
          </a:bodyPr>
          <a:lstStyle/>
          <a:p>
            <a:pPr lvl="0" algn="just">
              <a:lnSpc>
                <a:spcPct val="200000"/>
              </a:lnSpc>
            </a:pP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1. Q.S Al-Baqarah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ayat</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43 yang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berisi</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perintah</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tentang</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sholat</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r">
              <a:lnSpc>
                <a:spcPct val="200000"/>
              </a:lnSpc>
            </a:pP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وَأَقِيمُوا</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ٱلصَّلَوٰةَ</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وَءَاتُوا</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ٱلزَّكَوٰةَ</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وَٱرْكَعُوا</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مَعَ</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ٱلرَّٰكِعِينَ</a:t>
            </a:r>
            <a:endParaRPr lang="en-ID" sz="3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lnSpc>
                <a:spcPct val="200000"/>
              </a:lnSpc>
            </a:pP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Dan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dirikan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shalat</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tunaikanlah</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zakat dan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ruku’lah</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beserta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orang-orang yang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ruku</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7" name="Rectangle 36">
            <a:extLst>
              <a:ext uri="{FF2B5EF4-FFF2-40B4-BE49-F238E27FC236}">
                <a16:creationId xmlns:a16="http://schemas.microsoft.com/office/drawing/2014/main" xmlns="" id="{0F136DD9-EC6D-49E0-9E27-F30DE43CF5F8}"/>
              </a:ext>
            </a:extLst>
          </p:cNvPr>
          <p:cNvSpPr/>
          <p:nvPr/>
        </p:nvSpPr>
        <p:spPr>
          <a:xfrm>
            <a:off x="1025645" y="6652088"/>
            <a:ext cx="16230599" cy="2157642"/>
          </a:xfrm>
          <a:prstGeom prst="rect">
            <a:avLst/>
          </a:prstGeom>
        </p:spPr>
        <p:txBody>
          <a:bodyPr wrap="square">
            <a:spAutoFit/>
          </a:bodyPr>
          <a:lstStyle/>
          <a:p>
            <a:pPr lvl="0" algn="just">
              <a:lnSpc>
                <a:spcPct val="150000"/>
              </a:lnSpc>
            </a:pP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2. Q.S Al-Baqarah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ayat</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183 yang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berisi</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perintah</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tentang</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puasa</a:t>
            </a:r>
            <a:endParaRPr lang="en-ID" sz="3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r">
              <a:lnSpc>
                <a:spcPct val="150000"/>
              </a:lnSpc>
            </a:pP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يَٰٓأَيُّهَا</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ٱلَّذِينَ</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ءَامَنُوا</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كُتِبَ</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عَلَيْكُمُ</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ٱلصِّيَامُ</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كَمَا</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كُتِبَ</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عَلَى</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ٱلَّذِينَ</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مِن</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قَبْلِكُمْ</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لَعَلَّكُمْ</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تَتَّقُونَ</a:t>
            </a:r>
            <a:endParaRPr lang="en-ID" sz="3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lnSpc>
                <a:spcPct val="150000"/>
              </a:lnSpc>
            </a:pP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Hai orang-orang yang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beriman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diwajibkan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atas</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kamu</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berpuasa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sebagaimana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diwajibkan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atas</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orang-orang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sebelum</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kamu</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agar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kamu</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bertakwa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79070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animEffect transition="in" filter="fade">
                                      <p:cBhvr>
                                        <p:cTn id="13" dur="500"/>
                                        <p:tgtEl>
                                          <p:spTgt spid="3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7">
                                            <p:txEl>
                                              <p:pRg st="0" end="0"/>
                                            </p:txEl>
                                          </p:spTgt>
                                        </p:tgtEl>
                                        <p:attrNameLst>
                                          <p:attrName>style.visibility</p:attrName>
                                        </p:attrNameLst>
                                      </p:cBhvr>
                                      <p:to>
                                        <p:strVal val="visible"/>
                                      </p:to>
                                    </p:set>
                                    <p:animEffect transition="in" filter="fade">
                                      <p:cBhvr>
                                        <p:cTn id="18" dur="500"/>
                                        <p:tgtEl>
                                          <p:spTgt spid="37">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7">
                                            <p:txEl>
                                              <p:pRg st="1" end="1"/>
                                            </p:txEl>
                                          </p:spTgt>
                                        </p:tgtEl>
                                        <p:attrNameLst>
                                          <p:attrName>style.visibility</p:attrName>
                                        </p:attrNameLst>
                                      </p:cBhvr>
                                      <p:to>
                                        <p:strVal val="visible"/>
                                      </p:to>
                                    </p:set>
                                    <p:animEffect transition="in" filter="fade">
                                      <p:cBhvr>
                                        <p:cTn id="21" dur="500"/>
                                        <p:tgtEl>
                                          <p:spTgt spid="37">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xEl>
                                              <p:pRg st="2" end="2"/>
                                            </p:txEl>
                                          </p:spTgt>
                                        </p:tgtEl>
                                        <p:attrNameLst>
                                          <p:attrName>style.visibility</p:attrName>
                                        </p:attrNameLst>
                                      </p:cBhvr>
                                      <p:to>
                                        <p:strVal val="visible"/>
                                      </p:to>
                                    </p:set>
                                    <p:animEffect transition="in" filter="fade">
                                      <p:cBhvr>
                                        <p:cTn id="24"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28800"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CCA63C"/>
          </a:solidFill>
        </p:spPr>
        <p:txBody>
          <a:bodyPr wrap="square" lIns="0" tIns="0" rIns="0" bIns="0" rtlCol="0"/>
          <a:lstStyle/>
          <a:p>
            <a:endParaRPr/>
          </a:p>
        </p:txBody>
      </p:sp>
      <p:sp>
        <p:nvSpPr>
          <p:cNvPr id="3" name="object 3"/>
          <p:cNvSpPr txBox="1">
            <a:spLocks noGrp="1"/>
          </p:cNvSpPr>
          <p:nvPr>
            <p:ph type="title"/>
          </p:nvPr>
        </p:nvSpPr>
        <p:spPr>
          <a:xfrm>
            <a:off x="2714938" y="914414"/>
            <a:ext cx="7835059" cy="1327864"/>
          </a:xfrm>
          <a:prstGeom prst="rect">
            <a:avLst/>
          </a:prstGeom>
        </p:spPr>
        <p:txBody>
          <a:bodyPr vert="horz" wrap="square" lIns="0" tIns="151130" rIns="0" bIns="0" rtlCol="0">
            <a:spAutoFit/>
          </a:bodyPr>
          <a:lstStyle/>
          <a:p>
            <a:pPr marL="12700" marR="5080">
              <a:lnSpc>
                <a:spcPts val="10410"/>
              </a:lnSpc>
              <a:spcBef>
                <a:spcPts val="1190"/>
              </a:spcBef>
            </a:pPr>
            <a:r>
              <a:rPr lang="en-ID" sz="6000" spc="30" dirty="0" err="1">
                <a:solidFill>
                  <a:srgbClr val="1A1B17"/>
                </a:solidFill>
              </a:rPr>
              <a:t>Pembahasan</a:t>
            </a:r>
            <a:endParaRPr sz="8800" dirty="0"/>
          </a:p>
        </p:txBody>
      </p:sp>
      <p:pic>
        <p:nvPicPr>
          <p:cNvPr id="11" name="object 11"/>
          <p:cNvPicPr/>
          <p:nvPr/>
        </p:nvPicPr>
        <p:blipFill>
          <a:blip r:embed="rId3">
            <a:extLst>
              <a:ext uri="{28A0092B-C50C-407E-A947-70E740481C1C}">
                <a14:useLocalDpi xmlns:a14="http://schemas.microsoft.com/office/drawing/2010/main" val="0"/>
              </a:ext>
            </a:extLst>
          </a:blip>
          <a:srcRect/>
          <a:stretch/>
        </p:blipFill>
        <p:spPr>
          <a:xfrm>
            <a:off x="11952749" y="2300627"/>
            <a:ext cx="5369192" cy="6711489"/>
          </a:xfrm>
          <a:prstGeom prst="rect">
            <a:avLst/>
          </a:prstGeom>
        </p:spPr>
      </p:pic>
      <p:pic>
        <p:nvPicPr>
          <p:cNvPr id="13" name="object 13"/>
          <p:cNvPicPr/>
          <p:nvPr/>
        </p:nvPicPr>
        <p:blipFill>
          <a:blip r:embed="rId4" cstate="print"/>
          <a:stretch>
            <a:fillRect/>
          </a:stretch>
        </p:blipFill>
        <p:spPr>
          <a:xfrm>
            <a:off x="17041111" y="1113727"/>
            <a:ext cx="218836" cy="218999"/>
          </a:xfrm>
          <a:prstGeom prst="rect">
            <a:avLst/>
          </a:prstGeom>
        </p:spPr>
      </p:pic>
      <p:pic>
        <p:nvPicPr>
          <p:cNvPr id="14" name="object 14"/>
          <p:cNvPicPr/>
          <p:nvPr/>
        </p:nvPicPr>
        <p:blipFill>
          <a:blip r:embed="rId4" cstate="print"/>
          <a:stretch>
            <a:fillRect/>
          </a:stretch>
        </p:blipFill>
        <p:spPr>
          <a:xfrm>
            <a:off x="16303815" y="1113727"/>
            <a:ext cx="218836" cy="218999"/>
          </a:xfrm>
          <a:prstGeom prst="rect">
            <a:avLst/>
          </a:prstGeom>
        </p:spPr>
      </p:pic>
      <p:pic>
        <p:nvPicPr>
          <p:cNvPr id="15" name="object 15"/>
          <p:cNvPicPr/>
          <p:nvPr/>
        </p:nvPicPr>
        <p:blipFill>
          <a:blip r:embed="rId5" cstate="print"/>
          <a:stretch>
            <a:fillRect/>
          </a:stretch>
        </p:blipFill>
        <p:spPr>
          <a:xfrm>
            <a:off x="16673653" y="1114918"/>
            <a:ext cx="219074" cy="219074"/>
          </a:xfrm>
          <a:prstGeom prst="rect">
            <a:avLst/>
          </a:prstGeom>
        </p:spPr>
      </p:pic>
      <p:sp>
        <p:nvSpPr>
          <p:cNvPr id="21" name="object 11">
            <a:extLst>
              <a:ext uri="{FF2B5EF4-FFF2-40B4-BE49-F238E27FC236}">
                <a16:creationId xmlns:a16="http://schemas.microsoft.com/office/drawing/2014/main" xmlns="" id="{506C4C6F-DC1D-4F6C-983A-B9D1D0AF46DE}"/>
              </a:ext>
            </a:extLst>
          </p:cNvPr>
          <p:cNvSpPr txBox="1"/>
          <p:nvPr/>
        </p:nvSpPr>
        <p:spPr>
          <a:xfrm>
            <a:off x="3609889" y="2984500"/>
            <a:ext cx="5476875" cy="482600"/>
          </a:xfrm>
          <a:prstGeom prst="rect">
            <a:avLst/>
          </a:prstGeom>
        </p:spPr>
        <p:txBody>
          <a:bodyPr vert="horz" wrap="square" lIns="0" tIns="12700" rIns="0" bIns="0" rtlCol="0">
            <a:spAutoFit/>
          </a:bodyPr>
          <a:lstStyle/>
          <a:p>
            <a:pPr marL="12700">
              <a:lnSpc>
                <a:spcPct val="100000"/>
              </a:lnSpc>
              <a:spcBef>
                <a:spcPts val="100"/>
              </a:spcBef>
            </a:pPr>
            <a:r>
              <a:rPr lang="en-GB" sz="3000" b="1" spc="-10" dirty="0" err="1">
                <a:solidFill>
                  <a:srgbClr val="1A1B17"/>
                </a:solidFill>
                <a:latin typeface="Cambria"/>
                <a:cs typeface="Cambria"/>
              </a:rPr>
              <a:t>Fiqih</a:t>
            </a:r>
            <a:r>
              <a:rPr lang="en-GB" sz="3000" b="1" spc="-10" dirty="0">
                <a:solidFill>
                  <a:srgbClr val="1A1B17"/>
                </a:solidFill>
                <a:latin typeface="Cambria"/>
                <a:cs typeface="Cambria"/>
              </a:rPr>
              <a:t> dan </a:t>
            </a:r>
            <a:r>
              <a:rPr lang="en-GB" sz="3000" b="1" spc="-10" dirty="0" err="1">
                <a:solidFill>
                  <a:srgbClr val="1A1B17"/>
                </a:solidFill>
                <a:latin typeface="Cambria"/>
                <a:cs typeface="Cambria"/>
              </a:rPr>
              <a:t>Ibadah</a:t>
            </a:r>
            <a:endParaRPr sz="3000" dirty="0">
              <a:latin typeface="Cambria"/>
              <a:cs typeface="Cambria"/>
            </a:endParaRPr>
          </a:p>
        </p:txBody>
      </p:sp>
      <p:sp>
        <p:nvSpPr>
          <p:cNvPr id="25" name="object 11">
            <a:extLst>
              <a:ext uri="{FF2B5EF4-FFF2-40B4-BE49-F238E27FC236}">
                <a16:creationId xmlns:a16="http://schemas.microsoft.com/office/drawing/2014/main" xmlns="" id="{D24E6BFB-FEF8-44C5-A4EE-2F05283FA252}"/>
              </a:ext>
            </a:extLst>
          </p:cNvPr>
          <p:cNvSpPr txBox="1"/>
          <p:nvPr/>
        </p:nvSpPr>
        <p:spPr>
          <a:xfrm>
            <a:off x="3641858" y="3975100"/>
            <a:ext cx="5476875" cy="482600"/>
          </a:xfrm>
          <a:prstGeom prst="rect">
            <a:avLst/>
          </a:prstGeom>
        </p:spPr>
        <p:txBody>
          <a:bodyPr vert="horz" wrap="square" lIns="0" tIns="12700" rIns="0" bIns="0" rtlCol="0">
            <a:spAutoFit/>
          </a:bodyPr>
          <a:lstStyle/>
          <a:p>
            <a:pPr marL="12700">
              <a:lnSpc>
                <a:spcPct val="100000"/>
              </a:lnSpc>
              <a:spcBef>
                <a:spcPts val="100"/>
              </a:spcBef>
            </a:pPr>
            <a:r>
              <a:rPr lang="en-GB" sz="3000" b="1" spc="-10" dirty="0" err="1">
                <a:solidFill>
                  <a:srgbClr val="1A1B17"/>
                </a:solidFill>
                <a:latin typeface="Cambria"/>
                <a:cs typeface="Cambria"/>
              </a:rPr>
              <a:t>Tujuan</a:t>
            </a:r>
            <a:r>
              <a:rPr lang="en-GB" sz="3000" b="1" spc="-10" dirty="0">
                <a:solidFill>
                  <a:srgbClr val="1A1B17"/>
                </a:solidFill>
                <a:latin typeface="Cambria"/>
                <a:cs typeface="Cambria"/>
              </a:rPr>
              <a:t> </a:t>
            </a:r>
            <a:r>
              <a:rPr lang="en-GB" sz="3000" b="1" spc="-10" dirty="0" err="1">
                <a:solidFill>
                  <a:srgbClr val="1A1B17"/>
                </a:solidFill>
                <a:latin typeface="Cambria"/>
                <a:cs typeface="Cambria"/>
              </a:rPr>
              <a:t>Ibadah</a:t>
            </a:r>
            <a:endParaRPr sz="3000" dirty="0">
              <a:latin typeface="Cambria"/>
              <a:cs typeface="Cambria"/>
            </a:endParaRPr>
          </a:p>
        </p:txBody>
      </p:sp>
      <p:sp>
        <p:nvSpPr>
          <p:cNvPr id="27" name="object 11">
            <a:extLst>
              <a:ext uri="{FF2B5EF4-FFF2-40B4-BE49-F238E27FC236}">
                <a16:creationId xmlns:a16="http://schemas.microsoft.com/office/drawing/2014/main" xmlns="" id="{D80013F6-A10D-47A0-9E22-EBC3D114CB86}"/>
              </a:ext>
            </a:extLst>
          </p:cNvPr>
          <p:cNvSpPr txBox="1"/>
          <p:nvPr/>
        </p:nvSpPr>
        <p:spPr>
          <a:xfrm>
            <a:off x="3641858" y="4889500"/>
            <a:ext cx="5476875" cy="482600"/>
          </a:xfrm>
          <a:prstGeom prst="rect">
            <a:avLst/>
          </a:prstGeom>
        </p:spPr>
        <p:txBody>
          <a:bodyPr vert="horz" wrap="square" lIns="0" tIns="12700" rIns="0" bIns="0" rtlCol="0">
            <a:spAutoFit/>
          </a:bodyPr>
          <a:lstStyle/>
          <a:p>
            <a:pPr marL="12700">
              <a:lnSpc>
                <a:spcPct val="100000"/>
              </a:lnSpc>
              <a:spcBef>
                <a:spcPts val="100"/>
              </a:spcBef>
            </a:pPr>
            <a:r>
              <a:rPr lang="en-GB" sz="3000" b="1" spc="-10" dirty="0" err="1">
                <a:solidFill>
                  <a:srgbClr val="1A1B17"/>
                </a:solidFill>
                <a:latin typeface="Cambria"/>
                <a:cs typeface="Cambria"/>
              </a:rPr>
              <a:t>Hakekat</a:t>
            </a:r>
            <a:r>
              <a:rPr lang="en-GB" sz="3000" b="1" spc="-10" dirty="0">
                <a:solidFill>
                  <a:srgbClr val="1A1B17"/>
                </a:solidFill>
                <a:latin typeface="Cambria"/>
                <a:cs typeface="Cambria"/>
              </a:rPr>
              <a:t> </a:t>
            </a:r>
            <a:r>
              <a:rPr lang="en-GB" sz="3000" b="1" spc="-10" dirty="0" err="1">
                <a:solidFill>
                  <a:srgbClr val="1A1B17"/>
                </a:solidFill>
                <a:latin typeface="Cambria"/>
                <a:cs typeface="Cambria"/>
              </a:rPr>
              <a:t>Ibadah</a:t>
            </a:r>
            <a:endParaRPr sz="3000" dirty="0">
              <a:latin typeface="Cambria"/>
              <a:cs typeface="Cambria"/>
            </a:endParaRPr>
          </a:p>
        </p:txBody>
      </p:sp>
      <p:sp>
        <p:nvSpPr>
          <p:cNvPr id="29" name="object 11">
            <a:extLst>
              <a:ext uri="{FF2B5EF4-FFF2-40B4-BE49-F238E27FC236}">
                <a16:creationId xmlns:a16="http://schemas.microsoft.com/office/drawing/2014/main" xmlns="" id="{DE0A3BA7-F724-4794-AECC-A87189FB51E0}"/>
              </a:ext>
            </a:extLst>
          </p:cNvPr>
          <p:cNvSpPr txBox="1"/>
          <p:nvPr/>
        </p:nvSpPr>
        <p:spPr>
          <a:xfrm>
            <a:off x="3641858" y="5803900"/>
            <a:ext cx="5476875" cy="482600"/>
          </a:xfrm>
          <a:prstGeom prst="rect">
            <a:avLst/>
          </a:prstGeom>
        </p:spPr>
        <p:txBody>
          <a:bodyPr vert="horz" wrap="square" lIns="0" tIns="12700" rIns="0" bIns="0" rtlCol="0">
            <a:spAutoFit/>
          </a:bodyPr>
          <a:lstStyle/>
          <a:p>
            <a:pPr marL="12700">
              <a:lnSpc>
                <a:spcPct val="100000"/>
              </a:lnSpc>
              <a:spcBef>
                <a:spcPts val="100"/>
              </a:spcBef>
            </a:pPr>
            <a:r>
              <a:rPr lang="en-GB" sz="3000" b="1" spc="-10" dirty="0">
                <a:solidFill>
                  <a:srgbClr val="1A1B17"/>
                </a:solidFill>
                <a:latin typeface="Cambria"/>
                <a:cs typeface="Cambria"/>
              </a:rPr>
              <a:t>Hikmah </a:t>
            </a:r>
            <a:r>
              <a:rPr lang="en-GB" sz="3000" b="1" spc="-10" dirty="0" err="1">
                <a:solidFill>
                  <a:srgbClr val="1A1B17"/>
                </a:solidFill>
                <a:latin typeface="Cambria"/>
                <a:cs typeface="Cambria"/>
              </a:rPr>
              <a:t>Ibadah</a:t>
            </a:r>
            <a:endParaRPr sz="3000" dirty="0">
              <a:latin typeface="Cambria"/>
              <a:cs typeface="Cambria"/>
            </a:endParaRPr>
          </a:p>
        </p:txBody>
      </p:sp>
      <p:sp>
        <p:nvSpPr>
          <p:cNvPr id="34" name="object 11">
            <a:extLst>
              <a:ext uri="{FF2B5EF4-FFF2-40B4-BE49-F238E27FC236}">
                <a16:creationId xmlns:a16="http://schemas.microsoft.com/office/drawing/2014/main" xmlns="" id="{22589C52-7270-4CF6-93E1-44CD690BE0F9}"/>
              </a:ext>
            </a:extLst>
          </p:cNvPr>
          <p:cNvSpPr txBox="1"/>
          <p:nvPr/>
        </p:nvSpPr>
        <p:spPr>
          <a:xfrm>
            <a:off x="3631211" y="6667500"/>
            <a:ext cx="5476875" cy="482600"/>
          </a:xfrm>
          <a:prstGeom prst="rect">
            <a:avLst/>
          </a:prstGeom>
        </p:spPr>
        <p:txBody>
          <a:bodyPr vert="horz" wrap="square" lIns="0" tIns="12700" rIns="0" bIns="0" rtlCol="0">
            <a:spAutoFit/>
          </a:bodyPr>
          <a:lstStyle/>
          <a:p>
            <a:pPr marL="12700">
              <a:lnSpc>
                <a:spcPct val="100000"/>
              </a:lnSpc>
              <a:spcBef>
                <a:spcPts val="100"/>
              </a:spcBef>
            </a:pPr>
            <a:r>
              <a:rPr lang="en-GB" sz="3000" b="1" spc="-10" dirty="0" err="1">
                <a:solidFill>
                  <a:srgbClr val="1A1B17"/>
                </a:solidFill>
                <a:latin typeface="Cambria"/>
                <a:cs typeface="Cambria"/>
              </a:rPr>
              <a:t>Jenis-Jenis</a:t>
            </a:r>
            <a:r>
              <a:rPr lang="en-GB" sz="3000" b="1" spc="-10" dirty="0">
                <a:solidFill>
                  <a:srgbClr val="1A1B17"/>
                </a:solidFill>
                <a:latin typeface="Cambria"/>
                <a:cs typeface="Cambria"/>
              </a:rPr>
              <a:t> </a:t>
            </a:r>
            <a:r>
              <a:rPr lang="en-GB" sz="3000" b="1" spc="-10" dirty="0" err="1">
                <a:solidFill>
                  <a:srgbClr val="1A1B17"/>
                </a:solidFill>
                <a:latin typeface="Cambria"/>
                <a:cs typeface="Cambria"/>
              </a:rPr>
              <a:t>Ibadah</a:t>
            </a:r>
            <a:endParaRPr sz="3000" dirty="0">
              <a:latin typeface="Cambria"/>
              <a:cs typeface="Cambria"/>
            </a:endParaRPr>
          </a:p>
        </p:txBody>
      </p:sp>
      <p:sp>
        <p:nvSpPr>
          <p:cNvPr id="36" name="object 11">
            <a:extLst>
              <a:ext uri="{FF2B5EF4-FFF2-40B4-BE49-F238E27FC236}">
                <a16:creationId xmlns:a16="http://schemas.microsoft.com/office/drawing/2014/main" xmlns="" id="{C20BF935-C740-4A58-8F5E-78DF96D2D7FB}"/>
              </a:ext>
            </a:extLst>
          </p:cNvPr>
          <p:cNvSpPr txBox="1"/>
          <p:nvPr/>
        </p:nvSpPr>
        <p:spPr>
          <a:xfrm>
            <a:off x="3631211" y="7483946"/>
            <a:ext cx="6347290" cy="936154"/>
          </a:xfrm>
          <a:prstGeom prst="rect">
            <a:avLst/>
          </a:prstGeom>
        </p:spPr>
        <p:txBody>
          <a:bodyPr vert="horz" wrap="square" lIns="0" tIns="12700" rIns="0" bIns="0" rtlCol="0">
            <a:spAutoFit/>
          </a:bodyPr>
          <a:lstStyle/>
          <a:p>
            <a:pPr marL="12700">
              <a:lnSpc>
                <a:spcPct val="100000"/>
              </a:lnSpc>
              <a:spcBef>
                <a:spcPts val="100"/>
              </a:spcBef>
            </a:pPr>
            <a:r>
              <a:rPr lang="en-GB" sz="3000" b="1" spc="-10" dirty="0" err="1">
                <a:solidFill>
                  <a:srgbClr val="1A1B17"/>
                </a:solidFill>
                <a:latin typeface="Cambria"/>
                <a:cs typeface="Cambria"/>
              </a:rPr>
              <a:t>Dalil-Dalil</a:t>
            </a:r>
            <a:r>
              <a:rPr lang="en-GB" sz="3000" b="1" spc="-10" dirty="0">
                <a:solidFill>
                  <a:srgbClr val="1A1B17"/>
                </a:solidFill>
                <a:latin typeface="Cambria"/>
                <a:cs typeface="Cambria"/>
              </a:rPr>
              <a:t> yang </a:t>
            </a:r>
            <a:r>
              <a:rPr lang="en-GB" sz="3000" b="1" spc="-10" dirty="0" err="1">
                <a:solidFill>
                  <a:srgbClr val="1A1B17"/>
                </a:solidFill>
                <a:latin typeface="Cambria"/>
                <a:cs typeface="Cambria"/>
              </a:rPr>
              <a:t>Berkaitan</a:t>
            </a:r>
            <a:r>
              <a:rPr lang="en-GB" sz="3000" b="1" spc="-10" dirty="0">
                <a:solidFill>
                  <a:srgbClr val="1A1B17"/>
                </a:solidFill>
                <a:latin typeface="Cambria"/>
                <a:cs typeface="Cambria"/>
              </a:rPr>
              <a:t> </a:t>
            </a:r>
            <a:r>
              <a:rPr lang="en-GB" sz="3000" b="1" spc="-10" dirty="0" err="1">
                <a:solidFill>
                  <a:srgbClr val="1A1B17"/>
                </a:solidFill>
                <a:latin typeface="Cambria"/>
                <a:cs typeface="Cambria"/>
              </a:rPr>
              <a:t>dengan</a:t>
            </a:r>
            <a:r>
              <a:rPr lang="en-GB" sz="3000" b="1" spc="-10" dirty="0">
                <a:solidFill>
                  <a:srgbClr val="1A1B17"/>
                </a:solidFill>
                <a:latin typeface="Cambria"/>
                <a:cs typeface="Cambria"/>
              </a:rPr>
              <a:t> </a:t>
            </a:r>
            <a:r>
              <a:rPr lang="en-GB" sz="3000" b="1" spc="-10" dirty="0" err="1">
                <a:solidFill>
                  <a:srgbClr val="1A1B17"/>
                </a:solidFill>
                <a:latin typeface="Cambria"/>
                <a:cs typeface="Cambria"/>
              </a:rPr>
              <a:t>Ibadah</a:t>
            </a:r>
            <a:endParaRPr sz="3000" dirty="0">
              <a:latin typeface="Cambria"/>
              <a:cs typeface="Cambria"/>
            </a:endParaRPr>
          </a:p>
        </p:txBody>
      </p:sp>
      <p:sp>
        <p:nvSpPr>
          <p:cNvPr id="38" name="object 3">
            <a:extLst>
              <a:ext uri="{FF2B5EF4-FFF2-40B4-BE49-F238E27FC236}">
                <a16:creationId xmlns:a16="http://schemas.microsoft.com/office/drawing/2014/main" xmlns="" id="{DF7E7396-4B55-4CE2-AA69-084236C6E840}"/>
              </a:ext>
            </a:extLst>
          </p:cNvPr>
          <p:cNvSpPr/>
          <p:nvPr/>
        </p:nvSpPr>
        <p:spPr>
          <a:xfrm>
            <a:off x="2641733" y="2933700"/>
            <a:ext cx="586126" cy="586126"/>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39" name="object 4">
            <a:extLst>
              <a:ext uri="{FF2B5EF4-FFF2-40B4-BE49-F238E27FC236}">
                <a16:creationId xmlns:a16="http://schemas.microsoft.com/office/drawing/2014/main" xmlns="" id="{F8D7E8CC-5335-4C7D-9D52-7B789F9F13D4}"/>
              </a:ext>
            </a:extLst>
          </p:cNvPr>
          <p:cNvSpPr txBox="1"/>
          <p:nvPr/>
        </p:nvSpPr>
        <p:spPr>
          <a:xfrm>
            <a:off x="2794133" y="2933700"/>
            <a:ext cx="354182" cy="474489"/>
          </a:xfrm>
          <a:prstGeom prst="rect">
            <a:avLst/>
          </a:prstGeom>
        </p:spPr>
        <p:txBody>
          <a:bodyPr vert="horz" wrap="square" lIns="0" tIns="12700" rIns="0" bIns="0" rtlCol="0">
            <a:spAutoFit/>
          </a:bodyPr>
          <a:lstStyle/>
          <a:p>
            <a:pPr marL="12700">
              <a:lnSpc>
                <a:spcPct val="100000"/>
              </a:lnSpc>
              <a:spcBef>
                <a:spcPts val="100"/>
              </a:spcBef>
            </a:pPr>
            <a:r>
              <a:rPr lang="en-GB" sz="3000" b="1" spc="-30" dirty="0">
                <a:solidFill>
                  <a:srgbClr val="FAFAFA"/>
                </a:solidFill>
                <a:latin typeface="Cambria"/>
                <a:cs typeface="Cambria"/>
              </a:rPr>
              <a:t>1</a:t>
            </a:r>
            <a:endParaRPr sz="3000" dirty="0">
              <a:latin typeface="Cambria"/>
              <a:cs typeface="Cambria"/>
            </a:endParaRPr>
          </a:p>
        </p:txBody>
      </p:sp>
      <p:sp>
        <p:nvSpPr>
          <p:cNvPr id="40" name="object 3">
            <a:extLst>
              <a:ext uri="{FF2B5EF4-FFF2-40B4-BE49-F238E27FC236}">
                <a16:creationId xmlns:a16="http://schemas.microsoft.com/office/drawing/2014/main" xmlns="" id="{8D1BE734-858F-442C-B6C0-4B9E82966A60}"/>
              </a:ext>
            </a:extLst>
          </p:cNvPr>
          <p:cNvSpPr/>
          <p:nvPr/>
        </p:nvSpPr>
        <p:spPr>
          <a:xfrm>
            <a:off x="2665207" y="3947774"/>
            <a:ext cx="586126" cy="586126"/>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41" name="object 4">
            <a:extLst>
              <a:ext uri="{FF2B5EF4-FFF2-40B4-BE49-F238E27FC236}">
                <a16:creationId xmlns:a16="http://schemas.microsoft.com/office/drawing/2014/main" xmlns="" id="{FF655F12-C3FC-4D32-85AA-F128897D1F11}"/>
              </a:ext>
            </a:extLst>
          </p:cNvPr>
          <p:cNvSpPr txBox="1"/>
          <p:nvPr/>
        </p:nvSpPr>
        <p:spPr>
          <a:xfrm>
            <a:off x="2817607" y="3947774"/>
            <a:ext cx="354182" cy="474489"/>
          </a:xfrm>
          <a:prstGeom prst="rect">
            <a:avLst/>
          </a:prstGeom>
        </p:spPr>
        <p:txBody>
          <a:bodyPr vert="horz" wrap="square" lIns="0" tIns="12700" rIns="0" bIns="0" rtlCol="0">
            <a:spAutoFit/>
          </a:bodyPr>
          <a:lstStyle/>
          <a:p>
            <a:pPr marL="12700">
              <a:lnSpc>
                <a:spcPct val="100000"/>
              </a:lnSpc>
              <a:spcBef>
                <a:spcPts val="100"/>
              </a:spcBef>
            </a:pPr>
            <a:r>
              <a:rPr lang="en-GB" sz="3000" b="1" spc="-30" dirty="0">
                <a:solidFill>
                  <a:srgbClr val="FAFAFA"/>
                </a:solidFill>
                <a:latin typeface="Cambria"/>
                <a:cs typeface="Cambria"/>
              </a:rPr>
              <a:t>2</a:t>
            </a:r>
            <a:endParaRPr sz="3000" dirty="0">
              <a:latin typeface="Cambria"/>
              <a:cs typeface="Cambria"/>
            </a:endParaRPr>
          </a:p>
        </p:txBody>
      </p:sp>
      <p:sp>
        <p:nvSpPr>
          <p:cNvPr id="44" name="object 3">
            <a:extLst>
              <a:ext uri="{FF2B5EF4-FFF2-40B4-BE49-F238E27FC236}">
                <a16:creationId xmlns:a16="http://schemas.microsoft.com/office/drawing/2014/main" xmlns="" id="{41B1F94F-DB0A-4DE4-AE83-41AED6BD79D9}"/>
              </a:ext>
            </a:extLst>
          </p:cNvPr>
          <p:cNvSpPr/>
          <p:nvPr/>
        </p:nvSpPr>
        <p:spPr>
          <a:xfrm>
            <a:off x="2665207" y="4938374"/>
            <a:ext cx="586126" cy="586126"/>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45" name="object 4">
            <a:extLst>
              <a:ext uri="{FF2B5EF4-FFF2-40B4-BE49-F238E27FC236}">
                <a16:creationId xmlns:a16="http://schemas.microsoft.com/office/drawing/2014/main" xmlns="" id="{74CD381F-EE42-4BD6-8FA3-202F6D3FAF8F}"/>
              </a:ext>
            </a:extLst>
          </p:cNvPr>
          <p:cNvSpPr txBox="1"/>
          <p:nvPr/>
        </p:nvSpPr>
        <p:spPr>
          <a:xfrm>
            <a:off x="2817607" y="4938374"/>
            <a:ext cx="354182" cy="474489"/>
          </a:xfrm>
          <a:prstGeom prst="rect">
            <a:avLst/>
          </a:prstGeom>
        </p:spPr>
        <p:txBody>
          <a:bodyPr vert="horz" wrap="square" lIns="0" tIns="12700" rIns="0" bIns="0" rtlCol="0">
            <a:spAutoFit/>
          </a:bodyPr>
          <a:lstStyle/>
          <a:p>
            <a:pPr marL="12700">
              <a:lnSpc>
                <a:spcPct val="100000"/>
              </a:lnSpc>
              <a:spcBef>
                <a:spcPts val="100"/>
              </a:spcBef>
            </a:pPr>
            <a:r>
              <a:rPr lang="en-GB" sz="3000" b="1" spc="-30" dirty="0">
                <a:solidFill>
                  <a:srgbClr val="FAFAFA"/>
                </a:solidFill>
                <a:latin typeface="Cambria"/>
                <a:cs typeface="Cambria"/>
              </a:rPr>
              <a:t>3</a:t>
            </a:r>
            <a:endParaRPr sz="3000" dirty="0">
              <a:latin typeface="Cambria"/>
              <a:cs typeface="Cambria"/>
            </a:endParaRPr>
          </a:p>
        </p:txBody>
      </p:sp>
      <p:sp>
        <p:nvSpPr>
          <p:cNvPr id="46" name="object 3">
            <a:extLst>
              <a:ext uri="{FF2B5EF4-FFF2-40B4-BE49-F238E27FC236}">
                <a16:creationId xmlns:a16="http://schemas.microsoft.com/office/drawing/2014/main" xmlns="" id="{FA57CA1C-A5DC-4CB5-A50B-232F0B46A0D3}"/>
              </a:ext>
            </a:extLst>
          </p:cNvPr>
          <p:cNvSpPr/>
          <p:nvPr/>
        </p:nvSpPr>
        <p:spPr>
          <a:xfrm>
            <a:off x="2641733" y="5776574"/>
            <a:ext cx="586126" cy="586126"/>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47" name="object 4">
            <a:extLst>
              <a:ext uri="{FF2B5EF4-FFF2-40B4-BE49-F238E27FC236}">
                <a16:creationId xmlns:a16="http://schemas.microsoft.com/office/drawing/2014/main" xmlns="" id="{75480448-261A-4C49-9FE2-EF123FE24169}"/>
              </a:ext>
            </a:extLst>
          </p:cNvPr>
          <p:cNvSpPr txBox="1"/>
          <p:nvPr/>
        </p:nvSpPr>
        <p:spPr>
          <a:xfrm>
            <a:off x="2794133" y="5776574"/>
            <a:ext cx="354182" cy="474489"/>
          </a:xfrm>
          <a:prstGeom prst="rect">
            <a:avLst/>
          </a:prstGeom>
        </p:spPr>
        <p:txBody>
          <a:bodyPr vert="horz" wrap="square" lIns="0" tIns="12700" rIns="0" bIns="0" rtlCol="0">
            <a:spAutoFit/>
          </a:bodyPr>
          <a:lstStyle/>
          <a:p>
            <a:pPr marL="12700">
              <a:lnSpc>
                <a:spcPct val="100000"/>
              </a:lnSpc>
              <a:spcBef>
                <a:spcPts val="100"/>
              </a:spcBef>
            </a:pPr>
            <a:r>
              <a:rPr lang="en-GB" sz="3000" b="1" spc="-30" dirty="0">
                <a:solidFill>
                  <a:srgbClr val="FAFAFA"/>
                </a:solidFill>
                <a:latin typeface="Cambria"/>
                <a:cs typeface="Cambria"/>
              </a:rPr>
              <a:t>4</a:t>
            </a:r>
            <a:endParaRPr sz="3000" dirty="0">
              <a:latin typeface="Cambria"/>
              <a:cs typeface="Cambria"/>
            </a:endParaRPr>
          </a:p>
        </p:txBody>
      </p:sp>
      <p:sp>
        <p:nvSpPr>
          <p:cNvPr id="52" name="object 3">
            <a:extLst>
              <a:ext uri="{FF2B5EF4-FFF2-40B4-BE49-F238E27FC236}">
                <a16:creationId xmlns:a16="http://schemas.microsoft.com/office/drawing/2014/main" xmlns="" id="{C2E69128-99BB-4666-86AF-9404989C247E}"/>
              </a:ext>
            </a:extLst>
          </p:cNvPr>
          <p:cNvSpPr/>
          <p:nvPr/>
        </p:nvSpPr>
        <p:spPr>
          <a:xfrm>
            <a:off x="2641733" y="6690974"/>
            <a:ext cx="586126" cy="586126"/>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53" name="object 4">
            <a:extLst>
              <a:ext uri="{FF2B5EF4-FFF2-40B4-BE49-F238E27FC236}">
                <a16:creationId xmlns:a16="http://schemas.microsoft.com/office/drawing/2014/main" xmlns="" id="{357DA458-E5DC-45A8-B0EA-94526DD28341}"/>
              </a:ext>
            </a:extLst>
          </p:cNvPr>
          <p:cNvSpPr txBox="1"/>
          <p:nvPr/>
        </p:nvSpPr>
        <p:spPr>
          <a:xfrm>
            <a:off x="2794133" y="6690974"/>
            <a:ext cx="354182" cy="474489"/>
          </a:xfrm>
          <a:prstGeom prst="rect">
            <a:avLst/>
          </a:prstGeom>
        </p:spPr>
        <p:txBody>
          <a:bodyPr vert="horz" wrap="square" lIns="0" tIns="12700" rIns="0" bIns="0" rtlCol="0">
            <a:spAutoFit/>
          </a:bodyPr>
          <a:lstStyle/>
          <a:p>
            <a:pPr marL="12700">
              <a:lnSpc>
                <a:spcPct val="100000"/>
              </a:lnSpc>
              <a:spcBef>
                <a:spcPts val="100"/>
              </a:spcBef>
            </a:pPr>
            <a:r>
              <a:rPr lang="en-GB" sz="3000" b="1" spc="-30" dirty="0">
                <a:solidFill>
                  <a:srgbClr val="FAFAFA"/>
                </a:solidFill>
                <a:latin typeface="Cambria"/>
                <a:cs typeface="Cambria"/>
              </a:rPr>
              <a:t>5</a:t>
            </a:r>
            <a:endParaRPr sz="3000" dirty="0">
              <a:latin typeface="Cambria"/>
              <a:cs typeface="Cambria"/>
            </a:endParaRPr>
          </a:p>
        </p:txBody>
      </p:sp>
      <p:sp>
        <p:nvSpPr>
          <p:cNvPr id="54" name="object 3">
            <a:extLst>
              <a:ext uri="{FF2B5EF4-FFF2-40B4-BE49-F238E27FC236}">
                <a16:creationId xmlns:a16="http://schemas.microsoft.com/office/drawing/2014/main" xmlns="" id="{F088DA3B-525C-45D4-9957-EA405730F024}"/>
              </a:ext>
            </a:extLst>
          </p:cNvPr>
          <p:cNvSpPr/>
          <p:nvPr/>
        </p:nvSpPr>
        <p:spPr>
          <a:xfrm>
            <a:off x="2665207" y="7658100"/>
            <a:ext cx="586126" cy="586126"/>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55" name="object 4">
            <a:extLst>
              <a:ext uri="{FF2B5EF4-FFF2-40B4-BE49-F238E27FC236}">
                <a16:creationId xmlns:a16="http://schemas.microsoft.com/office/drawing/2014/main" xmlns="" id="{54A7E118-A144-4849-B9EF-A89327DA82EA}"/>
              </a:ext>
            </a:extLst>
          </p:cNvPr>
          <p:cNvSpPr txBox="1"/>
          <p:nvPr/>
        </p:nvSpPr>
        <p:spPr>
          <a:xfrm>
            <a:off x="2817607" y="7658100"/>
            <a:ext cx="354182" cy="474489"/>
          </a:xfrm>
          <a:prstGeom prst="rect">
            <a:avLst/>
          </a:prstGeom>
        </p:spPr>
        <p:txBody>
          <a:bodyPr vert="horz" wrap="square" lIns="0" tIns="12700" rIns="0" bIns="0" rtlCol="0">
            <a:spAutoFit/>
          </a:bodyPr>
          <a:lstStyle/>
          <a:p>
            <a:pPr marL="12700">
              <a:lnSpc>
                <a:spcPct val="100000"/>
              </a:lnSpc>
              <a:spcBef>
                <a:spcPts val="100"/>
              </a:spcBef>
            </a:pPr>
            <a:r>
              <a:rPr lang="en-GB" sz="3000" b="1" spc="-30" dirty="0">
                <a:solidFill>
                  <a:srgbClr val="FAFAFA"/>
                </a:solidFill>
                <a:latin typeface="Cambria"/>
                <a:cs typeface="Cambria"/>
              </a:rPr>
              <a:t>6</a:t>
            </a:r>
            <a:endParaRPr sz="3000" dirty="0">
              <a:latin typeface="Cambria"/>
              <a:cs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500"/>
                                        <p:tgtEl>
                                          <p:spTgt spid="4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fade">
                                      <p:cBhvr>
                                        <p:cTn id="65" dur="500"/>
                                        <p:tgtEl>
                                          <p:spTgt spid="5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27" grpId="0"/>
      <p:bldP spid="29" grpId="0"/>
      <p:bldP spid="34" grpId="0"/>
      <p:bldP spid="36" grpId="0"/>
      <p:bldP spid="38" grpId="0" animBg="1"/>
      <p:bldP spid="39" grpId="0"/>
      <p:bldP spid="40" grpId="0" animBg="1"/>
      <p:bldP spid="41" grpId="0"/>
      <p:bldP spid="44" grpId="0" animBg="1"/>
      <p:bldP spid="45" grpId="0"/>
      <p:bldP spid="46" grpId="0" animBg="1"/>
      <p:bldP spid="47" grpId="0"/>
      <p:bldP spid="52" grpId="0" animBg="1"/>
      <p:bldP spid="53" grpId="0"/>
      <p:bldP spid="54" grpId="0" animBg="1"/>
      <p:bldP spid="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1765996" y="1028705"/>
            <a:ext cx="218836" cy="218999"/>
          </a:xfrm>
          <a:prstGeom prst="rect">
            <a:avLst/>
          </a:prstGeom>
        </p:spPr>
      </p:pic>
      <p:pic>
        <p:nvPicPr>
          <p:cNvPr id="4" name="object 4"/>
          <p:cNvPicPr/>
          <p:nvPr/>
        </p:nvPicPr>
        <p:blipFill>
          <a:blip r:embed="rId3" cstate="print"/>
          <a:stretch>
            <a:fillRect/>
          </a:stretch>
        </p:blipFill>
        <p:spPr>
          <a:xfrm>
            <a:off x="1396158" y="1028705"/>
            <a:ext cx="218836" cy="218999"/>
          </a:xfrm>
          <a:prstGeom prst="rect">
            <a:avLst/>
          </a:prstGeom>
        </p:spPr>
      </p:pic>
      <p:pic>
        <p:nvPicPr>
          <p:cNvPr id="5" name="object 5"/>
          <p:cNvPicPr/>
          <p:nvPr/>
        </p:nvPicPr>
        <p:blipFill>
          <a:blip r:embed="rId4" cstate="print"/>
          <a:stretch>
            <a:fillRect/>
          </a:stretch>
        </p:blipFill>
        <p:spPr>
          <a:xfrm>
            <a:off x="1028700" y="1029896"/>
            <a:ext cx="219074" cy="219074"/>
          </a:xfrm>
          <a:prstGeom prst="rect">
            <a:avLst/>
          </a:prstGeom>
        </p:spPr>
      </p:pic>
      <p:sp>
        <p:nvSpPr>
          <p:cNvPr id="6" name="object 6"/>
          <p:cNvSpPr/>
          <p:nvPr/>
        </p:nvSpPr>
        <p:spPr>
          <a:xfrm>
            <a:off x="1028700" y="2705100"/>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CCA63C"/>
          </a:solidFill>
        </p:spPr>
        <p:txBody>
          <a:bodyPr wrap="square" lIns="0" tIns="0" rIns="0" bIns="0" rtlCol="0"/>
          <a:lstStyle/>
          <a:p>
            <a:endParaRPr/>
          </a:p>
        </p:txBody>
      </p:sp>
      <p:sp>
        <p:nvSpPr>
          <p:cNvPr id="19" name="object 19"/>
          <p:cNvSpPr/>
          <p:nvPr/>
        </p:nvSpPr>
        <p:spPr>
          <a:xfrm>
            <a:off x="16351369" y="1028705"/>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20" name="object 20"/>
          <p:cNvSpPr txBox="1"/>
          <p:nvPr/>
        </p:nvSpPr>
        <p:spPr>
          <a:xfrm>
            <a:off x="16459200" y="1208434"/>
            <a:ext cx="643517" cy="474489"/>
          </a:xfrm>
          <a:prstGeom prst="rect">
            <a:avLst/>
          </a:prstGeom>
        </p:spPr>
        <p:txBody>
          <a:bodyPr vert="horz" wrap="square" lIns="0" tIns="12700" rIns="0" bIns="0" rtlCol="0">
            <a:spAutoFit/>
          </a:bodyPr>
          <a:lstStyle/>
          <a:p>
            <a:pPr marL="12700" algn="ctr">
              <a:lnSpc>
                <a:spcPct val="100000"/>
              </a:lnSpc>
              <a:spcBef>
                <a:spcPts val="100"/>
              </a:spcBef>
            </a:pPr>
            <a:r>
              <a:rPr lang="en-GB" sz="3000" b="1" spc="85" dirty="0">
                <a:solidFill>
                  <a:srgbClr val="FAFAFA"/>
                </a:solidFill>
                <a:latin typeface="Cambria"/>
                <a:cs typeface="Cambria"/>
              </a:rPr>
              <a:t>7</a:t>
            </a:r>
            <a:endParaRPr sz="3000" dirty="0">
              <a:latin typeface="Cambria"/>
              <a:cs typeface="Cambria"/>
            </a:endParaRPr>
          </a:p>
        </p:txBody>
      </p:sp>
      <p:sp>
        <p:nvSpPr>
          <p:cNvPr id="32" name="object 8">
            <a:extLst>
              <a:ext uri="{FF2B5EF4-FFF2-40B4-BE49-F238E27FC236}">
                <a16:creationId xmlns:a16="http://schemas.microsoft.com/office/drawing/2014/main" xmlns="" id="{A0FFE792-915B-45F6-9344-972D1544ACFC}"/>
              </a:ext>
            </a:extLst>
          </p:cNvPr>
          <p:cNvSpPr txBox="1"/>
          <p:nvPr/>
        </p:nvSpPr>
        <p:spPr>
          <a:xfrm>
            <a:off x="975088" y="1743878"/>
            <a:ext cx="8168911" cy="505267"/>
          </a:xfrm>
          <a:prstGeom prst="rect">
            <a:avLst/>
          </a:prstGeom>
        </p:spPr>
        <p:txBody>
          <a:bodyPr vert="horz" wrap="square" lIns="0" tIns="12700" rIns="0" bIns="0" rtlCol="0">
            <a:spAutoFit/>
          </a:bodyPr>
          <a:lstStyle/>
          <a:p>
            <a:pPr marL="12700">
              <a:lnSpc>
                <a:spcPct val="100000"/>
              </a:lnSpc>
              <a:spcBef>
                <a:spcPts val="100"/>
              </a:spcBef>
            </a:pPr>
            <a:r>
              <a:rPr lang="en-GB" sz="3200" spc="-185" dirty="0" err="1">
                <a:solidFill>
                  <a:schemeClr val="tx2"/>
                </a:solidFill>
                <a:latin typeface="Microsoft Sans Serif"/>
                <a:cs typeface="Microsoft Sans Serif"/>
              </a:rPr>
              <a:t>Dalil-Dalil</a:t>
            </a:r>
            <a:r>
              <a:rPr lang="en-GB" sz="3200" spc="-185" dirty="0">
                <a:solidFill>
                  <a:schemeClr val="tx2"/>
                </a:solidFill>
                <a:latin typeface="Microsoft Sans Serif"/>
                <a:cs typeface="Microsoft Sans Serif"/>
              </a:rPr>
              <a:t> yang </a:t>
            </a:r>
            <a:r>
              <a:rPr lang="en-GB" sz="3200" spc="-185" dirty="0" err="1">
                <a:solidFill>
                  <a:schemeClr val="tx2"/>
                </a:solidFill>
                <a:latin typeface="Microsoft Sans Serif"/>
                <a:cs typeface="Microsoft Sans Serif"/>
              </a:rPr>
              <a:t>Berkaitan</a:t>
            </a:r>
            <a:r>
              <a:rPr lang="en-GB" sz="3200" spc="-185" dirty="0">
                <a:solidFill>
                  <a:schemeClr val="tx2"/>
                </a:solidFill>
                <a:latin typeface="Microsoft Sans Serif"/>
                <a:cs typeface="Microsoft Sans Serif"/>
              </a:rPr>
              <a:t> </a:t>
            </a:r>
            <a:r>
              <a:rPr lang="en-GB" sz="3200" spc="-185" dirty="0" err="1">
                <a:solidFill>
                  <a:schemeClr val="tx2"/>
                </a:solidFill>
                <a:latin typeface="Microsoft Sans Serif"/>
                <a:cs typeface="Microsoft Sans Serif"/>
              </a:rPr>
              <a:t>dengan</a:t>
            </a:r>
            <a:r>
              <a:rPr lang="en-GB" sz="3200" spc="-185" dirty="0">
                <a:solidFill>
                  <a:schemeClr val="tx2"/>
                </a:solidFill>
                <a:latin typeface="Microsoft Sans Serif"/>
                <a:cs typeface="Microsoft Sans Serif"/>
              </a:rPr>
              <a:t> </a:t>
            </a:r>
            <a:r>
              <a:rPr lang="en-GB" sz="3200" spc="-185" dirty="0" err="1">
                <a:solidFill>
                  <a:schemeClr val="tx2"/>
                </a:solidFill>
                <a:latin typeface="Microsoft Sans Serif"/>
                <a:cs typeface="Microsoft Sans Serif"/>
              </a:rPr>
              <a:t>Ibadah</a:t>
            </a:r>
            <a:endParaRPr sz="3200" dirty="0">
              <a:solidFill>
                <a:schemeClr val="tx2"/>
              </a:solidFill>
              <a:latin typeface="Microsoft Sans Serif"/>
              <a:cs typeface="Microsoft Sans Serif"/>
            </a:endParaRPr>
          </a:p>
        </p:txBody>
      </p:sp>
      <p:sp>
        <p:nvSpPr>
          <p:cNvPr id="36" name="Rectangle 35">
            <a:extLst>
              <a:ext uri="{FF2B5EF4-FFF2-40B4-BE49-F238E27FC236}">
                <a16:creationId xmlns:a16="http://schemas.microsoft.com/office/drawing/2014/main" xmlns="" id="{ABE0F0BC-0348-4188-8DB9-DE46CE4FC883}"/>
              </a:ext>
            </a:extLst>
          </p:cNvPr>
          <p:cNvSpPr/>
          <p:nvPr/>
        </p:nvSpPr>
        <p:spPr>
          <a:xfrm>
            <a:off x="939919" y="3528636"/>
            <a:ext cx="16230599" cy="2157642"/>
          </a:xfrm>
          <a:prstGeom prst="rect">
            <a:avLst/>
          </a:prstGeom>
        </p:spPr>
        <p:txBody>
          <a:bodyPr wrap="square">
            <a:spAutoFit/>
          </a:bodyPr>
          <a:lstStyle/>
          <a:p>
            <a:pPr lvl="0" algn="just">
              <a:lnSpc>
                <a:spcPct val="150000"/>
              </a:lnSpc>
            </a:pP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3. Q.S At-</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Taubah</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ayat</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103 yang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berisi</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perintah</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tentang</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zakat</a:t>
            </a:r>
            <a:endParaRPr lang="en-ID" sz="3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r">
              <a:lnSpc>
                <a:spcPct val="150000"/>
              </a:lnSpc>
            </a:pP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خُذْ</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مِنْ</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أَمْوَٰلِهِمْ</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صَدَقَةً</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تُطَهِّرُهُمْ</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وَتُزَكِّيهِم</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بِهَا</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وَصَلِّ</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عَلَيْهِمْ</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إِنَّ</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صَلَوٰتَكَ</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سَكَنٌ</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لَّهُمْ</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وَٱللَّهُ</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سَمِيعٌ</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عَلِيمٌ</a:t>
            </a:r>
            <a:endParaRPr lang="en-ID" sz="3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lnSpc>
                <a:spcPct val="150000"/>
              </a:lnSpc>
            </a:pP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Ambillah</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zakat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dari</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sebagian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harta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mereka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dengan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zakat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itu</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kamu</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membersihkan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dan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mensucikan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mereka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dan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mendoalah</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untuk</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mereka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Sesungguhnya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doa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kamu</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itu</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menjadi</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ketenteraman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jiwa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bagi</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mereka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Dan Allah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Maha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Mendengar</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lagi</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Maha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Mengetahui</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7" name="Rectangle 36">
            <a:extLst>
              <a:ext uri="{FF2B5EF4-FFF2-40B4-BE49-F238E27FC236}">
                <a16:creationId xmlns:a16="http://schemas.microsoft.com/office/drawing/2014/main" xmlns="" id="{0F136DD9-EC6D-49E0-9E27-F30DE43CF5F8}"/>
              </a:ext>
            </a:extLst>
          </p:cNvPr>
          <p:cNvSpPr/>
          <p:nvPr/>
        </p:nvSpPr>
        <p:spPr>
          <a:xfrm>
            <a:off x="1025645" y="6652088"/>
            <a:ext cx="16230599" cy="1695977"/>
          </a:xfrm>
          <a:prstGeom prst="rect">
            <a:avLst/>
          </a:prstGeom>
        </p:spPr>
        <p:txBody>
          <a:bodyPr wrap="square">
            <a:spAutoFit/>
          </a:bodyPr>
          <a:lstStyle/>
          <a:p>
            <a:pPr lvl="0" algn="just">
              <a:lnSpc>
                <a:spcPct val="150000"/>
              </a:lnSpc>
            </a:pP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4. Q.S Ad-</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Dzaariyaat</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ayat</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56 yang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berisi</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perintah</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Allah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kepada</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jin</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dan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manusia</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agar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beribadah</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pada-Nya</a:t>
            </a:r>
            <a:endParaRPr lang="en-ID" sz="3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r">
              <a:lnSpc>
                <a:spcPct val="150000"/>
              </a:lnSpc>
            </a:pP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وَمَا</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خَلَقْتُ</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ٱلْجِنَّ</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وَٱلْإِنسَ</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إِلَّا</a:t>
            </a: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latin typeface="Microsoft Sans Serif" panose="020B0604020202020204" pitchFamily="34" charset="0"/>
                <a:ea typeface="Microsoft Sans Serif" panose="020B0604020202020204" pitchFamily="34" charset="0"/>
                <a:cs typeface="Microsoft Sans Serif" panose="020B0604020202020204" pitchFamily="34" charset="0"/>
              </a:rPr>
              <a:t>لِيَعْبُدُونِ</a:t>
            </a:r>
            <a:endParaRPr lang="en-ID" sz="3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lnSpc>
                <a:spcPct val="150000"/>
              </a:lnSpc>
            </a:pP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Dan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aku</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tidak</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menciptakan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jin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dan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manusia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melainkan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supaya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mereka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mengabdi</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kepada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-Ku</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3076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1765996" y="1028705"/>
            <a:ext cx="218836" cy="218999"/>
          </a:xfrm>
          <a:prstGeom prst="rect">
            <a:avLst/>
          </a:prstGeom>
        </p:spPr>
      </p:pic>
      <p:pic>
        <p:nvPicPr>
          <p:cNvPr id="4" name="object 4"/>
          <p:cNvPicPr/>
          <p:nvPr/>
        </p:nvPicPr>
        <p:blipFill>
          <a:blip r:embed="rId3" cstate="print"/>
          <a:stretch>
            <a:fillRect/>
          </a:stretch>
        </p:blipFill>
        <p:spPr>
          <a:xfrm>
            <a:off x="1396158" y="1028705"/>
            <a:ext cx="218836" cy="218999"/>
          </a:xfrm>
          <a:prstGeom prst="rect">
            <a:avLst/>
          </a:prstGeom>
        </p:spPr>
      </p:pic>
      <p:pic>
        <p:nvPicPr>
          <p:cNvPr id="5" name="object 5"/>
          <p:cNvPicPr/>
          <p:nvPr/>
        </p:nvPicPr>
        <p:blipFill>
          <a:blip r:embed="rId4" cstate="print"/>
          <a:stretch>
            <a:fillRect/>
          </a:stretch>
        </p:blipFill>
        <p:spPr>
          <a:xfrm>
            <a:off x="1028700" y="1029896"/>
            <a:ext cx="219074" cy="219074"/>
          </a:xfrm>
          <a:prstGeom prst="rect">
            <a:avLst/>
          </a:prstGeom>
        </p:spPr>
      </p:pic>
      <p:sp>
        <p:nvSpPr>
          <p:cNvPr id="6" name="object 6"/>
          <p:cNvSpPr/>
          <p:nvPr/>
        </p:nvSpPr>
        <p:spPr>
          <a:xfrm>
            <a:off x="1028700" y="2705100"/>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CCA63C"/>
          </a:solidFill>
        </p:spPr>
        <p:txBody>
          <a:bodyPr wrap="square" lIns="0" tIns="0" rIns="0" bIns="0" rtlCol="0"/>
          <a:lstStyle/>
          <a:p>
            <a:endParaRPr/>
          </a:p>
        </p:txBody>
      </p:sp>
      <p:sp>
        <p:nvSpPr>
          <p:cNvPr id="19" name="object 19"/>
          <p:cNvSpPr/>
          <p:nvPr/>
        </p:nvSpPr>
        <p:spPr>
          <a:xfrm>
            <a:off x="16351369" y="1028705"/>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20" name="object 20"/>
          <p:cNvSpPr txBox="1"/>
          <p:nvPr/>
        </p:nvSpPr>
        <p:spPr>
          <a:xfrm>
            <a:off x="16459200" y="1208434"/>
            <a:ext cx="643517" cy="474489"/>
          </a:xfrm>
          <a:prstGeom prst="rect">
            <a:avLst/>
          </a:prstGeom>
        </p:spPr>
        <p:txBody>
          <a:bodyPr vert="horz" wrap="square" lIns="0" tIns="12700" rIns="0" bIns="0" rtlCol="0">
            <a:spAutoFit/>
          </a:bodyPr>
          <a:lstStyle/>
          <a:p>
            <a:pPr marL="12700" algn="ctr">
              <a:lnSpc>
                <a:spcPct val="100000"/>
              </a:lnSpc>
              <a:spcBef>
                <a:spcPts val="100"/>
              </a:spcBef>
            </a:pPr>
            <a:r>
              <a:rPr lang="en-GB" sz="3000" b="1" spc="85" dirty="0">
                <a:solidFill>
                  <a:srgbClr val="FAFAFA"/>
                </a:solidFill>
                <a:latin typeface="Cambria"/>
                <a:cs typeface="Cambria"/>
              </a:rPr>
              <a:t>7</a:t>
            </a:r>
            <a:endParaRPr sz="3000" dirty="0">
              <a:latin typeface="Cambria"/>
              <a:cs typeface="Cambria"/>
            </a:endParaRPr>
          </a:p>
        </p:txBody>
      </p:sp>
      <p:sp>
        <p:nvSpPr>
          <p:cNvPr id="32" name="object 8">
            <a:extLst>
              <a:ext uri="{FF2B5EF4-FFF2-40B4-BE49-F238E27FC236}">
                <a16:creationId xmlns:a16="http://schemas.microsoft.com/office/drawing/2014/main" xmlns="" id="{A0FFE792-915B-45F6-9344-972D1544ACFC}"/>
              </a:ext>
            </a:extLst>
          </p:cNvPr>
          <p:cNvSpPr txBox="1"/>
          <p:nvPr/>
        </p:nvSpPr>
        <p:spPr>
          <a:xfrm>
            <a:off x="975088" y="1743878"/>
            <a:ext cx="8168911" cy="505267"/>
          </a:xfrm>
          <a:prstGeom prst="rect">
            <a:avLst/>
          </a:prstGeom>
        </p:spPr>
        <p:txBody>
          <a:bodyPr vert="horz" wrap="square" lIns="0" tIns="12700" rIns="0" bIns="0" rtlCol="0">
            <a:spAutoFit/>
          </a:bodyPr>
          <a:lstStyle/>
          <a:p>
            <a:pPr marL="12700">
              <a:lnSpc>
                <a:spcPct val="100000"/>
              </a:lnSpc>
              <a:spcBef>
                <a:spcPts val="100"/>
              </a:spcBef>
            </a:pPr>
            <a:r>
              <a:rPr lang="en-GB" sz="3200" spc="-185" dirty="0" err="1">
                <a:solidFill>
                  <a:schemeClr val="tx2"/>
                </a:solidFill>
                <a:latin typeface="Microsoft Sans Serif"/>
                <a:cs typeface="Microsoft Sans Serif"/>
              </a:rPr>
              <a:t>Dalil-Dalil</a:t>
            </a:r>
            <a:r>
              <a:rPr lang="en-GB" sz="3200" spc="-185" dirty="0">
                <a:solidFill>
                  <a:schemeClr val="tx2"/>
                </a:solidFill>
                <a:latin typeface="Microsoft Sans Serif"/>
                <a:cs typeface="Microsoft Sans Serif"/>
              </a:rPr>
              <a:t> yang </a:t>
            </a:r>
            <a:r>
              <a:rPr lang="en-GB" sz="3200" spc="-185" dirty="0" err="1">
                <a:solidFill>
                  <a:schemeClr val="tx2"/>
                </a:solidFill>
                <a:latin typeface="Microsoft Sans Serif"/>
                <a:cs typeface="Microsoft Sans Serif"/>
              </a:rPr>
              <a:t>Berkaitan</a:t>
            </a:r>
            <a:r>
              <a:rPr lang="en-GB" sz="3200" spc="-185" dirty="0">
                <a:solidFill>
                  <a:schemeClr val="tx2"/>
                </a:solidFill>
                <a:latin typeface="Microsoft Sans Serif"/>
                <a:cs typeface="Microsoft Sans Serif"/>
              </a:rPr>
              <a:t> </a:t>
            </a:r>
            <a:r>
              <a:rPr lang="en-GB" sz="3200" spc="-185" dirty="0" err="1">
                <a:solidFill>
                  <a:schemeClr val="tx2"/>
                </a:solidFill>
                <a:latin typeface="Microsoft Sans Serif"/>
                <a:cs typeface="Microsoft Sans Serif"/>
              </a:rPr>
              <a:t>dengan</a:t>
            </a:r>
            <a:r>
              <a:rPr lang="en-GB" sz="3200" spc="-185" dirty="0">
                <a:solidFill>
                  <a:schemeClr val="tx2"/>
                </a:solidFill>
                <a:latin typeface="Microsoft Sans Serif"/>
                <a:cs typeface="Microsoft Sans Serif"/>
              </a:rPr>
              <a:t> </a:t>
            </a:r>
            <a:r>
              <a:rPr lang="en-GB" sz="3200" spc="-185" dirty="0" err="1">
                <a:solidFill>
                  <a:schemeClr val="tx2"/>
                </a:solidFill>
                <a:latin typeface="Microsoft Sans Serif"/>
                <a:cs typeface="Microsoft Sans Serif"/>
              </a:rPr>
              <a:t>Ibadah</a:t>
            </a:r>
            <a:endParaRPr sz="3200" dirty="0">
              <a:solidFill>
                <a:schemeClr val="tx2"/>
              </a:solidFill>
              <a:latin typeface="Microsoft Sans Serif"/>
              <a:cs typeface="Microsoft Sans Serif"/>
            </a:endParaRPr>
          </a:p>
        </p:txBody>
      </p:sp>
      <p:sp>
        <p:nvSpPr>
          <p:cNvPr id="36" name="Rectangle 35">
            <a:extLst>
              <a:ext uri="{FF2B5EF4-FFF2-40B4-BE49-F238E27FC236}">
                <a16:creationId xmlns:a16="http://schemas.microsoft.com/office/drawing/2014/main" xmlns="" id="{ABE0F0BC-0348-4188-8DB9-DE46CE4FC883}"/>
              </a:ext>
            </a:extLst>
          </p:cNvPr>
          <p:cNvSpPr/>
          <p:nvPr/>
        </p:nvSpPr>
        <p:spPr>
          <a:xfrm>
            <a:off x="939919" y="3528636"/>
            <a:ext cx="16230599" cy="504049"/>
          </a:xfrm>
          <a:prstGeom prst="rect">
            <a:avLst/>
          </a:prstGeom>
        </p:spPr>
        <p:txBody>
          <a:bodyPr wrap="square">
            <a:spAutoFit/>
          </a:bodyPr>
          <a:lstStyle/>
          <a:p>
            <a:pPr algn="just">
              <a:lnSpc>
                <a:spcPct val="150000"/>
              </a:lnSpc>
            </a:pP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5. Q.S Al-Imran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ayat</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97 yang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berisi</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perintah</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tentang</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haji dan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umroh</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14" name="Picture 13" descr="See the source image">
            <a:extLst>
              <a:ext uri="{FF2B5EF4-FFF2-40B4-BE49-F238E27FC236}">
                <a16:creationId xmlns:a16="http://schemas.microsoft.com/office/drawing/2014/main" xmlns="" id="{B19A9B7F-A9C6-4012-9319-7B1AF09FE96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434063" y="4204994"/>
            <a:ext cx="9736455" cy="2573973"/>
          </a:xfrm>
          <a:prstGeom prst="rect">
            <a:avLst/>
          </a:prstGeom>
          <a:noFill/>
          <a:ln>
            <a:noFill/>
          </a:ln>
        </p:spPr>
      </p:pic>
      <p:sp>
        <p:nvSpPr>
          <p:cNvPr id="8" name="Rectangle 7">
            <a:extLst>
              <a:ext uri="{FF2B5EF4-FFF2-40B4-BE49-F238E27FC236}">
                <a16:creationId xmlns:a16="http://schemas.microsoft.com/office/drawing/2014/main" xmlns="" id="{455AD2D6-6010-4C34-95D3-EE43A352364A}"/>
              </a:ext>
            </a:extLst>
          </p:cNvPr>
          <p:cNvSpPr/>
          <p:nvPr/>
        </p:nvSpPr>
        <p:spPr>
          <a:xfrm>
            <a:off x="761999" y="6951276"/>
            <a:ext cx="16340717" cy="1427955"/>
          </a:xfrm>
          <a:prstGeom prst="rect">
            <a:avLst/>
          </a:prstGeom>
        </p:spPr>
        <p:txBody>
          <a:bodyPr wrap="square">
            <a:spAutoFit/>
          </a:bodyPr>
          <a:lstStyle/>
          <a:p>
            <a:pPr marL="450215" algn="just">
              <a:lnSpc>
                <a:spcPct val="150000"/>
              </a:lnSpc>
              <a:spcAft>
                <a:spcPts val="1000"/>
              </a:spcAft>
            </a:pPr>
            <a:r>
              <a:rPr lang="en-US" sz="2000"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Padanya</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terdapat</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tanda-tanda</a:t>
            </a:r>
            <a:r>
              <a:rPr lang="en-US" sz="2000" i="1" dirty="0">
                <a:latin typeface="Times New Roman" panose="02020603050405020304" pitchFamily="18" charset="0"/>
                <a:ea typeface="Calibri" panose="020F0502020204030204" pitchFamily="34" charset="0"/>
                <a:cs typeface="Arial" panose="020B0604020202020204" pitchFamily="34" charset="0"/>
              </a:rPr>
              <a:t> yang </a:t>
            </a:r>
            <a:r>
              <a:rPr lang="en-US" sz="2000" i="1" dirty="0" err="1">
                <a:latin typeface="Times New Roman" panose="02020603050405020304" pitchFamily="18" charset="0"/>
                <a:ea typeface="Calibri" panose="020F0502020204030204" pitchFamily="34" charset="0"/>
                <a:cs typeface="Arial" panose="020B0604020202020204" pitchFamily="34" charset="0"/>
              </a:rPr>
              <a:t>nyata</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diantaranya</a:t>
            </a:r>
            <a:r>
              <a:rPr lang="en-US" sz="2000" i="1" dirty="0">
                <a:latin typeface="Times New Roman" panose="02020603050405020304" pitchFamily="18" charset="0"/>
                <a:ea typeface="Calibri" panose="020F0502020204030204" pitchFamily="34" charset="0"/>
                <a:cs typeface="Arial" panose="020B0604020202020204" pitchFamily="34" charset="0"/>
              </a:rPr>
              <a:t>) maqam Ibrahim, </a:t>
            </a:r>
            <a:r>
              <a:rPr lang="en-US" sz="2000" i="1" dirty="0" err="1">
                <a:latin typeface="Times New Roman" panose="02020603050405020304" pitchFamily="18" charset="0"/>
                <a:ea typeface="Calibri" panose="020F0502020204030204" pitchFamily="34" charset="0"/>
                <a:cs typeface="Arial" panose="020B0604020202020204" pitchFamily="34" charset="0"/>
              </a:rPr>
              <a:t>barangsiapa</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memasukinya</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Baitullah</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itu</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menjadi</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amanlah</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dia</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mengerjakan</a:t>
            </a:r>
            <a:r>
              <a:rPr lang="en-US" sz="2000" i="1" dirty="0">
                <a:latin typeface="Times New Roman" panose="02020603050405020304" pitchFamily="18" charset="0"/>
                <a:ea typeface="Calibri" panose="020F0502020204030204" pitchFamily="34" charset="0"/>
                <a:cs typeface="Arial" panose="020B0604020202020204" pitchFamily="34" charset="0"/>
              </a:rPr>
              <a:t> haji </a:t>
            </a:r>
            <a:r>
              <a:rPr lang="en-US" sz="2000" i="1" dirty="0" err="1">
                <a:latin typeface="Times New Roman" panose="02020603050405020304" pitchFamily="18" charset="0"/>
                <a:ea typeface="Calibri" panose="020F0502020204030204" pitchFamily="34" charset="0"/>
                <a:cs typeface="Arial" panose="020B0604020202020204" pitchFamily="34" charset="0"/>
              </a:rPr>
              <a:t>adalah</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kewajiban</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manusia</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terhadap</a:t>
            </a:r>
            <a:r>
              <a:rPr lang="en-US" sz="2000" i="1" dirty="0">
                <a:latin typeface="Times New Roman" panose="02020603050405020304" pitchFamily="18" charset="0"/>
                <a:ea typeface="Calibri" panose="020F0502020204030204" pitchFamily="34" charset="0"/>
                <a:cs typeface="Arial" panose="020B0604020202020204" pitchFamily="34" charset="0"/>
              </a:rPr>
              <a:t> Allah, </a:t>
            </a:r>
            <a:r>
              <a:rPr lang="en-US" sz="2000" i="1" dirty="0" err="1">
                <a:latin typeface="Times New Roman" panose="02020603050405020304" pitchFamily="18" charset="0"/>
                <a:ea typeface="Calibri" panose="020F0502020204030204" pitchFamily="34" charset="0"/>
                <a:cs typeface="Arial" panose="020B0604020202020204" pitchFamily="34" charset="0"/>
              </a:rPr>
              <a:t>yaitu</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bagi</a:t>
            </a:r>
            <a:r>
              <a:rPr lang="en-US" sz="2000" i="1" dirty="0">
                <a:latin typeface="Times New Roman" panose="02020603050405020304" pitchFamily="18" charset="0"/>
                <a:ea typeface="Calibri" panose="020F0502020204030204" pitchFamily="34" charset="0"/>
                <a:cs typeface="Arial" panose="020B0604020202020204" pitchFamily="34" charset="0"/>
              </a:rPr>
              <a:t>) orang yang </a:t>
            </a:r>
            <a:r>
              <a:rPr lang="en-US" sz="2000" i="1" dirty="0" err="1">
                <a:latin typeface="Times New Roman" panose="02020603050405020304" pitchFamily="18" charset="0"/>
                <a:ea typeface="Calibri" panose="020F0502020204030204" pitchFamily="34" charset="0"/>
                <a:cs typeface="Arial" panose="020B0604020202020204" pitchFamily="34" charset="0"/>
              </a:rPr>
              <a:t>sanggup</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mengadakan</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perjalanan</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ke</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Baitullah</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Barangsiapa</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mengingkari</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kewajiban</a:t>
            </a:r>
            <a:r>
              <a:rPr lang="en-US" sz="2000" i="1" dirty="0">
                <a:latin typeface="Times New Roman" panose="02020603050405020304" pitchFamily="18" charset="0"/>
                <a:ea typeface="Calibri" panose="020F0502020204030204" pitchFamily="34" charset="0"/>
                <a:cs typeface="Arial" panose="020B0604020202020204" pitchFamily="34" charset="0"/>
              </a:rPr>
              <a:t> haji), </a:t>
            </a:r>
            <a:r>
              <a:rPr lang="en-US" sz="2000" i="1" dirty="0" err="1">
                <a:latin typeface="Times New Roman" panose="02020603050405020304" pitchFamily="18" charset="0"/>
                <a:ea typeface="Calibri" panose="020F0502020204030204" pitchFamily="34" charset="0"/>
                <a:cs typeface="Arial" panose="020B0604020202020204" pitchFamily="34" charset="0"/>
              </a:rPr>
              <a:t>maka</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sesungguhnya</a:t>
            </a:r>
            <a:r>
              <a:rPr lang="en-US" sz="2000" i="1" dirty="0">
                <a:latin typeface="Times New Roman" panose="02020603050405020304" pitchFamily="18" charset="0"/>
                <a:ea typeface="Calibri" panose="020F0502020204030204" pitchFamily="34" charset="0"/>
                <a:cs typeface="Arial" panose="020B0604020202020204" pitchFamily="34" charset="0"/>
              </a:rPr>
              <a:t> Allah </a:t>
            </a:r>
            <a:r>
              <a:rPr lang="en-US" sz="2000" i="1" dirty="0" err="1">
                <a:latin typeface="Times New Roman" panose="02020603050405020304" pitchFamily="18" charset="0"/>
                <a:ea typeface="Calibri" panose="020F0502020204030204" pitchFamily="34" charset="0"/>
                <a:cs typeface="Arial" panose="020B0604020202020204" pitchFamily="34" charset="0"/>
              </a:rPr>
              <a:t>Maha</a:t>
            </a:r>
            <a:r>
              <a:rPr lang="en-US" sz="2000" i="1" dirty="0">
                <a:latin typeface="Times New Roman" panose="02020603050405020304" pitchFamily="18" charset="0"/>
                <a:ea typeface="Calibri" panose="020F0502020204030204" pitchFamily="34" charset="0"/>
                <a:cs typeface="Arial" panose="020B0604020202020204" pitchFamily="34" charset="0"/>
              </a:rPr>
              <a:t> Kaya (</a:t>
            </a:r>
            <a:r>
              <a:rPr lang="en-US" sz="2000" i="1" dirty="0" err="1">
                <a:latin typeface="Times New Roman" panose="02020603050405020304" pitchFamily="18" charset="0"/>
                <a:ea typeface="Calibri" panose="020F0502020204030204" pitchFamily="34" charset="0"/>
                <a:cs typeface="Arial" panose="020B0604020202020204" pitchFamily="34" charset="0"/>
              </a:rPr>
              <a:t>tidak</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memerlukan</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sesuatu</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dari</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semesta</a:t>
            </a:r>
            <a:r>
              <a:rPr lang="en-US" sz="2000" i="1" dirty="0">
                <a:latin typeface="Times New Roman" panose="02020603050405020304" pitchFamily="18" charset="0"/>
                <a:ea typeface="Calibri" panose="020F0502020204030204" pitchFamily="34" charset="0"/>
                <a:cs typeface="Arial" panose="020B0604020202020204" pitchFamily="34" charset="0"/>
              </a:rPr>
              <a:t> </a:t>
            </a:r>
            <a:r>
              <a:rPr lang="en-US" sz="2000" i="1" dirty="0" err="1">
                <a:latin typeface="Times New Roman" panose="02020603050405020304" pitchFamily="18" charset="0"/>
                <a:ea typeface="Calibri" panose="020F0502020204030204" pitchFamily="34" charset="0"/>
                <a:cs typeface="Arial" panose="020B0604020202020204" pitchFamily="34" charset="0"/>
              </a:rPr>
              <a:t>alam</a:t>
            </a:r>
            <a:r>
              <a:rPr lang="en-US" sz="2000" i="1" dirty="0">
                <a:latin typeface="Times New Roman" panose="02020603050405020304" pitchFamily="18" charset="0"/>
                <a:ea typeface="Calibri" panose="020F0502020204030204" pitchFamily="34" charset="0"/>
                <a:cs typeface="Arial" panose="020B0604020202020204" pitchFamily="34" charset="0"/>
              </a:rPr>
              <a:t>.”</a:t>
            </a:r>
            <a:endParaRPr lang="en-ID"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9292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136650" y="8670273"/>
            <a:ext cx="218999" cy="218836"/>
          </a:xfrm>
          <a:prstGeom prst="rect">
            <a:avLst/>
          </a:prstGeom>
        </p:spPr>
      </p:pic>
      <p:pic>
        <p:nvPicPr>
          <p:cNvPr id="5" name="object 5"/>
          <p:cNvPicPr/>
          <p:nvPr/>
        </p:nvPicPr>
        <p:blipFill>
          <a:blip r:embed="rId2" cstate="print"/>
          <a:stretch>
            <a:fillRect/>
          </a:stretch>
        </p:blipFill>
        <p:spPr>
          <a:xfrm>
            <a:off x="1136650" y="9040105"/>
            <a:ext cx="218999" cy="218836"/>
          </a:xfrm>
          <a:prstGeom prst="rect">
            <a:avLst/>
          </a:prstGeom>
        </p:spPr>
      </p:pic>
      <p:pic>
        <p:nvPicPr>
          <p:cNvPr id="6" name="object 6"/>
          <p:cNvPicPr/>
          <p:nvPr/>
        </p:nvPicPr>
        <p:blipFill>
          <a:blip r:embed="rId3" cstate="print"/>
          <a:stretch>
            <a:fillRect/>
          </a:stretch>
        </p:blipFill>
        <p:spPr>
          <a:xfrm>
            <a:off x="1135384" y="8302811"/>
            <a:ext cx="219074" cy="219074"/>
          </a:xfrm>
          <a:prstGeom prst="rect">
            <a:avLst/>
          </a:prstGeom>
        </p:spPr>
      </p:pic>
      <p:sp>
        <p:nvSpPr>
          <p:cNvPr id="8" name="object 8"/>
          <p:cNvSpPr/>
          <p:nvPr/>
        </p:nvSpPr>
        <p:spPr>
          <a:xfrm>
            <a:off x="6096000" y="6125312"/>
            <a:ext cx="7343775" cy="28575"/>
          </a:xfrm>
          <a:custGeom>
            <a:avLst/>
            <a:gdLst/>
            <a:ahLst/>
            <a:cxnLst/>
            <a:rect l="l" t="t" r="r" b="b"/>
            <a:pathLst>
              <a:path w="7343775" h="28575">
                <a:moveTo>
                  <a:pt x="7343774" y="28574"/>
                </a:moveTo>
                <a:lnTo>
                  <a:pt x="0" y="28574"/>
                </a:lnTo>
                <a:lnTo>
                  <a:pt x="0" y="0"/>
                </a:lnTo>
                <a:lnTo>
                  <a:pt x="7343774" y="0"/>
                </a:lnTo>
                <a:lnTo>
                  <a:pt x="7343774" y="28574"/>
                </a:lnTo>
                <a:close/>
              </a:path>
            </a:pathLst>
          </a:custGeom>
          <a:solidFill>
            <a:srgbClr val="CCA63C"/>
          </a:solidFill>
        </p:spPr>
        <p:txBody>
          <a:bodyPr wrap="square" lIns="0" tIns="0" rIns="0" bIns="0" rtlCol="0"/>
          <a:lstStyle/>
          <a:p>
            <a:endParaRPr/>
          </a:p>
        </p:txBody>
      </p:sp>
      <p:sp>
        <p:nvSpPr>
          <p:cNvPr id="9" name="object 9"/>
          <p:cNvSpPr txBox="1"/>
          <p:nvPr/>
        </p:nvSpPr>
        <p:spPr>
          <a:xfrm>
            <a:off x="5562600" y="4400348"/>
            <a:ext cx="9933460" cy="1486304"/>
          </a:xfrm>
          <a:prstGeom prst="rect">
            <a:avLst/>
          </a:prstGeom>
        </p:spPr>
        <p:txBody>
          <a:bodyPr vert="horz" wrap="square" lIns="0" tIns="151130" rIns="0" bIns="0" rtlCol="0">
            <a:spAutoFit/>
          </a:bodyPr>
          <a:lstStyle/>
          <a:p>
            <a:pPr marL="12700" marR="5080">
              <a:lnSpc>
                <a:spcPts val="10410"/>
              </a:lnSpc>
              <a:spcBef>
                <a:spcPts val="1190"/>
              </a:spcBef>
            </a:pPr>
            <a:r>
              <a:rPr lang="en-GB" sz="9500" b="1" spc="30" dirty="0">
                <a:solidFill>
                  <a:srgbClr val="1A1B17"/>
                </a:solidFill>
                <a:latin typeface="Cambria"/>
                <a:cs typeface="Cambria"/>
              </a:rPr>
              <a:t>TERIMA KASIH</a:t>
            </a:r>
            <a:endParaRPr sz="9500" dirty="0">
              <a:latin typeface="Cambria"/>
              <a:cs typeface="Cambria"/>
            </a:endParaRPr>
          </a:p>
        </p:txBody>
      </p:sp>
    </p:spTree>
    <p:extLst>
      <p:ext uri="{BB962C8B-B14F-4D97-AF65-F5344CB8AC3E}">
        <p14:creationId xmlns:p14="http://schemas.microsoft.com/office/powerpoint/2010/main" val="335391444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8622" y="1822345"/>
            <a:ext cx="8955405" cy="1473200"/>
          </a:xfrm>
          <a:prstGeom prst="rect">
            <a:avLst/>
          </a:prstGeom>
        </p:spPr>
        <p:txBody>
          <a:bodyPr vert="horz" wrap="square" lIns="0" tIns="12700" rIns="0" bIns="0" rtlCol="0">
            <a:spAutoFit/>
          </a:bodyPr>
          <a:lstStyle/>
          <a:p>
            <a:pPr marL="12700">
              <a:lnSpc>
                <a:spcPct val="100000"/>
              </a:lnSpc>
              <a:spcBef>
                <a:spcPts val="100"/>
              </a:spcBef>
            </a:pPr>
            <a:r>
              <a:rPr sz="9500" spc="795" dirty="0">
                <a:solidFill>
                  <a:srgbClr val="1A1B17"/>
                </a:solidFill>
              </a:rPr>
              <a:t>G</a:t>
            </a:r>
            <a:r>
              <a:rPr sz="9500" spc="-1080" dirty="0">
                <a:solidFill>
                  <a:srgbClr val="1A1B17"/>
                </a:solidFill>
              </a:rPr>
              <a:t>e</a:t>
            </a:r>
            <a:r>
              <a:rPr sz="9500" spc="-745" dirty="0">
                <a:solidFill>
                  <a:srgbClr val="1A1B17"/>
                </a:solidFill>
              </a:rPr>
              <a:t>n</a:t>
            </a:r>
            <a:r>
              <a:rPr sz="9500" spc="-1080" dirty="0">
                <a:solidFill>
                  <a:srgbClr val="1A1B17"/>
                </a:solidFill>
              </a:rPr>
              <a:t>e</a:t>
            </a:r>
            <a:r>
              <a:rPr sz="9500" spc="-790" dirty="0">
                <a:solidFill>
                  <a:srgbClr val="1A1B17"/>
                </a:solidFill>
              </a:rPr>
              <a:t>r</a:t>
            </a:r>
            <a:r>
              <a:rPr sz="9500" spc="-1090" dirty="0">
                <a:solidFill>
                  <a:srgbClr val="1A1B17"/>
                </a:solidFill>
              </a:rPr>
              <a:t>a</a:t>
            </a:r>
            <a:r>
              <a:rPr sz="9500" spc="-385" dirty="0">
                <a:solidFill>
                  <a:srgbClr val="1A1B17"/>
                </a:solidFill>
              </a:rPr>
              <a:t>l</a:t>
            </a:r>
            <a:r>
              <a:rPr sz="9500" spc="130" dirty="0">
                <a:solidFill>
                  <a:srgbClr val="1A1B17"/>
                </a:solidFill>
              </a:rPr>
              <a:t> </a:t>
            </a:r>
            <a:r>
              <a:rPr sz="9500" spc="-790" dirty="0">
                <a:solidFill>
                  <a:srgbClr val="1A1B17"/>
                </a:solidFill>
              </a:rPr>
              <a:t>r</a:t>
            </a:r>
            <a:r>
              <a:rPr sz="9500" spc="-1080" dirty="0">
                <a:solidFill>
                  <a:srgbClr val="1A1B17"/>
                </a:solidFill>
              </a:rPr>
              <a:t>em</a:t>
            </a:r>
            <a:r>
              <a:rPr sz="9500" spc="-495" dirty="0">
                <a:solidFill>
                  <a:srgbClr val="1A1B17"/>
                </a:solidFill>
              </a:rPr>
              <a:t>i</a:t>
            </a:r>
            <a:r>
              <a:rPr sz="9500" spc="-745" dirty="0">
                <a:solidFill>
                  <a:srgbClr val="1A1B17"/>
                </a:solidFill>
              </a:rPr>
              <a:t>n</a:t>
            </a:r>
            <a:r>
              <a:rPr sz="9500" spc="-835" dirty="0">
                <a:solidFill>
                  <a:srgbClr val="1A1B17"/>
                </a:solidFill>
              </a:rPr>
              <a:t>d</a:t>
            </a:r>
            <a:r>
              <a:rPr sz="9500" spc="-1080" dirty="0">
                <a:solidFill>
                  <a:srgbClr val="1A1B17"/>
                </a:solidFill>
              </a:rPr>
              <a:t>e</a:t>
            </a:r>
            <a:r>
              <a:rPr sz="9500" spc="-790" dirty="0">
                <a:solidFill>
                  <a:srgbClr val="1A1B17"/>
                </a:solidFill>
              </a:rPr>
              <a:t>r</a:t>
            </a:r>
            <a:r>
              <a:rPr sz="9500" spc="-1160" dirty="0">
                <a:solidFill>
                  <a:srgbClr val="1A1B17"/>
                </a:solidFill>
              </a:rPr>
              <a:t>s</a:t>
            </a:r>
            <a:endParaRPr sz="9500"/>
          </a:p>
        </p:txBody>
      </p:sp>
      <p:sp>
        <p:nvSpPr>
          <p:cNvPr id="3" name="object 3"/>
          <p:cNvSpPr/>
          <p:nvPr/>
        </p:nvSpPr>
        <p:spPr>
          <a:xfrm>
            <a:off x="1028700" y="1028701"/>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4" name="object 4"/>
          <p:cNvSpPr txBox="1"/>
          <p:nvPr/>
        </p:nvSpPr>
        <p:spPr>
          <a:xfrm>
            <a:off x="1274493" y="1208430"/>
            <a:ext cx="416559" cy="482600"/>
          </a:xfrm>
          <a:prstGeom prst="rect">
            <a:avLst/>
          </a:prstGeom>
        </p:spPr>
        <p:txBody>
          <a:bodyPr vert="horz" wrap="square" lIns="0" tIns="12700" rIns="0" bIns="0" rtlCol="0">
            <a:spAutoFit/>
          </a:bodyPr>
          <a:lstStyle/>
          <a:p>
            <a:pPr marL="12700">
              <a:lnSpc>
                <a:spcPct val="100000"/>
              </a:lnSpc>
              <a:spcBef>
                <a:spcPts val="100"/>
              </a:spcBef>
            </a:pPr>
            <a:r>
              <a:rPr sz="3000" b="1" spc="-30" dirty="0">
                <a:solidFill>
                  <a:srgbClr val="FAFAFA"/>
                </a:solidFill>
                <a:latin typeface="Cambria"/>
                <a:cs typeface="Cambria"/>
              </a:rPr>
              <a:t>II</a:t>
            </a:r>
            <a:r>
              <a:rPr sz="3000" b="1" spc="-25" dirty="0">
                <a:solidFill>
                  <a:srgbClr val="FAFAFA"/>
                </a:solidFill>
                <a:latin typeface="Cambria"/>
                <a:cs typeface="Cambria"/>
              </a:rPr>
              <a:t>I</a:t>
            </a:r>
            <a:endParaRPr sz="3000">
              <a:latin typeface="Cambria"/>
              <a:cs typeface="Cambria"/>
            </a:endParaRPr>
          </a:p>
        </p:txBody>
      </p:sp>
      <p:pic>
        <p:nvPicPr>
          <p:cNvPr id="5" name="object 5"/>
          <p:cNvPicPr/>
          <p:nvPr/>
        </p:nvPicPr>
        <p:blipFill>
          <a:blip r:embed="rId2" cstate="print"/>
          <a:stretch>
            <a:fillRect/>
          </a:stretch>
        </p:blipFill>
        <p:spPr>
          <a:xfrm>
            <a:off x="1373569" y="8302160"/>
            <a:ext cx="218999" cy="218836"/>
          </a:xfrm>
          <a:prstGeom prst="rect">
            <a:avLst/>
          </a:prstGeom>
        </p:spPr>
      </p:pic>
      <p:pic>
        <p:nvPicPr>
          <p:cNvPr id="6" name="object 6"/>
          <p:cNvPicPr/>
          <p:nvPr/>
        </p:nvPicPr>
        <p:blipFill>
          <a:blip r:embed="rId2" cstate="print"/>
          <a:stretch>
            <a:fillRect/>
          </a:stretch>
        </p:blipFill>
        <p:spPr>
          <a:xfrm>
            <a:off x="1373569" y="8671998"/>
            <a:ext cx="218999" cy="218836"/>
          </a:xfrm>
          <a:prstGeom prst="rect">
            <a:avLst/>
          </a:prstGeom>
        </p:spPr>
      </p:pic>
      <p:pic>
        <p:nvPicPr>
          <p:cNvPr id="7" name="object 7"/>
          <p:cNvPicPr/>
          <p:nvPr/>
        </p:nvPicPr>
        <p:blipFill>
          <a:blip r:embed="rId3" cstate="print"/>
          <a:stretch>
            <a:fillRect/>
          </a:stretch>
        </p:blipFill>
        <p:spPr>
          <a:xfrm>
            <a:off x="1374759" y="9039220"/>
            <a:ext cx="219074" cy="219074"/>
          </a:xfrm>
          <a:prstGeom prst="rect">
            <a:avLst/>
          </a:prstGeom>
        </p:spPr>
      </p:pic>
      <p:sp>
        <p:nvSpPr>
          <p:cNvPr id="9" name="object 9"/>
          <p:cNvSpPr/>
          <p:nvPr/>
        </p:nvSpPr>
        <p:spPr>
          <a:xfrm>
            <a:off x="3681322" y="5012038"/>
            <a:ext cx="13582650" cy="28575"/>
          </a:xfrm>
          <a:custGeom>
            <a:avLst/>
            <a:gdLst/>
            <a:ahLst/>
            <a:cxnLst/>
            <a:rect l="l" t="t" r="r" b="b"/>
            <a:pathLst>
              <a:path w="13582650" h="28575">
                <a:moveTo>
                  <a:pt x="13582648" y="28574"/>
                </a:moveTo>
                <a:lnTo>
                  <a:pt x="0" y="28574"/>
                </a:lnTo>
                <a:lnTo>
                  <a:pt x="0" y="0"/>
                </a:lnTo>
                <a:lnTo>
                  <a:pt x="13582648" y="0"/>
                </a:lnTo>
                <a:lnTo>
                  <a:pt x="13582648" y="28574"/>
                </a:lnTo>
                <a:close/>
              </a:path>
            </a:pathLst>
          </a:custGeom>
          <a:solidFill>
            <a:srgbClr val="CCA63C"/>
          </a:solidFill>
        </p:spPr>
        <p:txBody>
          <a:bodyPr wrap="square" lIns="0" tIns="0" rIns="0" bIns="0" rtlCol="0"/>
          <a:lstStyle/>
          <a:p>
            <a:endParaRPr/>
          </a:p>
        </p:txBody>
      </p:sp>
      <p:sp>
        <p:nvSpPr>
          <p:cNvPr id="10" name="object 10"/>
          <p:cNvSpPr txBox="1"/>
          <p:nvPr/>
        </p:nvSpPr>
        <p:spPr>
          <a:xfrm>
            <a:off x="3668622" y="6721439"/>
            <a:ext cx="13505815" cy="2475865"/>
          </a:xfrm>
          <a:prstGeom prst="rect">
            <a:avLst/>
          </a:prstGeom>
        </p:spPr>
        <p:txBody>
          <a:bodyPr vert="horz" wrap="square" lIns="0" tIns="12700" rIns="0" bIns="0" rtlCol="0">
            <a:spAutoFit/>
          </a:bodyPr>
          <a:lstStyle/>
          <a:p>
            <a:pPr marL="12700" marR="5080">
              <a:lnSpc>
                <a:spcPct val="114799"/>
              </a:lnSpc>
              <a:spcBef>
                <a:spcPts val="100"/>
              </a:spcBef>
            </a:pPr>
            <a:r>
              <a:rPr sz="2000" dirty="0">
                <a:solidFill>
                  <a:srgbClr val="1A1B17"/>
                </a:solidFill>
                <a:latin typeface="Microsoft Sans Serif"/>
                <a:cs typeface="Microsoft Sans Serif"/>
              </a:rPr>
              <a:t>Presentations</a:t>
            </a:r>
            <a:r>
              <a:rPr sz="2000" spc="-65" dirty="0">
                <a:solidFill>
                  <a:srgbClr val="1A1B17"/>
                </a:solidFill>
                <a:latin typeface="Microsoft Sans Serif"/>
                <a:cs typeface="Microsoft Sans Serif"/>
              </a:rPr>
              <a:t> </a:t>
            </a:r>
            <a:r>
              <a:rPr sz="2000" spc="-15" dirty="0">
                <a:solidFill>
                  <a:srgbClr val="1A1B17"/>
                </a:solidFill>
                <a:latin typeface="Microsoft Sans Serif"/>
                <a:cs typeface="Microsoft Sans Serif"/>
              </a:rPr>
              <a:t>are</a:t>
            </a:r>
            <a:r>
              <a:rPr sz="2000" spc="-60"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a:t>
            </a:r>
            <a:r>
              <a:rPr sz="2000" spc="-60" dirty="0">
                <a:solidFill>
                  <a:srgbClr val="1A1B17"/>
                </a:solidFill>
                <a:latin typeface="Microsoft Sans Serif"/>
                <a:cs typeface="Microsoft Sans Serif"/>
              </a:rPr>
              <a:t> </a:t>
            </a:r>
            <a:r>
              <a:rPr sz="2000" spc="70" dirty="0">
                <a:solidFill>
                  <a:srgbClr val="1A1B17"/>
                </a:solidFill>
                <a:latin typeface="Microsoft Sans Serif"/>
                <a:cs typeface="Microsoft Sans Serif"/>
              </a:rPr>
              <a:t>that</a:t>
            </a:r>
            <a:r>
              <a:rPr sz="2000" spc="-60" dirty="0">
                <a:solidFill>
                  <a:srgbClr val="1A1B17"/>
                </a:solidFill>
                <a:latin typeface="Microsoft Sans Serif"/>
                <a:cs typeface="Microsoft Sans Serif"/>
              </a:rPr>
              <a:t> </a:t>
            </a:r>
            <a:r>
              <a:rPr sz="2000" spc="-40" dirty="0">
                <a:solidFill>
                  <a:srgbClr val="1A1B17"/>
                </a:solidFill>
                <a:latin typeface="Microsoft Sans Serif"/>
                <a:cs typeface="Microsoft Sans Serif"/>
              </a:rPr>
              <a:t>can</a:t>
            </a:r>
            <a:r>
              <a:rPr sz="2000" spc="-65" dirty="0">
                <a:solidFill>
                  <a:srgbClr val="1A1B17"/>
                </a:solidFill>
                <a:latin typeface="Microsoft Sans Serif"/>
                <a:cs typeface="Microsoft Sans Serif"/>
              </a:rPr>
              <a:t> </a:t>
            </a:r>
            <a:r>
              <a:rPr sz="2000" spc="-25" dirty="0">
                <a:solidFill>
                  <a:srgbClr val="1A1B17"/>
                </a:solidFill>
                <a:latin typeface="Microsoft Sans Serif"/>
                <a:cs typeface="Microsoft Sans Serif"/>
              </a:rPr>
              <a:t>be</a:t>
            </a:r>
            <a:r>
              <a:rPr sz="2000" spc="-60" dirty="0">
                <a:solidFill>
                  <a:srgbClr val="1A1B17"/>
                </a:solidFill>
                <a:latin typeface="Microsoft Sans Serif"/>
                <a:cs typeface="Microsoft Sans Serif"/>
              </a:rPr>
              <a:t> </a:t>
            </a:r>
            <a:r>
              <a:rPr sz="2000" spc="-35" dirty="0">
                <a:solidFill>
                  <a:srgbClr val="1A1B17"/>
                </a:solidFill>
                <a:latin typeface="Microsoft Sans Serif"/>
                <a:cs typeface="Microsoft Sans Serif"/>
              </a:rPr>
              <a:t>used</a:t>
            </a:r>
            <a:r>
              <a:rPr sz="2000" spc="-60" dirty="0">
                <a:solidFill>
                  <a:srgbClr val="1A1B17"/>
                </a:solidFill>
                <a:latin typeface="Microsoft Sans Serif"/>
                <a:cs typeface="Microsoft Sans Serif"/>
              </a:rPr>
              <a:t> </a:t>
            </a:r>
            <a:r>
              <a:rPr sz="2000" spc="-80" dirty="0">
                <a:solidFill>
                  <a:srgbClr val="1A1B17"/>
                </a:solidFill>
                <a:latin typeface="Microsoft Sans Serif"/>
                <a:cs typeface="Microsoft Sans Serif"/>
              </a:rPr>
              <a:t>as</a:t>
            </a:r>
            <a:r>
              <a:rPr sz="2000" spc="-60" dirty="0">
                <a:solidFill>
                  <a:srgbClr val="1A1B17"/>
                </a:solidFill>
                <a:latin typeface="Microsoft Sans Serif"/>
                <a:cs typeface="Microsoft Sans Serif"/>
              </a:rPr>
              <a:t> </a:t>
            </a:r>
            <a:r>
              <a:rPr sz="2000" dirty="0">
                <a:solidFill>
                  <a:srgbClr val="1A1B17"/>
                </a:solidFill>
                <a:latin typeface="Microsoft Sans Serif"/>
                <a:cs typeface="Microsoft Sans Serif"/>
              </a:rPr>
              <a:t>demonstrations,</a:t>
            </a:r>
            <a:r>
              <a:rPr sz="2000" spc="-60" dirty="0">
                <a:solidFill>
                  <a:srgbClr val="1A1B17"/>
                </a:solidFill>
                <a:latin typeface="Microsoft Sans Serif"/>
                <a:cs typeface="Microsoft Sans Serif"/>
              </a:rPr>
              <a:t> </a:t>
            </a:r>
            <a:r>
              <a:rPr sz="2000" spc="-5" dirty="0">
                <a:solidFill>
                  <a:srgbClr val="1A1B17"/>
                </a:solidFill>
                <a:latin typeface="Microsoft Sans Serif"/>
                <a:cs typeface="Microsoft Sans Serif"/>
              </a:rPr>
              <a:t>lectures,</a:t>
            </a:r>
            <a:r>
              <a:rPr sz="2000" spc="-65" dirty="0">
                <a:solidFill>
                  <a:srgbClr val="1A1B17"/>
                </a:solidFill>
                <a:latin typeface="Microsoft Sans Serif"/>
                <a:cs typeface="Microsoft Sans Serif"/>
              </a:rPr>
              <a:t> </a:t>
            </a:r>
            <a:r>
              <a:rPr sz="2000" spc="-55" dirty="0">
                <a:solidFill>
                  <a:srgbClr val="1A1B17"/>
                </a:solidFill>
                <a:latin typeface="Microsoft Sans Serif"/>
                <a:cs typeface="Microsoft Sans Serif"/>
              </a:rPr>
              <a:t>speeches,</a:t>
            </a:r>
            <a:r>
              <a:rPr sz="2000" spc="-60" dirty="0">
                <a:solidFill>
                  <a:srgbClr val="1A1B17"/>
                </a:solidFill>
                <a:latin typeface="Microsoft Sans Serif"/>
                <a:cs typeface="Microsoft Sans Serif"/>
              </a:rPr>
              <a:t> </a:t>
            </a:r>
            <a:r>
              <a:rPr sz="2000" spc="10" dirty="0">
                <a:solidFill>
                  <a:srgbClr val="1A1B17"/>
                </a:solidFill>
                <a:latin typeface="Microsoft Sans Serif"/>
                <a:cs typeface="Microsoft Sans Serif"/>
              </a:rPr>
              <a:t>reports,</a:t>
            </a:r>
            <a:r>
              <a:rPr sz="2000" spc="-60"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60" dirty="0">
                <a:solidFill>
                  <a:srgbClr val="1A1B17"/>
                </a:solidFill>
                <a:latin typeface="Microsoft Sans Serif"/>
                <a:cs typeface="Microsoft Sans Serif"/>
              </a:rPr>
              <a:t> </a:t>
            </a:r>
            <a:r>
              <a:rPr sz="2000" spc="-20" dirty="0">
                <a:solidFill>
                  <a:srgbClr val="1A1B17"/>
                </a:solidFill>
                <a:latin typeface="Microsoft Sans Serif"/>
                <a:cs typeface="Microsoft Sans Serif"/>
              </a:rPr>
              <a:t>more.</a:t>
            </a:r>
            <a:r>
              <a:rPr sz="2000" spc="-60" dirty="0">
                <a:solidFill>
                  <a:srgbClr val="1A1B17"/>
                </a:solidFill>
                <a:latin typeface="Microsoft Sans Serif"/>
                <a:cs typeface="Microsoft Sans Serif"/>
              </a:rPr>
              <a:t> </a:t>
            </a:r>
            <a:r>
              <a:rPr sz="2000" spc="90" dirty="0">
                <a:solidFill>
                  <a:srgbClr val="1A1B17"/>
                </a:solidFill>
                <a:latin typeface="Microsoft Sans Serif"/>
                <a:cs typeface="Microsoft Sans Serif"/>
              </a:rPr>
              <a:t>It</a:t>
            </a:r>
            <a:r>
              <a:rPr sz="2000" spc="-65" dirty="0">
                <a:solidFill>
                  <a:srgbClr val="1A1B17"/>
                </a:solidFill>
                <a:latin typeface="Microsoft Sans Serif"/>
                <a:cs typeface="Microsoft Sans Serif"/>
              </a:rPr>
              <a:t> </a:t>
            </a:r>
            <a:r>
              <a:rPr sz="2000" spc="-20" dirty="0">
                <a:solidFill>
                  <a:srgbClr val="1A1B17"/>
                </a:solidFill>
                <a:latin typeface="Microsoft Sans Serif"/>
                <a:cs typeface="Microsoft Sans Serif"/>
              </a:rPr>
              <a:t>is</a:t>
            </a:r>
            <a:r>
              <a:rPr sz="2000" spc="-60" dirty="0">
                <a:solidFill>
                  <a:srgbClr val="1A1B17"/>
                </a:solidFill>
                <a:latin typeface="Microsoft Sans Serif"/>
                <a:cs typeface="Microsoft Sans Serif"/>
              </a:rPr>
              <a:t> </a:t>
            </a:r>
            <a:r>
              <a:rPr sz="2000" spc="30" dirty="0">
                <a:solidFill>
                  <a:srgbClr val="1A1B17"/>
                </a:solidFill>
                <a:latin typeface="Microsoft Sans Serif"/>
                <a:cs typeface="Microsoft Sans Serif"/>
              </a:rPr>
              <a:t>mostly</a:t>
            </a:r>
            <a:r>
              <a:rPr sz="2000" spc="-60" dirty="0">
                <a:solidFill>
                  <a:srgbClr val="1A1B17"/>
                </a:solidFill>
                <a:latin typeface="Microsoft Sans Serif"/>
                <a:cs typeface="Microsoft Sans Serif"/>
              </a:rPr>
              <a:t> </a:t>
            </a:r>
            <a:r>
              <a:rPr sz="2000" dirty="0">
                <a:solidFill>
                  <a:srgbClr val="1A1B17"/>
                </a:solidFill>
                <a:latin typeface="Microsoft Sans Serif"/>
                <a:cs typeface="Microsoft Sans Serif"/>
              </a:rPr>
              <a:t>presented </a:t>
            </a:r>
            <a:r>
              <a:rPr sz="2000" spc="-515" dirty="0">
                <a:solidFill>
                  <a:srgbClr val="1A1B17"/>
                </a:solidFill>
                <a:latin typeface="Microsoft Sans Serif"/>
                <a:cs typeface="Microsoft Sans Serif"/>
              </a:rPr>
              <a:t> </a:t>
            </a:r>
            <a:r>
              <a:rPr sz="2000" spc="10" dirty="0">
                <a:solidFill>
                  <a:srgbClr val="1A1B17"/>
                </a:solidFill>
                <a:latin typeface="Microsoft Sans Serif"/>
                <a:cs typeface="Microsoft Sans Serif"/>
              </a:rPr>
              <a:t>before</a:t>
            </a:r>
            <a:r>
              <a:rPr sz="2000" spc="-75" dirty="0">
                <a:solidFill>
                  <a:srgbClr val="1A1B17"/>
                </a:solidFill>
                <a:latin typeface="Microsoft Sans Serif"/>
                <a:cs typeface="Microsoft Sans Serif"/>
              </a:rPr>
              <a:t> </a:t>
            </a:r>
            <a:r>
              <a:rPr sz="2000" spc="-40" dirty="0">
                <a:solidFill>
                  <a:srgbClr val="1A1B17"/>
                </a:solidFill>
                <a:latin typeface="Microsoft Sans Serif"/>
                <a:cs typeface="Microsoft Sans Serif"/>
              </a:rPr>
              <a:t>an</a:t>
            </a:r>
            <a:r>
              <a:rPr sz="2000" spc="-70" dirty="0">
                <a:solidFill>
                  <a:srgbClr val="1A1B17"/>
                </a:solidFill>
                <a:latin typeface="Microsoft Sans Serif"/>
                <a:cs typeface="Microsoft Sans Serif"/>
              </a:rPr>
              <a:t> </a:t>
            </a:r>
            <a:r>
              <a:rPr sz="2000" spc="-35" dirty="0">
                <a:solidFill>
                  <a:srgbClr val="1A1B17"/>
                </a:solidFill>
                <a:latin typeface="Microsoft Sans Serif"/>
                <a:cs typeface="Microsoft Sans Serif"/>
              </a:rPr>
              <a:t>audience.</a:t>
            </a:r>
            <a:r>
              <a:rPr sz="2000" spc="-70" dirty="0">
                <a:solidFill>
                  <a:srgbClr val="1A1B17"/>
                </a:solidFill>
                <a:latin typeface="Microsoft Sans Serif"/>
                <a:cs typeface="Microsoft Sans Serif"/>
              </a:rPr>
              <a:t> </a:t>
            </a:r>
            <a:r>
              <a:rPr sz="2000" spc="90" dirty="0">
                <a:solidFill>
                  <a:srgbClr val="1A1B17"/>
                </a:solidFill>
                <a:latin typeface="Microsoft Sans Serif"/>
                <a:cs typeface="Microsoft Sans Serif"/>
              </a:rPr>
              <a:t>It</a:t>
            </a:r>
            <a:r>
              <a:rPr sz="2000" spc="-75" dirty="0">
                <a:solidFill>
                  <a:srgbClr val="1A1B17"/>
                </a:solidFill>
                <a:latin typeface="Microsoft Sans Serif"/>
                <a:cs typeface="Microsoft Sans Serif"/>
              </a:rPr>
              <a:t> </a:t>
            </a:r>
            <a:r>
              <a:rPr sz="2000" spc="-30" dirty="0">
                <a:solidFill>
                  <a:srgbClr val="1A1B17"/>
                </a:solidFill>
                <a:latin typeface="Microsoft Sans Serif"/>
                <a:cs typeface="Microsoft Sans Serif"/>
              </a:rPr>
              <a:t>serves</a:t>
            </a:r>
            <a:r>
              <a:rPr sz="2000" spc="-70" dirty="0">
                <a:solidFill>
                  <a:srgbClr val="1A1B17"/>
                </a:solidFill>
                <a:latin typeface="Microsoft Sans Serif"/>
                <a:cs typeface="Microsoft Sans Serif"/>
              </a:rPr>
              <a:t> </a:t>
            </a:r>
            <a:r>
              <a:rPr sz="2000" spc="-75" dirty="0">
                <a:solidFill>
                  <a:srgbClr val="1A1B17"/>
                </a:solidFill>
                <a:latin typeface="Microsoft Sans Serif"/>
                <a:cs typeface="Microsoft Sans Serif"/>
              </a:rPr>
              <a:t>a</a:t>
            </a:r>
            <a:r>
              <a:rPr sz="2000" spc="-70" dirty="0">
                <a:solidFill>
                  <a:srgbClr val="1A1B17"/>
                </a:solidFill>
                <a:latin typeface="Microsoft Sans Serif"/>
                <a:cs typeface="Microsoft Sans Serif"/>
              </a:rPr>
              <a:t> </a:t>
            </a:r>
            <a:r>
              <a:rPr sz="2000" spc="30" dirty="0">
                <a:solidFill>
                  <a:srgbClr val="1A1B17"/>
                </a:solidFill>
                <a:latin typeface="Microsoft Sans Serif"/>
                <a:cs typeface="Microsoft Sans Serif"/>
              </a:rPr>
              <a:t>variety</a:t>
            </a:r>
            <a:r>
              <a:rPr sz="2000" spc="-75" dirty="0">
                <a:solidFill>
                  <a:srgbClr val="1A1B17"/>
                </a:solidFill>
                <a:latin typeface="Microsoft Sans Serif"/>
                <a:cs typeface="Microsoft Sans Serif"/>
              </a:rPr>
              <a:t> </a:t>
            </a:r>
            <a:r>
              <a:rPr sz="2000" spc="40" dirty="0">
                <a:solidFill>
                  <a:srgbClr val="1A1B17"/>
                </a:solidFill>
                <a:latin typeface="Microsoft Sans Serif"/>
                <a:cs typeface="Microsoft Sans Serif"/>
              </a:rPr>
              <a:t>of</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purposes,</a:t>
            </a:r>
            <a:r>
              <a:rPr sz="2000" spc="-70" dirty="0">
                <a:solidFill>
                  <a:srgbClr val="1A1B17"/>
                </a:solidFill>
                <a:latin typeface="Microsoft Sans Serif"/>
                <a:cs typeface="Microsoft Sans Serif"/>
              </a:rPr>
              <a:t> </a:t>
            </a:r>
            <a:r>
              <a:rPr sz="2000" dirty="0">
                <a:solidFill>
                  <a:srgbClr val="1A1B17"/>
                </a:solidFill>
                <a:latin typeface="Microsoft Sans Serif"/>
                <a:cs typeface="Microsoft Sans Serif"/>
              </a:rPr>
              <a:t>making</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presentations</a:t>
            </a:r>
            <a:r>
              <a:rPr sz="2000" spc="-70" dirty="0">
                <a:solidFill>
                  <a:srgbClr val="1A1B17"/>
                </a:solidFill>
                <a:latin typeface="Microsoft Sans Serif"/>
                <a:cs typeface="Microsoft Sans Serif"/>
              </a:rPr>
              <a:t> </a:t>
            </a:r>
            <a:r>
              <a:rPr sz="2000" spc="15" dirty="0">
                <a:solidFill>
                  <a:srgbClr val="1A1B17"/>
                </a:solidFill>
                <a:latin typeface="Microsoft Sans Serif"/>
                <a:cs typeface="Microsoft Sans Serif"/>
              </a:rPr>
              <a:t>powerful</a:t>
            </a:r>
            <a:r>
              <a:rPr sz="2000" spc="-70"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a:t>
            </a:r>
            <a:r>
              <a:rPr sz="2000" spc="-70" dirty="0">
                <a:solidFill>
                  <a:srgbClr val="1A1B17"/>
                </a:solidFill>
                <a:latin typeface="Microsoft Sans Serif"/>
                <a:cs typeface="Microsoft Sans Serif"/>
              </a:rPr>
              <a:t> </a:t>
            </a:r>
            <a:r>
              <a:rPr sz="2000" spc="55" dirty="0">
                <a:solidFill>
                  <a:srgbClr val="1A1B17"/>
                </a:solidFill>
                <a:latin typeface="Microsoft Sans Serif"/>
                <a:cs typeface="Microsoft Sans Serif"/>
              </a:rPr>
              <a:t>for</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convincing</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0" dirty="0">
                <a:solidFill>
                  <a:srgbClr val="1A1B17"/>
                </a:solidFill>
                <a:latin typeface="Microsoft Sans Serif"/>
                <a:cs typeface="Microsoft Sans Serif"/>
              </a:rPr>
              <a:t> </a:t>
            </a:r>
            <a:r>
              <a:rPr sz="2000" spc="-10" dirty="0">
                <a:solidFill>
                  <a:srgbClr val="1A1B17"/>
                </a:solidFill>
                <a:latin typeface="Microsoft Sans Serif"/>
                <a:cs typeface="Microsoft Sans Serif"/>
              </a:rPr>
              <a:t>teaching.</a:t>
            </a:r>
            <a:endParaRPr sz="2000" dirty="0">
              <a:latin typeface="Microsoft Sans Serif"/>
              <a:cs typeface="Microsoft Sans Serif"/>
            </a:endParaRPr>
          </a:p>
          <a:p>
            <a:pPr marL="12700">
              <a:lnSpc>
                <a:spcPct val="100000"/>
              </a:lnSpc>
              <a:spcBef>
                <a:spcPts val="355"/>
              </a:spcBef>
            </a:pPr>
            <a:r>
              <a:rPr sz="2000" spc="-50" dirty="0">
                <a:solidFill>
                  <a:srgbClr val="1A1B17"/>
                </a:solidFill>
                <a:latin typeface="Microsoft Sans Serif"/>
                <a:cs typeface="Microsoft Sans Serif"/>
              </a:rPr>
              <a:t>To</a:t>
            </a:r>
            <a:r>
              <a:rPr sz="2000" spc="-70" dirty="0">
                <a:solidFill>
                  <a:srgbClr val="1A1B17"/>
                </a:solidFill>
                <a:latin typeface="Microsoft Sans Serif"/>
                <a:cs typeface="Microsoft Sans Serif"/>
              </a:rPr>
              <a:t> </a:t>
            </a:r>
            <a:r>
              <a:rPr sz="2000" spc="5" dirty="0">
                <a:solidFill>
                  <a:srgbClr val="1A1B17"/>
                </a:solidFill>
                <a:latin typeface="Microsoft Sans Serif"/>
                <a:cs typeface="Microsoft Sans Serif"/>
              </a:rPr>
              <a:t>create</a:t>
            </a:r>
            <a:r>
              <a:rPr sz="2000" spc="-70" dirty="0">
                <a:solidFill>
                  <a:srgbClr val="1A1B17"/>
                </a:solidFill>
                <a:latin typeface="Microsoft Sans Serif"/>
                <a:cs typeface="Microsoft Sans Serif"/>
              </a:rPr>
              <a:t> </a:t>
            </a:r>
            <a:r>
              <a:rPr sz="2000" spc="-75" dirty="0">
                <a:solidFill>
                  <a:srgbClr val="1A1B17"/>
                </a:solidFill>
                <a:latin typeface="Microsoft Sans Serif"/>
                <a:cs typeface="Microsoft Sans Serif"/>
              </a:rPr>
              <a:t>a</a:t>
            </a:r>
            <a:r>
              <a:rPr sz="2000" spc="-70" dirty="0">
                <a:solidFill>
                  <a:srgbClr val="1A1B17"/>
                </a:solidFill>
                <a:latin typeface="Microsoft Sans Serif"/>
                <a:cs typeface="Microsoft Sans Serif"/>
              </a:rPr>
              <a:t> </a:t>
            </a:r>
            <a:r>
              <a:rPr sz="2000" spc="20" dirty="0">
                <a:solidFill>
                  <a:srgbClr val="1A1B17"/>
                </a:solidFill>
                <a:latin typeface="Microsoft Sans Serif"/>
                <a:cs typeface="Microsoft Sans Serif"/>
              </a:rPr>
              <a:t>stunning</a:t>
            </a:r>
            <a:r>
              <a:rPr sz="2000" spc="-70" dirty="0">
                <a:solidFill>
                  <a:srgbClr val="1A1B17"/>
                </a:solidFill>
                <a:latin typeface="Microsoft Sans Serif"/>
                <a:cs typeface="Microsoft Sans Serif"/>
              </a:rPr>
              <a:t> </a:t>
            </a:r>
            <a:r>
              <a:rPr sz="2000" spc="5" dirty="0">
                <a:solidFill>
                  <a:srgbClr val="1A1B17"/>
                </a:solidFill>
                <a:latin typeface="Microsoft Sans Serif"/>
                <a:cs typeface="Microsoft Sans Serif"/>
              </a:rPr>
              <a:t>presentation,</a:t>
            </a:r>
            <a:r>
              <a:rPr sz="2000" spc="-65" dirty="0">
                <a:solidFill>
                  <a:srgbClr val="1A1B17"/>
                </a:solidFill>
                <a:latin typeface="Microsoft Sans Serif"/>
                <a:cs typeface="Microsoft Sans Serif"/>
              </a:rPr>
              <a:t> </a:t>
            </a:r>
            <a:r>
              <a:rPr sz="2000" spc="40" dirty="0">
                <a:solidFill>
                  <a:srgbClr val="1A1B17"/>
                </a:solidFill>
                <a:latin typeface="Microsoft Sans Serif"/>
                <a:cs typeface="Microsoft Sans Serif"/>
              </a:rPr>
              <a:t>it's</a:t>
            </a:r>
            <a:r>
              <a:rPr sz="2000" spc="-70" dirty="0">
                <a:solidFill>
                  <a:srgbClr val="1A1B17"/>
                </a:solidFill>
                <a:latin typeface="Microsoft Sans Serif"/>
                <a:cs typeface="Microsoft Sans Serif"/>
              </a:rPr>
              <a:t> </a:t>
            </a:r>
            <a:r>
              <a:rPr sz="2000" spc="10" dirty="0">
                <a:solidFill>
                  <a:srgbClr val="1A1B17"/>
                </a:solidFill>
                <a:latin typeface="Microsoft Sans Serif"/>
                <a:cs typeface="Microsoft Sans Serif"/>
              </a:rPr>
              <a:t>best</a:t>
            </a:r>
            <a:r>
              <a:rPr sz="2000" spc="-70" dirty="0">
                <a:solidFill>
                  <a:srgbClr val="1A1B17"/>
                </a:solidFill>
                <a:latin typeface="Microsoft Sans Serif"/>
                <a:cs typeface="Microsoft Sans Serif"/>
              </a:rPr>
              <a:t> </a:t>
            </a:r>
            <a:r>
              <a:rPr sz="2000" spc="80" dirty="0">
                <a:solidFill>
                  <a:srgbClr val="1A1B17"/>
                </a:solidFill>
                <a:latin typeface="Microsoft Sans Serif"/>
                <a:cs typeface="Microsoft Sans Serif"/>
              </a:rPr>
              <a:t>to</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simplify</a:t>
            </a:r>
            <a:r>
              <a:rPr sz="2000" spc="-65" dirty="0">
                <a:solidFill>
                  <a:srgbClr val="1A1B17"/>
                </a:solidFill>
                <a:latin typeface="Microsoft Sans Serif"/>
                <a:cs typeface="Microsoft Sans Serif"/>
              </a:rPr>
              <a:t> </a:t>
            </a:r>
            <a:r>
              <a:rPr sz="2000" spc="25" dirty="0">
                <a:solidFill>
                  <a:srgbClr val="1A1B17"/>
                </a:solidFill>
                <a:latin typeface="Microsoft Sans Serif"/>
                <a:cs typeface="Microsoft Sans Serif"/>
              </a:rPr>
              <a:t>your</a:t>
            </a:r>
            <a:r>
              <a:rPr sz="2000" spc="-70" dirty="0">
                <a:solidFill>
                  <a:srgbClr val="1A1B17"/>
                </a:solidFill>
                <a:latin typeface="Microsoft Sans Serif"/>
                <a:cs typeface="Microsoft Sans Serif"/>
              </a:rPr>
              <a:t> </a:t>
            </a:r>
            <a:r>
              <a:rPr sz="2000" spc="15" dirty="0">
                <a:solidFill>
                  <a:srgbClr val="1A1B17"/>
                </a:solidFill>
                <a:latin typeface="Microsoft Sans Serif"/>
                <a:cs typeface="Microsoft Sans Serif"/>
              </a:rPr>
              <a:t>thoughts.</a:t>
            </a:r>
            <a:endParaRPr sz="2000" dirty="0">
              <a:latin typeface="Microsoft Sans Serif"/>
              <a:cs typeface="Microsoft Sans Serif"/>
            </a:endParaRPr>
          </a:p>
          <a:p>
            <a:pPr>
              <a:lnSpc>
                <a:spcPct val="100000"/>
              </a:lnSpc>
              <a:spcBef>
                <a:spcPts val="40"/>
              </a:spcBef>
            </a:pPr>
            <a:endParaRPr sz="2400" dirty="0">
              <a:latin typeface="Microsoft Sans Serif"/>
              <a:cs typeface="Microsoft Sans Serif"/>
            </a:endParaRPr>
          </a:p>
          <a:p>
            <a:pPr marL="12700" marR="279400">
              <a:lnSpc>
                <a:spcPct val="114799"/>
              </a:lnSpc>
            </a:pPr>
            <a:r>
              <a:rPr sz="2000" spc="-45" dirty="0">
                <a:solidFill>
                  <a:srgbClr val="1A1B17"/>
                </a:solidFill>
                <a:latin typeface="Microsoft Sans Serif"/>
                <a:cs typeface="Microsoft Sans Serif"/>
              </a:rPr>
              <a:t>You</a:t>
            </a:r>
            <a:r>
              <a:rPr sz="2000" spc="-70" dirty="0">
                <a:solidFill>
                  <a:srgbClr val="1A1B17"/>
                </a:solidFill>
                <a:latin typeface="Microsoft Sans Serif"/>
                <a:cs typeface="Microsoft Sans Serif"/>
              </a:rPr>
              <a:t> </a:t>
            </a:r>
            <a:r>
              <a:rPr sz="2000" spc="-40" dirty="0">
                <a:solidFill>
                  <a:srgbClr val="1A1B17"/>
                </a:solidFill>
                <a:latin typeface="Microsoft Sans Serif"/>
                <a:cs typeface="Microsoft Sans Serif"/>
              </a:rPr>
              <a:t>can</a:t>
            </a:r>
            <a:r>
              <a:rPr sz="2000" spc="-70" dirty="0">
                <a:solidFill>
                  <a:srgbClr val="1A1B17"/>
                </a:solidFill>
                <a:latin typeface="Microsoft Sans Serif"/>
                <a:cs typeface="Microsoft Sans Serif"/>
              </a:rPr>
              <a:t> </a:t>
            </a:r>
            <a:r>
              <a:rPr sz="2000" spc="30" dirty="0">
                <a:solidFill>
                  <a:srgbClr val="1A1B17"/>
                </a:solidFill>
                <a:latin typeface="Microsoft Sans Serif"/>
                <a:cs typeface="Microsoft Sans Serif"/>
              </a:rPr>
              <a:t>then</a:t>
            </a:r>
            <a:r>
              <a:rPr sz="2000" spc="-70" dirty="0">
                <a:solidFill>
                  <a:srgbClr val="1A1B17"/>
                </a:solidFill>
                <a:latin typeface="Microsoft Sans Serif"/>
                <a:cs typeface="Microsoft Sans Serif"/>
              </a:rPr>
              <a:t> </a:t>
            </a:r>
            <a:r>
              <a:rPr sz="2000" spc="-5" dirty="0">
                <a:solidFill>
                  <a:srgbClr val="1A1B17"/>
                </a:solidFill>
                <a:latin typeface="Microsoft Sans Serif"/>
                <a:cs typeface="Microsoft Sans Serif"/>
              </a:rPr>
              <a:t>organize</a:t>
            </a:r>
            <a:r>
              <a:rPr sz="2000" spc="-70" dirty="0">
                <a:solidFill>
                  <a:srgbClr val="1A1B17"/>
                </a:solidFill>
                <a:latin typeface="Microsoft Sans Serif"/>
                <a:cs typeface="Microsoft Sans Serif"/>
              </a:rPr>
              <a:t> </a:t>
            </a:r>
            <a:r>
              <a:rPr sz="2000" spc="35" dirty="0">
                <a:solidFill>
                  <a:srgbClr val="1A1B17"/>
                </a:solidFill>
                <a:latin typeface="Microsoft Sans Serif"/>
                <a:cs typeface="Microsoft Sans Serif"/>
              </a:rPr>
              <a:t>them</a:t>
            </a:r>
            <a:r>
              <a:rPr sz="2000" spc="-70" dirty="0">
                <a:solidFill>
                  <a:srgbClr val="1A1B17"/>
                </a:solidFill>
                <a:latin typeface="Microsoft Sans Serif"/>
                <a:cs typeface="Microsoft Sans Serif"/>
              </a:rPr>
              <a:t> </a:t>
            </a:r>
            <a:r>
              <a:rPr sz="2000" spc="50" dirty="0">
                <a:solidFill>
                  <a:srgbClr val="1A1B17"/>
                </a:solidFill>
                <a:latin typeface="Microsoft Sans Serif"/>
                <a:cs typeface="Microsoft Sans Serif"/>
              </a:rPr>
              <a:t>into</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your</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introduction,</a:t>
            </a:r>
            <a:r>
              <a:rPr sz="2000" spc="-65" dirty="0">
                <a:solidFill>
                  <a:srgbClr val="1A1B17"/>
                </a:solidFill>
                <a:latin typeface="Microsoft Sans Serif"/>
                <a:cs typeface="Microsoft Sans Serif"/>
              </a:rPr>
              <a:t> </a:t>
            </a:r>
            <a:r>
              <a:rPr sz="2000" spc="25" dirty="0">
                <a:solidFill>
                  <a:srgbClr val="1A1B17"/>
                </a:solidFill>
                <a:latin typeface="Microsoft Sans Serif"/>
                <a:cs typeface="Microsoft Sans Serif"/>
              </a:rPr>
              <a:t>your</a:t>
            </a:r>
            <a:r>
              <a:rPr sz="2000" spc="-70" dirty="0">
                <a:solidFill>
                  <a:srgbClr val="1A1B17"/>
                </a:solidFill>
                <a:latin typeface="Microsoft Sans Serif"/>
                <a:cs typeface="Microsoft Sans Serif"/>
              </a:rPr>
              <a:t> </a:t>
            </a:r>
            <a:r>
              <a:rPr sz="2000" spc="-5" dirty="0">
                <a:solidFill>
                  <a:srgbClr val="1A1B17"/>
                </a:solidFill>
                <a:latin typeface="Microsoft Sans Serif"/>
                <a:cs typeface="Microsoft Sans Serif"/>
              </a:rPr>
              <a:t>main</a:t>
            </a:r>
            <a:r>
              <a:rPr sz="2000" spc="-70" dirty="0">
                <a:solidFill>
                  <a:srgbClr val="1A1B17"/>
                </a:solidFill>
                <a:latin typeface="Microsoft Sans Serif"/>
                <a:cs typeface="Microsoft Sans Serif"/>
              </a:rPr>
              <a:t> </a:t>
            </a:r>
            <a:r>
              <a:rPr sz="2000" spc="15" dirty="0">
                <a:solidFill>
                  <a:srgbClr val="1A1B17"/>
                </a:solidFill>
                <a:latin typeface="Microsoft Sans Serif"/>
                <a:cs typeface="Microsoft Sans Serif"/>
              </a:rPr>
              <a:t>content,</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your</a:t>
            </a:r>
            <a:r>
              <a:rPr sz="2000" spc="-70" dirty="0">
                <a:solidFill>
                  <a:srgbClr val="1A1B17"/>
                </a:solidFill>
                <a:latin typeface="Microsoft Sans Serif"/>
                <a:cs typeface="Microsoft Sans Serif"/>
              </a:rPr>
              <a:t> </a:t>
            </a:r>
            <a:r>
              <a:rPr sz="2000" spc="-20" dirty="0">
                <a:solidFill>
                  <a:srgbClr val="1A1B17"/>
                </a:solidFill>
                <a:latin typeface="Microsoft Sans Serif"/>
                <a:cs typeface="Microsoft Sans Serif"/>
              </a:rPr>
              <a:t>conclusion.</a:t>
            </a:r>
            <a:r>
              <a:rPr sz="2000" spc="400" dirty="0">
                <a:solidFill>
                  <a:srgbClr val="1A1B17"/>
                </a:solidFill>
                <a:latin typeface="Microsoft Sans Serif"/>
                <a:cs typeface="Microsoft Sans Serif"/>
              </a:rPr>
              <a:t> </a:t>
            </a:r>
            <a:r>
              <a:rPr sz="2000" spc="-50" dirty="0">
                <a:solidFill>
                  <a:srgbClr val="1A1B17"/>
                </a:solidFill>
                <a:latin typeface="Microsoft Sans Serif"/>
                <a:cs typeface="Microsoft Sans Serif"/>
              </a:rPr>
              <a:t>Make</a:t>
            </a:r>
            <a:r>
              <a:rPr sz="2000" spc="-70" dirty="0">
                <a:solidFill>
                  <a:srgbClr val="1A1B17"/>
                </a:solidFill>
                <a:latin typeface="Microsoft Sans Serif"/>
                <a:cs typeface="Microsoft Sans Serif"/>
              </a:rPr>
              <a:t> </a:t>
            </a:r>
            <a:r>
              <a:rPr sz="2000" spc="-10" dirty="0">
                <a:solidFill>
                  <a:srgbClr val="1A1B17"/>
                </a:solidFill>
                <a:latin typeface="Microsoft Sans Serif"/>
                <a:cs typeface="Microsoft Sans Serif"/>
              </a:rPr>
              <a:t>sure</a:t>
            </a:r>
            <a:r>
              <a:rPr sz="2000" spc="-70" dirty="0">
                <a:solidFill>
                  <a:srgbClr val="1A1B17"/>
                </a:solidFill>
                <a:latin typeface="Microsoft Sans Serif"/>
                <a:cs typeface="Microsoft Sans Serif"/>
              </a:rPr>
              <a:t> </a:t>
            </a:r>
            <a:r>
              <a:rPr sz="2000" spc="5" dirty="0">
                <a:solidFill>
                  <a:srgbClr val="1A1B17"/>
                </a:solidFill>
                <a:latin typeface="Microsoft Sans Serif"/>
                <a:cs typeface="Microsoft Sans Serif"/>
              </a:rPr>
              <a:t>you</a:t>
            </a:r>
            <a:r>
              <a:rPr sz="2000" spc="-70" dirty="0">
                <a:solidFill>
                  <a:srgbClr val="1A1B17"/>
                </a:solidFill>
                <a:latin typeface="Microsoft Sans Serif"/>
                <a:cs typeface="Microsoft Sans Serif"/>
              </a:rPr>
              <a:t> </a:t>
            </a:r>
            <a:r>
              <a:rPr sz="2000" spc="-5" dirty="0">
                <a:solidFill>
                  <a:srgbClr val="1A1B17"/>
                </a:solidFill>
                <a:latin typeface="Microsoft Sans Serif"/>
                <a:cs typeface="Microsoft Sans Serif"/>
              </a:rPr>
              <a:t>do</a:t>
            </a:r>
            <a:r>
              <a:rPr sz="2000" spc="-70" dirty="0">
                <a:solidFill>
                  <a:srgbClr val="1A1B17"/>
                </a:solidFill>
                <a:latin typeface="Microsoft Sans Serif"/>
                <a:cs typeface="Microsoft Sans Serif"/>
              </a:rPr>
              <a:t> </a:t>
            </a:r>
            <a:r>
              <a:rPr sz="2000" spc="-10" dirty="0">
                <a:solidFill>
                  <a:srgbClr val="1A1B17"/>
                </a:solidFill>
                <a:latin typeface="Microsoft Sans Serif"/>
                <a:cs typeface="Microsoft Sans Serif"/>
              </a:rPr>
              <a:t>enough </a:t>
            </a:r>
            <a:r>
              <a:rPr sz="2000" spc="-515" dirty="0">
                <a:solidFill>
                  <a:srgbClr val="1A1B17"/>
                </a:solidFill>
                <a:latin typeface="Microsoft Sans Serif"/>
                <a:cs typeface="Microsoft Sans Serif"/>
              </a:rPr>
              <a:t> </a:t>
            </a:r>
            <a:r>
              <a:rPr sz="2000" spc="-20" dirty="0">
                <a:solidFill>
                  <a:srgbClr val="1A1B17"/>
                </a:solidFill>
                <a:latin typeface="Microsoft Sans Serif"/>
                <a:cs typeface="Microsoft Sans Serif"/>
              </a:rPr>
              <a:t>research</a:t>
            </a:r>
            <a:r>
              <a:rPr sz="2000" spc="-70" dirty="0">
                <a:solidFill>
                  <a:srgbClr val="1A1B17"/>
                </a:solidFill>
                <a:latin typeface="Microsoft Sans Serif"/>
                <a:cs typeface="Microsoft Sans Serif"/>
              </a:rPr>
              <a:t> </a:t>
            </a:r>
            <a:r>
              <a:rPr sz="2000" spc="80" dirty="0">
                <a:solidFill>
                  <a:srgbClr val="1A1B17"/>
                </a:solidFill>
                <a:latin typeface="Microsoft Sans Serif"/>
                <a:cs typeface="Microsoft Sans Serif"/>
              </a:rPr>
              <a:t>to</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support</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your</a:t>
            </a:r>
            <a:r>
              <a:rPr sz="2000" spc="-70" dirty="0">
                <a:solidFill>
                  <a:srgbClr val="1A1B17"/>
                </a:solidFill>
                <a:latin typeface="Microsoft Sans Serif"/>
                <a:cs typeface="Microsoft Sans Serif"/>
              </a:rPr>
              <a:t> </a:t>
            </a:r>
            <a:r>
              <a:rPr sz="2000" dirty="0">
                <a:solidFill>
                  <a:srgbClr val="1A1B17"/>
                </a:solidFill>
                <a:latin typeface="Microsoft Sans Serif"/>
                <a:cs typeface="Microsoft Sans Serif"/>
              </a:rPr>
              <a:t>points.</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It’s</a:t>
            </a:r>
            <a:r>
              <a:rPr sz="2000" spc="-70" dirty="0">
                <a:solidFill>
                  <a:srgbClr val="1A1B17"/>
                </a:solidFill>
                <a:latin typeface="Microsoft Sans Serif"/>
                <a:cs typeface="Microsoft Sans Serif"/>
              </a:rPr>
              <a:t> </a:t>
            </a:r>
            <a:r>
              <a:rPr sz="2000" spc="-30" dirty="0">
                <a:solidFill>
                  <a:srgbClr val="1A1B17"/>
                </a:solidFill>
                <a:latin typeface="Microsoft Sans Serif"/>
                <a:cs typeface="Microsoft Sans Serif"/>
              </a:rPr>
              <a:t>also</a:t>
            </a:r>
            <a:r>
              <a:rPr sz="2000" spc="-70" dirty="0">
                <a:solidFill>
                  <a:srgbClr val="1A1B17"/>
                </a:solidFill>
                <a:latin typeface="Microsoft Sans Serif"/>
                <a:cs typeface="Microsoft Sans Serif"/>
              </a:rPr>
              <a:t> </a:t>
            </a:r>
            <a:r>
              <a:rPr sz="2000" spc="-75" dirty="0">
                <a:solidFill>
                  <a:srgbClr val="1A1B17"/>
                </a:solidFill>
                <a:latin typeface="Microsoft Sans Serif"/>
                <a:cs typeface="Microsoft Sans Serif"/>
              </a:rPr>
              <a:t>a</a:t>
            </a:r>
            <a:r>
              <a:rPr sz="2000" spc="-70" dirty="0">
                <a:solidFill>
                  <a:srgbClr val="1A1B17"/>
                </a:solidFill>
                <a:latin typeface="Microsoft Sans Serif"/>
                <a:cs typeface="Microsoft Sans Serif"/>
              </a:rPr>
              <a:t> </a:t>
            </a:r>
            <a:r>
              <a:rPr sz="2000" spc="-10" dirty="0">
                <a:solidFill>
                  <a:srgbClr val="1A1B17"/>
                </a:solidFill>
                <a:latin typeface="Microsoft Sans Serif"/>
                <a:cs typeface="Microsoft Sans Serif"/>
              </a:rPr>
              <a:t>good</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idea</a:t>
            </a:r>
            <a:r>
              <a:rPr sz="2000" spc="-70" dirty="0">
                <a:solidFill>
                  <a:srgbClr val="1A1B17"/>
                </a:solidFill>
                <a:latin typeface="Microsoft Sans Serif"/>
                <a:cs typeface="Microsoft Sans Serif"/>
              </a:rPr>
              <a:t> </a:t>
            </a:r>
            <a:r>
              <a:rPr sz="2000" spc="80" dirty="0">
                <a:solidFill>
                  <a:srgbClr val="1A1B17"/>
                </a:solidFill>
                <a:latin typeface="Microsoft Sans Serif"/>
                <a:cs typeface="Microsoft Sans Serif"/>
              </a:rPr>
              <a:t>to</a:t>
            </a:r>
            <a:r>
              <a:rPr sz="2000" spc="-70" dirty="0">
                <a:solidFill>
                  <a:srgbClr val="1A1B17"/>
                </a:solidFill>
                <a:latin typeface="Microsoft Sans Serif"/>
                <a:cs typeface="Microsoft Sans Serif"/>
              </a:rPr>
              <a:t> </a:t>
            </a:r>
            <a:r>
              <a:rPr sz="2000" spc="15" dirty="0">
                <a:solidFill>
                  <a:srgbClr val="1A1B17"/>
                </a:solidFill>
                <a:latin typeface="Microsoft Sans Serif"/>
                <a:cs typeface="Microsoft Sans Serif"/>
              </a:rPr>
              <a:t>pair</a:t>
            </a:r>
            <a:r>
              <a:rPr sz="2000" spc="-70" dirty="0">
                <a:solidFill>
                  <a:srgbClr val="1A1B17"/>
                </a:solidFill>
                <a:latin typeface="Microsoft Sans Serif"/>
                <a:cs typeface="Microsoft Sans Serif"/>
              </a:rPr>
              <a:t> </a:t>
            </a:r>
            <a:r>
              <a:rPr sz="2000" spc="5" dirty="0">
                <a:solidFill>
                  <a:srgbClr val="1A1B17"/>
                </a:solidFill>
                <a:latin typeface="Microsoft Sans Serif"/>
                <a:cs typeface="Microsoft Sans Serif"/>
              </a:rPr>
              <a:t>data</a:t>
            </a:r>
            <a:r>
              <a:rPr sz="2000" spc="-70" dirty="0">
                <a:solidFill>
                  <a:srgbClr val="1A1B17"/>
                </a:solidFill>
                <a:latin typeface="Microsoft Sans Serif"/>
                <a:cs typeface="Microsoft Sans Serif"/>
              </a:rPr>
              <a:t> </a:t>
            </a:r>
            <a:r>
              <a:rPr sz="2000" spc="45" dirty="0">
                <a:solidFill>
                  <a:srgbClr val="1A1B17"/>
                </a:solidFill>
                <a:latin typeface="Microsoft Sans Serif"/>
                <a:cs typeface="Microsoft Sans Serif"/>
              </a:rPr>
              <a:t>with</a:t>
            </a:r>
            <a:r>
              <a:rPr sz="2000" spc="-70" dirty="0">
                <a:solidFill>
                  <a:srgbClr val="1A1B17"/>
                </a:solidFill>
                <a:latin typeface="Microsoft Sans Serif"/>
                <a:cs typeface="Microsoft Sans Serif"/>
              </a:rPr>
              <a:t> </a:t>
            </a:r>
            <a:r>
              <a:rPr sz="2000" spc="-10" dirty="0">
                <a:solidFill>
                  <a:srgbClr val="1A1B17"/>
                </a:solidFill>
                <a:latin typeface="Microsoft Sans Serif"/>
                <a:cs typeface="Microsoft Sans Serif"/>
              </a:rPr>
              <a:t>visual</a:t>
            </a:r>
            <a:r>
              <a:rPr sz="2000" spc="-70" dirty="0">
                <a:solidFill>
                  <a:srgbClr val="1A1B17"/>
                </a:solidFill>
                <a:latin typeface="Microsoft Sans Serif"/>
                <a:cs typeface="Microsoft Sans Serif"/>
              </a:rPr>
              <a:t> </a:t>
            </a:r>
            <a:r>
              <a:rPr sz="2000" spc="-30" dirty="0">
                <a:solidFill>
                  <a:srgbClr val="1A1B17"/>
                </a:solidFill>
                <a:latin typeface="Microsoft Sans Serif"/>
                <a:cs typeface="Microsoft Sans Serif"/>
              </a:rPr>
              <a:t>aids</a:t>
            </a:r>
            <a:r>
              <a:rPr sz="2000" spc="-70" dirty="0">
                <a:solidFill>
                  <a:srgbClr val="1A1B17"/>
                </a:solidFill>
                <a:latin typeface="Microsoft Sans Serif"/>
                <a:cs typeface="Microsoft Sans Serif"/>
              </a:rPr>
              <a:t> </a:t>
            </a:r>
            <a:r>
              <a:rPr sz="2000" spc="15" dirty="0">
                <a:solidFill>
                  <a:srgbClr val="1A1B17"/>
                </a:solidFill>
                <a:latin typeface="Microsoft Sans Serif"/>
                <a:cs typeface="Microsoft Sans Serif"/>
              </a:rPr>
              <a:t>like</a:t>
            </a:r>
            <a:r>
              <a:rPr sz="2000" spc="-70" dirty="0">
                <a:solidFill>
                  <a:srgbClr val="1A1B17"/>
                </a:solidFill>
                <a:latin typeface="Microsoft Sans Serif"/>
                <a:cs typeface="Microsoft Sans Serif"/>
              </a:rPr>
              <a:t> </a:t>
            </a:r>
            <a:r>
              <a:rPr sz="2000" spc="-5" dirty="0">
                <a:solidFill>
                  <a:srgbClr val="1A1B17"/>
                </a:solidFill>
                <a:latin typeface="Microsoft Sans Serif"/>
                <a:cs typeface="Microsoft Sans Serif"/>
              </a:rPr>
              <a:t>charts,</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graphs,</a:t>
            </a:r>
            <a:r>
              <a:rPr sz="2000" spc="-70" dirty="0">
                <a:solidFill>
                  <a:srgbClr val="1A1B17"/>
                </a:solidFill>
                <a:latin typeface="Microsoft Sans Serif"/>
                <a:cs typeface="Microsoft Sans Serif"/>
              </a:rPr>
              <a:t> </a:t>
            </a:r>
            <a:r>
              <a:rPr sz="2000" spc="35" dirty="0">
                <a:solidFill>
                  <a:srgbClr val="1A1B17"/>
                </a:solidFill>
                <a:latin typeface="Microsoft Sans Serif"/>
                <a:cs typeface="Microsoft Sans Serif"/>
              </a:rPr>
              <a:t>or</a:t>
            </a:r>
            <a:r>
              <a:rPr sz="2000" spc="-70" dirty="0">
                <a:solidFill>
                  <a:srgbClr val="1A1B17"/>
                </a:solidFill>
                <a:latin typeface="Microsoft Sans Serif"/>
                <a:cs typeface="Microsoft Sans Serif"/>
              </a:rPr>
              <a:t> </a:t>
            </a:r>
            <a:r>
              <a:rPr sz="2000" spc="-40" dirty="0">
                <a:solidFill>
                  <a:srgbClr val="1A1B17"/>
                </a:solidFill>
                <a:latin typeface="Microsoft Sans Serif"/>
                <a:cs typeface="Microsoft Sans Serif"/>
              </a:rPr>
              <a:t>images.</a:t>
            </a:r>
            <a:endParaRPr sz="2000" dirty="0">
              <a:latin typeface="Microsoft Sans Serif"/>
              <a:cs typeface="Microsoft Sans Serif"/>
            </a:endParaRPr>
          </a:p>
          <a:p>
            <a:pPr marL="12700">
              <a:lnSpc>
                <a:spcPct val="100000"/>
              </a:lnSpc>
              <a:spcBef>
                <a:spcPts val="359"/>
              </a:spcBef>
            </a:pPr>
            <a:r>
              <a:rPr sz="2000" spc="-25" dirty="0">
                <a:solidFill>
                  <a:srgbClr val="1A1B17"/>
                </a:solidFill>
                <a:latin typeface="Microsoft Sans Serif"/>
                <a:cs typeface="Microsoft Sans Serif"/>
              </a:rPr>
              <a:t>Remember</a:t>
            </a:r>
            <a:r>
              <a:rPr sz="2000" spc="-75" dirty="0">
                <a:solidFill>
                  <a:srgbClr val="1A1B17"/>
                </a:solidFill>
                <a:latin typeface="Microsoft Sans Serif"/>
                <a:cs typeface="Microsoft Sans Serif"/>
              </a:rPr>
              <a:t> </a:t>
            </a:r>
            <a:r>
              <a:rPr sz="2000" spc="80" dirty="0">
                <a:solidFill>
                  <a:srgbClr val="1A1B17"/>
                </a:solidFill>
                <a:latin typeface="Microsoft Sans Serif"/>
                <a:cs typeface="Microsoft Sans Serif"/>
              </a:rPr>
              <a:t>to</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keep</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your</a:t>
            </a:r>
            <a:r>
              <a:rPr sz="2000" spc="-70" dirty="0">
                <a:solidFill>
                  <a:srgbClr val="1A1B17"/>
                </a:solidFill>
                <a:latin typeface="Microsoft Sans Serif"/>
                <a:cs typeface="Microsoft Sans Serif"/>
              </a:rPr>
              <a:t> </a:t>
            </a:r>
            <a:r>
              <a:rPr sz="2000" spc="15" dirty="0">
                <a:solidFill>
                  <a:srgbClr val="1A1B17"/>
                </a:solidFill>
                <a:latin typeface="Microsoft Sans Serif"/>
                <a:cs typeface="Microsoft Sans Serif"/>
              </a:rPr>
              <a:t>presentation</a:t>
            </a:r>
            <a:r>
              <a:rPr sz="2000" spc="-75" dirty="0">
                <a:solidFill>
                  <a:srgbClr val="1A1B17"/>
                </a:solidFill>
                <a:latin typeface="Microsoft Sans Serif"/>
                <a:cs typeface="Microsoft Sans Serif"/>
              </a:rPr>
              <a:t> </a:t>
            </a:r>
            <a:r>
              <a:rPr sz="2000" spc="5" dirty="0">
                <a:solidFill>
                  <a:srgbClr val="1A1B17"/>
                </a:solidFill>
                <a:latin typeface="Microsoft Sans Serif"/>
                <a:cs typeface="Microsoft Sans Serif"/>
              </a:rPr>
              <a:t>easy-to-read.</a:t>
            </a:r>
            <a:endParaRPr sz="2000" dirty="0">
              <a:latin typeface="Microsoft Sans Serif"/>
              <a:cs typeface="Microsoft Sans Serif"/>
            </a:endParaRPr>
          </a:p>
        </p:txBody>
      </p:sp>
      <p:sp>
        <p:nvSpPr>
          <p:cNvPr id="11" name="object 11"/>
          <p:cNvSpPr txBox="1"/>
          <p:nvPr/>
        </p:nvSpPr>
        <p:spPr>
          <a:xfrm>
            <a:off x="3668622" y="5324849"/>
            <a:ext cx="5476875" cy="482600"/>
          </a:xfrm>
          <a:prstGeom prst="rect">
            <a:avLst/>
          </a:prstGeom>
        </p:spPr>
        <p:txBody>
          <a:bodyPr vert="horz" wrap="square" lIns="0" tIns="12700" rIns="0" bIns="0" rtlCol="0">
            <a:spAutoFit/>
          </a:bodyPr>
          <a:lstStyle/>
          <a:p>
            <a:pPr marL="12700">
              <a:lnSpc>
                <a:spcPct val="100000"/>
              </a:lnSpc>
              <a:spcBef>
                <a:spcPts val="100"/>
              </a:spcBef>
            </a:pPr>
            <a:r>
              <a:rPr sz="3000" b="1" spc="-10" dirty="0">
                <a:solidFill>
                  <a:srgbClr val="1A1B17"/>
                </a:solidFill>
                <a:latin typeface="Cambria"/>
                <a:cs typeface="Cambria"/>
              </a:rPr>
              <a:t>Y</a:t>
            </a:r>
            <a:r>
              <a:rPr sz="3000" b="1" spc="-295" dirty="0">
                <a:solidFill>
                  <a:srgbClr val="1A1B17"/>
                </a:solidFill>
                <a:latin typeface="Cambria"/>
                <a:cs typeface="Cambria"/>
              </a:rPr>
              <a:t>o</a:t>
            </a:r>
            <a:r>
              <a:rPr sz="3000" b="1" spc="-330" dirty="0">
                <a:solidFill>
                  <a:srgbClr val="1A1B17"/>
                </a:solidFill>
                <a:latin typeface="Cambria"/>
                <a:cs typeface="Cambria"/>
              </a:rPr>
              <a:t>u</a:t>
            </a:r>
            <a:r>
              <a:rPr sz="3000" b="1" spc="-250" dirty="0">
                <a:solidFill>
                  <a:srgbClr val="1A1B17"/>
                </a:solidFill>
                <a:latin typeface="Cambria"/>
                <a:cs typeface="Cambria"/>
              </a:rPr>
              <a:t>r</a:t>
            </a:r>
            <a:r>
              <a:rPr sz="3000" b="1" spc="-50" dirty="0">
                <a:solidFill>
                  <a:srgbClr val="1A1B17"/>
                </a:solidFill>
                <a:latin typeface="Cambria"/>
                <a:cs typeface="Cambria"/>
              </a:rPr>
              <a:t> </a:t>
            </a:r>
            <a:r>
              <a:rPr sz="3000" b="1" spc="-420" dirty="0">
                <a:solidFill>
                  <a:srgbClr val="1A1B17"/>
                </a:solidFill>
                <a:latin typeface="Cambria"/>
                <a:cs typeface="Cambria"/>
              </a:rPr>
              <a:t>s</a:t>
            </a:r>
            <a:r>
              <a:rPr sz="3000" b="1" spc="-330" dirty="0">
                <a:solidFill>
                  <a:srgbClr val="1A1B17"/>
                </a:solidFill>
                <a:latin typeface="Cambria"/>
                <a:cs typeface="Cambria"/>
              </a:rPr>
              <a:t>u</a:t>
            </a:r>
            <a:r>
              <a:rPr sz="3000" b="1" spc="-185" dirty="0">
                <a:solidFill>
                  <a:srgbClr val="1A1B17"/>
                </a:solidFill>
                <a:latin typeface="Cambria"/>
                <a:cs typeface="Cambria"/>
              </a:rPr>
              <a:t>cc</a:t>
            </a:r>
            <a:r>
              <a:rPr sz="3000" b="1" spc="-390" dirty="0">
                <a:solidFill>
                  <a:srgbClr val="1A1B17"/>
                </a:solidFill>
                <a:latin typeface="Cambria"/>
                <a:cs typeface="Cambria"/>
              </a:rPr>
              <a:t>e</a:t>
            </a:r>
            <a:r>
              <a:rPr sz="3000" b="1" spc="-420" dirty="0">
                <a:solidFill>
                  <a:srgbClr val="1A1B17"/>
                </a:solidFill>
                <a:latin typeface="Cambria"/>
                <a:cs typeface="Cambria"/>
              </a:rPr>
              <a:t>s</a:t>
            </a:r>
            <a:r>
              <a:rPr sz="3000" b="1" spc="-370" dirty="0">
                <a:solidFill>
                  <a:srgbClr val="1A1B17"/>
                </a:solidFill>
                <a:latin typeface="Cambria"/>
                <a:cs typeface="Cambria"/>
              </a:rPr>
              <a:t>s</a:t>
            </a:r>
            <a:r>
              <a:rPr sz="3000" b="1" spc="-50" dirty="0">
                <a:solidFill>
                  <a:srgbClr val="1A1B17"/>
                </a:solidFill>
                <a:latin typeface="Cambria"/>
                <a:cs typeface="Cambria"/>
              </a:rPr>
              <a:t> </a:t>
            </a:r>
            <a:r>
              <a:rPr sz="3000" b="1" spc="-204" dirty="0">
                <a:solidFill>
                  <a:srgbClr val="1A1B17"/>
                </a:solidFill>
                <a:latin typeface="Cambria"/>
                <a:cs typeface="Cambria"/>
              </a:rPr>
              <a:t>i</a:t>
            </a:r>
            <a:r>
              <a:rPr sz="3000" b="1" spc="-370" dirty="0">
                <a:solidFill>
                  <a:srgbClr val="1A1B17"/>
                </a:solidFill>
                <a:latin typeface="Cambria"/>
                <a:cs typeface="Cambria"/>
              </a:rPr>
              <a:t>s</a:t>
            </a:r>
            <a:r>
              <a:rPr sz="3000" b="1" spc="-50" dirty="0">
                <a:solidFill>
                  <a:srgbClr val="1A1B17"/>
                </a:solidFill>
                <a:latin typeface="Cambria"/>
                <a:cs typeface="Cambria"/>
              </a:rPr>
              <a:t> </a:t>
            </a:r>
            <a:r>
              <a:rPr sz="3000" b="1" spc="-140" dirty="0">
                <a:solidFill>
                  <a:srgbClr val="1A1B17"/>
                </a:solidFill>
                <a:latin typeface="Cambria"/>
                <a:cs typeface="Cambria"/>
              </a:rPr>
              <a:t>t</a:t>
            </a:r>
            <a:r>
              <a:rPr sz="3000" b="1" spc="-315" dirty="0">
                <a:solidFill>
                  <a:srgbClr val="1A1B17"/>
                </a:solidFill>
                <a:latin typeface="Cambria"/>
                <a:cs typeface="Cambria"/>
              </a:rPr>
              <a:t>h</a:t>
            </a:r>
            <a:r>
              <a:rPr sz="3000" b="1" spc="-340" dirty="0">
                <a:solidFill>
                  <a:srgbClr val="1A1B17"/>
                </a:solidFill>
                <a:latin typeface="Cambria"/>
                <a:cs typeface="Cambria"/>
              </a:rPr>
              <a:t>e</a:t>
            </a:r>
            <a:r>
              <a:rPr sz="3000" b="1" spc="-50" dirty="0">
                <a:solidFill>
                  <a:srgbClr val="1A1B17"/>
                </a:solidFill>
                <a:latin typeface="Cambria"/>
                <a:cs typeface="Cambria"/>
              </a:rPr>
              <a:t> </a:t>
            </a:r>
            <a:r>
              <a:rPr sz="3000" b="1" spc="-185" dirty="0">
                <a:solidFill>
                  <a:srgbClr val="1A1B17"/>
                </a:solidFill>
                <a:latin typeface="Cambria"/>
                <a:cs typeface="Cambria"/>
              </a:rPr>
              <a:t>c</a:t>
            </a:r>
            <a:r>
              <a:rPr sz="3000" b="1" spc="-295" dirty="0">
                <a:solidFill>
                  <a:srgbClr val="1A1B17"/>
                </a:solidFill>
                <a:latin typeface="Cambria"/>
                <a:cs typeface="Cambria"/>
              </a:rPr>
              <a:t>o</a:t>
            </a:r>
            <a:r>
              <a:rPr sz="3000" b="1" spc="-390" dirty="0">
                <a:solidFill>
                  <a:srgbClr val="1A1B17"/>
                </a:solidFill>
                <a:latin typeface="Cambria"/>
                <a:cs typeface="Cambria"/>
              </a:rPr>
              <a:t>m</a:t>
            </a:r>
            <a:r>
              <a:rPr sz="3000" b="1" spc="-305" dirty="0">
                <a:solidFill>
                  <a:srgbClr val="1A1B17"/>
                </a:solidFill>
                <a:latin typeface="Cambria"/>
                <a:cs typeface="Cambria"/>
              </a:rPr>
              <a:t>p</a:t>
            </a:r>
            <a:r>
              <a:rPr sz="3000" b="1" spc="-395" dirty="0">
                <a:solidFill>
                  <a:srgbClr val="1A1B17"/>
                </a:solidFill>
                <a:latin typeface="Cambria"/>
                <a:cs typeface="Cambria"/>
              </a:rPr>
              <a:t>a</a:t>
            </a:r>
            <a:r>
              <a:rPr sz="3000" b="1" spc="-285" dirty="0">
                <a:solidFill>
                  <a:srgbClr val="1A1B17"/>
                </a:solidFill>
                <a:latin typeface="Cambria"/>
                <a:cs typeface="Cambria"/>
              </a:rPr>
              <a:t>n</a:t>
            </a:r>
            <a:r>
              <a:rPr sz="3000" b="1" spc="-365" dirty="0">
                <a:solidFill>
                  <a:srgbClr val="1A1B17"/>
                </a:solidFill>
                <a:latin typeface="Cambria"/>
                <a:cs typeface="Cambria"/>
              </a:rPr>
              <a:t>y</a:t>
            </a:r>
            <a:r>
              <a:rPr sz="3000" b="1" spc="-355" dirty="0">
                <a:solidFill>
                  <a:srgbClr val="1A1B17"/>
                </a:solidFill>
                <a:latin typeface="Cambria"/>
                <a:cs typeface="Cambria"/>
              </a:rPr>
              <a:t>'</a:t>
            </a:r>
            <a:r>
              <a:rPr sz="3000" b="1" spc="-370" dirty="0">
                <a:solidFill>
                  <a:srgbClr val="1A1B17"/>
                </a:solidFill>
                <a:latin typeface="Cambria"/>
                <a:cs typeface="Cambria"/>
              </a:rPr>
              <a:t>s</a:t>
            </a:r>
            <a:r>
              <a:rPr sz="3000" b="1" spc="-50" dirty="0">
                <a:solidFill>
                  <a:srgbClr val="1A1B17"/>
                </a:solidFill>
                <a:latin typeface="Cambria"/>
                <a:cs typeface="Cambria"/>
              </a:rPr>
              <a:t> </a:t>
            </a:r>
            <a:r>
              <a:rPr sz="3000" b="1" spc="-420" dirty="0">
                <a:solidFill>
                  <a:srgbClr val="1A1B17"/>
                </a:solidFill>
                <a:latin typeface="Cambria"/>
                <a:cs typeface="Cambria"/>
              </a:rPr>
              <a:t>s</a:t>
            </a:r>
            <a:r>
              <a:rPr sz="3000" b="1" spc="-330" dirty="0">
                <a:solidFill>
                  <a:srgbClr val="1A1B17"/>
                </a:solidFill>
                <a:latin typeface="Cambria"/>
                <a:cs typeface="Cambria"/>
              </a:rPr>
              <a:t>u</a:t>
            </a:r>
            <a:r>
              <a:rPr sz="3000" b="1" spc="-185" dirty="0">
                <a:solidFill>
                  <a:srgbClr val="1A1B17"/>
                </a:solidFill>
                <a:latin typeface="Cambria"/>
                <a:cs typeface="Cambria"/>
              </a:rPr>
              <a:t>cc</a:t>
            </a:r>
            <a:r>
              <a:rPr sz="3000" b="1" spc="-390" dirty="0">
                <a:solidFill>
                  <a:srgbClr val="1A1B17"/>
                </a:solidFill>
                <a:latin typeface="Cambria"/>
                <a:cs typeface="Cambria"/>
              </a:rPr>
              <a:t>e</a:t>
            </a:r>
            <a:r>
              <a:rPr sz="3000" b="1" spc="-420" dirty="0">
                <a:solidFill>
                  <a:srgbClr val="1A1B17"/>
                </a:solidFill>
                <a:latin typeface="Cambria"/>
                <a:cs typeface="Cambria"/>
              </a:rPr>
              <a:t>ss</a:t>
            </a:r>
            <a:r>
              <a:rPr sz="3000" b="1" spc="-75" dirty="0">
                <a:solidFill>
                  <a:srgbClr val="1A1B17"/>
                </a:solidFill>
                <a:latin typeface="Cambria"/>
                <a:cs typeface="Cambria"/>
              </a:rPr>
              <a:t>.</a:t>
            </a:r>
            <a:endParaRPr sz="3000" dirty="0">
              <a:latin typeface="Cambria"/>
              <a:cs typeface="Cambria"/>
            </a:endParaRPr>
          </a:p>
        </p:txBody>
      </p:sp>
      <p:sp>
        <p:nvSpPr>
          <p:cNvPr id="12" name="object 12"/>
          <p:cNvSpPr/>
          <p:nvPr/>
        </p:nvSpPr>
        <p:spPr>
          <a:xfrm>
            <a:off x="3681322" y="6155038"/>
            <a:ext cx="13582650" cy="28575"/>
          </a:xfrm>
          <a:custGeom>
            <a:avLst/>
            <a:gdLst/>
            <a:ahLst/>
            <a:cxnLst/>
            <a:rect l="l" t="t" r="r" b="b"/>
            <a:pathLst>
              <a:path w="13582650" h="28575">
                <a:moveTo>
                  <a:pt x="13582648" y="28574"/>
                </a:moveTo>
                <a:lnTo>
                  <a:pt x="0" y="28574"/>
                </a:lnTo>
                <a:lnTo>
                  <a:pt x="0" y="0"/>
                </a:lnTo>
                <a:lnTo>
                  <a:pt x="13582648" y="0"/>
                </a:lnTo>
                <a:lnTo>
                  <a:pt x="13582648" y="28574"/>
                </a:lnTo>
                <a:close/>
              </a:path>
            </a:pathLst>
          </a:custGeom>
          <a:solidFill>
            <a:srgbClr val="CCA63C"/>
          </a:solid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BE7DF"/>
          </a:solidFill>
        </p:spPr>
        <p:txBody>
          <a:bodyPr wrap="square" lIns="0" tIns="0" rIns="0" bIns="0" rtlCol="0"/>
          <a:lstStyle/>
          <a:p>
            <a:endParaRPr/>
          </a:p>
        </p:txBody>
      </p:sp>
      <p:sp>
        <p:nvSpPr>
          <p:cNvPr id="3" name="object 3"/>
          <p:cNvSpPr/>
          <p:nvPr/>
        </p:nvSpPr>
        <p:spPr>
          <a:xfrm>
            <a:off x="16351369" y="1028700"/>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4" name="object 4"/>
          <p:cNvSpPr txBox="1"/>
          <p:nvPr/>
        </p:nvSpPr>
        <p:spPr>
          <a:xfrm>
            <a:off x="16601763" y="1208427"/>
            <a:ext cx="407670" cy="482600"/>
          </a:xfrm>
          <a:prstGeom prst="rect">
            <a:avLst/>
          </a:prstGeom>
        </p:spPr>
        <p:txBody>
          <a:bodyPr vert="horz" wrap="square" lIns="0" tIns="12700" rIns="0" bIns="0" rtlCol="0">
            <a:spAutoFit/>
          </a:bodyPr>
          <a:lstStyle/>
          <a:p>
            <a:pPr marL="12700">
              <a:lnSpc>
                <a:spcPct val="100000"/>
              </a:lnSpc>
              <a:spcBef>
                <a:spcPts val="100"/>
              </a:spcBef>
            </a:pPr>
            <a:r>
              <a:rPr sz="3000" b="1" spc="-30" dirty="0">
                <a:solidFill>
                  <a:srgbClr val="FAFAFA"/>
                </a:solidFill>
                <a:latin typeface="Cambria"/>
                <a:cs typeface="Cambria"/>
              </a:rPr>
              <a:t>I</a:t>
            </a:r>
            <a:r>
              <a:rPr sz="3000" b="1" spc="75" dirty="0">
                <a:solidFill>
                  <a:srgbClr val="FAFAFA"/>
                </a:solidFill>
                <a:latin typeface="Cambria"/>
                <a:cs typeface="Cambria"/>
              </a:rPr>
              <a:t>V</a:t>
            </a:r>
            <a:endParaRPr sz="3000">
              <a:latin typeface="Cambria"/>
              <a:cs typeface="Cambria"/>
            </a:endParaRPr>
          </a:p>
        </p:txBody>
      </p:sp>
      <p:sp>
        <p:nvSpPr>
          <p:cNvPr id="5" name="object 5"/>
          <p:cNvSpPr/>
          <p:nvPr/>
        </p:nvSpPr>
        <p:spPr>
          <a:xfrm>
            <a:off x="1028700" y="510157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CCA63C"/>
          </a:solidFill>
        </p:spPr>
        <p:txBody>
          <a:bodyPr wrap="square" lIns="0" tIns="0" rIns="0" bIns="0" rtlCol="0"/>
          <a:lstStyle/>
          <a:p>
            <a:endParaRPr/>
          </a:p>
        </p:txBody>
      </p:sp>
      <p:sp>
        <p:nvSpPr>
          <p:cNvPr id="6" name="object 6"/>
          <p:cNvSpPr txBox="1">
            <a:spLocks noGrp="1"/>
          </p:cNvSpPr>
          <p:nvPr>
            <p:ph type="title"/>
          </p:nvPr>
        </p:nvSpPr>
        <p:spPr>
          <a:xfrm>
            <a:off x="1016000" y="914411"/>
            <a:ext cx="8395970" cy="2795905"/>
          </a:xfrm>
          <a:prstGeom prst="rect">
            <a:avLst/>
          </a:prstGeom>
        </p:spPr>
        <p:txBody>
          <a:bodyPr vert="horz" wrap="square" lIns="0" tIns="151130" rIns="0" bIns="0" rtlCol="0">
            <a:spAutoFit/>
          </a:bodyPr>
          <a:lstStyle/>
          <a:p>
            <a:pPr marL="12700" marR="5080">
              <a:lnSpc>
                <a:spcPts val="10410"/>
              </a:lnSpc>
              <a:spcBef>
                <a:spcPts val="1190"/>
              </a:spcBef>
            </a:pPr>
            <a:r>
              <a:rPr sz="9500" spc="-545" dirty="0">
                <a:solidFill>
                  <a:srgbClr val="1A1B17"/>
                </a:solidFill>
              </a:rPr>
              <a:t>New</a:t>
            </a:r>
            <a:r>
              <a:rPr sz="9500" spc="70" dirty="0">
                <a:solidFill>
                  <a:srgbClr val="1A1B17"/>
                </a:solidFill>
              </a:rPr>
              <a:t> </a:t>
            </a:r>
            <a:r>
              <a:rPr sz="9500" spc="-615" dirty="0">
                <a:solidFill>
                  <a:srgbClr val="1A1B17"/>
                </a:solidFill>
              </a:rPr>
              <a:t>Work-from- </a:t>
            </a:r>
            <a:r>
              <a:rPr sz="9500" spc="-2075" dirty="0">
                <a:solidFill>
                  <a:srgbClr val="1A1B17"/>
                </a:solidFill>
              </a:rPr>
              <a:t> </a:t>
            </a:r>
            <a:r>
              <a:rPr sz="9500" spc="-840" dirty="0">
                <a:solidFill>
                  <a:srgbClr val="1A1B17"/>
                </a:solidFill>
              </a:rPr>
              <a:t>h</a:t>
            </a:r>
            <a:r>
              <a:rPr sz="9500" spc="-770" dirty="0">
                <a:solidFill>
                  <a:srgbClr val="1A1B17"/>
                </a:solidFill>
              </a:rPr>
              <a:t>o</a:t>
            </a:r>
            <a:r>
              <a:rPr sz="9500" spc="-1080" dirty="0">
                <a:solidFill>
                  <a:srgbClr val="1A1B17"/>
                </a:solidFill>
              </a:rPr>
              <a:t>m</a:t>
            </a:r>
            <a:r>
              <a:rPr sz="9500" spc="-1075" dirty="0">
                <a:solidFill>
                  <a:srgbClr val="1A1B17"/>
                </a:solidFill>
              </a:rPr>
              <a:t>e</a:t>
            </a:r>
            <a:r>
              <a:rPr sz="9500" spc="130" dirty="0">
                <a:solidFill>
                  <a:srgbClr val="1A1B17"/>
                </a:solidFill>
              </a:rPr>
              <a:t> </a:t>
            </a:r>
            <a:r>
              <a:rPr sz="9500" spc="-585" dirty="0">
                <a:solidFill>
                  <a:srgbClr val="1A1B17"/>
                </a:solidFill>
              </a:rPr>
              <a:t>P</a:t>
            </a:r>
            <a:r>
              <a:rPr sz="9500" spc="-770" dirty="0">
                <a:solidFill>
                  <a:srgbClr val="1A1B17"/>
                </a:solidFill>
              </a:rPr>
              <a:t>o</a:t>
            </a:r>
            <a:r>
              <a:rPr sz="9500" spc="-390" dirty="0">
                <a:solidFill>
                  <a:srgbClr val="1A1B17"/>
                </a:solidFill>
              </a:rPr>
              <a:t>l</a:t>
            </a:r>
            <a:r>
              <a:rPr sz="9500" spc="-495" dirty="0">
                <a:solidFill>
                  <a:srgbClr val="1A1B17"/>
                </a:solidFill>
              </a:rPr>
              <a:t>i</a:t>
            </a:r>
            <a:r>
              <a:rPr sz="9500" spc="-425" dirty="0">
                <a:solidFill>
                  <a:srgbClr val="1A1B17"/>
                </a:solidFill>
              </a:rPr>
              <a:t>c</a:t>
            </a:r>
            <a:r>
              <a:rPr sz="9500" spc="-495" dirty="0">
                <a:solidFill>
                  <a:srgbClr val="1A1B17"/>
                </a:solidFill>
              </a:rPr>
              <a:t>i</a:t>
            </a:r>
            <a:r>
              <a:rPr sz="9500" spc="-1080" dirty="0">
                <a:solidFill>
                  <a:srgbClr val="1A1B17"/>
                </a:solidFill>
              </a:rPr>
              <a:t>e</a:t>
            </a:r>
            <a:r>
              <a:rPr sz="9500" spc="-1160" dirty="0">
                <a:solidFill>
                  <a:srgbClr val="1A1B17"/>
                </a:solidFill>
              </a:rPr>
              <a:t>s</a:t>
            </a:r>
            <a:endParaRPr sz="9500"/>
          </a:p>
        </p:txBody>
      </p:sp>
      <p:grpSp>
        <p:nvGrpSpPr>
          <p:cNvPr id="7" name="object 7"/>
          <p:cNvGrpSpPr/>
          <p:nvPr/>
        </p:nvGrpSpPr>
        <p:grpSpPr>
          <a:xfrm>
            <a:off x="1031124" y="6435021"/>
            <a:ext cx="415925" cy="381000"/>
            <a:chOff x="1031124" y="6435021"/>
            <a:chExt cx="415925" cy="381000"/>
          </a:xfrm>
        </p:grpSpPr>
        <p:sp>
          <p:nvSpPr>
            <p:cNvPr id="8" name="object 8"/>
            <p:cNvSpPr/>
            <p:nvPr/>
          </p:nvSpPr>
          <p:spPr>
            <a:xfrm>
              <a:off x="1039549" y="6526573"/>
              <a:ext cx="280035" cy="280035"/>
            </a:xfrm>
            <a:custGeom>
              <a:avLst/>
              <a:gdLst/>
              <a:ahLst/>
              <a:cxnLst/>
              <a:rect l="l" t="t" r="r" b="b"/>
              <a:pathLst>
                <a:path w="280034" h="280034">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9" name="object 9"/>
            <p:cNvSpPr/>
            <p:nvPr/>
          </p:nvSpPr>
          <p:spPr>
            <a:xfrm>
              <a:off x="1031124" y="6516650"/>
              <a:ext cx="297180" cy="299720"/>
            </a:xfrm>
            <a:custGeom>
              <a:avLst/>
              <a:gdLst/>
              <a:ahLst/>
              <a:cxnLst/>
              <a:rect l="l" t="t" r="r" b="b"/>
              <a:pathLst>
                <a:path w="297180" h="299720">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80" h="299720">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10" name="object 10"/>
            <p:cNvSpPr/>
            <p:nvPr/>
          </p:nvSpPr>
          <p:spPr>
            <a:xfrm>
              <a:off x="1077076" y="6435021"/>
              <a:ext cx="370205" cy="332105"/>
            </a:xfrm>
            <a:custGeom>
              <a:avLst/>
              <a:gdLst/>
              <a:ahLst/>
              <a:cxnLst/>
              <a:rect l="l" t="t" r="r" b="b"/>
              <a:pathLst>
                <a:path w="370205" h="332104">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5" h="332104">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sp>
        <p:nvSpPr>
          <p:cNvPr id="11" name="object 11"/>
          <p:cNvSpPr txBox="1"/>
          <p:nvPr/>
        </p:nvSpPr>
        <p:spPr>
          <a:xfrm>
            <a:off x="1705214" y="6375599"/>
            <a:ext cx="2983865" cy="406400"/>
          </a:xfrm>
          <a:prstGeom prst="rect">
            <a:avLst/>
          </a:prstGeom>
        </p:spPr>
        <p:txBody>
          <a:bodyPr vert="horz" wrap="square" lIns="0" tIns="12700" rIns="0" bIns="0" rtlCol="0">
            <a:spAutoFit/>
          </a:bodyPr>
          <a:lstStyle/>
          <a:p>
            <a:pPr marL="12700">
              <a:lnSpc>
                <a:spcPct val="100000"/>
              </a:lnSpc>
              <a:spcBef>
                <a:spcPts val="100"/>
              </a:spcBef>
            </a:pPr>
            <a:r>
              <a:rPr sz="2500" spc="-229" dirty="0">
                <a:solidFill>
                  <a:srgbClr val="1A1B17"/>
                </a:solidFill>
                <a:latin typeface="Microsoft Sans Serif"/>
                <a:cs typeface="Microsoft Sans Serif"/>
              </a:rPr>
              <a:t>C</a:t>
            </a:r>
            <a:r>
              <a:rPr sz="2500" spc="-40" dirty="0">
                <a:solidFill>
                  <a:srgbClr val="1A1B17"/>
                </a:solidFill>
                <a:latin typeface="Microsoft Sans Serif"/>
                <a:cs typeface="Microsoft Sans Serif"/>
              </a:rPr>
              <a:t>o</a:t>
            </a:r>
            <a:r>
              <a:rPr sz="2500" spc="-10" dirty="0">
                <a:solidFill>
                  <a:srgbClr val="1A1B17"/>
                </a:solidFill>
                <a:latin typeface="Microsoft Sans Serif"/>
                <a:cs typeface="Microsoft Sans Serif"/>
              </a:rPr>
              <a:t>m</a:t>
            </a:r>
            <a:r>
              <a:rPr sz="2500" spc="-25" dirty="0">
                <a:solidFill>
                  <a:srgbClr val="1A1B17"/>
                </a:solidFill>
                <a:latin typeface="Microsoft Sans Serif"/>
                <a:cs typeface="Microsoft Sans Serif"/>
              </a:rPr>
              <a:t>p</a:t>
            </a:r>
            <a:r>
              <a:rPr sz="2500" spc="40" dirty="0">
                <a:solidFill>
                  <a:srgbClr val="1A1B17"/>
                </a:solidFill>
                <a:latin typeface="Microsoft Sans Serif"/>
                <a:cs typeface="Microsoft Sans Serif"/>
              </a:rPr>
              <a:t>l</a:t>
            </a:r>
            <a:r>
              <a:rPr sz="2500" spc="-90" dirty="0">
                <a:solidFill>
                  <a:srgbClr val="1A1B17"/>
                </a:solidFill>
                <a:latin typeface="Microsoft Sans Serif"/>
                <a:cs typeface="Microsoft Sans Serif"/>
              </a:rPr>
              <a:t>e</a:t>
            </a:r>
            <a:r>
              <a:rPr sz="2500" spc="200" dirty="0">
                <a:solidFill>
                  <a:srgbClr val="1A1B17"/>
                </a:solidFill>
                <a:latin typeface="Microsoft Sans Serif"/>
                <a:cs typeface="Microsoft Sans Serif"/>
              </a:rPr>
              <a:t>t</a:t>
            </a:r>
            <a:r>
              <a:rPr sz="2500" spc="-50" dirty="0">
                <a:solidFill>
                  <a:srgbClr val="1A1B17"/>
                </a:solidFill>
                <a:latin typeface="Microsoft Sans Serif"/>
                <a:cs typeface="Microsoft Sans Serif"/>
              </a:rPr>
              <a:t>e</a:t>
            </a:r>
            <a:r>
              <a:rPr sz="2500" spc="-155" dirty="0">
                <a:solidFill>
                  <a:srgbClr val="1A1B17"/>
                </a:solidFill>
                <a:latin typeface="Microsoft Sans Serif"/>
                <a:cs typeface="Microsoft Sans Serif"/>
              </a:rPr>
              <a:t> </a:t>
            </a:r>
            <a:r>
              <a:rPr sz="2500" spc="35" dirty="0">
                <a:solidFill>
                  <a:srgbClr val="1A1B17"/>
                </a:solidFill>
                <a:latin typeface="Microsoft Sans Serif"/>
                <a:cs typeface="Microsoft Sans Serif"/>
              </a:rPr>
              <a:t>y</a:t>
            </a:r>
            <a:r>
              <a:rPr sz="2500" spc="-40" dirty="0">
                <a:solidFill>
                  <a:srgbClr val="1A1B17"/>
                </a:solidFill>
                <a:latin typeface="Microsoft Sans Serif"/>
                <a:cs typeface="Microsoft Sans Serif"/>
              </a:rPr>
              <a:t>o</a:t>
            </a:r>
            <a:r>
              <a:rPr sz="2500" spc="-25" dirty="0">
                <a:solidFill>
                  <a:srgbClr val="1A1B17"/>
                </a:solidFill>
                <a:latin typeface="Microsoft Sans Serif"/>
                <a:cs typeface="Microsoft Sans Serif"/>
              </a:rPr>
              <a:t>u</a:t>
            </a:r>
            <a:r>
              <a:rPr sz="2500" spc="140" dirty="0">
                <a:solidFill>
                  <a:srgbClr val="1A1B17"/>
                </a:solidFill>
                <a:latin typeface="Microsoft Sans Serif"/>
                <a:cs typeface="Microsoft Sans Serif"/>
              </a:rPr>
              <a:t>r</a:t>
            </a:r>
            <a:r>
              <a:rPr sz="2500" spc="-155" dirty="0">
                <a:solidFill>
                  <a:srgbClr val="1A1B17"/>
                </a:solidFill>
                <a:latin typeface="Microsoft Sans Serif"/>
                <a:cs typeface="Microsoft Sans Serif"/>
              </a:rPr>
              <a:t> </a:t>
            </a:r>
            <a:r>
              <a:rPr sz="2500" spc="-25" dirty="0">
                <a:solidFill>
                  <a:srgbClr val="1A1B17"/>
                </a:solidFill>
                <a:latin typeface="Microsoft Sans Serif"/>
                <a:cs typeface="Microsoft Sans Serif"/>
              </a:rPr>
              <a:t>h</a:t>
            </a:r>
            <a:r>
              <a:rPr sz="2500" spc="-40" dirty="0">
                <a:solidFill>
                  <a:srgbClr val="1A1B17"/>
                </a:solidFill>
                <a:latin typeface="Microsoft Sans Serif"/>
                <a:cs typeface="Microsoft Sans Serif"/>
              </a:rPr>
              <a:t>o</a:t>
            </a:r>
            <a:r>
              <a:rPr sz="2500" spc="-25" dirty="0">
                <a:solidFill>
                  <a:srgbClr val="1A1B17"/>
                </a:solidFill>
                <a:latin typeface="Microsoft Sans Serif"/>
                <a:cs typeface="Microsoft Sans Serif"/>
              </a:rPr>
              <a:t>u</a:t>
            </a:r>
            <a:r>
              <a:rPr sz="2500" spc="100" dirty="0">
                <a:solidFill>
                  <a:srgbClr val="1A1B17"/>
                </a:solidFill>
                <a:latin typeface="Microsoft Sans Serif"/>
                <a:cs typeface="Microsoft Sans Serif"/>
              </a:rPr>
              <a:t>r</a:t>
            </a:r>
            <a:r>
              <a:rPr sz="2500" spc="-120" dirty="0">
                <a:solidFill>
                  <a:srgbClr val="1A1B17"/>
                </a:solidFill>
                <a:latin typeface="Microsoft Sans Serif"/>
                <a:cs typeface="Microsoft Sans Serif"/>
              </a:rPr>
              <a:t>s</a:t>
            </a:r>
            <a:r>
              <a:rPr sz="2500" spc="-135" dirty="0">
                <a:solidFill>
                  <a:srgbClr val="1A1B17"/>
                </a:solidFill>
                <a:latin typeface="Microsoft Sans Serif"/>
                <a:cs typeface="Microsoft Sans Serif"/>
              </a:rPr>
              <a:t>.</a:t>
            </a:r>
            <a:endParaRPr sz="2500">
              <a:latin typeface="Microsoft Sans Serif"/>
              <a:cs typeface="Microsoft Sans Serif"/>
            </a:endParaRPr>
          </a:p>
        </p:txBody>
      </p:sp>
      <p:sp>
        <p:nvSpPr>
          <p:cNvPr id="12" name="object 12"/>
          <p:cNvSpPr txBox="1"/>
          <p:nvPr/>
        </p:nvSpPr>
        <p:spPr>
          <a:xfrm>
            <a:off x="1705214" y="7080217"/>
            <a:ext cx="3242310" cy="2125980"/>
          </a:xfrm>
          <a:prstGeom prst="rect">
            <a:avLst/>
          </a:prstGeom>
        </p:spPr>
        <p:txBody>
          <a:bodyPr vert="horz" wrap="square" lIns="0" tIns="57785" rIns="0" bIns="0" rtlCol="0">
            <a:spAutoFit/>
          </a:bodyPr>
          <a:lstStyle/>
          <a:p>
            <a:pPr marL="12700">
              <a:lnSpc>
                <a:spcPct val="100000"/>
              </a:lnSpc>
              <a:spcBef>
                <a:spcPts val="455"/>
              </a:spcBef>
            </a:pPr>
            <a:r>
              <a:rPr sz="2000" dirty="0">
                <a:solidFill>
                  <a:srgbClr val="1A1B17"/>
                </a:solidFill>
                <a:latin typeface="Microsoft Sans Serif"/>
                <a:cs typeface="Microsoft Sans Serif"/>
              </a:rPr>
              <a:t>Presentations</a:t>
            </a:r>
            <a:r>
              <a:rPr sz="2000" spc="-100" dirty="0">
                <a:solidFill>
                  <a:srgbClr val="1A1B17"/>
                </a:solidFill>
                <a:latin typeface="Microsoft Sans Serif"/>
                <a:cs typeface="Microsoft Sans Serif"/>
              </a:rPr>
              <a:t> </a:t>
            </a:r>
            <a:r>
              <a:rPr sz="2000" spc="-15" dirty="0">
                <a:solidFill>
                  <a:srgbClr val="1A1B17"/>
                </a:solidFill>
                <a:latin typeface="Microsoft Sans Serif"/>
                <a:cs typeface="Microsoft Sans Serif"/>
              </a:rPr>
              <a:t>are</a:t>
            </a:r>
            <a:r>
              <a:rPr sz="2000" spc="-95"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a:t>
            </a:r>
            <a:endParaRPr sz="2000" dirty="0">
              <a:latin typeface="Microsoft Sans Serif"/>
              <a:cs typeface="Microsoft Sans Serif"/>
            </a:endParaRPr>
          </a:p>
          <a:p>
            <a:pPr marL="12700" marR="5080">
              <a:lnSpc>
                <a:spcPct val="114799"/>
              </a:lnSpc>
            </a:pPr>
            <a:r>
              <a:rPr sz="2000" spc="175" dirty="0">
                <a:solidFill>
                  <a:srgbClr val="1A1B17"/>
                </a:solidFill>
                <a:latin typeface="Microsoft Sans Serif"/>
                <a:cs typeface="Microsoft Sans Serif"/>
              </a:rPr>
              <a:t>t</a:t>
            </a:r>
            <a:r>
              <a:rPr sz="2000" dirty="0">
                <a:solidFill>
                  <a:srgbClr val="1A1B17"/>
                </a:solidFill>
                <a:latin typeface="Microsoft Sans Serif"/>
                <a:cs typeface="Microsoft Sans Serif"/>
              </a:rPr>
              <a:t>h</a:t>
            </a:r>
            <a:r>
              <a:rPr sz="2000" spc="-80" dirty="0">
                <a:solidFill>
                  <a:srgbClr val="1A1B17"/>
                </a:solidFill>
                <a:latin typeface="Microsoft Sans Serif"/>
                <a:cs typeface="Microsoft Sans Serif"/>
              </a:rPr>
              <a:t>a</a:t>
            </a:r>
            <a:r>
              <a:rPr sz="2000" spc="180" dirty="0">
                <a:solidFill>
                  <a:srgbClr val="1A1B17"/>
                </a:solidFill>
                <a:latin typeface="Microsoft Sans Serif"/>
                <a:cs typeface="Microsoft Sans Serif"/>
              </a:rPr>
              <a:t>t</a:t>
            </a:r>
            <a:r>
              <a:rPr sz="2000" spc="-75" dirty="0">
                <a:solidFill>
                  <a:srgbClr val="1A1B17"/>
                </a:solidFill>
                <a:latin typeface="Microsoft Sans Serif"/>
                <a:cs typeface="Microsoft Sans Serif"/>
              </a:rPr>
              <a:t> </a:t>
            </a:r>
            <a:r>
              <a:rPr sz="2000" spc="-45" dirty="0">
                <a:solidFill>
                  <a:srgbClr val="1A1B17"/>
                </a:solidFill>
                <a:latin typeface="Microsoft Sans Serif"/>
                <a:cs typeface="Microsoft Sans Serif"/>
              </a:rPr>
              <a:t>c</a:t>
            </a:r>
            <a:r>
              <a:rPr sz="2000" spc="-80" dirty="0">
                <a:solidFill>
                  <a:srgbClr val="1A1B17"/>
                </a:solidFill>
                <a:latin typeface="Microsoft Sans Serif"/>
                <a:cs typeface="Microsoft Sans Serif"/>
              </a:rPr>
              <a:t>a</a:t>
            </a:r>
            <a:r>
              <a:rPr sz="2000" spc="5" dirty="0">
                <a:solidFill>
                  <a:srgbClr val="1A1B17"/>
                </a:solidFill>
                <a:latin typeface="Microsoft Sans Serif"/>
                <a:cs typeface="Microsoft Sans Serif"/>
              </a:rPr>
              <a:t>n</a:t>
            </a:r>
            <a:r>
              <a:rPr sz="2000" spc="-75" dirty="0">
                <a:solidFill>
                  <a:srgbClr val="1A1B17"/>
                </a:solidFill>
                <a:latin typeface="Microsoft Sans Serif"/>
                <a:cs typeface="Microsoft Sans Serif"/>
              </a:rPr>
              <a:t> </a:t>
            </a:r>
            <a:r>
              <a:rPr sz="2000" spc="5" dirty="0">
                <a:solidFill>
                  <a:srgbClr val="1A1B17"/>
                </a:solidFill>
                <a:latin typeface="Microsoft Sans Serif"/>
                <a:cs typeface="Microsoft Sans Serif"/>
              </a:rPr>
              <a:t>b</a:t>
            </a:r>
            <a:r>
              <a:rPr sz="2000" spc="-55" dirty="0">
                <a:solidFill>
                  <a:srgbClr val="1A1B17"/>
                </a:solidFill>
                <a:latin typeface="Microsoft Sans Serif"/>
                <a:cs typeface="Microsoft Sans Serif"/>
              </a:rPr>
              <a:t>e</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u</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spc="10" dirty="0">
                <a:solidFill>
                  <a:srgbClr val="1A1B17"/>
                </a:solidFill>
                <a:latin typeface="Microsoft Sans Serif"/>
                <a:cs typeface="Microsoft Sans Serif"/>
              </a:rPr>
              <a:t>d</a:t>
            </a:r>
            <a:r>
              <a:rPr sz="2000" spc="-75" dirty="0">
                <a:solidFill>
                  <a:srgbClr val="1A1B17"/>
                </a:solidFill>
                <a:latin typeface="Microsoft Sans Serif"/>
                <a:cs typeface="Microsoft Sans Serif"/>
              </a:rPr>
              <a:t> </a:t>
            </a:r>
            <a:r>
              <a:rPr sz="2000" spc="-80" dirty="0">
                <a:solidFill>
                  <a:srgbClr val="1A1B17"/>
                </a:solidFill>
                <a:latin typeface="Microsoft Sans Serif"/>
                <a:cs typeface="Microsoft Sans Serif"/>
              </a:rPr>
              <a:t>a</a:t>
            </a:r>
            <a:r>
              <a:rPr sz="2000" spc="-75" dirty="0">
                <a:solidFill>
                  <a:srgbClr val="1A1B17"/>
                </a:solidFill>
                <a:latin typeface="Microsoft Sans Serif"/>
                <a:cs typeface="Microsoft Sans Serif"/>
              </a:rPr>
              <a:t>s </a:t>
            </a:r>
            <a:r>
              <a:rPr sz="2000" spc="55" dirty="0">
                <a:solidFill>
                  <a:srgbClr val="1A1B17"/>
                </a:solidFill>
                <a:latin typeface="Microsoft Sans Serif"/>
                <a:cs typeface="Microsoft Sans Serif"/>
              </a:rPr>
              <a:t>l</a:t>
            </a:r>
            <a:r>
              <a:rPr sz="2000" spc="-60" dirty="0">
                <a:solidFill>
                  <a:srgbClr val="1A1B17"/>
                </a:solidFill>
                <a:latin typeface="Microsoft Sans Serif"/>
                <a:cs typeface="Microsoft Sans Serif"/>
              </a:rPr>
              <a:t>e</a:t>
            </a:r>
            <a:r>
              <a:rPr sz="2000" spc="-45" dirty="0">
                <a:solidFill>
                  <a:srgbClr val="1A1B17"/>
                </a:solidFill>
                <a:latin typeface="Microsoft Sans Serif"/>
                <a:cs typeface="Microsoft Sans Serif"/>
              </a:rPr>
              <a:t>c</a:t>
            </a:r>
            <a:r>
              <a:rPr sz="2000" spc="175" dirty="0">
                <a:solidFill>
                  <a:srgbClr val="1A1B17"/>
                </a:solidFill>
                <a:latin typeface="Microsoft Sans Serif"/>
                <a:cs typeface="Microsoft Sans Serif"/>
              </a:rPr>
              <a:t>t</a:t>
            </a:r>
            <a:r>
              <a:rPr sz="2000" dirty="0">
                <a:solidFill>
                  <a:srgbClr val="1A1B17"/>
                </a:solidFill>
                <a:latin typeface="Microsoft Sans Serif"/>
                <a:cs typeface="Microsoft Sans Serif"/>
              </a:rPr>
              <a:t>u</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105" dirty="0">
                <a:solidFill>
                  <a:srgbClr val="1A1B17"/>
                </a:solidFill>
                <a:latin typeface="Microsoft Sans Serif"/>
                <a:cs typeface="Microsoft Sans Serif"/>
              </a:rPr>
              <a:t>,  </a:t>
            </a:r>
            <a:r>
              <a:rPr sz="2000" spc="-55" dirty="0">
                <a:solidFill>
                  <a:srgbClr val="1A1B17"/>
                </a:solidFill>
                <a:latin typeface="Microsoft Sans Serif"/>
                <a:cs typeface="Microsoft Sans Serif"/>
              </a:rPr>
              <a:t>speeches,</a:t>
            </a:r>
            <a:r>
              <a:rPr sz="2000" spc="-80" dirty="0">
                <a:solidFill>
                  <a:srgbClr val="1A1B17"/>
                </a:solidFill>
                <a:latin typeface="Microsoft Sans Serif"/>
                <a:cs typeface="Microsoft Sans Serif"/>
              </a:rPr>
              <a:t> </a:t>
            </a:r>
            <a:r>
              <a:rPr sz="2000" spc="10" dirty="0">
                <a:solidFill>
                  <a:srgbClr val="1A1B17"/>
                </a:solidFill>
                <a:latin typeface="Microsoft Sans Serif"/>
                <a:cs typeface="Microsoft Sans Serif"/>
              </a:rPr>
              <a:t>reports,</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80" dirty="0">
                <a:solidFill>
                  <a:srgbClr val="1A1B17"/>
                </a:solidFill>
                <a:latin typeface="Microsoft Sans Serif"/>
                <a:cs typeface="Microsoft Sans Serif"/>
              </a:rPr>
              <a:t> </a:t>
            </a:r>
            <a:r>
              <a:rPr sz="2000" spc="-20" dirty="0">
                <a:solidFill>
                  <a:srgbClr val="1A1B17"/>
                </a:solidFill>
                <a:latin typeface="Microsoft Sans Serif"/>
                <a:cs typeface="Microsoft Sans Serif"/>
              </a:rPr>
              <a:t>more. </a:t>
            </a:r>
            <a:r>
              <a:rPr sz="2000" spc="-515" dirty="0">
                <a:solidFill>
                  <a:srgbClr val="1A1B17"/>
                </a:solidFill>
                <a:latin typeface="Microsoft Sans Serif"/>
                <a:cs typeface="Microsoft Sans Serif"/>
              </a:rPr>
              <a:t> </a:t>
            </a:r>
            <a:r>
              <a:rPr sz="2000" spc="-80" dirty="0">
                <a:solidFill>
                  <a:srgbClr val="1A1B17"/>
                </a:solidFill>
                <a:latin typeface="Microsoft Sans Serif"/>
                <a:cs typeface="Microsoft Sans Serif"/>
              </a:rPr>
              <a:t>T</a:t>
            </a:r>
            <a:r>
              <a:rPr sz="2000" spc="-20" dirty="0">
                <a:solidFill>
                  <a:srgbClr val="1A1B17"/>
                </a:solidFill>
                <a:latin typeface="Microsoft Sans Serif"/>
                <a:cs typeface="Microsoft Sans Serif"/>
              </a:rPr>
              <a:t>o</a:t>
            </a:r>
            <a:r>
              <a:rPr sz="2000" spc="-75" dirty="0">
                <a:solidFill>
                  <a:srgbClr val="1A1B17"/>
                </a:solidFill>
                <a:latin typeface="Microsoft Sans Serif"/>
                <a:cs typeface="Microsoft Sans Serif"/>
              </a:rPr>
              <a:t> </a:t>
            </a:r>
            <a:r>
              <a:rPr sz="2000" spc="-45" dirty="0">
                <a:solidFill>
                  <a:srgbClr val="1A1B17"/>
                </a:solidFill>
                <a:latin typeface="Microsoft Sans Serif"/>
                <a:cs typeface="Microsoft Sans Serif"/>
              </a:rPr>
              <a:t>c</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a</a:t>
            </a:r>
            <a:r>
              <a:rPr sz="2000" spc="175" dirty="0">
                <a:solidFill>
                  <a:srgbClr val="1A1B17"/>
                </a:solidFill>
                <a:latin typeface="Microsoft Sans Serif"/>
                <a:cs typeface="Microsoft Sans Serif"/>
              </a:rPr>
              <a:t>t</a:t>
            </a:r>
            <a:r>
              <a:rPr sz="2000" spc="-55" dirty="0">
                <a:solidFill>
                  <a:srgbClr val="1A1B17"/>
                </a:solidFill>
                <a:latin typeface="Microsoft Sans Serif"/>
                <a:cs typeface="Microsoft Sans Serif"/>
              </a:rPr>
              <a:t>e</a:t>
            </a:r>
            <a:r>
              <a:rPr sz="2000" spc="-75" dirty="0">
                <a:solidFill>
                  <a:srgbClr val="1A1B17"/>
                </a:solidFill>
                <a:latin typeface="Microsoft Sans Serif"/>
                <a:cs typeface="Microsoft Sans Serif"/>
              </a:rPr>
              <a:t> a </a:t>
            </a:r>
            <a:r>
              <a:rPr sz="2000" spc="-80" dirty="0">
                <a:solidFill>
                  <a:srgbClr val="1A1B17"/>
                </a:solidFill>
                <a:latin typeface="Microsoft Sans Serif"/>
                <a:cs typeface="Microsoft Sans Serif"/>
              </a:rPr>
              <a:t>s</a:t>
            </a:r>
            <a:r>
              <a:rPr sz="2000" spc="175" dirty="0">
                <a:solidFill>
                  <a:srgbClr val="1A1B17"/>
                </a:solidFill>
                <a:latin typeface="Microsoft Sans Serif"/>
                <a:cs typeface="Microsoft Sans Serif"/>
              </a:rPr>
              <a:t>t</a:t>
            </a:r>
            <a:r>
              <a:rPr sz="2000" dirty="0">
                <a:solidFill>
                  <a:srgbClr val="1A1B17"/>
                </a:solidFill>
                <a:latin typeface="Microsoft Sans Serif"/>
                <a:cs typeface="Microsoft Sans Serif"/>
              </a:rPr>
              <a:t>unn</a:t>
            </a:r>
            <a:r>
              <a:rPr sz="2000" spc="40" dirty="0">
                <a:solidFill>
                  <a:srgbClr val="1A1B17"/>
                </a:solidFill>
                <a:latin typeface="Microsoft Sans Serif"/>
                <a:cs typeface="Microsoft Sans Serif"/>
              </a:rPr>
              <a:t>i</a:t>
            </a:r>
            <a:r>
              <a:rPr sz="2000" dirty="0">
                <a:solidFill>
                  <a:srgbClr val="1A1B17"/>
                </a:solidFill>
                <a:latin typeface="Microsoft Sans Serif"/>
                <a:cs typeface="Microsoft Sans Serif"/>
              </a:rPr>
              <a:t>n</a:t>
            </a:r>
            <a:r>
              <a:rPr sz="2000" spc="10" dirty="0">
                <a:solidFill>
                  <a:srgbClr val="1A1B17"/>
                </a:solidFill>
                <a:latin typeface="Microsoft Sans Serif"/>
                <a:cs typeface="Microsoft Sans Serif"/>
              </a:rPr>
              <a:t>g  </a:t>
            </a:r>
            <a:r>
              <a:rPr sz="2000" spc="5" dirty="0">
                <a:solidFill>
                  <a:srgbClr val="1A1B17"/>
                </a:solidFill>
                <a:latin typeface="Microsoft Sans Serif"/>
                <a:cs typeface="Microsoft Sans Serif"/>
              </a:rPr>
              <a:t>presentation, </a:t>
            </a:r>
            <a:r>
              <a:rPr sz="2000" spc="40" dirty="0">
                <a:solidFill>
                  <a:srgbClr val="1A1B17"/>
                </a:solidFill>
                <a:latin typeface="Microsoft Sans Serif"/>
                <a:cs typeface="Microsoft Sans Serif"/>
              </a:rPr>
              <a:t>it's </a:t>
            </a:r>
            <a:r>
              <a:rPr sz="2000" spc="10" dirty="0">
                <a:solidFill>
                  <a:srgbClr val="1A1B17"/>
                </a:solidFill>
                <a:latin typeface="Microsoft Sans Serif"/>
                <a:cs typeface="Microsoft Sans Serif"/>
              </a:rPr>
              <a:t>best </a:t>
            </a:r>
            <a:r>
              <a:rPr sz="2000" spc="80" dirty="0">
                <a:solidFill>
                  <a:srgbClr val="1A1B17"/>
                </a:solidFill>
                <a:latin typeface="Microsoft Sans Serif"/>
                <a:cs typeface="Microsoft Sans Serif"/>
              </a:rPr>
              <a:t>to </a:t>
            </a:r>
            <a:r>
              <a:rPr sz="2000" spc="85" dirty="0">
                <a:solidFill>
                  <a:srgbClr val="1A1B17"/>
                </a:solidFill>
                <a:latin typeface="Microsoft Sans Serif"/>
                <a:cs typeface="Microsoft Sans Serif"/>
              </a:rPr>
              <a:t> </a:t>
            </a:r>
            <a:r>
              <a:rPr sz="2000" spc="25" dirty="0">
                <a:solidFill>
                  <a:srgbClr val="1A1B17"/>
                </a:solidFill>
                <a:latin typeface="Microsoft Sans Serif"/>
                <a:cs typeface="Microsoft Sans Serif"/>
              </a:rPr>
              <a:t>simplify</a:t>
            </a:r>
            <a:r>
              <a:rPr sz="2000" spc="-80" dirty="0">
                <a:solidFill>
                  <a:srgbClr val="1A1B17"/>
                </a:solidFill>
                <a:latin typeface="Microsoft Sans Serif"/>
                <a:cs typeface="Microsoft Sans Serif"/>
              </a:rPr>
              <a:t> </a:t>
            </a:r>
            <a:r>
              <a:rPr sz="2000" spc="25" dirty="0">
                <a:solidFill>
                  <a:srgbClr val="1A1B17"/>
                </a:solidFill>
                <a:latin typeface="Microsoft Sans Serif"/>
                <a:cs typeface="Microsoft Sans Serif"/>
              </a:rPr>
              <a:t>your</a:t>
            </a:r>
            <a:r>
              <a:rPr sz="2000" spc="-75" dirty="0">
                <a:solidFill>
                  <a:srgbClr val="1A1B17"/>
                </a:solidFill>
                <a:latin typeface="Microsoft Sans Serif"/>
                <a:cs typeface="Microsoft Sans Serif"/>
              </a:rPr>
              <a:t> </a:t>
            </a:r>
            <a:r>
              <a:rPr sz="2000" spc="15" dirty="0">
                <a:solidFill>
                  <a:srgbClr val="1A1B17"/>
                </a:solidFill>
                <a:latin typeface="Microsoft Sans Serif"/>
                <a:cs typeface="Microsoft Sans Serif"/>
              </a:rPr>
              <a:t>thoughts.</a:t>
            </a:r>
            <a:endParaRPr sz="2000" dirty="0">
              <a:latin typeface="Microsoft Sans Serif"/>
              <a:cs typeface="Microsoft Sans Serif"/>
            </a:endParaRPr>
          </a:p>
        </p:txBody>
      </p:sp>
      <p:grpSp>
        <p:nvGrpSpPr>
          <p:cNvPr id="13" name="object 13"/>
          <p:cNvGrpSpPr/>
          <p:nvPr/>
        </p:nvGrpSpPr>
        <p:grpSpPr>
          <a:xfrm>
            <a:off x="6130234" y="6435021"/>
            <a:ext cx="415925" cy="381000"/>
            <a:chOff x="6130234" y="6435021"/>
            <a:chExt cx="415925" cy="381000"/>
          </a:xfrm>
        </p:grpSpPr>
        <p:sp>
          <p:nvSpPr>
            <p:cNvPr id="14" name="object 14"/>
            <p:cNvSpPr/>
            <p:nvPr/>
          </p:nvSpPr>
          <p:spPr>
            <a:xfrm>
              <a:off x="6138658" y="6526573"/>
              <a:ext cx="280035" cy="280035"/>
            </a:xfrm>
            <a:custGeom>
              <a:avLst/>
              <a:gdLst/>
              <a:ahLst/>
              <a:cxnLst/>
              <a:rect l="l" t="t" r="r" b="b"/>
              <a:pathLst>
                <a:path w="280035" h="280034">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15" name="object 15"/>
            <p:cNvSpPr/>
            <p:nvPr/>
          </p:nvSpPr>
          <p:spPr>
            <a:xfrm>
              <a:off x="6130234" y="6516650"/>
              <a:ext cx="297180" cy="299720"/>
            </a:xfrm>
            <a:custGeom>
              <a:avLst/>
              <a:gdLst/>
              <a:ahLst/>
              <a:cxnLst/>
              <a:rect l="l" t="t" r="r" b="b"/>
              <a:pathLst>
                <a:path w="297179" h="299720">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20">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16" name="object 16"/>
            <p:cNvSpPr/>
            <p:nvPr/>
          </p:nvSpPr>
          <p:spPr>
            <a:xfrm>
              <a:off x="6176186" y="6435021"/>
              <a:ext cx="370205" cy="332105"/>
            </a:xfrm>
            <a:custGeom>
              <a:avLst/>
              <a:gdLst/>
              <a:ahLst/>
              <a:cxnLst/>
              <a:rect l="l" t="t" r="r" b="b"/>
              <a:pathLst>
                <a:path w="370204" h="332104">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4">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sp>
        <p:nvSpPr>
          <p:cNvPr id="17" name="object 17"/>
          <p:cNvSpPr txBox="1"/>
          <p:nvPr/>
        </p:nvSpPr>
        <p:spPr>
          <a:xfrm>
            <a:off x="6804324" y="6375599"/>
            <a:ext cx="2272665" cy="406400"/>
          </a:xfrm>
          <a:prstGeom prst="rect">
            <a:avLst/>
          </a:prstGeom>
        </p:spPr>
        <p:txBody>
          <a:bodyPr vert="horz" wrap="square" lIns="0" tIns="12700" rIns="0" bIns="0" rtlCol="0">
            <a:spAutoFit/>
          </a:bodyPr>
          <a:lstStyle/>
          <a:p>
            <a:pPr marL="12700">
              <a:lnSpc>
                <a:spcPct val="100000"/>
              </a:lnSpc>
              <a:spcBef>
                <a:spcPts val="100"/>
              </a:spcBef>
            </a:pPr>
            <a:r>
              <a:rPr sz="2500" spc="-60" dirty="0">
                <a:solidFill>
                  <a:srgbClr val="1A1B17"/>
                </a:solidFill>
                <a:latin typeface="Microsoft Sans Serif"/>
                <a:cs typeface="Microsoft Sans Serif"/>
              </a:rPr>
              <a:t>K</a:t>
            </a:r>
            <a:r>
              <a:rPr sz="2500" spc="-90" dirty="0">
                <a:solidFill>
                  <a:srgbClr val="1A1B17"/>
                </a:solidFill>
                <a:latin typeface="Microsoft Sans Serif"/>
                <a:cs typeface="Microsoft Sans Serif"/>
              </a:rPr>
              <a:t>ee</a:t>
            </a:r>
            <a:r>
              <a:rPr sz="2500" spc="15" dirty="0">
                <a:solidFill>
                  <a:srgbClr val="1A1B17"/>
                </a:solidFill>
                <a:latin typeface="Microsoft Sans Serif"/>
                <a:cs typeface="Microsoft Sans Serif"/>
              </a:rPr>
              <a:t>p</a:t>
            </a:r>
            <a:r>
              <a:rPr sz="2500" spc="-155" dirty="0">
                <a:solidFill>
                  <a:srgbClr val="1A1B17"/>
                </a:solidFill>
                <a:latin typeface="Microsoft Sans Serif"/>
                <a:cs typeface="Microsoft Sans Serif"/>
              </a:rPr>
              <a:t> </a:t>
            </a:r>
            <a:r>
              <a:rPr sz="2500" spc="40" dirty="0">
                <a:solidFill>
                  <a:srgbClr val="1A1B17"/>
                </a:solidFill>
                <a:latin typeface="Microsoft Sans Serif"/>
                <a:cs typeface="Microsoft Sans Serif"/>
              </a:rPr>
              <a:t>l</a:t>
            </a:r>
            <a:r>
              <a:rPr sz="2500" spc="20" dirty="0">
                <a:solidFill>
                  <a:srgbClr val="1A1B17"/>
                </a:solidFill>
                <a:latin typeface="Microsoft Sans Serif"/>
                <a:cs typeface="Microsoft Sans Serif"/>
              </a:rPr>
              <a:t>i</a:t>
            </a:r>
            <a:r>
              <a:rPr sz="2500" spc="-25" dirty="0">
                <a:solidFill>
                  <a:srgbClr val="1A1B17"/>
                </a:solidFill>
                <a:latin typeface="Microsoft Sans Serif"/>
                <a:cs typeface="Microsoft Sans Serif"/>
              </a:rPr>
              <a:t>n</a:t>
            </a:r>
            <a:r>
              <a:rPr sz="2500" spc="-90" dirty="0">
                <a:solidFill>
                  <a:srgbClr val="1A1B17"/>
                </a:solidFill>
                <a:latin typeface="Microsoft Sans Serif"/>
                <a:cs typeface="Microsoft Sans Serif"/>
              </a:rPr>
              <a:t>e</a:t>
            </a:r>
            <a:r>
              <a:rPr sz="2500" spc="-80" dirty="0">
                <a:solidFill>
                  <a:srgbClr val="1A1B17"/>
                </a:solidFill>
                <a:latin typeface="Microsoft Sans Serif"/>
                <a:cs typeface="Microsoft Sans Serif"/>
              </a:rPr>
              <a:t>s</a:t>
            </a:r>
            <a:r>
              <a:rPr sz="2500" spc="-155" dirty="0">
                <a:solidFill>
                  <a:srgbClr val="1A1B17"/>
                </a:solidFill>
                <a:latin typeface="Microsoft Sans Serif"/>
                <a:cs typeface="Microsoft Sans Serif"/>
              </a:rPr>
              <a:t> </a:t>
            </a:r>
            <a:r>
              <a:rPr sz="2500" spc="-40" dirty="0">
                <a:solidFill>
                  <a:srgbClr val="1A1B17"/>
                </a:solidFill>
                <a:latin typeface="Microsoft Sans Serif"/>
                <a:cs typeface="Microsoft Sans Serif"/>
              </a:rPr>
              <a:t>o</a:t>
            </a:r>
            <a:r>
              <a:rPr sz="2500" spc="-25" dirty="0">
                <a:solidFill>
                  <a:srgbClr val="1A1B17"/>
                </a:solidFill>
                <a:latin typeface="Microsoft Sans Serif"/>
                <a:cs typeface="Microsoft Sans Serif"/>
              </a:rPr>
              <a:t>p</a:t>
            </a:r>
            <a:r>
              <a:rPr sz="2500" spc="-90" dirty="0">
                <a:solidFill>
                  <a:srgbClr val="1A1B17"/>
                </a:solidFill>
                <a:latin typeface="Microsoft Sans Serif"/>
                <a:cs typeface="Microsoft Sans Serif"/>
              </a:rPr>
              <a:t>e</a:t>
            </a:r>
            <a:r>
              <a:rPr sz="2500" spc="-25" dirty="0">
                <a:solidFill>
                  <a:srgbClr val="1A1B17"/>
                </a:solidFill>
                <a:latin typeface="Microsoft Sans Serif"/>
                <a:cs typeface="Microsoft Sans Serif"/>
              </a:rPr>
              <a:t>n</a:t>
            </a:r>
            <a:r>
              <a:rPr sz="2500" spc="-135" dirty="0">
                <a:solidFill>
                  <a:srgbClr val="1A1B17"/>
                </a:solidFill>
                <a:latin typeface="Microsoft Sans Serif"/>
                <a:cs typeface="Microsoft Sans Serif"/>
              </a:rPr>
              <a:t>.</a:t>
            </a:r>
            <a:endParaRPr sz="2500">
              <a:latin typeface="Microsoft Sans Serif"/>
              <a:cs typeface="Microsoft Sans Serif"/>
            </a:endParaRPr>
          </a:p>
        </p:txBody>
      </p:sp>
      <p:sp>
        <p:nvSpPr>
          <p:cNvPr id="18" name="object 18"/>
          <p:cNvSpPr txBox="1"/>
          <p:nvPr/>
        </p:nvSpPr>
        <p:spPr>
          <a:xfrm>
            <a:off x="6804324" y="7080217"/>
            <a:ext cx="3242310" cy="2125980"/>
          </a:xfrm>
          <a:prstGeom prst="rect">
            <a:avLst/>
          </a:prstGeom>
        </p:spPr>
        <p:txBody>
          <a:bodyPr vert="horz" wrap="square" lIns="0" tIns="57785" rIns="0" bIns="0" rtlCol="0">
            <a:spAutoFit/>
          </a:bodyPr>
          <a:lstStyle/>
          <a:p>
            <a:pPr marL="12700">
              <a:lnSpc>
                <a:spcPct val="100000"/>
              </a:lnSpc>
              <a:spcBef>
                <a:spcPts val="455"/>
              </a:spcBef>
            </a:pPr>
            <a:r>
              <a:rPr sz="2000" dirty="0">
                <a:solidFill>
                  <a:srgbClr val="1A1B17"/>
                </a:solidFill>
                <a:latin typeface="Microsoft Sans Serif"/>
                <a:cs typeface="Microsoft Sans Serif"/>
              </a:rPr>
              <a:t>Presentations</a:t>
            </a:r>
            <a:r>
              <a:rPr sz="2000" spc="-100" dirty="0">
                <a:solidFill>
                  <a:srgbClr val="1A1B17"/>
                </a:solidFill>
                <a:latin typeface="Microsoft Sans Serif"/>
                <a:cs typeface="Microsoft Sans Serif"/>
              </a:rPr>
              <a:t> </a:t>
            </a:r>
            <a:r>
              <a:rPr sz="2000" spc="-15" dirty="0">
                <a:solidFill>
                  <a:srgbClr val="1A1B17"/>
                </a:solidFill>
                <a:latin typeface="Microsoft Sans Serif"/>
                <a:cs typeface="Microsoft Sans Serif"/>
              </a:rPr>
              <a:t>are</a:t>
            </a:r>
            <a:r>
              <a:rPr sz="2000" spc="-95"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a:t>
            </a:r>
            <a:endParaRPr sz="2000" dirty="0">
              <a:latin typeface="Microsoft Sans Serif"/>
              <a:cs typeface="Microsoft Sans Serif"/>
            </a:endParaRPr>
          </a:p>
          <a:p>
            <a:pPr marL="12700" marR="5080">
              <a:lnSpc>
                <a:spcPct val="114799"/>
              </a:lnSpc>
            </a:pPr>
            <a:r>
              <a:rPr sz="2000" spc="175" dirty="0">
                <a:solidFill>
                  <a:srgbClr val="1A1B17"/>
                </a:solidFill>
                <a:latin typeface="Microsoft Sans Serif"/>
                <a:cs typeface="Microsoft Sans Serif"/>
              </a:rPr>
              <a:t>t</a:t>
            </a:r>
            <a:r>
              <a:rPr sz="2000" dirty="0">
                <a:solidFill>
                  <a:srgbClr val="1A1B17"/>
                </a:solidFill>
                <a:latin typeface="Microsoft Sans Serif"/>
                <a:cs typeface="Microsoft Sans Serif"/>
              </a:rPr>
              <a:t>h</a:t>
            </a:r>
            <a:r>
              <a:rPr sz="2000" spc="-80" dirty="0">
                <a:solidFill>
                  <a:srgbClr val="1A1B17"/>
                </a:solidFill>
                <a:latin typeface="Microsoft Sans Serif"/>
                <a:cs typeface="Microsoft Sans Serif"/>
              </a:rPr>
              <a:t>a</a:t>
            </a:r>
            <a:r>
              <a:rPr sz="2000" spc="180" dirty="0">
                <a:solidFill>
                  <a:srgbClr val="1A1B17"/>
                </a:solidFill>
                <a:latin typeface="Microsoft Sans Serif"/>
                <a:cs typeface="Microsoft Sans Serif"/>
              </a:rPr>
              <a:t>t</a:t>
            </a:r>
            <a:r>
              <a:rPr sz="2000" spc="-75" dirty="0">
                <a:solidFill>
                  <a:srgbClr val="1A1B17"/>
                </a:solidFill>
                <a:latin typeface="Microsoft Sans Serif"/>
                <a:cs typeface="Microsoft Sans Serif"/>
              </a:rPr>
              <a:t> </a:t>
            </a:r>
            <a:r>
              <a:rPr sz="2000" spc="-45" dirty="0">
                <a:solidFill>
                  <a:srgbClr val="1A1B17"/>
                </a:solidFill>
                <a:latin typeface="Microsoft Sans Serif"/>
                <a:cs typeface="Microsoft Sans Serif"/>
              </a:rPr>
              <a:t>c</a:t>
            </a:r>
            <a:r>
              <a:rPr sz="2000" spc="-80" dirty="0">
                <a:solidFill>
                  <a:srgbClr val="1A1B17"/>
                </a:solidFill>
                <a:latin typeface="Microsoft Sans Serif"/>
                <a:cs typeface="Microsoft Sans Serif"/>
              </a:rPr>
              <a:t>a</a:t>
            </a:r>
            <a:r>
              <a:rPr sz="2000" spc="5" dirty="0">
                <a:solidFill>
                  <a:srgbClr val="1A1B17"/>
                </a:solidFill>
                <a:latin typeface="Microsoft Sans Serif"/>
                <a:cs typeface="Microsoft Sans Serif"/>
              </a:rPr>
              <a:t>n</a:t>
            </a:r>
            <a:r>
              <a:rPr sz="2000" spc="-75" dirty="0">
                <a:solidFill>
                  <a:srgbClr val="1A1B17"/>
                </a:solidFill>
                <a:latin typeface="Microsoft Sans Serif"/>
                <a:cs typeface="Microsoft Sans Serif"/>
              </a:rPr>
              <a:t> </a:t>
            </a:r>
            <a:r>
              <a:rPr sz="2000" spc="5" dirty="0">
                <a:solidFill>
                  <a:srgbClr val="1A1B17"/>
                </a:solidFill>
                <a:latin typeface="Microsoft Sans Serif"/>
                <a:cs typeface="Microsoft Sans Serif"/>
              </a:rPr>
              <a:t>b</a:t>
            </a:r>
            <a:r>
              <a:rPr sz="2000" spc="-55" dirty="0">
                <a:solidFill>
                  <a:srgbClr val="1A1B17"/>
                </a:solidFill>
                <a:latin typeface="Microsoft Sans Serif"/>
                <a:cs typeface="Microsoft Sans Serif"/>
              </a:rPr>
              <a:t>e</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u</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spc="10" dirty="0">
                <a:solidFill>
                  <a:srgbClr val="1A1B17"/>
                </a:solidFill>
                <a:latin typeface="Microsoft Sans Serif"/>
                <a:cs typeface="Microsoft Sans Serif"/>
              </a:rPr>
              <a:t>d</a:t>
            </a:r>
            <a:r>
              <a:rPr sz="2000" spc="-75" dirty="0">
                <a:solidFill>
                  <a:srgbClr val="1A1B17"/>
                </a:solidFill>
                <a:latin typeface="Microsoft Sans Serif"/>
                <a:cs typeface="Microsoft Sans Serif"/>
              </a:rPr>
              <a:t> </a:t>
            </a:r>
            <a:r>
              <a:rPr sz="2000" spc="-80" dirty="0">
                <a:solidFill>
                  <a:srgbClr val="1A1B17"/>
                </a:solidFill>
                <a:latin typeface="Microsoft Sans Serif"/>
                <a:cs typeface="Microsoft Sans Serif"/>
              </a:rPr>
              <a:t>a</a:t>
            </a:r>
            <a:r>
              <a:rPr sz="2000" spc="-75" dirty="0">
                <a:solidFill>
                  <a:srgbClr val="1A1B17"/>
                </a:solidFill>
                <a:latin typeface="Microsoft Sans Serif"/>
                <a:cs typeface="Microsoft Sans Serif"/>
              </a:rPr>
              <a:t>s </a:t>
            </a:r>
            <a:r>
              <a:rPr sz="2000" spc="55" dirty="0">
                <a:solidFill>
                  <a:srgbClr val="1A1B17"/>
                </a:solidFill>
                <a:latin typeface="Microsoft Sans Serif"/>
                <a:cs typeface="Microsoft Sans Serif"/>
              </a:rPr>
              <a:t>l</a:t>
            </a:r>
            <a:r>
              <a:rPr sz="2000" spc="-60" dirty="0">
                <a:solidFill>
                  <a:srgbClr val="1A1B17"/>
                </a:solidFill>
                <a:latin typeface="Microsoft Sans Serif"/>
                <a:cs typeface="Microsoft Sans Serif"/>
              </a:rPr>
              <a:t>e</a:t>
            </a:r>
            <a:r>
              <a:rPr sz="2000" spc="-45" dirty="0">
                <a:solidFill>
                  <a:srgbClr val="1A1B17"/>
                </a:solidFill>
                <a:latin typeface="Microsoft Sans Serif"/>
                <a:cs typeface="Microsoft Sans Serif"/>
              </a:rPr>
              <a:t>c</a:t>
            </a:r>
            <a:r>
              <a:rPr sz="2000" spc="175" dirty="0">
                <a:solidFill>
                  <a:srgbClr val="1A1B17"/>
                </a:solidFill>
                <a:latin typeface="Microsoft Sans Serif"/>
                <a:cs typeface="Microsoft Sans Serif"/>
              </a:rPr>
              <a:t>t</a:t>
            </a:r>
            <a:r>
              <a:rPr sz="2000" dirty="0">
                <a:solidFill>
                  <a:srgbClr val="1A1B17"/>
                </a:solidFill>
                <a:latin typeface="Microsoft Sans Serif"/>
                <a:cs typeface="Microsoft Sans Serif"/>
              </a:rPr>
              <a:t>u</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105" dirty="0">
                <a:solidFill>
                  <a:srgbClr val="1A1B17"/>
                </a:solidFill>
                <a:latin typeface="Microsoft Sans Serif"/>
                <a:cs typeface="Microsoft Sans Serif"/>
              </a:rPr>
              <a:t>,  </a:t>
            </a:r>
            <a:r>
              <a:rPr sz="2000" spc="-55" dirty="0">
                <a:solidFill>
                  <a:srgbClr val="1A1B17"/>
                </a:solidFill>
                <a:latin typeface="Microsoft Sans Serif"/>
                <a:cs typeface="Microsoft Sans Serif"/>
              </a:rPr>
              <a:t>speeches,</a:t>
            </a:r>
            <a:r>
              <a:rPr sz="2000" spc="-80" dirty="0">
                <a:solidFill>
                  <a:srgbClr val="1A1B17"/>
                </a:solidFill>
                <a:latin typeface="Microsoft Sans Serif"/>
                <a:cs typeface="Microsoft Sans Serif"/>
              </a:rPr>
              <a:t> </a:t>
            </a:r>
            <a:r>
              <a:rPr sz="2000" spc="10" dirty="0">
                <a:solidFill>
                  <a:srgbClr val="1A1B17"/>
                </a:solidFill>
                <a:latin typeface="Microsoft Sans Serif"/>
                <a:cs typeface="Microsoft Sans Serif"/>
              </a:rPr>
              <a:t>reports,</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80" dirty="0">
                <a:solidFill>
                  <a:srgbClr val="1A1B17"/>
                </a:solidFill>
                <a:latin typeface="Microsoft Sans Serif"/>
                <a:cs typeface="Microsoft Sans Serif"/>
              </a:rPr>
              <a:t> </a:t>
            </a:r>
            <a:r>
              <a:rPr sz="2000" spc="-20" dirty="0">
                <a:solidFill>
                  <a:srgbClr val="1A1B17"/>
                </a:solidFill>
                <a:latin typeface="Microsoft Sans Serif"/>
                <a:cs typeface="Microsoft Sans Serif"/>
              </a:rPr>
              <a:t>more. </a:t>
            </a:r>
            <a:r>
              <a:rPr sz="2000" spc="-515" dirty="0">
                <a:solidFill>
                  <a:srgbClr val="1A1B17"/>
                </a:solidFill>
                <a:latin typeface="Microsoft Sans Serif"/>
                <a:cs typeface="Microsoft Sans Serif"/>
              </a:rPr>
              <a:t> </a:t>
            </a:r>
            <a:r>
              <a:rPr sz="2000" spc="-80" dirty="0">
                <a:solidFill>
                  <a:srgbClr val="1A1B17"/>
                </a:solidFill>
                <a:latin typeface="Microsoft Sans Serif"/>
                <a:cs typeface="Microsoft Sans Serif"/>
              </a:rPr>
              <a:t>T</a:t>
            </a:r>
            <a:r>
              <a:rPr sz="2000" spc="-20" dirty="0">
                <a:solidFill>
                  <a:srgbClr val="1A1B17"/>
                </a:solidFill>
                <a:latin typeface="Microsoft Sans Serif"/>
                <a:cs typeface="Microsoft Sans Serif"/>
              </a:rPr>
              <a:t>o</a:t>
            </a:r>
            <a:r>
              <a:rPr sz="2000" spc="-75" dirty="0">
                <a:solidFill>
                  <a:srgbClr val="1A1B17"/>
                </a:solidFill>
                <a:latin typeface="Microsoft Sans Serif"/>
                <a:cs typeface="Microsoft Sans Serif"/>
              </a:rPr>
              <a:t> </a:t>
            </a:r>
            <a:r>
              <a:rPr sz="2000" spc="-45" dirty="0">
                <a:solidFill>
                  <a:srgbClr val="1A1B17"/>
                </a:solidFill>
                <a:latin typeface="Microsoft Sans Serif"/>
                <a:cs typeface="Microsoft Sans Serif"/>
              </a:rPr>
              <a:t>c</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a</a:t>
            </a:r>
            <a:r>
              <a:rPr sz="2000" spc="175" dirty="0">
                <a:solidFill>
                  <a:srgbClr val="1A1B17"/>
                </a:solidFill>
                <a:latin typeface="Microsoft Sans Serif"/>
                <a:cs typeface="Microsoft Sans Serif"/>
              </a:rPr>
              <a:t>t</a:t>
            </a:r>
            <a:r>
              <a:rPr sz="2000" spc="-55" dirty="0">
                <a:solidFill>
                  <a:srgbClr val="1A1B17"/>
                </a:solidFill>
                <a:latin typeface="Microsoft Sans Serif"/>
                <a:cs typeface="Microsoft Sans Serif"/>
              </a:rPr>
              <a:t>e</a:t>
            </a:r>
            <a:r>
              <a:rPr sz="2000" spc="-75" dirty="0">
                <a:solidFill>
                  <a:srgbClr val="1A1B17"/>
                </a:solidFill>
                <a:latin typeface="Microsoft Sans Serif"/>
                <a:cs typeface="Microsoft Sans Serif"/>
              </a:rPr>
              <a:t> a </a:t>
            </a:r>
            <a:r>
              <a:rPr sz="2000" spc="-80" dirty="0">
                <a:solidFill>
                  <a:srgbClr val="1A1B17"/>
                </a:solidFill>
                <a:latin typeface="Microsoft Sans Serif"/>
                <a:cs typeface="Microsoft Sans Serif"/>
              </a:rPr>
              <a:t>s</a:t>
            </a:r>
            <a:r>
              <a:rPr sz="2000" spc="175" dirty="0">
                <a:solidFill>
                  <a:srgbClr val="1A1B17"/>
                </a:solidFill>
                <a:latin typeface="Microsoft Sans Serif"/>
                <a:cs typeface="Microsoft Sans Serif"/>
              </a:rPr>
              <a:t>t</a:t>
            </a:r>
            <a:r>
              <a:rPr sz="2000" dirty="0">
                <a:solidFill>
                  <a:srgbClr val="1A1B17"/>
                </a:solidFill>
                <a:latin typeface="Microsoft Sans Serif"/>
                <a:cs typeface="Microsoft Sans Serif"/>
              </a:rPr>
              <a:t>unn</a:t>
            </a:r>
            <a:r>
              <a:rPr sz="2000" spc="40" dirty="0">
                <a:solidFill>
                  <a:srgbClr val="1A1B17"/>
                </a:solidFill>
                <a:latin typeface="Microsoft Sans Serif"/>
                <a:cs typeface="Microsoft Sans Serif"/>
              </a:rPr>
              <a:t>i</a:t>
            </a:r>
            <a:r>
              <a:rPr sz="2000" dirty="0">
                <a:solidFill>
                  <a:srgbClr val="1A1B17"/>
                </a:solidFill>
                <a:latin typeface="Microsoft Sans Serif"/>
                <a:cs typeface="Microsoft Sans Serif"/>
              </a:rPr>
              <a:t>n</a:t>
            </a:r>
            <a:r>
              <a:rPr sz="2000" spc="10" dirty="0">
                <a:solidFill>
                  <a:srgbClr val="1A1B17"/>
                </a:solidFill>
                <a:latin typeface="Microsoft Sans Serif"/>
                <a:cs typeface="Microsoft Sans Serif"/>
              </a:rPr>
              <a:t>g  </a:t>
            </a:r>
            <a:r>
              <a:rPr sz="2000" spc="5" dirty="0">
                <a:solidFill>
                  <a:srgbClr val="1A1B17"/>
                </a:solidFill>
                <a:latin typeface="Microsoft Sans Serif"/>
                <a:cs typeface="Microsoft Sans Serif"/>
              </a:rPr>
              <a:t>presentation, </a:t>
            </a:r>
            <a:r>
              <a:rPr sz="2000" spc="40" dirty="0">
                <a:solidFill>
                  <a:srgbClr val="1A1B17"/>
                </a:solidFill>
                <a:latin typeface="Microsoft Sans Serif"/>
                <a:cs typeface="Microsoft Sans Serif"/>
              </a:rPr>
              <a:t>it's </a:t>
            </a:r>
            <a:r>
              <a:rPr sz="2000" spc="10" dirty="0">
                <a:solidFill>
                  <a:srgbClr val="1A1B17"/>
                </a:solidFill>
                <a:latin typeface="Microsoft Sans Serif"/>
                <a:cs typeface="Microsoft Sans Serif"/>
              </a:rPr>
              <a:t>best </a:t>
            </a:r>
            <a:r>
              <a:rPr sz="2000" spc="80" dirty="0">
                <a:solidFill>
                  <a:srgbClr val="1A1B17"/>
                </a:solidFill>
                <a:latin typeface="Microsoft Sans Serif"/>
                <a:cs typeface="Microsoft Sans Serif"/>
              </a:rPr>
              <a:t>to </a:t>
            </a:r>
            <a:r>
              <a:rPr sz="2000" spc="85" dirty="0">
                <a:solidFill>
                  <a:srgbClr val="1A1B17"/>
                </a:solidFill>
                <a:latin typeface="Microsoft Sans Serif"/>
                <a:cs typeface="Microsoft Sans Serif"/>
              </a:rPr>
              <a:t> </a:t>
            </a:r>
            <a:r>
              <a:rPr sz="2000" spc="25" dirty="0">
                <a:solidFill>
                  <a:srgbClr val="1A1B17"/>
                </a:solidFill>
                <a:latin typeface="Microsoft Sans Serif"/>
                <a:cs typeface="Microsoft Sans Serif"/>
              </a:rPr>
              <a:t>simplify</a:t>
            </a:r>
            <a:r>
              <a:rPr sz="2000" spc="-80" dirty="0">
                <a:solidFill>
                  <a:srgbClr val="1A1B17"/>
                </a:solidFill>
                <a:latin typeface="Microsoft Sans Serif"/>
                <a:cs typeface="Microsoft Sans Serif"/>
              </a:rPr>
              <a:t> </a:t>
            </a:r>
            <a:r>
              <a:rPr sz="2000" spc="25" dirty="0">
                <a:solidFill>
                  <a:srgbClr val="1A1B17"/>
                </a:solidFill>
                <a:latin typeface="Microsoft Sans Serif"/>
                <a:cs typeface="Microsoft Sans Serif"/>
              </a:rPr>
              <a:t>your</a:t>
            </a:r>
            <a:r>
              <a:rPr sz="2000" spc="-75" dirty="0">
                <a:solidFill>
                  <a:srgbClr val="1A1B17"/>
                </a:solidFill>
                <a:latin typeface="Microsoft Sans Serif"/>
                <a:cs typeface="Microsoft Sans Serif"/>
              </a:rPr>
              <a:t> </a:t>
            </a:r>
            <a:r>
              <a:rPr sz="2000" spc="15" dirty="0">
                <a:solidFill>
                  <a:srgbClr val="1A1B17"/>
                </a:solidFill>
                <a:latin typeface="Microsoft Sans Serif"/>
                <a:cs typeface="Microsoft Sans Serif"/>
              </a:rPr>
              <a:t>thoughts.</a:t>
            </a:r>
            <a:endParaRPr sz="2000" dirty="0">
              <a:latin typeface="Microsoft Sans Serif"/>
              <a:cs typeface="Microsoft Sans Serif"/>
            </a:endParaRPr>
          </a:p>
        </p:txBody>
      </p:sp>
      <p:grpSp>
        <p:nvGrpSpPr>
          <p:cNvPr id="19" name="object 19"/>
          <p:cNvGrpSpPr/>
          <p:nvPr/>
        </p:nvGrpSpPr>
        <p:grpSpPr>
          <a:xfrm>
            <a:off x="11315069" y="6435021"/>
            <a:ext cx="415925" cy="381000"/>
            <a:chOff x="11315069" y="6435021"/>
            <a:chExt cx="415925" cy="381000"/>
          </a:xfrm>
        </p:grpSpPr>
        <p:sp>
          <p:nvSpPr>
            <p:cNvPr id="20" name="object 20"/>
            <p:cNvSpPr/>
            <p:nvPr/>
          </p:nvSpPr>
          <p:spPr>
            <a:xfrm>
              <a:off x="11323493" y="6526573"/>
              <a:ext cx="280035" cy="280035"/>
            </a:xfrm>
            <a:custGeom>
              <a:avLst/>
              <a:gdLst/>
              <a:ahLst/>
              <a:cxnLst/>
              <a:rect l="l" t="t" r="r" b="b"/>
              <a:pathLst>
                <a:path w="280034" h="280034">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21" name="object 21"/>
            <p:cNvSpPr/>
            <p:nvPr/>
          </p:nvSpPr>
          <p:spPr>
            <a:xfrm>
              <a:off x="11315069" y="6516650"/>
              <a:ext cx="297180" cy="299720"/>
            </a:xfrm>
            <a:custGeom>
              <a:avLst/>
              <a:gdLst/>
              <a:ahLst/>
              <a:cxnLst/>
              <a:rect l="l" t="t" r="r" b="b"/>
              <a:pathLst>
                <a:path w="297179" h="299720">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20">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22" name="object 22"/>
            <p:cNvSpPr/>
            <p:nvPr/>
          </p:nvSpPr>
          <p:spPr>
            <a:xfrm>
              <a:off x="11361021" y="6435021"/>
              <a:ext cx="370205" cy="332105"/>
            </a:xfrm>
            <a:custGeom>
              <a:avLst/>
              <a:gdLst/>
              <a:ahLst/>
              <a:cxnLst/>
              <a:rect l="l" t="t" r="r" b="b"/>
              <a:pathLst>
                <a:path w="370204" h="332104">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4">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sp>
        <p:nvSpPr>
          <p:cNvPr id="23" name="object 23"/>
          <p:cNvSpPr txBox="1"/>
          <p:nvPr/>
        </p:nvSpPr>
        <p:spPr>
          <a:xfrm>
            <a:off x="11989158" y="6375599"/>
            <a:ext cx="2596515" cy="406400"/>
          </a:xfrm>
          <a:prstGeom prst="rect">
            <a:avLst/>
          </a:prstGeom>
        </p:spPr>
        <p:txBody>
          <a:bodyPr vert="horz" wrap="square" lIns="0" tIns="12700" rIns="0" bIns="0" rtlCol="0">
            <a:spAutoFit/>
          </a:bodyPr>
          <a:lstStyle/>
          <a:p>
            <a:pPr marL="12700">
              <a:lnSpc>
                <a:spcPct val="100000"/>
              </a:lnSpc>
              <a:spcBef>
                <a:spcPts val="100"/>
              </a:spcBef>
            </a:pPr>
            <a:r>
              <a:rPr sz="2500" spc="-35" dirty="0">
                <a:solidFill>
                  <a:srgbClr val="1A1B17"/>
                </a:solidFill>
                <a:latin typeface="Microsoft Sans Serif"/>
                <a:cs typeface="Microsoft Sans Serif"/>
              </a:rPr>
              <a:t>L</a:t>
            </a:r>
            <a:r>
              <a:rPr sz="2500" spc="-40" dirty="0">
                <a:solidFill>
                  <a:srgbClr val="1A1B17"/>
                </a:solidFill>
                <a:latin typeface="Microsoft Sans Serif"/>
                <a:cs typeface="Microsoft Sans Serif"/>
              </a:rPr>
              <a:t>o</a:t>
            </a:r>
            <a:r>
              <a:rPr sz="2500" spc="15" dirty="0">
                <a:solidFill>
                  <a:srgbClr val="1A1B17"/>
                </a:solidFill>
                <a:latin typeface="Microsoft Sans Serif"/>
                <a:cs typeface="Microsoft Sans Serif"/>
              </a:rPr>
              <a:t>g</a:t>
            </a:r>
            <a:r>
              <a:rPr sz="2500" spc="-155" dirty="0">
                <a:solidFill>
                  <a:srgbClr val="1A1B17"/>
                </a:solidFill>
                <a:latin typeface="Microsoft Sans Serif"/>
                <a:cs typeface="Microsoft Sans Serif"/>
              </a:rPr>
              <a:t> </a:t>
            </a:r>
            <a:r>
              <a:rPr sz="2500" spc="35" dirty="0">
                <a:solidFill>
                  <a:srgbClr val="1A1B17"/>
                </a:solidFill>
                <a:latin typeface="Microsoft Sans Serif"/>
                <a:cs typeface="Microsoft Sans Serif"/>
              </a:rPr>
              <a:t>y</a:t>
            </a:r>
            <a:r>
              <a:rPr sz="2500" spc="-40" dirty="0">
                <a:solidFill>
                  <a:srgbClr val="1A1B17"/>
                </a:solidFill>
                <a:latin typeface="Microsoft Sans Serif"/>
                <a:cs typeface="Microsoft Sans Serif"/>
              </a:rPr>
              <a:t>o</a:t>
            </a:r>
            <a:r>
              <a:rPr sz="2500" spc="-25" dirty="0">
                <a:solidFill>
                  <a:srgbClr val="1A1B17"/>
                </a:solidFill>
                <a:latin typeface="Microsoft Sans Serif"/>
                <a:cs typeface="Microsoft Sans Serif"/>
              </a:rPr>
              <a:t>u</a:t>
            </a:r>
            <a:r>
              <a:rPr sz="2500" spc="140" dirty="0">
                <a:solidFill>
                  <a:srgbClr val="1A1B17"/>
                </a:solidFill>
                <a:latin typeface="Microsoft Sans Serif"/>
                <a:cs typeface="Microsoft Sans Serif"/>
              </a:rPr>
              <a:t>r</a:t>
            </a:r>
            <a:r>
              <a:rPr sz="2500" spc="-155" dirty="0">
                <a:solidFill>
                  <a:srgbClr val="1A1B17"/>
                </a:solidFill>
                <a:latin typeface="Microsoft Sans Serif"/>
                <a:cs typeface="Microsoft Sans Serif"/>
              </a:rPr>
              <a:t> </a:t>
            </a:r>
            <a:r>
              <a:rPr sz="2500" spc="-25" dirty="0">
                <a:solidFill>
                  <a:srgbClr val="1A1B17"/>
                </a:solidFill>
                <a:latin typeface="Microsoft Sans Serif"/>
                <a:cs typeface="Microsoft Sans Serif"/>
              </a:rPr>
              <a:t>p</a:t>
            </a:r>
            <a:r>
              <a:rPr sz="2500" spc="100" dirty="0">
                <a:solidFill>
                  <a:srgbClr val="1A1B17"/>
                </a:solidFill>
                <a:latin typeface="Microsoft Sans Serif"/>
                <a:cs typeface="Microsoft Sans Serif"/>
              </a:rPr>
              <a:t>r</a:t>
            </a:r>
            <a:r>
              <a:rPr sz="2500" spc="-40" dirty="0">
                <a:solidFill>
                  <a:srgbClr val="1A1B17"/>
                </a:solidFill>
                <a:latin typeface="Microsoft Sans Serif"/>
                <a:cs typeface="Microsoft Sans Serif"/>
              </a:rPr>
              <a:t>o</a:t>
            </a:r>
            <a:r>
              <a:rPr sz="2500" spc="-25" dirty="0">
                <a:solidFill>
                  <a:srgbClr val="1A1B17"/>
                </a:solidFill>
                <a:latin typeface="Microsoft Sans Serif"/>
                <a:cs typeface="Microsoft Sans Serif"/>
              </a:rPr>
              <a:t>g</a:t>
            </a:r>
            <a:r>
              <a:rPr sz="2500" spc="100" dirty="0">
                <a:solidFill>
                  <a:srgbClr val="1A1B17"/>
                </a:solidFill>
                <a:latin typeface="Microsoft Sans Serif"/>
                <a:cs typeface="Microsoft Sans Serif"/>
              </a:rPr>
              <a:t>r</a:t>
            </a:r>
            <a:r>
              <a:rPr sz="2500" spc="-90" dirty="0">
                <a:solidFill>
                  <a:srgbClr val="1A1B17"/>
                </a:solidFill>
                <a:latin typeface="Microsoft Sans Serif"/>
                <a:cs typeface="Microsoft Sans Serif"/>
              </a:rPr>
              <a:t>e</a:t>
            </a:r>
            <a:r>
              <a:rPr sz="2500" spc="-120" dirty="0">
                <a:solidFill>
                  <a:srgbClr val="1A1B17"/>
                </a:solidFill>
                <a:latin typeface="Microsoft Sans Serif"/>
                <a:cs typeface="Microsoft Sans Serif"/>
              </a:rPr>
              <a:t>ss</a:t>
            </a:r>
            <a:r>
              <a:rPr sz="2500" spc="-135" dirty="0">
                <a:solidFill>
                  <a:srgbClr val="1A1B17"/>
                </a:solidFill>
                <a:latin typeface="Microsoft Sans Serif"/>
                <a:cs typeface="Microsoft Sans Serif"/>
              </a:rPr>
              <a:t>.</a:t>
            </a:r>
            <a:endParaRPr sz="2500">
              <a:latin typeface="Microsoft Sans Serif"/>
              <a:cs typeface="Microsoft Sans Serif"/>
            </a:endParaRPr>
          </a:p>
        </p:txBody>
      </p:sp>
      <p:sp>
        <p:nvSpPr>
          <p:cNvPr id="24" name="object 24"/>
          <p:cNvSpPr txBox="1"/>
          <p:nvPr/>
        </p:nvSpPr>
        <p:spPr>
          <a:xfrm>
            <a:off x="11989158" y="7080217"/>
            <a:ext cx="3242310" cy="2125980"/>
          </a:xfrm>
          <a:prstGeom prst="rect">
            <a:avLst/>
          </a:prstGeom>
        </p:spPr>
        <p:txBody>
          <a:bodyPr vert="horz" wrap="square" lIns="0" tIns="57785" rIns="0" bIns="0" rtlCol="0">
            <a:spAutoFit/>
          </a:bodyPr>
          <a:lstStyle/>
          <a:p>
            <a:pPr marL="12700">
              <a:lnSpc>
                <a:spcPct val="100000"/>
              </a:lnSpc>
              <a:spcBef>
                <a:spcPts val="455"/>
              </a:spcBef>
            </a:pPr>
            <a:r>
              <a:rPr sz="2000" dirty="0">
                <a:solidFill>
                  <a:srgbClr val="1A1B17"/>
                </a:solidFill>
                <a:latin typeface="Microsoft Sans Serif"/>
                <a:cs typeface="Microsoft Sans Serif"/>
              </a:rPr>
              <a:t>Presentations</a:t>
            </a:r>
            <a:r>
              <a:rPr sz="2000" spc="-100" dirty="0">
                <a:solidFill>
                  <a:srgbClr val="1A1B17"/>
                </a:solidFill>
                <a:latin typeface="Microsoft Sans Serif"/>
                <a:cs typeface="Microsoft Sans Serif"/>
              </a:rPr>
              <a:t> </a:t>
            </a:r>
            <a:r>
              <a:rPr sz="2000" spc="-15" dirty="0">
                <a:solidFill>
                  <a:srgbClr val="1A1B17"/>
                </a:solidFill>
                <a:latin typeface="Microsoft Sans Serif"/>
                <a:cs typeface="Microsoft Sans Serif"/>
              </a:rPr>
              <a:t>are</a:t>
            </a:r>
            <a:r>
              <a:rPr sz="2000" spc="-95"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a:t>
            </a:r>
            <a:endParaRPr sz="2000" dirty="0">
              <a:latin typeface="Microsoft Sans Serif"/>
              <a:cs typeface="Microsoft Sans Serif"/>
            </a:endParaRPr>
          </a:p>
          <a:p>
            <a:pPr marL="12700" marR="5080">
              <a:lnSpc>
                <a:spcPct val="114799"/>
              </a:lnSpc>
            </a:pPr>
            <a:r>
              <a:rPr sz="2000" spc="175" dirty="0">
                <a:solidFill>
                  <a:srgbClr val="1A1B17"/>
                </a:solidFill>
                <a:latin typeface="Microsoft Sans Serif"/>
                <a:cs typeface="Microsoft Sans Serif"/>
              </a:rPr>
              <a:t>t</a:t>
            </a:r>
            <a:r>
              <a:rPr sz="2000" dirty="0">
                <a:solidFill>
                  <a:srgbClr val="1A1B17"/>
                </a:solidFill>
                <a:latin typeface="Microsoft Sans Serif"/>
                <a:cs typeface="Microsoft Sans Serif"/>
              </a:rPr>
              <a:t>h</a:t>
            </a:r>
            <a:r>
              <a:rPr sz="2000" spc="-80" dirty="0">
                <a:solidFill>
                  <a:srgbClr val="1A1B17"/>
                </a:solidFill>
                <a:latin typeface="Microsoft Sans Serif"/>
                <a:cs typeface="Microsoft Sans Serif"/>
              </a:rPr>
              <a:t>a</a:t>
            </a:r>
            <a:r>
              <a:rPr sz="2000" spc="180" dirty="0">
                <a:solidFill>
                  <a:srgbClr val="1A1B17"/>
                </a:solidFill>
                <a:latin typeface="Microsoft Sans Serif"/>
                <a:cs typeface="Microsoft Sans Serif"/>
              </a:rPr>
              <a:t>t</a:t>
            </a:r>
            <a:r>
              <a:rPr sz="2000" spc="-75" dirty="0">
                <a:solidFill>
                  <a:srgbClr val="1A1B17"/>
                </a:solidFill>
                <a:latin typeface="Microsoft Sans Serif"/>
                <a:cs typeface="Microsoft Sans Serif"/>
              </a:rPr>
              <a:t> </a:t>
            </a:r>
            <a:r>
              <a:rPr sz="2000" spc="-45" dirty="0">
                <a:solidFill>
                  <a:srgbClr val="1A1B17"/>
                </a:solidFill>
                <a:latin typeface="Microsoft Sans Serif"/>
                <a:cs typeface="Microsoft Sans Serif"/>
              </a:rPr>
              <a:t>c</a:t>
            </a:r>
            <a:r>
              <a:rPr sz="2000" spc="-80" dirty="0">
                <a:solidFill>
                  <a:srgbClr val="1A1B17"/>
                </a:solidFill>
                <a:latin typeface="Microsoft Sans Serif"/>
                <a:cs typeface="Microsoft Sans Serif"/>
              </a:rPr>
              <a:t>a</a:t>
            </a:r>
            <a:r>
              <a:rPr sz="2000" spc="5" dirty="0">
                <a:solidFill>
                  <a:srgbClr val="1A1B17"/>
                </a:solidFill>
                <a:latin typeface="Microsoft Sans Serif"/>
                <a:cs typeface="Microsoft Sans Serif"/>
              </a:rPr>
              <a:t>n</a:t>
            </a:r>
            <a:r>
              <a:rPr sz="2000" spc="-75" dirty="0">
                <a:solidFill>
                  <a:srgbClr val="1A1B17"/>
                </a:solidFill>
                <a:latin typeface="Microsoft Sans Serif"/>
                <a:cs typeface="Microsoft Sans Serif"/>
              </a:rPr>
              <a:t> </a:t>
            </a:r>
            <a:r>
              <a:rPr sz="2000" spc="5" dirty="0">
                <a:solidFill>
                  <a:srgbClr val="1A1B17"/>
                </a:solidFill>
                <a:latin typeface="Microsoft Sans Serif"/>
                <a:cs typeface="Microsoft Sans Serif"/>
              </a:rPr>
              <a:t>b</a:t>
            </a:r>
            <a:r>
              <a:rPr sz="2000" spc="-55" dirty="0">
                <a:solidFill>
                  <a:srgbClr val="1A1B17"/>
                </a:solidFill>
                <a:latin typeface="Microsoft Sans Serif"/>
                <a:cs typeface="Microsoft Sans Serif"/>
              </a:rPr>
              <a:t>e</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u</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spc="10" dirty="0">
                <a:solidFill>
                  <a:srgbClr val="1A1B17"/>
                </a:solidFill>
                <a:latin typeface="Microsoft Sans Serif"/>
                <a:cs typeface="Microsoft Sans Serif"/>
              </a:rPr>
              <a:t>d</a:t>
            </a:r>
            <a:r>
              <a:rPr sz="2000" spc="-75" dirty="0">
                <a:solidFill>
                  <a:srgbClr val="1A1B17"/>
                </a:solidFill>
                <a:latin typeface="Microsoft Sans Serif"/>
                <a:cs typeface="Microsoft Sans Serif"/>
              </a:rPr>
              <a:t> </a:t>
            </a:r>
            <a:r>
              <a:rPr sz="2000" spc="-80" dirty="0">
                <a:solidFill>
                  <a:srgbClr val="1A1B17"/>
                </a:solidFill>
                <a:latin typeface="Microsoft Sans Serif"/>
                <a:cs typeface="Microsoft Sans Serif"/>
              </a:rPr>
              <a:t>a</a:t>
            </a:r>
            <a:r>
              <a:rPr sz="2000" spc="-75" dirty="0">
                <a:solidFill>
                  <a:srgbClr val="1A1B17"/>
                </a:solidFill>
                <a:latin typeface="Microsoft Sans Serif"/>
                <a:cs typeface="Microsoft Sans Serif"/>
              </a:rPr>
              <a:t>s </a:t>
            </a:r>
            <a:r>
              <a:rPr sz="2000" spc="55" dirty="0">
                <a:solidFill>
                  <a:srgbClr val="1A1B17"/>
                </a:solidFill>
                <a:latin typeface="Microsoft Sans Serif"/>
                <a:cs typeface="Microsoft Sans Serif"/>
              </a:rPr>
              <a:t>l</a:t>
            </a:r>
            <a:r>
              <a:rPr sz="2000" spc="-60" dirty="0">
                <a:solidFill>
                  <a:srgbClr val="1A1B17"/>
                </a:solidFill>
                <a:latin typeface="Microsoft Sans Serif"/>
                <a:cs typeface="Microsoft Sans Serif"/>
              </a:rPr>
              <a:t>e</a:t>
            </a:r>
            <a:r>
              <a:rPr sz="2000" spc="-45" dirty="0">
                <a:solidFill>
                  <a:srgbClr val="1A1B17"/>
                </a:solidFill>
                <a:latin typeface="Microsoft Sans Serif"/>
                <a:cs typeface="Microsoft Sans Serif"/>
              </a:rPr>
              <a:t>c</a:t>
            </a:r>
            <a:r>
              <a:rPr sz="2000" spc="175" dirty="0">
                <a:solidFill>
                  <a:srgbClr val="1A1B17"/>
                </a:solidFill>
                <a:latin typeface="Microsoft Sans Serif"/>
                <a:cs typeface="Microsoft Sans Serif"/>
              </a:rPr>
              <a:t>t</a:t>
            </a:r>
            <a:r>
              <a:rPr sz="2000" dirty="0">
                <a:solidFill>
                  <a:srgbClr val="1A1B17"/>
                </a:solidFill>
                <a:latin typeface="Microsoft Sans Serif"/>
                <a:cs typeface="Microsoft Sans Serif"/>
              </a:rPr>
              <a:t>u</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105" dirty="0">
                <a:solidFill>
                  <a:srgbClr val="1A1B17"/>
                </a:solidFill>
                <a:latin typeface="Microsoft Sans Serif"/>
                <a:cs typeface="Microsoft Sans Serif"/>
              </a:rPr>
              <a:t>,  </a:t>
            </a:r>
            <a:r>
              <a:rPr sz="2000" spc="-55" dirty="0">
                <a:solidFill>
                  <a:srgbClr val="1A1B17"/>
                </a:solidFill>
                <a:latin typeface="Microsoft Sans Serif"/>
                <a:cs typeface="Microsoft Sans Serif"/>
              </a:rPr>
              <a:t>speeches,</a:t>
            </a:r>
            <a:r>
              <a:rPr sz="2000" spc="-80" dirty="0">
                <a:solidFill>
                  <a:srgbClr val="1A1B17"/>
                </a:solidFill>
                <a:latin typeface="Microsoft Sans Serif"/>
                <a:cs typeface="Microsoft Sans Serif"/>
              </a:rPr>
              <a:t> </a:t>
            </a:r>
            <a:r>
              <a:rPr sz="2000" spc="10" dirty="0">
                <a:solidFill>
                  <a:srgbClr val="1A1B17"/>
                </a:solidFill>
                <a:latin typeface="Microsoft Sans Serif"/>
                <a:cs typeface="Microsoft Sans Serif"/>
              </a:rPr>
              <a:t>reports,</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80" dirty="0">
                <a:solidFill>
                  <a:srgbClr val="1A1B17"/>
                </a:solidFill>
                <a:latin typeface="Microsoft Sans Serif"/>
                <a:cs typeface="Microsoft Sans Serif"/>
              </a:rPr>
              <a:t> </a:t>
            </a:r>
            <a:r>
              <a:rPr sz="2000" spc="-20" dirty="0">
                <a:solidFill>
                  <a:srgbClr val="1A1B17"/>
                </a:solidFill>
                <a:latin typeface="Microsoft Sans Serif"/>
                <a:cs typeface="Microsoft Sans Serif"/>
              </a:rPr>
              <a:t>more. </a:t>
            </a:r>
            <a:r>
              <a:rPr sz="2000" spc="-515" dirty="0">
                <a:solidFill>
                  <a:srgbClr val="1A1B17"/>
                </a:solidFill>
                <a:latin typeface="Microsoft Sans Serif"/>
                <a:cs typeface="Microsoft Sans Serif"/>
              </a:rPr>
              <a:t> </a:t>
            </a:r>
            <a:r>
              <a:rPr sz="2000" spc="-80" dirty="0">
                <a:solidFill>
                  <a:srgbClr val="1A1B17"/>
                </a:solidFill>
                <a:latin typeface="Microsoft Sans Serif"/>
                <a:cs typeface="Microsoft Sans Serif"/>
              </a:rPr>
              <a:t>T</a:t>
            </a:r>
            <a:r>
              <a:rPr sz="2000" spc="-20" dirty="0">
                <a:solidFill>
                  <a:srgbClr val="1A1B17"/>
                </a:solidFill>
                <a:latin typeface="Microsoft Sans Serif"/>
                <a:cs typeface="Microsoft Sans Serif"/>
              </a:rPr>
              <a:t>o</a:t>
            </a:r>
            <a:r>
              <a:rPr sz="2000" spc="-75" dirty="0">
                <a:solidFill>
                  <a:srgbClr val="1A1B17"/>
                </a:solidFill>
                <a:latin typeface="Microsoft Sans Serif"/>
                <a:cs typeface="Microsoft Sans Serif"/>
              </a:rPr>
              <a:t> </a:t>
            </a:r>
            <a:r>
              <a:rPr sz="2000" spc="-45" dirty="0">
                <a:solidFill>
                  <a:srgbClr val="1A1B17"/>
                </a:solidFill>
                <a:latin typeface="Microsoft Sans Serif"/>
                <a:cs typeface="Microsoft Sans Serif"/>
              </a:rPr>
              <a:t>c</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a</a:t>
            </a:r>
            <a:r>
              <a:rPr sz="2000" spc="175" dirty="0">
                <a:solidFill>
                  <a:srgbClr val="1A1B17"/>
                </a:solidFill>
                <a:latin typeface="Microsoft Sans Serif"/>
                <a:cs typeface="Microsoft Sans Serif"/>
              </a:rPr>
              <a:t>t</a:t>
            </a:r>
            <a:r>
              <a:rPr sz="2000" spc="-55" dirty="0">
                <a:solidFill>
                  <a:srgbClr val="1A1B17"/>
                </a:solidFill>
                <a:latin typeface="Microsoft Sans Serif"/>
                <a:cs typeface="Microsoft Sans Serif"/>
              </a:rPr>
              <a:t>e</a:t>
            </a:r>
            <a:r>
              <a:rPr sz="2000" spc="-75" dirty="0">
                <a:solidFill>
                  <a:srgbClr val="1A1B17"/>
                </a:solidFill>
                <a:latin typeface="Microsoft Sans Serif"/>
                <a:cs typeface="Microsoft Sans Serif"/>
              </a:rPr>
              <a:t> a </a:t>
            </a:r>
            <a:r>
              <a:rPr sz="2000" spc="-80" dirty="0">
                <a:solidFill>
                  <a:srgbClr val="1A1B17"/>
                </a:solidFill>
                <a:latin typeface="Microsoft Sans Serif"/>
                <a:cs typeface="Microsoft Sans Serif"/>
              </a:rPr>
              <a:t>s</a:t>
            </a:r>
            <a:r>
              <a:rPr sz="2000" spc="175" dirty="0">
                <a:solidFill>
                  <a:srgbClr val="1A1B17"/>
                </a:solidFill>
                <a:latin typeface="Microsoft Sans Serif"/>
                <a:cs typeface="Microsoft Sans Serif"/>
              </a:rPr>
              <a:t>t</a:t>
            </a:r>
            <a:r>
              <a:rPr sz="2000" dirty="0">
                <a:solidFill>
                  <a:srgbClr val="1A1B17"/>
                </a:solidFill>
                <a:latin typeface="Microsoft Sans Serif"/>
                <a:cs typeface="Microsoft Sans Serif"/>
              </a:rPr>
              <a:t>unn</a:t>
            </a:r>
            <a:r>
              <a:rPr sz="2000" spc="40" dirty="0">
                <a:solidFill>
                  <a:srgbClr val="1A1B17"/>
                </a:solidFill>
                <a:latin typeface="Microsoft Sans Serif"/>
                <a:cs typeface="Microsoft Sans Serif"/>
              </a:rPr>
              <a:t>i</a:t>
            </a:r>
            <a:r>
              <a:rPr sz="2000" dirty="0">
                <a:solidFill>
                  <a:srgbClr val="1A1B17"/>
                </a:solidFill>
                <a:latin typeface="Microsoft Sans Serif"/>
                <a:cs typeface="Microsoft Sans Serif"/>
              </a:rPr>
              <a:t>n</a:t>
            </a:r>
            <a:r>
              <a:rPr sz="2000" spc="10" dirty="0">
                <a:solidFill>
                  <a:srgbClr val="1A1B17"/>
                </a:solidFill>
                <a:latin typeface="Microsoft Sans Serif"/>
                <a:cs typeface="Microsoft Sans Serif"/>
              </a:rPr>
              <a:t>g  </a:t>
            </a:r>
            <a:r>
              <a:rPr sz="2000" spc="5" dirty="0">
                <a:solidFill>
                  <a:srgbClr val="1A1B17"/>
                </a:solidFill>
                <a:latin typeface="Microsoft Sans Serif"/>
                <a:cs typeface="Microsoft Sans Serif"/>
              </a:rPr>
              <a:t>presentation, </a:t>
            </a:r>
            <a:r>
              <a:rPr sz="2000" spc="40" dirty="0">
                <a:solidFill>
                  <a:srgbClr val="1A1B17"/>
                </a:solidFill>
                <a:latin typeface="Microsoft Sans Serif"/>
                <a:cs typeface="Microsoft Sans Serif"/>
              </a:rPr>
              <a:t>it's </a:t>
            </a:r>
            <a:r>
              <a:rPr sz="2000" spc="10" dirty="0">
                <a:solidFill>
                  <a:srgbClr val="1A1B17"/>
                </a:solidFill>
                <a:latin typeface="Microsoft Sans Serif"/>
                <a:cs typeface="Microsoft Sans Serif"/>
              </a:rPr>
              <a:t>best </a:t>
            </a:r>
            <a:r>
              <a:rPr sz="2000" spc="80" dirty="0">
                <a:solidFill>
                  <a:srgbClr val="1A1B17"/>
                </a:solidFill>
                <a:latin typeface="Microsoft Sans Serif"/>
                <a:cs typeface="Microsoft Sans Serif"/>
              </a:rPr>
              <a:t>to </a:t>
            </a:r>
            <a:r>
              <a:rPr sz="2000" spc="85" dirty="0">
                <a:solidFill>
                  <a:srgbClr val="1A1B17"/>
                </a:solidFill>
                <a:latin typeface="Microsoft Sans Serif"/>
                <a:cs typeface="Microsoft Sans Serif"/>
              </a:rPr>
              <a:t> </a:t>
            </a:r>
            <a:r>
              <a:rPr sz="2000" spc="25" dirty="0">
                <a:solidFill>
                  <a:srgbClr val="1A1B17"/>
                </a:solidFill>
                <a:latin typeface="Microsoft Sans Serif"/>
                <a:cs typeface="Microsoft Sans Serif"/>
              </a:rPr>
              <a:t>simplify</a:t>
            </a:r>
            <a:r>
              <a:rPr sz="2000" spc="-80" dirty="0">
                <a:solidFill>
                  <a:srgbClr val="1A1B17"/>
                </a:solidFill>
                <a:latin typeface="Microsoft Sans Serif"/>
                <a:cs typeface="Microsoft Sans Serif"/>
              </a:rPr>
              <a:t> </a:t>
            </a:r>
            <a:r>
              <a:rPr sz="2000" spc="25" dirty="0">
                <a:solidFill>
                  <a:srgbClr val="1A1B17"/>
                </a:solidFill>
                <a:latin typeface="Microsoft Sans Serif"/>
                <a:cs typeface="Microsoft Sans Serif"/>
              </a:rPr>
              <a:t>your</a:t>
            </a:r>
            <a:r>
              <a:rPr sz="2000" spc="-75" dirty="0">
                <a:solidFill>
                  <a:srgbClr val="1A1B17"/>
                </a:solidFill>
                <a:latin typeface="Microsoft Sans Serif"/>
                <a:cs typeface="Microsoft Sans Serif"/>
              </a:rPr>
              <a:t> </a:t>
            </a:r>
            <a:r>
              <a:rPr sz="2000" spc="15" dirty="0">
                <a:solidFill>
                  <a:srgbClr val="1A1B17"/>
                </a:solidFill>
                <a:latin typeface="Microsoft Sans Serif"/>
                <a:cs typeface="Microsoft Sans Serif"/>
              </a:rPr>
              <a:t>thoughts.</a:t>
            </a:r>
            <a:endParaRPr sz="2000" dirty="0">
              <a:latin typeface="Microsoft Sans Serif"/>
              <a:cs typeface="Microsoft Sans Serif"/>
            </a:endParaRPr>
          </a:p>
        </p:txBody>
      </p:sp>
      <p:pic>
        <p:nvPicPr>
          <p:cNvPr id="25" name="object 25"/>
          <p:cNvPicPr/>
          <p:nvPr/>
        </p:nvPicPr>
        <p:blipFill>
          <a:blip r:embed="rId2" cstate="print"/>
          <a:stretch>
            <a:fillRect/>
          </a:stretch>
        </p:blipFill>
        <p:spPr>
          <a:xfrm>
            <a:off x="17040291" y="9040111"/>
            <a:ext cx="218999" cy="218836"/>
          </a:xfrm>
          <a:prstGeom prst="rect">
            <a:avLst/>
          </a:prstGeom>
        </p:spPr>
      </p:pic>
      <p:pic>
        <p:nvPicPr>
          <p:cNvPr id="26" name="object 26"/>
          <p:cNvPicPr/>
          <p:nvPr/>
        </p:nvPicPr>
        <p:blipFill>
          <a:blip r:embed="rId3" cstate="print"/>
          <a:stretch>
            <a:fillRect/>
          </a:stretch>
        </p:blipFill>
        <p:spPr>
          <a:xfrm>
            <a:off x="17039026" y="8302814"/>
            <a:ext cx="219074" cy="219074"/>
          </a:xfrm>
          <a:prstGeom prst="rect">
            <a:avLst/>
          </a:prstGeom>
        </p:spPr>
      </p:pic>
      <p:pic>
        <p:nvPicPr>
          <p:cNvPr id="27" name="object 27"/>
          <p:cNvPicPr/>
          <p:nvPr/>
        </p:nvPicPr>
        <p:blipFill>
          <a:blip r:embed="rId2" cstate="print"/>
          <a:stretch>
            <a:fillRect/>
          </a:stretch>
        </p:blipFill>
        <p:spPr>
          <a:xfrm>
            <a:off x="17040291" y="8670273"/>
            <a:ext cx="218999" cy="21883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18570" y="914417"/>
            <a:ext cx="5968365" cy="2795905"/>
          </a:xfrm>
          <a:prstGeom prst="rect">
            <a:avLst/>
          </a:prstGeom>
        </p:spPr>
        <p:txBody>
          <a:bodyPr vert="horz" wrap="square" lIns="0" tIns="151130" rIns="0" bIns="0" rtlCol="0">
            <a:spAutoFit/>
          </a:bodyPr>
          <a:lstStyle/>
          <a:p>
            <a:pPr marL="12700" marR="5080">
              <a:lnSpc>
                <a:spcPts val="10410"/>
              </a:lnSpc>
              <a:spcBef>
                <a:spcPts val="1190"/>
              </a:spcBef>
            </a:pPr>
            <a:r>
              <a:rPr sz="9500" spc="-585" dirty="0">
                <a:solidFill>
                  <a:srgbClr val="1A1B17"/>
                </a:solidFill>
              </a:rPr>
              <a:t>P</a:t>
            </a:r>
            <a:r>
              <a:rPr sz="9500" spc="-790" dirty="0">
                <a:solidFill>
                  <a:srgbClr val="1A1B17"/>
                </a:solidFill>
              </a:rPr>
              <a:t>r</a:t>
            </a:r>
            <a:r>
              <a:rPr sz="9500" spc="-770" dirty="0">
                <a:solidFill>
                  <a:srgbClr val="1A1B17"/>
                </a:solidFill>
              </a:rPr>
              <a:t>o</a:t>
            </a:r>
            <a:r>
              <a:rPr sz="9500" spc="-835" dirty="0">
                <a:solidFill>
                  <a:srgbClr val="1A1B17"/>
                </a:solidFill>
              </a:rPr>
              <a:t>d</a:t>
            </a:r>
            <a:r>
              <a:rPr sz="9500" spc="-885" dirty="0">
                <a:solidFill>
                  <a:srgbClr val="1A1B17"/>
                </a:solidFill>
              </a:rPr>
              <a:t>u</a:t>
            </a:r>
            <a:r>
              <a:rPr sz="9500" spc="-425" dirty="0">
                <a:solidFill>
                  <a:srgbClr val="1A1B17"/>
                </a:solidFill>
              </a:rPr>
              <a:t>c</a:t>
            </a:r>
            <a:r>
              <a:rPr sz="9500" spc="-285" dirty="0">
                <a:solidFill>
                  <a:srgbClr val="1A1B17"/>
                </a:solidFill>
              </a:rPr>
              <a:t>t</a:t>
            </a:r>
            <a:r>
              <a:rPr sz="9500" spc="-495" dirty="0">
                <a:solidFill>
                  <a:srgbClr val="1A1B17"/>
                </a:solidFill>
              </a:rPr>
              <a:t>i</a:t>
            </a:r>
            <a:r>
              <a:rPr sz="9500" spc="-869" dirty="0">
                <a:solidFill>
                  <a:srgbClr val="1A1B17"/>
                </a:solidFill>
              </a:rPr>
              <a:t>v</a:t>
            </a:r>
            <a:r>
              <a:rPr sz="9500" spc="-495" dirty="0">
                <a:solidFill>
                  <a:srgbClr val="1A1B17"/>
                </a:solidFill>
              </a:rPr>
              <a:t>i</a:t>
            </a:r>
            <a:r>
              <a:rPr sz="9500" spc="-285" dirty="0">
                <a:solidFill>
                  <a:srgbClr val="1A1B17"/>
                </a:solidFill>
              </a:rPr>
              <a:t>t</a:t>
            </a:r>
            <a:r>
              <a:rPr sz="9500" spc="-605" dirty="0">
                <a:solidFill>
                  <a:srgbClr val="1A1B17"/>
                </a:solidFill>
              </a:rPr>
              <a:t>y  </a:t>
            </a:r>
            <a:r>
              <a:rPr sz="9500" spc="-610" dirty="0">
                <a:solidFill>
                  <a:srgbClr val="1A1B17"/>
                </a:solidFill>
              </a:rPr>
              <a:t>Tips</a:t>
            </a:r>
            <a:endParaRPr sz="9500"/>
          </a:p>
        </p:txBody>
      </p:sp>
      <p:sp>
        <p:nvSpPr>
          <p:cNvPr id="3" name="object 3"/>
          <p:cNvSpPr txBox="1"/>
          <p:nvPr/>
        </p:nvSpPr>
        <p:spPr>
          <a:xfrm>
            <a:off x="4324963" y="6132227"/>
            <a:ext cx="2320925" cy="406400"/>
          </a:xfrm>
          <a:prstGeom prst="rect">
            <a:avLst/>
          </a:prstGeom>
        </p:spPr>
        <p:txBody>
          <a:bodyPr vert="horz" wrap="square" lIns="0" tIns="12700" rIns="0" bIns="0" rtlCol="0">
            <a:spAutoFit/>
          </a:bodyPr>
          <a:lstStyle/>
          <a:p>
            <a:pPr marL="12700">
              <a:lnSpc>
                <a:spcPct val="100000"/>
              </a:lnSpc>
              <a:spcBef>
                <a:spcPts val="100"/>
              </a:spcBef>
            </a:pPr>
            <a:r>
              <a:rPr sz="2500" spc="-229" dirty="0">
                <a:solidFill>
                  <a:srgbClr val="1A1B17"/>
                </a:solidFill>
                <a:latin typeface="Microsoft Sans Serif"/>
                <a:cs typeface="Microsoft Sans Serif"/>
              </a:rPr>
              <a:t>C</a:t>
            </a:r>
            <a:r>
              <a:rPr sz="2500" spc="100" dirty="0">
                <a:solidFill>
                  <a:srgbClr val="1A1B17"/>
                </a:solidFill>
                <a:latin typeface="Microsoft Sans Serif"/>
                <a:cs typeface="Microsoft Sans Serif"/>
              </a:rPr>
              <a:t>r</a:t>
            </a:r>
            <a:r>
              <a:rPr sz="2500" spc="-90" dirty="0">
                <a:solidFill>
                  <a:srgbClr val="1A1B17"/>
                </a:solidFill>
                <a:latin typeface="Microsoft Sans Serif"/>
                <a:cs typeface="Microsoft Sans Serif"/>
              </a:rPr>
              <a:t>e</a:t>
            </a:r>
            <a:r>
              <a:rPr sz="2500" spc="-120" dirty="0">
                <a:solidFill>
                  <a:srgbClr val="1A1B17"/>
                </a:solidFill>
                <a:latin typeface="Microsoft Sans Serif"/>
                <a:cs typeface="Microsoft Sans Serif"/>
              </a:rPr>
              <a:t>a</a:t>
            </a:r>
            <a:r>
              <a:rPr sz="2500" spc="200" dirty="0">
                <a:solidFill>
                  <a:srgbClr val="1A1B17"/>
                </a:solidFill>
                <a:latin typeface="Microsoft Sans Serif"/>
                <a:cs typeface="Microsoft Sans Serif"/>
              </a:rPr>
              <a:t>t</a:t>
            </a:r>
            <a:r>
              <a:rPr sz="2500" spc="-50" dirty="0">
                <a:solidFill>
                  <a:srgbClr val="1A1B17"/>
                </a:solidFill>
                <a:latin typeface="Microsoft Sans Serif"/>
                <a:cs typeface="Microsoft Sans Serif"/>
              </a:rPr>
              <a:t>e</a:t>
            </a:r>
            <a:r>
              <a:rPr sz="2500" spc="-155" dirty="0">
                <a:solidFill>
                  <a:srgbClr val="1A1B17"/>
                </a:solidFill>
                <a:latin typeface="Microsoft Sans Serif"/>
                <a:cs typeface="Microsoft Sans Serif"/>
              </a:rPr>
              <a:t> </a:t>
            </a:r>
            <a:r>
              <a:rPr sz="2500" spc="-80" dirty="0">
                <a:solidFill>
                  <a:srgbClr val="1A1B17"/>
                </a:solidFill>
                <a:latin typeface="Microsoft Sans Serif"/>
                <a:cs typeface="Microsoft Sans Serif"/>
              </a:rPr>
              <a:t>a</a:t>
            </a:r>
            <a:r>
              <a:rPr sz="2500" spc="-155" dirty="0">
                <a:solidFill>
                  <a:srgbClr val="1A1B17"/>
                </a:solidFill>
                <a:latin typeface="Microsoft Sans Serif"/>
                <a:cs typeface="Microsoft Sans Serif"/>
              </a:rPr>
              <a:t> </a:t>
            </a:r>
            <a:r>
              <a:rPr sz="2500" spc="100" dirty="0">
                <a:solidFill>
                  <a:srgbClr val="1A1B17"/>
                </a:solidFill>
                <a:latin typeface="Microsoft Sans Serif"/>
                <a:cs typeface="Microsoft Sans Serif"/>
              </a:rPr>
              <a:t>r</a:t>
            </a:r>
            <a:r>
              <a:rPr sz="2500" spc="-40" dirty="0">
                <a:solidFill>
                  <a:srgbClr val="1A1B17"/>
                </a:solidFill>
                <a:latin typeface="Microsoft Sans Serif"/>
                <a:cs typeface="Microsoft Sans Serif"/>
              </a:rPr>
              <a:t>o</a:t>
            </a:r>
            <a:r>
              <a:rPr sz="2500" spc="-25" dirty="0">
                <a:solidFill>
                  <a:srgbClr val="1A1B17"/>
                </a:solidFill>
                <a:latin typeface="Microsoft Sans Serif"/>
                <a:cs typeface="Microsoft Sans Serif"/>
              </a:rPr>
              <a:t>u</a:t>
            </a:r>
            <a:r>
              <a:rPr sz="2500" spc="200" dirty="0">
                <a:solidFill>
                  <a:srgbClr val="1A1B17"/>
                </a:solidFill>
                <a:latin typeface="Microsoft Sans Serif"/>
                <a:cs typeface="Microsoft Sans Serif"/>
              </a:rPr>
              <a:t>t</a:t>
            </a:r>
            <a:r>
              <a:rPr sz="2500" spc="20" dirty="0">
                <a:solidFill>
                  <a:srgbClr val="1A1B17"/>
                </a:solidFill>
                <a:latin typeface="Microsoft Sans Serif"/>
                <a:cs typeface="Microsoft Sans Serif"/>
              </a:rPr>
              <a:t>i</a:t>
            </a:r>
            <a:r>
              <a:rPr sz="2500" spc="-25" dirty="0">
                <a:solidFill>
                  <a:srgbClr val="1A1B17"/>
                </a:solidFill>
                <a:latin typeface="Microsoft Sans Serif"/>
                <a:cs typeface="Microsoft Sans Serif"/>
              </a:rPr>
              <a:t>n</a:t>
            </a:r>
            <a:r>
              <a:rPr sz="2500" spc="-90" dirty="0">
                <a:solidFill>
                  <a:srgbClr val="1A1B17"/>
                </a:solidFill>
                <a:latin typeface="Microsoft Sans Serif"/>
                <a:cs typeface="Microsoft Sans Serif"/>
              </a:rPr>
              <a:t>e</a:t>
            </a:r>
            <a:r>
              <a:rPr sz="2500" spc="-135" dirty="0">
                <a:solidFill>
                  <a:srgbClr val="1A1B17"/>
                </a:solidFill>
                <a:latin typeface="Microsoft Sans Serif"/>
                <a:cs typeface="Microsoft Sans Serif"/>
              </a:rPr>
              <a:t>.</a:t>
            </a:r>
            <a:endParaRPr sz="2500">
              <a:latin typeface="Microsoft Sans Serif"/>
              <a:cs typeface="Microsoft Sans Serif"/>
            </a:endParaRPr>
          </a:p>
        </p:txBody>
      </p:sp>
      <p:sp>
        <p:nvSpPr>
          <p:cNvPr id="4" name="object 4"/>
          <p:cNvSpPr txBox="1"/>
          <p:nvPr/>
        </p:nvSpPr>
        <p:spPr>
          <a:xfrm>
            <a:off x="4324963" y="6894771"/>
            <a:ext cx="4417060" cy="1075690"/>
          </a:xfrm>
          <a:prstGeom prst="rect">
            <a:avLst/>
          </a:prstGeom>
        </p:spPr>
        <p:txBody>
          <a:bodyPr vert="horz" wrap="square" lIns="0" tIns="12700" rIns="0" bIns="0" rtlCol="0">
            <a:spAutoFit/>
          </a:bodyPr>
          <a:lstStyle/>
          <a:p>
            <a:pPr marL="12700" marR="5080">
              <a:lnSpc>
                <a:spcPct val="114799"/>
              </a:lnSpc>
              <a:spcBef>
                <a:spcPts val="100"/>
              </a:spcBef>
            </a:pPr>
            <a:r>
              <a:rPr sz="2000" dirty="0">
                <a:solidFill>
                  <a:srgbClr val="1A1B17"/>
                </a:solidFill>
                <a:latin typeface="Microsoft Sans Serif"/>
                <a:cs typeface="Microsoft Sans Serif"/>
              </a:rPr>
              <a:t>Presentations</a:t>
            </a:r>
            <a:r>
              <a:rPr sz="2000" spc="-80" dirty="0">
                <a:solidFill>
                  <a:srgbClr val="1A1B17"/>
                </a:solidFill>
                <a:latin typeface="Microsoft Sans Serif"/>
                <a:cs typeface="Microsoft Sans Serif"/>
              </a:rPr>
              <a:t> </a:t>
            </a:r>
            <a:r>
              <a:rPr sz="2000" spc="-15" dirty="0">
                <a:solidFill>
                  <a:srgbClr val="1A1B17"/>
                </a:solidFill>
                <a:latin typeface="Microsoft Sans Serif"/>
                <a:cs typeface="Microsoft Sans Serif"/>
              </a:rPr>
              <a:t>are</a:t>
            </a:r>
            <a:r>
              <a:rPr sz="2000" spc="-75" dirty="0">
                <a:solidFill>
                  <a:srgbClr val="1A1B17"/>
                </a:solidFill>
                <a:latin typeface="Microsoft Sans Serif"/>
                <a:cs typeface="Microsoft Sans Serif"/>
              </a:rPr>
              <a:t> </a:t>
            </a:r>
            <a:r>
              <a:rPr sz="2000" spc="5" dirty="0">
                <a:solidFill>
                  <a:srgbClr val="1A1B17"/>
                </a:solidFill>
                <a:latin typeface="Microsoft Sans Serif"/>
                <a:cs typeface="Microsoft Sans Serif"/>
              </a:rPr>
              <a:t>communication</a:t>
            </a:r>
            <a:r>
              <a:rPr sz="2000" spc="-80"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 </a:t>
            </a:r>
            <a:r>
              <a:rPr sz="2000" spc="-515" dirty="0">
                <a:solidFill>
                  <a:srgbClr val="1A1B17"/>
                </a:solidFill>
                <a:latin typeface="Microsoft Sans Serif"/>
                <a:cs typeface="Microsoft Sans Serif"/>
              </a:rPr>
              <a:t> </a:t>
            </a:r>
            <a:r>
              <a:rPr sz="2000" spc="70" dirty="0">
                <a:solidFill>
                  <a:srgbClr val="1A1B17"/>
                </a:solidFill>
                <a:latin typeface="Microsoft Sans Serif"/>
                <a:cs typeface="Microsoft Sans Serif"/>
              </a:rPr>
              <a:t>that </a:t>
            </a:r>
            <a:r>
              <a:rPr sz="2000" spc="-40" dirty="0">
                <a:solidFill>
                  <a:srgbClr val="1A1B17"/>
                </a:solidFill>
                <a:latin typeface="Microsoft Sans Serif"/>
                <a:cs typeface="Microsoft Sans Serif"/>
              </a:rPr>
              <a:t>can </a:t>
            </a:r>
            <a:r>
              <a:rPr sz="2000" spc="-25" dirty="0">
                <a:solidFill>
                  <a:srgbClr val="1A1B17"/>
                </a:solidFill>
                <a:latin typeface="Microsoft Sans Serif"/>
                <a:cs typeface="Microsoft Sans Serif"/>
              </a:rPr>
              <a:t>be </a:t>
            </a:r>
            <a:r>
              <a:rPr sz="2000" spc="-35" dirty="0">
                <a:solidFill>
                  <a:srgbClr val="1A1B17"/>
                </a:solidFill>
                <a:latin typeface="Microsoft Sans Serif"/>
                <a:cs typeface="Microsoft Sans Serif"/>
              </a:rPr>
              <a:t>used </a:t>
            </a:r>
            <a:r>
              <a:rPr sz="2000" spc="-80" dirty="0">
                <a:solidFill>
                  <a:srgbClr val="1A1B17"/>
                </a:solidFill>
                <a:latin typeface="Microsoft Sans Serif"/>
                <a:cs typeface="Microsoft Sans Serif"/>
              </a:rPr>
              <a:t>as </a:t>
            </a:r>
            <a:r>
              <a:rPr sz="2000" dirty="0">
                <a:solidFill>
                  <a:srgbClr val="1A1B17"/>
                </a:solidFill>
                <a:latin typeface="Microsoft Sans Serif"/>
                <a:cs typeface="Microsoft Sans Serif"/>
              </a:rPr>
              <a:t>demonstrations, </a:t>
            </a:r>
            <a:r>
              <a:rPr sz="2000" spc="5" dirty="0">
                <a:solidFill>
                  <a:srgbClr val="1A1B17"/>
                </a:solidFill>
                <a:latin typeface="Microsoft Sans Serif"/>
                <a:cs typeface="Microsoft Sans Serif"/>
              </a:rPr>
              <a:t> </a:t>
            </a:r>
            <a:r>
              <a:rPr sz="2000" spc="-5" dirty="0">
                <a:solidFill>
                  <a:srgbClr val="1A1B17"/>
                </a:solidFill>
                <a:latin typeface="Microsoft Sans Serif"/>
                <a:cs typeface="Microsoft Sans Serif"/>
              </a:rPr>
              <a:t>lectures,</a:t>
            </a:r>
            <a:r>
              <a:rPr sz="2000" spc="-75" dirty="0">
                <a:solidFill>
                  <a:srgbClr val="1A1B17"/>
                </a:solidFill>
                <a:latin typeface="Microsoft Sans Serif"/>
                <a:cs typeface="Microsoft Sans Serif"/>
              </a:rPr>
              <a:t> </a:t>
            </a:r>
            <a:r>
              <a:rPr sz="2000" spc="-55" dirty="0">
                <a:solidFill>
                  <a:srgbClr val="1A1B17"/>
                </a:solidFill>
                <a:latin typeface="Microsoft Sans Serif"/>
                <a:cs typeface="Microsoft Sans Serif"/>
              </a:rPr>
              <a:t>speeches,</a:t>
            </a:r>
            <a:r>
              <a:rPr sz="2000" spc="-70" dirty="0">
                <a:solidFill>
                  <a:srgbClr val="1A1B17"/>
                </a:solidFill>
                <a:latin typeface="Microsoft Sans Serif"/>
                <a:cs typeface="Microsoft Sans Serif"/>
              </a:rPr>
              <a:t> </a:t>
            </a:r>
            <a:r>
              <a:rPr sz="2000" spc="10" dirty="0">
                <a:solidFill>
                  <a:srgbClr val="1A1B17"/>
                </a:solidFill>
                <a:latin typeface="Microsoft Sans Serif"/>
                <a:cs typeface="Microsoft Sans Serif"/>
              </a:rPr>
              <a:t>reports,</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0" dirty="0">
                <a:solidFill>
                  <a:srgbClr val="1A1B17"/>
                </a:solidFill>
                <a:latin typeface="Microsoft Sans Serif"/>
                <a:cs typeface="Microsoft Sans Serif"/>
              </a:rPr>
              <a:t> </a:t>
            </a:r>
            <a:r>
              <a:rPr sz="2000" spc="-20" dirty="0">
                <a:solidFill>
                  <a:srgbClr val="1A1B17"/>
                </a:solidFill>
                <a:latin typeface="Microsoft Sans Serif"/>
                <a:cs typeface="Microsoft Sans Serif"/>
              </a:rPr>
              <a:t>more.</a:t>
            </a:r>
            <a:endParaRPr sz="2000" dirty="0">
              <a:latin typeface="Microsoft Sans Serif"/>
              <a:cs typeface="Microsoft Sans Serif"/>
            </a:endParaRPr>
          </a:p>
        </p:txBody>
      </p:sp>
      <p:sp>
        <p:nvSpPr>
          <p:cNvPr id="5" name="object 5"/>
          <p:cNvSpPr txBox="1"/>
          <p:nvPr/>
        </p:nvSpPr>
        <p:spPr>
          <a:xfrm>
            <a:off x="4324963" y="8294964"/>
            <a:ext cx="3571875" cy="725805"/>
          </a:xfrm>
          <a:prstGeom prst="rect">
            <a:avLst/>
          </a:prstGeom>
        </p:spPr>
        <p:txBody>
          <a:bodyPr vert="horz" wrap="square" lIns="0" tIns="12700" rIns="0" bIns="0" rtlCol="0">
            <a:spAutoFit/>
          </a:bodyPr>
          <a:lstStyle/>
          <a:p>
            <a:pPr marL="12700" marR="5080">
              <a:lnSpc>
                <a:spcPct val="114799"/>
              </a:lnSpc>
              <a:spcBef>
                <a:spcPts val="100"/>
              </a:spcBef>
            </a:pPr>
            <a:r>
              <a:rPr sz="2000" spc="90" dirty="0">
                <a:solidFill>
                  <a:srgbClr val="1A1B17"/>
                </a:solidFill>
                <a:latin typeface="Microsoft Sans Serif"/>
                <a:cs typeface="Microsoft Sans Serif"/>
              </a:rPr>
              <a:t>It</a:t>
            </a:r>
            <a:r>
              <a:rPr sz="2000" spc="-80" dirty="0">
                <a:solidFill>
                  <a:srgbClr val="1A1B17"/>
                </a:solidFill>
                <a:latin typeface="Microsoft Sans Serif"/>
                <a:cs typeface="Microsoft Sans Serif"/>
              </a:rPr>
              <a:t> </a:t>
            </a:r>
            <a:r>
              <a:rPr sz="2000" spc="-20" dirty="0">
                <a:solidFill>
                  <a:srgbClr val="1A1B17"/>
                </a:solidFill>
                <a:latin typeface="Microsoft Sans Serif"/>
                <a:cs typeface="Microsoft Sans Serif"/>
              </a:rPr>
              <a:t>is</a:t>
            </a:r>
            <a:r>
              <a:rPr sz="2000" spc="-80" dirty="0">
                <a:solidFill>
                  <a:srgbClr val="1A1B17"/>
                </a:solidFill>
                <a:latin typeface="Microsoft Sans Serif"/>
                <a:cs typeface="Microsoft Sans Serif"/>
              </a:rPr>
              <a:t> </a:t>
            </a:r>
            <a:r>
              <a:rPr sz="2000" spc="30" dirty="0">
                <a:solidFill>
                  <a:srgbClr val="1A1B17"/>
                </a:solidFill>
                <a:latin typeface="Microsoft Sans Serif"/>
                <a:cs typeface="Microsoft Sans Serif"/>
              </a:rPr>
              <a:t>mostly</a:t>
            </a:r>
            <a:r>
              <a:rPr sz="2000" spc="-80" dirty="0">
                <a:solidFill>
                  <a:srgbClr val="1A1B17"/>
                </a:solidFill>
                <a:latin typeface="Microsoft Sans Serif"/>
                <a:cs typeface="Microsoft Sans Serif"/>
              </a:rPr>
              <a:t> </a:t>
            </a:r>
            <a:r>
              <a:rPr sz="2000" dirty="0">
                <a:solidFill>
                  <a:srgbClr val="1A1B17"/>
                </a:solidFill>
                <a:latin typeface="Microsoft Sans Serif"/>
                <a:cs typeface="Microsoft Sans Serif"/>
              </a:rPr>
              <a:t>presented</a:t>
            </a:r>
            <a:r>
              <a:rPr sz="2000" spc="-80" dirty="0">
                <a:solidFill>
                  <a:srgbClr val="1A1B17"/>
                </a:solidFill>
                <a:latin typeface="Microsoft Sans Serif"/>
                <a:cs typeface="Microsoft Sans Serif"/>
              </a:rPr>
              <a:t> </a:t>
            </a:r>
            <a:r>
              <a:rPr sz="2000" spc="10" dirty="0">
                <a:solidFill>
                  <a:srgbClr val="1A1B17"/>
                </a:solidFill>
                <a:latin typeface="Microsoft Sans Serif"/>
                <a:cs typeface="Microsoft Sans Serif"/>
              </a:rPr>
              <a:t>before</a:t>
            </a:r>
            <a:r>
              <a:rPr sz="2000" spc="-80" dirty="0">
                <a:solidFill>
                  <a:srgbClr val="1A1B17"/>
                </a:solidFill>
                <a:latin typeface="Microsoft Sans Serif"/>
                <a:cs typeface="Microsoft Sans Serif"/>
              </a:rPr>
              <a:t> </a:t>
            </a:r>
            <a:r>
              <a:rPr sz="2000" spc="-40" dirty="0">
                <a:solidFill>
                  <a:srgbClr val="1A1B17"/>
                </a:solidFill>
                <a:latin typeface="Microsoft Sans Serif"/>
                <a:cs typeface="Microsoft Sans Serif"/>
              </a:rPr>
              <a:t>an </a:t>
            </a:r>
            <a:r>
              <a:rPr sz="2000" spc="-520" dirty="0">
                <a:solidFill>
                  <a:srgbClr val="1A1B17"/>
                </a:solidFill>
                <a:latin typeface="Microsoft Sans Serif"/>
                <a:cs typeface="Microsoft Sans Serif"/>
              </a:rPr>
              <a:t> </a:t>
            </a:r>
            <a:r>
              <a:rPr sz="2000" spc="-35" dirty="0">
                <a:solidFill>
                  <a:srgbClr val="1A1B17"/>
                </a:solidFill>
                <a:latin typeface="Microsoft Sans Serif"/>
                <a:cs typeface="Microsoft Sans Serif"/>
              </a:rPr>
              <a:t>audience.</a:t>
            </a:r>
            <a:endParaRPr sz="2000">
              <a:latin typeface="Microsoft Sans Serif"/>
              <a:cs typeface="Microsoft Sans Serif"/>
            </a:endParaRPr>
          </a:p>
        </p:txBody>
      </p:sp>
      <p:sp>
        <p:nvSpPr>
          <p:cNvPr id="6" name="object 6"/>
          <p:cNvSpPr txBox="1"/>
          <p:nvPr/>
        </p:nvSpPr>
        <p:spPr>
          <a:xfrm>
            <a:off x="11886566" y="1263794"/>
            <a:ext cx="2898140" cy="406400"/>
          </a:xfrm>
          <a:prstGeom prst="rect">
            <a:avLst/>
          </a:prstGeom>
        </p:spPr>
        <p:txBody>
          <a:bodyPr vert="horz" wrap="square" lIns="0" tIns="12700" rIns="0" bIns="0" rtlCol="0">
            <a:spAutoFit/>
          </a:bodyPr>
          <a:lstStyle/>
          <a:p>
            <a:pPr marL="12700">
              <a:lnSpc>
                <a:spcPct val="100000"/>
              </a:lnSpc>
              <a:spcBef>
                <a:spcPts val="100"/>
              </a:spcBef>
            </a:pPr>
            <a:r>
              <a:rPr sz="2500" spc="-210" dirty="0">
                <a:solidFill>
                  <a:srgbClr val="1A1B17"/>
                </a:solidFill>
                <a:latin typeface="Microsoft Sans Serif"/>
                <a:cs typeface="Microsoft Sans Serif"/>
              </a:rPr>
              <a:t>S</a:t>
            </a:r>
            <a:r>
              <a:rPr sz="2500" spc="-90" dirty="0">
                <a:solidFill>
                  <a:srgbClr val="1A1B17"/>
                </a:solidFill>
                <a:latin typeface="Microsoft Sans Serif"/>
                <a:cs typeface="Microsoft Sans Serif"/>
              </a:rPr>
              <a:t>e</a:t>
            </a:r>
            <a:r>
              <a:rPr sz="2500" spc="240" dirty="0">
                <a:solidFill>
                  <a:srgbClr val="1A1B17"/>
                </a:solidFill>
                <a:latin typeface="Microsoft Sans Serif"/>
                <a:cs typeface="Microsoft Sans Serif"/>
              </a:rPr>
              <a:t>t</a:t>
            </a:r>
            <a:r>
              <a:rPr sz="2500" spc="-155" dirty="0">
                <a:solidFill>
                  <a:srgbClr val="1A1B17"/>
                </a:solidFill>
                <a:latin typeface="Microsoft Sans Serif"/>
                <a:cs typeface="Microsoft Sans Serif"/>
              </a:rPr>
              <a:t> </a:t>
            </a:r>
            <a:r>
              <a:rPr sz="2500" spc="-25" dirty="0">
                <a:solidFill>
                  <a:srgbClr val="1A1B17"/>
                </a:solidFill>
                <a:latin typeface="Microsoft Sans Serif"/>
                <a:cs typeface="Microsoft Sans Serif"/>
              </a:rPr>
              <a:t>u</a:t>
            </a:r>
            <a:r>
              <a:rPr sz="2500" spc="15" dirty="0">
                <a:solidFill>
                  <a:srgbClr val="1A1B17"/>
                </a:solidFill>
                <a:latin typeface="Microsoft Sans Serif"/>
                <a:cs typeface="Microsoft Sans Serif"/>
              </a:rPr>
              <a:t>p</a:t>
            </a:r>
            <a:r>
              <a:rPr sz="2500" spc="-155" dirty="0">
                <a:solidFill>
                  <a:srgbClr val="1A1B17"/>
                </a:solidFill>
                <a:latin typeface="Microsoft Sans Serif"/>
                <a:cs typeface="Microsoft Sans Serif"/>
              </a:rPr>
              <a:t> </a:t>
            </a:r>
            <a:r>
              <a:rPr sz="2500" spc="-80" dirty="0">
                <a:solidFill>
                  <a:srgbClr val="1A1B17"/>
                </a:solidFill>
                <a:latin typeface="Microsoft Sans Serif"/>
                <a:cs typeface="Microsoft Sans Serif"/>
              </a:rPr>
              <a:t>a</a:t>
            </a:r>
            <a:r>
              <a:rPr sz="2500" spc="-155" dirty="0">
                <a:solidFill>
                  <a:srgbClr val="1A1B17"/>
                </a:solidFill>
                <a:latin typeface="Microsoft Sans Serif"/>
                <a:cs typeface="Microsoft Sans Serif"/>
              </a:rPr>
              <a:t> </a:t>
            </a:r>
            <a:r>
              <a:rPr sz="2500" spc="-25" dirty="0">
                <a:solidFill>
                  <a:srgbClr val="1A1B17"/>
                </a:solidFill>
                <a:latin typeface="Microsoft Sans Serif"/>
                <a:cs typeface="Microsoft Sans Serif"/>
              </a:rPr>
              <a:t>h</a:t>
            </a:r>
            <a:r>
              <a:rPr sz="2500" spc="-40" dirty="0">
                <a:solidFill>
                  <a:srgbClr val="1A1B17"/>
                </a:solidFill>
                <a:latin typeface="Microsoft Sans Serif"/>
                <a:cs typeface="Microsoft Sans Serif"/>
              </a:rPr>
              <a:t>o</a:t>
            </a:r>
            <a:r>
              <a:rPr sz="2500" spc="-10" dirty="0">
                <a:solidFill>
                  <a:srgbClr val="1A1B17"/>
                </a:solidFill>
                <a:latin typeface="Microsoft Sans Serif"/>
                <a:cs typeface="Microsoft Sans Serif"/>
              </a:rPr>
              <a:t>m</a:t>
            </a:r>
            <a:r>
              <a:rPr sz="2500" spc="-50" dirty="0">
                <a:solidFill>
                  <a:srgbClr val="1A1B17"/>
                </a:solidFill>
                <a:latin typeface="Microsoft Sans Serif"/>
                <a:cs typeface="Microsoft Sans Serif"/>
              </a:rPr>
              <a:t>e</a:t>
            </a:r>
            <a:r>
              <a:rPr sz="2500" spc="-155" dirty="0">
                <a:solidFill>
                  <a:srgbClr val="1A1B17"/>
                </a:solidFill>
                <a:latin typeface="Microsoft Sans Serif"/>
                <a:cs typeface="Microsoft Sans Serif"/>
              </a:rPr>
              <a:t> </a:t>
            </a:r>
            <a:r>
              <a:rPr sz="2500" spc="-40" dirty="0">
                <a:solidFill>
                  <a:srgbClr val="1A1B17"/>
                </a:solidFill>
                <a:latin typeface="Microsoft Sans Serif"/>
                <a:cs typeface="Microsoft Sans Serif"/>
              </a:rPr>
              <a:t>o</a:t>
            </a:r>
            <a:r>
              <a:rPr sz="2500" spc="95" dirty="0">
                <a:solidFill>
                  <a:srgbClr val="1A1B17"/>
                </a:solidFill>
                <a:latin typeface="Microsoft Sans Serif"/>
                <a:cs typeface="Microsoft Sans Serif"/>
              </a:rPr>
              <a:t>ff</a:t>
            </a:r>
            <a:r>
              <a:rPr sz="2500" spc="20" dirty="0">
                <a:solidFill>
                  <a:srgbClr val="1A1B17"/>
                </a:solidFill>
                <a:latin typeface="Microsoft Sans Serif"/>
                <a:cs typeface="Microsoft Sans Serif"/>
              </a:rPr>
              <a:t>i</a:t>
            </a:r>
            <a:r>
              <a:rPr sz="2500" spc="-40" dirty="0">
                <a:solidFill>
                  <a:srgbClr val="1A1B17"/>
                </a:solidFill>
                <a:latin typeface="Microsoft Sans Serif"/>
                <a:cs typeface="Microsoft Sans Serif"/>
              </a:rPr>
              <a:t>c</a:t>
            </a:r>
            <a:r>
              <a:rPr sz="2500" spc="-90" dirty="0">
                <a:solidFill>
                  <a:srgbClr val="1A1B17"/>
                </a:solidFill>
                <a:latin typeface="Microsoft Sans Serif"/>
                <a:cs typeface="Microsoft Sans Serif"/>
              </a:rPr>
              <a:t>e</a:t>
            </a:r>
            <a:r>
              <a:rPr sz="2500" spc="-135" dirty="0">
                <a:solidFill>
                  <a:srgbClr val="1A1B17"/>
                </a:solidFill>
                <a:latin typeface="Microsoft Sans Serif"/>
                <a:cs typeface="Microsoft Sans Serif"/>
              </a:rPr>
              <a:t>.</a:t>
            </a:r>
            <a:endParaRPr sz="2500">
              <a:latin typeface="Microsoft Sans Serif"/>
              <a:cs typeface="Microsoft Sans Serif"/>
            </a:endParaRPr>
          </a:p>
        </p:txBody>
      </p:sp>
      <p:sp>
        <p:nvSpPr>
          <p:cNvPr id="7" name="object 7"/>
          <p:cNvSpPr txBox="1"/>
          <p:nvPr/>
        </p:nvSpPr>
        <p:spPr>
          <a:xfrm>
            <a:off x="11886566" y="2026335"/>
            <a:ext cx="4488180" cy="1426210"/>
          </a:xfrm>
          <a:prstGeom prst="rect">
            <a:avLst/>
          </a:prstGeom>
        </p:spPr>
        <p:txBody>
          <a:bodyPr vert="horz" wrap="square" lIns="0" tIns="12700" rIns="0" bIns="0" rtlCol="0">
            <a:spAutoFit/>
          </a:bodyPr>
          <a:lstStyle/>
          <a:p>
            <a:pPr marL="12700" marR="5080">
              <a:lnSpc>
                <a:spcPct val="114799"/>
              </a:lnSpc>
              <a:spcBef>
                <a:spcPts val="100"/>
              </a:spcBef>
            </a:pPr>
            <a:r>
              <a:rPr sz="2000" dirty="0">
                <a:solidFill>
                  <a:srgbClr val="1A1B17"/>
                </a:solidFill>
                <a:latin typeface="Microsoft Sans Serif"/>
                <a:cs typeface="Microsoft Sans Serif"/>
              </a:rPr>
              <a:t>Presentations </a:t>
            </a:r>
            <a:r>
              <a:rPr sz="2000" spc="-15" dirty="0">
                <a:solidFill>
                  <a:srgbClr val="1A1B17"/>
                </a:solidFill>
                <a:latin typeface="Microsoft Sans Serif"/>
                <a:cs typeface="Microsoft Sans Serif"/>
              </a:rPr>
              <a:t>are </a:t>
            </a:r>
            <a:r>
              <a:rPr sz="2000" spc="5" dirty="0">
                <a:solidFill>
                  <a:srgbClr val="1A1B17"/>
                </a:solidFill>
                <a:latin typeface="Microsoft Sans Serif"/>
                <a:cs typeface="Microsoft Sans Serif"/>
              </a:rPr>
              <a:t>communication </a:t>
            </a:r>
            <a:r>
              <a:rPr sz="2000" spc="20" dirty="0">
                <a:solidFill>
                  <a:srgbClr val="1A1B17"/>
                </a:solidFill>
                <a:latin typeface="Microsoft Sans Serif"/>
                <a:cs typeface="Microsoft Sans Serif"/>
              </a:rPr>
              <a:t>tools </a:t>
            </a:r>
            <a:r>
              <a:rPr sz="2000" spc="-520" dirty="0">
                <a:solidFill>
                  <a:srgbClr val="1A1B17"/>
                </a:solidFill>
                <a:latin typeface="Microsoft Sans Serif"/>
                <a:cs typeface="Microsoft Sans Serif"/>
              </a:rPr>
              <a:t> </a:t>
            </a:r>
            <a:r>
              <a:rPr sz="2000" spc="70" dirty="0">
                <a:solidFill>
                  <a:srgbClr val="1A1B17"/>
                </a:solidFill>
                <a:latin typeface="Microsoft Sans Serif"/>
                <a:cs typeface="Microsoft Sans Serif"/>
              </a:rPr>
              <a:t>that </a:t>
            </a:r>
            <a:r>
              <a:rPr sz="2000" spc="-40" dirty="0">
                <a:solidFill>
                  <a:srgbClr val="1A1B17"/>
                </a:solidFill>
                <a:latin typeface="Microsoft Sans Serif"/>
                <a:cs typeface="Microsoft Sans Serif"/>
              </a:rPr>
              <a:t>can </a:t>
            </a:r>
            <a:r>
              <a:rPr sz="2000" spc="-25" dirty="0">
                <a:solidFill>
                  <a:srgbClr val="1A1B17"/>
                </a:solidFill>
                <a:latin typeface="Microsoft Sans Serif"/>
                <a:cs typeface="Microsoft Sans Serif"/>
              </a:rPr>
              <a:t>be </a:t>
            </a:r>
            <a:r>
              <a:rPr sz="2000" spc="-35" dirty="0">
                <a:solidFill>
                  <a:srgbClr val="1A1B17"/>
                </a:solidFill>
                <a:latin typeface="Microsoft Sans Serif"/>
                <a:cs typeface="Microsoft Sans Serif"/>
              </a:rPr>
              <a:t>used </a:t>
            </a:r>
            <a:r>
              <a:rPr sz="2000" spc="-80" dirty="0">
                <a:solidFill>
                  <a:srgbClr val="1A1B17"/>
                </a:solidFill>
                <a:latin typeface="Microsoft Sans Serif"/>
                <a:cs typeface="Microsoft Sans Serif"/>
              </a:rPr>
              <a:t>as </a:t>
            </a:r>
            <a:r>
              <a:rPr sz="2000" dirty="0">
                <a:solidFill>
                  <a:srgbClr val="1A1B17"/>
                </a:solidFill>
                <a:latin typeface="Microsoft Sans Serif"/>
                <a:cs typeface="Microsoft Sans Serif"/>
              </a:rPr>
              <a:t>demonstrations, </a:t>
            </a:r>
            <a:r>
              <a:rPr sz="2000" spc="5" dirty="0">
                <a:solidFill>
                  <a:srgbClr val="1A1B17"/>
                </a:solidFill>
                <a:latin typeface="Microsoft Sans Serif"/>
                <a:cs typeface="Microsoft Sans Serif"/>
              </a:rPr>
              <a:t> </a:t>
            </a:r>
            <a:r>
              <a:rPr sz="2000" spc="-5" dirty="0">
                <a:solidFill>
                  <a:srgbClr val="1A1B17"/>
                </a:solidFill>
                <a:latin typeface="Microsoft Sans Serif"/>
                <a:cs typeface="Microsoft Sans Serif"/>
              </a:rPr>
              <a:t>lectures,</a:t>
            </a:r>
            <a:r>
              <a:rPr sz="2000" spc="-75" dirty="0">
                <a:solidFill>
                  <a:srgbClr val="1A1B17"/>
                </a:solidFill>
                <a:latin typeface="Microsoft Sans Serif"/>
                <a:cs typeface="Microsoft Sans Serif"/>
              </a:rPr>
              <a:t> </a:t>
            </a:r>
            <a:r>
              <a:rPr sz="2000" spc="-55" dirty="0">
                <a:solidFill>
                  <a:srgbClr val="1A1B17"/>
                </a:solidFill>
                <a:latin typeface="Microsoft Sans Serif"/>
                <a:cs typeface="Microsoft Sans Serif"/>
              </a:rPr>
              <a:t>speeches,</a:t>
            </a:r>
            <a:r>
              <a:rPr sz="2000" spc="-70" dirty="0">
                <a:solidFill>
                  <a:srgbClr val="1A1B17"/>
                </a:solidFill>
                <a:latin typeface="Microsoft Sans Serif"/>
                <a:cs typeface="Microsoft Sans Serif"/>
              </a:rPr>
              <a:t> </a:t>
            </a:r>
            <a:r>
              <a:rPr sz="2000" spc="10" dirty="0">
                <a:solidFill>
                  <a:srgbClr val="1A1B17"/>
                </a:solidFill>
                <a:latin typeface="Microsoft Sans Serif"/>
                <a:cs typeface="Microsoft Sans Serif"/>
              </a:rPr>
              <a:t>reports,</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0" dirty="0">
                <a:solidFill>
                  <a:srgbClr val="1A1B17"/>
                </a:solidFill>
                <a:latin typeface="Microsoft Sans Serif"/>
                <a:cs typeface="Microsoft Sans Serif"/>
              </a:rPr>
              <a:t> </a:t>
            </a:r>
            <a:r>
              <a:rPr sz="2000" spc="-20" dirty="0">
                <a:solidFill>
                  <a:srgbClr val="1A1B17"/>
                </a:solidFill>
                <a:latin typeface="Microsoft Sans Serif"/>
                <a:cs typeface="Microsoft Sans Serif"/>
              </a:rPr>
              <a:t>more.</a:t>
            </a:r>
            <a:r>
              <a:rPr sz="2000" spc="-70" dirty="0">
                <a:solidFill>
                  <a:srgbClr val="1A1B17"/>
                </a:solidFill>
                <a:latin typeface="Microsoft Sans Serif"/>
                <a:cs typeface="Microsoft Sans Serif"/>
              </a:rPr>
              <a:t> </a:t>
            </a:r>
            <a:r>
              <a:rPr sz="2000" spc="90" dirty="0">
                <a:solidFill>
                  <a:srgbClr val="1A1B17"/>
                </a:solidFill>
                <a:latin typeface="Microsoft Sans Serif"/>
                <a:cs typeface="Microsoft Sans Serif"/>
              </a:rPr>
              <a:t>It </a:t>
            </a:r>
            <a:r>
              <a:rPr sz="2000" spc="-515" dirty="0">
                <a:solidFill>
                  <a:srgbClr val="1A1B17"/>
                </a:solidFill>
                <a:latin typeface="Microsoft Sans Serif"/>
                <a:cs typeface="Microsoft Sans Serif"/>
              </a:rPr>
              <a:t> </a:t>
            </a:r>
            <a:r>
              <a:rPr sz="2000" spc="-20" dirty="0">
                <a:solidFill>
                  <a:srgbClr val="1A1B17"/>
                </a:solidFill>
                <a:latin typeface="Microsoft Sans Serif"/>
                <a:cs typeface="Microsoft Sans Serif"/>
              </a:rPr>
              <a:t>is</a:t>
            </a:r>
            <a:r>
              <a:rPr sz="2000" spc="-80" dirty="0">
                <a:solidFill>
                  <a:srgbClr val="1A1B17"/>
                </a:solidFill>
                <a:latin typeface="Microsoft Sans Serif"/>
                <a:cs typeface="Microsoft Sans Serif"/>
              </a:rPr>
              <a:t> </a:t>
            </a:r>
            <a:r>
              <a:rPr sz="2000" spc="30" dirty="0">
                <a:solidFill>
                  <a:srgbClr val="1A1B17"/>
                </a:solidFill>
                <a:latin typeface="Microsoft Sans Serif"/>
                <a:cs typeface="Microsoft Sans Serif"/>
              </a:rPr>
              <a:t>mostly</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presented</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before</a:t>
            </a:r>
            <a:r>
              <a:rPr sz="2000" spc="-75" dirty="0">
                <a:solidFill>
                  <a:srgbClr val="1A1B17"/>
                </a:solidFill>
                <a:latin typeface="Microsoft Sans Serif"/>
                <a:cs typeface="Microsoft Sans Serif"/>
              </a:rPr>
              <a:t> </a:t>
            </a:r>
            <a:r>
              <a:rPr sz="2000" spc="-40" dirty="0">
                <a:solidFill>
                  <a:srgbClr val="1A1B17"/>
                </a:solidFill>
                <a:latin typeface="Microsoft Sans Serif"/>
                <a:cs typeface="Microsoft Sans Serif"/>
              </a:rPr>
              <a:t>an</a:t>
            </a:r>
            <a:r>
              <a:rPr sz="2000" spc="-75" dirty="0">
                <a:solidFill>
                  <a:srgbClr val="1A1B17"/>
                </a:solidFill>
                <a:latin typeface="Microsoft Sans Serif"/>
                <a:cs typeface="Microsoft Sans Serif"/>
              </a:rPr>
              <a:t> </a:t>
            </a:r>
            <a:r>
              <a:rPr sz="2000" spc="-35" dirty="0">
                <a:solidFill>
                  <a:srgbClr val="1A1B17"/>
                </a:solidFill>
                <a:latin typeface="Microsoft Sans Serif"/>
                <a:cs typeface="Microsoft Sans Serif"/>
              </a:rPr>
              <a:t>audience.</a:t>
            </a:r>
            <a:endParaRPr sz="2000" dirty="0">
              <a:latin typeface="Microsoft Sans Serif"/>
              <a:cs typeface="Microsoft Sans Serif"/>
            </a:endParaRPr>
          </a:p>
        </p:txBody>
      </p:sp>
      <p:sp>
        <p:nvSpPr>
          <p:cNvPr id="8" name="object 8"/>
          <p:cNvSpPr txBox="1"/>
          <p:nvPr/>
        </p:nvSpPr>
        <p:spPr>
          <a:xfrm>
            <a:off x="11886566" y="6102045"/>
            <a:ext cx="4512945" cy="848360"/>
          </a:xfrm>
          <a:prstGeom prst="rect">
            <a:avLst/>
          </a:prstGeom>
        </p:spPr>
        <p:txBody>
          <a:bodyPr vert="horz" wrap="square" lIns="0" tIns="12700" rIns="0" bIns="0" rtlCol="0">
            <a:spAutoFit/>
          </a:bodyPr>
          <a:lstStyle/>
          <a:p>
            <a:pPr marL="12700" marR="5080">
              <a:lnSpc>
                <a:spcPct val="107900"/>
              </a:lnSpc>
              <a:spcBef>
                <a:spcPts val="100"/>
              </a:spcBef>
            </a:pPr>
            <a:r>
              <a:rPr sz="2500" spc="-100" dirty="0">
                <a:solidFill>
                  <a:srgbClr val="1A1B17"/>
                </a:solidFill>
                <a:latin typeface="Microsoft Sans Serif"/>
                <a:cs typeface="Microsoft Sans Serif"/>
              </a:rPr>
              <a:t>Use</a:t>
            </a:r>
            <a:r>
              <a:rPr sz="2500" spc="-155" dirty="0">
                <a:solidFill>
                  <a:srgbClr val="1A1B17"/>
                </a:solidFill>
                <a:latin typeface="Microsoft Sans Serif"/>
                <a:cs typeface="Microsoft Sans Serif"/>
              </a:rPr>
              <a:t> </a:t>
            </a:r>
            <a:r>
              <a:rPr sz="2500" spc="40" dirty="0">
                <a:solidFill>
                  <a:srgbClr val="1A1B17"/>
                </a:solidFill>
                <a:latin typeface="Microsoft Sans Serif"/>
                <a:cs typeface="Microsoft Sans Serif"/>
              </a:rPr>
              <a:t>time</a:t>
            </a:r>
            <a:r>
              <a:rPr sz="2500" spc="-155" dirty="0">
                <a:solidFill>
                  <a:srgbClr val="1A1B17"/>
                </a:solidFill>
                <a:latin typeface="Microsoft Sans Serif"/>
                <a:cs typeface="Microsoft Sans Serif"/>
              </a:rPr>
              <a:t> </a:t>
            </a:r>
            <a:r>
              <a:rPr sz="2500" spc="-20" dirty="0">
                <a:solidFill>
                  <a:srgbClr val="1A1B17"/>
                </a:solidFill>
                <a:latin typeface="Microsoft Sans Serif"/>
                <a:cs typeface="Microsoft Sans Serif"/>
              </a:rPr>
              <a:t>blocks</a:t>
            </a:r>
            <a:r>
              <a:rPr sz="2500" spc="-155" dirty="0">
                <a:solidFill>
                  <a:srgbClr val="1A1B17"/>
                </a:solidFill>
                <a:latin typeface="Microsoft Sans Serif"/>
                <a:cs typeface="Microsoft Sans Serif"/>
              </a:rPr>
              <a:t> </a:t>
            </a:r>
            <a:r>
              <a:rPr sz="2500" spc="100" dirty="0">
                <a:solidFill>
                  <a:srgbClr val="1A1B17"/>
                </a:solidFill>
                <a:latin typeface="Microsoft Sans Serif"/>
                <a:cs typeface="Microsoft Sans Serif"/>
              </a:rPr>
              <a:t>to</a:t>
            </a:r>
            <a:r>
              <a:rPr sz="2500" spc="-155" dirty="0">
                <a:solidFill>
                  <a:srgbClr val="1A1B17"/>
                </a:solidFill>
                <a:latin typeface="Microsoft Sans Serif"/>
                <a:cs typeface="Microsoft Sans Serif"/>
              </a:rPr>
              <a:t> </a:t>
            </a:r>
            <a:r>
              <a:rPr sz="2500" spc="10" dirty="0">
                <a:solidFill>
                  <a:srgbClr val="1A1B17"/>
                </a:solidFill>
                <a:latin typeface="Microsoft Sans Serif"/>
                <a:cs typeface="Microsoft Sans Serif"/>
              </a:rPr>
              <a:t>optimize</a:t>
            </a:r>
            <a:r>
              <a:rPr sz="2500" spc="-155" dirty="0">
                <a:solidFill>
                  <a:srgbClr val="1A1B17"/>
                </a:solidFill>
                <a:latin typeface="Microsoft Sans Serif"/>
                <a:cs typeface="Microsoft Sans Serif"/>
              </a:rPr>
              <a:t> </a:t>
            </a:r>
            <a:r>
              <a:rPr sz="2500" spc="40" dirty="0">
                <a:solidFill>
                  <a:srgbClr val="1A1B17"/>
                </a:solidFill>
                <a:latin typeface="Microsoft Sans Serif"/>
                <a:cs typeface="Microsoft Sans Serif"/>
              </a:rPr>
              <a:t>time </a:t>
            </a:r>
            <a:r>
              <a:rPr sz="2500" spc="-650" dirty="0">
                <a:solidFill>
                  <a:srgbClr val="1A1B17"/>
                </a:solidFill>
                <a:latin typeface="Microsoft Sans Serif"/>
                <a:cs typeface="Microsoft Sans Serif"/>
              </a:rPr>
              <a:t> </a:t>
            </a:r>
            <a:r>
              <a:rPr sz="2500" spc="-120" dirty="0">
                <a:solidFill>
                  <a:srgbClr val="1A1B17"/>
                </a:solidFill>
                <a:latin typeface="Microsoft Sans Serif"/>
                <a:cs typeface="Microsoft Sans Serif"/>
              </a:rPr>
              <a:t>a</a:t>
            </a:r>
            <a:r>
              <a:rPr sz="2500" spc="-25" dirty="0">
                <a:solidFill>
                  <a:srgbClr val="1A1B17"/>
                </a:solidFill>
                <a:latin typeface="Microsoft Sans Serif"/>
                <a:cs typeface="Microsoft Sans Serif"/>
              </a:rPr>
              <a:t>n</a:t>
            </a:r>
            <a:r>
              <a:rPr sz="2500" spc="10" dirty="0">
                <a:solidFill>
                  <a:srgbClr val="1A1B17"/>
                </a:solidFill>
                <a:latin typeface="Microsoft Sans Serif"/>
                <a:cs typeface="Microsoft Sans Serif"/>
              </a:rPr>
              <a:t>d</a:t>
            </a:r>
            <a:r>
              <a:rPr sz="2500" spc="-155" dirty="0">
                <a:solidFill>
                  <a:srgbClr val="1A1B17"/>
                </a:solidFill>
                <a:latin typeface="Microsoft Sans Serif"/>
                <a:cs typeface="Microsoft Sans Serif"/>
              </a:rPr>
              <a:t> </a:t>
            </a:r>
            <a:r>
              <a:rPr sz="2500" spc="-90" dirty="0">
                <a:solidFill>
                  <a:srgbClr val="1A1B17"/>
                </a:solidFill>
                <a:latin typeface="Microsoft Sans Serif"/>
                <a:cs typeface="Microsoft Sans Serif"/>
              </a:rPr>
              <a:t>e</a:t>
            </a:r>
            <a:r>
              <a:rPr sz="2500" spc="-25" dirty="0">
                <a:solidFill>
                  <a:srgbClr val="1A1B17"/>
                </a:solidFill>
                <a:latin typeface="Microsoft Sans Serif"/>
                <a:cs typeface="Microsoft Sans Serif"/>
              </a:rPr>
              <a:t>n</a:t>
            </a:r>
            <a:r>
              <a:rPr sz="2500" spc="-90" dirty="0">
                <a:solidFill>
                  <a:srgbClr val="1A1B17"/>
                </a:solidFill>
                <a:latin typeface="Microsoft Sans Serif"/>
                <a:cs typeface="Microsoft Sans Serif"/>
              </a:rPr>
              <a:t>e</a:t>
            </a:r>
            <a:r>
              <a:rPr sz="2500" spc="100" dirty="0">
                <a:solidFill>
                  <a:srgbClr val="1A1B17"/>
                </a:solidFill>
                <a:latin typeface="Microsoft Sans Serif"/>
                <a:cs typeface="Microsoft Sans Serif"/>
              </a:rPr>
              <a:t>r</a:t>
            </a:r>
            <a:r>
              <a:rPr sz="2500" spc="-25" dirty="0">
                <a:solidFill>
                  <a:srgbClr val="1A1B17"/>
                </a:solidFill>
                <a:latin typeface="Microsoft Sans Serif"/>
                <a:cs typeface="Microsoft Sans Serif"/>
              </a:rPr>
              <a:t>g</a:t>
            </a:r>
            <a:r>
              <a:rPr sz="2500" spc="35" dirty="0">
                <a:solidFill>
                  <a:srgbClr val="1A1B17"/>
                </a:solidFill>
                <a:latin typeface="Microsoft Sans Serif"/>
                <a:cs typeface="Microsoft Sans Serif"/>
              </a:rPr>
              <a:t>y</a:t>
            </a:r>
            <a:r>
              <a:rPr sz="2500" spc="-135" dirty="0">
                <a:solidFill>
                  <a:srgbClr val="1A1B17"/>
                </a:solidFill>
                <a:latin typeface="Microsoft Sans Serif"/>
                <a:cs typeface="Microsoft Sans Serif"/>
              </a:rPr>
              <a:t>.</a:t>
            </a:r>
            <a:endParaRPr sz="2500">
              <a:latin typeface="Microsoft Sans Serif"/>
              <a:cs typeface="Microsoft Sans Serif"/>
            </a:endParaRPr>
          </a:p>
        </p:txBody>
      </p:sp>
      <p:sp>
        <p:nvSpPr>
          <p:cNvPr id="9" name="object 9"/>
          <p:cNvSpPr txBox="1"/>
          <p:nvPr/>
        </p:nvSpPr>
        <p:spPr>
          <a:xfrm>
            <a:off x="11886566" y="7305936"/>
            <a:ext cx="4488180" cy="1426210"/>
          </a:xfrm>
          <a:prstGeom prst="rect">
            <a:avLst/>
          </a:prstGeom>
        </p:spPr>
        <p:txBody>
          <a:bodyPr vert="horz" wrap="square" lIns="0" tIns="12700" rIns="0" bIns="0" rtlCol="0">
            <a:spAutoFit/>
          </a:bodyPr>
          <a:lstStyle/>
          <a:p>
            <a:pPr marL="12700" marR="5080">
              <a:lnSpc>
                <a:spcPct val="114799"/>
              </a:lnSpc>
              <a:spcBef>
                <a:spcPts val="100"/>
              </a:spcBef>
            </a:pPr>
            <a:r>
              <a:rPr sz="2000" dirty="0">
                <a:solidFill>
                  <a:srgbClr val="1A1B17"/>
                </a:solidFill>
                <a:latin typeface="Microsoft Sans Serif"/>
                <a:cs typeface="Microsoft Sans Serif"/>
              </a:rPr>
              <a:t>Presentations </a:t>
            </a:r>
            <a:r>
              <a:rPr sz="2000" spc="-15" dirty="0">
                <a:solidFill>
                  <a:srgbClr val="1A1B17"/>
                </a:solidFill>
                <a:latin typeface="Microsoft Sans Serif"/>
                <a:cs typeface="Microsoft Sans Serif"/>
              </a:rPr>
              <a:t>are </a:t>
            </a:r>
            <a:r>
              <a:rPr sz="2000" spc="5" dirty="0">
                <a:solidFill>
                  <a:srgbClr val="1A1B17"/>
                </a:solidFill>
                <a:latin typeface="Microsoft Sans Serif"/>
                <a:cs typeface="Microsoft Sans Serif"/>
              </a:rPr>
              <a:t>communication </a:t>
            </a:r>
            <a:r>
              <a:rPr sz="2000" spc="20" dirty="0">
                <a:solidFill>
                  <a:srgbClr val="1A1B17"/>
                </a:solidFill>
                <a:latin typeface="Microsoft Sans Serif"/>
                <a:cs typeface="Microsoft Sans Serif"/>
              </a:rPr>
              <a:t>tools </a:t>
            </a:r>
            <a:r>
              <a:rPr sz="2000" spc="-520" dirty="0">
                <a:solidFill>
                  <a:srgbClr val="1A1B17"/>
                </a:solidFill>
                <a:latin typeface="Microsoft Sans Serif"/>
                <a:cs typeface="Microsoft Sans Serif"/>
              </a:rPr>
              <a:t> </a:t>
            </a:r>
            <a:r>
              <a:rPr sz="2000" spc="70" dirty="0">
                <a:solidFill>
                  <a:srgbClr val="1A1B17"/>
                </a:solidFill>
                <a:latin typeface="Microsoft Sans Serif"/>
                <a:cs typeface="Microsoft Sans Serif"/>
              </a:rPr>
              <a:t>that </a:t>
            </a:r>
            <a:r>
              <a:rPr sz="2000" spc="-40" dirty="0">
                <a:solidFill>
                  <a:srgbClr val="1A1B17"/>
                </a:solidFill>
                <a:latin typeface="Microsoft Sans Serif"/>
                <a:cs typeface="Microsoft Sans Serif"/>
              </a:rPr>
              <a:t>can </a:t>
            </a:r>
            <a:r>
              <a:rPr sz="2000" spc="-25" dirty="0">
                <a:solidFill>
                  <a:srgbClr val="1A1B17"/>
                </a:solidFill>
                <a:latin typeface="Microsoft Sans Serif"/>
                <a:cs typeface="Microsoft Sans Serif"/>
              </a:rPr>
              <a:t>be </a:t>
            </a:r>
            <a:r>
              <a:rPr sz="2000" spc="-35" dirty="0">
                <a:solidFill>
                  <a:srgbClr val="1A1B17"/>
                </a:solidFill>
                <a:latin typeface="Microsoft Sans Serif"/>
                <a:cs typeface="Microsoft Sans Serif"/>
              </a:rPr>
              <a:t>used </a:t>
            </a:r>
            <a:r>
              <a:rPr sz="2000" spc="-80" dirty="0">
                <a:solidFill>
                  <a:srgbClr val="1A1B17"/>
                </a:solidFill>
                <a:latin typeface="Microsoft Sans Serif"/>
                <a:cs typeface="Microsoft Sans Serif"/>
              </a:rPr>
              <a:t>as </a:t>
            </a:r>
            <a:r>
              <a:rPr sz="2000" dirty="0">
                <a:solidFill>
                  <a:srgbClr val="1A1B17"/>
                </a:solidFill>
                <a:latin typeface="Microsoft Sans Serif"/>
                <a:cs typeface="Microsoft Sans Serif"/>
              </a:rPr>
              <a:t>demonstrations, </a:t>
            </a:r>
            <a:r>
              <a:rPr sz="2000" spc="5" dirty="0">
                <a:solidFill>
                  <a:srgbClr val="1A1B17"/>
                </a:solidFill>
                <a:latin typeface="Microsoft Sans Serif"/>
                <a:cs typeface="Microsoft Sans Serif"/>
              </a:rPr>
              <a:t> </a:t>
            </a:r>
            <a:r>
              <a:rPr sz="2000" spc="-5" dirty="0">
                <a:solidFill>
                  <a:srgbClr val="1A1B17"/>
                </a:solidFill>
                <a:latin typeface="Microsoft Sans Serif"/>
                <a:cs typeface="Microsoft Sans Serif"/>
              </a:rPr>
              <a:t>lectures,</a:t>
            </a:r>
            <a:r>
              <a:rPr sz="2000" spc="-75" dirty="0">
                <a:solidFill>
                  <a:srgbClr val="1A1B17"/>
                </a:solidFill>
                <a:latin typeface="Microsoft Sans Serif"/>
                <a:cs typeface="Microsoft Sans Serif"/>
              </a:rPr>
              <a:t> </a:t>
            </a:r>
            <a:r>
              <a:rPr sz="2000" spc="-55" dirty="0">
                <a:solidFill>
                  <a:srgbClr val="1A1B17"/>
                </a:solidFill>
                <a:latin typeface="Microsoft Sans Serif"/>
                <a:cs typeface="Microsoft Sans Serif"/>
              </a:rPr>
              <a:t>speeches,</a:t>
            </a:r>
            <a:r>
              <a:rPr sz="2000" spc="-70" dirty="0">
                <a:solidFill>
                  <a:srgbClr val="1A1B17"/>
                </a:solidFill>
                <a:latin typeface="Microsoft Sans Serif"/>
                <a:cs typeface="Microsoft Sans Serif"/>
              </a:rPr>
              <a:t> </a:t>
            </a:r>
            <a:r>
              <a:rPr sz="2000" spc="10" dirty="0">
                <a:solidFill>
                  <a:srgbClr val="1A1B17"/>
                </a:solidFill>
                <a:latin typeface="Microsoft Sans Serif"/>
                <a:cs typeface="Microsoft Sans Serif"/>
              </a:rPr>
              <a:t>reports,</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0" dirty="0">
                <a:solidFill>
                  <a:srgbClr val="1A1B17"/>
                </a:solidFill>
                <a:latin typeface="Microsoft Sans Serif"/>
                <a:cs typeface="Microsoft Sans Serif"/>
              </a:rPr>
              <a:t> </a:t>
            </a:r>
            <a:r>
              <a:rPr sz="2000" spc="-20" dirty="0">
                <a:solidFill>
                  <a:srgbClr val="1A1B17"/>
                </a:solidFill>
                <a:latin typeface="Microsoft Sans Serif"/>
                <a:cs typeface="Microsoft Sans Serif"/>
              </a:rPr>
              <a:t>more.</a:t>
            </a:r>
            <a:r>
              <a:rPr sz="2000" spc="-70" dirty="0">
                <a:solidFill>
                  <a:srgbClr val="1A1B17"/>
                </a:solidFill>
                <a:latin typeface="Microsoft Sans Serif"/>
                <a:cs typeface="Microsoft Sans Serif"/>
              </a:rPr>
              <a:t> </a:t>
            </a:r>
            <a:r>
              <a:rPr sz="2000" spc="90" dirty="0">
                <a:solidFill>
                  <a:srgbClr val="1A1B17"/>
                </a:solidFill>
                <a:latin typeface="Microsoft Sans Serif"/>
                <a:cs typeface="Microsoft Sans Serif"/>
              </a:rPr>
              <a:t>It </a:t>
            </a:r>
            <a:r>
              <a:rPr sz="2000" spc="-515" dirty="0">
                <a:solidFill>
                  <a:srgbClr val="1A1B17"/>
                </a:solidFill>
                <a:latin typeface="Microsoft Sans Serif"/>
                <a:cs typeface="Microsoft Sans Serif"/>
              </a:rPr>
              <a:t> </a:t>
            </a:r>
            <a:r>
              <a:rPr sz="2000" spc="-20" dirty="0">
                <a:solidFill>
                  <a:srgbClr val="1A1B17"/>
                </a:solidFill>
                <a:latin typeface="Microsoft Sans Serif"/>
                <a:cs typeface="Microsoft Sans Serif"/>
              </a:rPr>
              <a:t>is</a:t>
            </a:r>
            <a:r>
              <a:rPr sz="2000" spc="-80" dirty="0">
                <a:solidFill>
                  <a:srgbClr val="1A1B17"/>
                </a:solidFill>
                <a:latin typeface="Microsoft Sans Serif"/>
                <a:cs typeface="Microsoft Sans Serif"/>
              </a:rPr>
              <a:t> </a:t>
            </a:r>
            <a:r>
              <a:rPr sz="2000" spc="30" dirty="0">
                <a:solidFill>
                  <a:srgbClr val="1A1B17"/>
                </a:solidFill>
                <a:latin typeface="Microsoft Sans Serif"/>
                <a:cs typeface="Microsoft Sans Serif"/>
              </a:rPr>
              <a:t>mostly</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presented</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before</a:t>
            </a:r>
            <a:r>
              <a:rPr sz="2000" spc="-75" dirty="0">
                <a:solidFill>
                  <a:srgbClr val="1A1B17"/>
                </a:solidFill>
                <a:latin typeface="Microsoft Sans Serif"/>
                <a:cs typeface="Microsoft Sans Serif"/>
              </a:rPr>
              <a:t> </a:t>
            </a:r>
            <a:r>
              <a:rPr sz="2000" spc="-40" dirty="0">
                <a:solidFill>
                  <a:srgbClr val="1A1B17"/>
                </a:solidFill>
                <a:latin typeface="Microsoft Sans Serif"/>
                <a:cs typeface="Microsoft Sans Serif"/>
              </a:rPr>
              <a:t>an</a:t>
            </a:r>
            <a:r>
              <a:rPr sz="2000" spc="-75" dirty="0">
                <a:solidFill>
                  <a:srgbClr val="1A1B17"/>
                </a:solidFill>
                <a:latin typeface="Microsoft Sans Serif"/>
                <a:cs typeface="Microsoft Sans Serif"/>
              </a:rPr>
              <a:t> </a:t>
            </a:r>
            <a:r>
              <a:rPr sz="2000" spc="-35" dirty="0">
                <a:solidFill>
                  <a:srgbClr val="1A1B17"/>
                </a:solidFill>
                <a:latin typeface="Microsoft Sans Serif"/>
                <a:cs typeface="Microsoft Sans Serif"/>
              </a:rPr>
              <a:t>audience.</a:t>
            </a:r>
            <a:endParaRPr sz="2000">
              <a:latin typeface="Microsoft Sans Serif"/>
              <a:cs typeface="Microsoft Sans Serif"/>
            </a:endParaRPr>
          </a:p>
        </p:txBody>
      </p:sp>
      <p:sp>
        <p:nvSpPr>
          <p:cNvPr id="10" name="object 10"/>
          <p:cNvSpPr/>
          <p:nvPr/>
        </p:nvSpPr>
        <p:spPr>
          <a:xfrm>
            <a:off x="838200" y="1028703"/>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11" name="object 11"/>
          <p:cNvSpPr txBox="1"/>
          <p:nvPr/>
        </p:nvSpPr>
        <p:spPr>
          <a:xfrm>
            <a:off x="1153707" y="1208430"/>
            <a:ext cx="276860" cy="482600"/>
          </a:xfrm>
          <a:prstGeom prst="rect">
            <a:avLst/>
          </a:prstGeom>
        </p:spPr>
        <p:txBody>
          <a:bodyPr vert="horz" wrap="square" lIns="0" tIns="12700" rIns="0" bIns="0" rtlCol="0">
            <a:spAutoFit/>
          </a:bodyPr>
          <a:lstStyle/>
          <a:p>
            <a:pPr marL="12700">
              <a:lnSpc>
                <a:spcPct val="100000"/>
              </a:lnSpc>
              <a:spcBef>
                <a:spcPts val="100"/>
              </a:spcBef>
            </a:pPr>
            <a:r>
              <a:rPr sz="3000" b="1" spc="75" dirty="0">
                <a:solidFill>
                  <a:srgbClr val="FAFAFA"/>
                </a:solidFill>
                <a:latin typeface="Cambria"/>
                <a:cs typeface="Cambria"/>
              </a:rPr>
              <a:t>V</a:t>
            </a:r>
            <a:endParaRPr sz="3000">
              <a:latin typeface="Cambria"/>
              <a:cs typeface="Cambria"/>
            </a:endParaRPr>
          </a:p>
        </p:txBody>
      </p:sp>
      <p:sp>
        <p:nvSpPr>
          <p:cNvPr id="12" name="object 12"/>
          <p:cNvSpPr/>
          <p:nvPr/>
        </p:nvSpPr>
        <p:spPr>
          <a:xfrm>
            <a:off x="2518299" y="1028703"/>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CCA63C"/>
          </a:solidFill>
        </p:spPr>
        <p:txBody>
          <a:bodyPr wrap="square" lIns="0" tIns="0" rIns="0" bIns="0" rtlCol="0"/>
          <a:lstStyle/>
          <a:p>
            <a:endParaRPr/>
          </a:p>
        </p:txBody>
      </p:sp>
      <p:grpSp>
        <p:nvGrpSpPr>
          <p:cNvPr id="14" name="object 14"/>
          <p:cNvGrpSpPr/>
          <p:nvPr/>
        </p:nvGrpSpPr>
        <p:grpSpPr>
          <a:xfrm>
            <a:off x="11195299" y="1326484"/>
            <a:ext cx="415925" cy="381000"/>
            <a:chOff x="11195299" y="1326484"/>
            <a:chExt cx="415925" cy="381000"/>
          </a:xfrm>
        </p:grpSpPr>
        <p:sp>
          <p:nvSpPr>
            <p:cNvPr id="15" name="object 15"/>
            <p:cNvSpPr/>
            <p:nvPr/>
          </p:nvSpPr>
          <p:spPr>
            <a:xfrm>
              <a:off x="11203723" y="1418036"/>
              <a:ext cx="280035" cy="280035"/>
            </a:xfrm>
            <a:custGeom>
              <a:avLst/>
              <a:gdLst/>
              <a:ahLst/>
              <a:cxnLst/>
              <a:rect l="l" t="t" r="r" b="b"/>
              <a:pathLst>
                <a:path w="280034" h="280035">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16" name="object 16"/>
            <p:cNvSpPr/>
            <p:nvPr/>
          </p:nvSpPr>
          <p:spPr>
            <a:xfrm>
              <a:off x="11195299" y="1408113"/>
              <a:ext cx="297180" cy="299720"/>
            </a:xfrm>
            <a:custGeom>
              <a:avLst/>
              <a:gdLst/>
              <a:ahLst/>
              <a:cxnLst/>
              <a:rect l="l" t="t" r="r" b="b"/>
              <a:pathLst>
                <a:path w="297179" h="299719">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19">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17" name="object 17"/>
            <p:cNvSpPr/>
            <p:nvPr/>
          </p:nvSpPr>
          <p:spPr>
            <a:xfrm>
              <a:off x="11241251" y="1326484"/>
              <a:ext cx="370205" cy="332105"/>
            </a:xfrm>
            <a:custGeom>
              <a:avLst/>
              <a:gdLst/>
              <a:ahLst/>
              <a:cxnLst/>
              <a:rect l="l" t="t" r="r" b="b"/>
              <a:pathLst>
                <a:path w="370204" h="332105">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5">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grpSp>
        <p:nvGrpSpPr>
          <p:cNvPr id="18" name="object 18"/>
          <p:cNvGrpSpPr/>
          <p:nvPr/>
        </p:nvGrpSpPr>
        <p:grpSpPr>
          <a:xfrm>
            <a:off x="11195299" y="6194916"/>
            <a:ext cx="415925" cy="381000"/>
            <a:chOff x="11195299" y="6194916"/>
            <a:chExt cx="415925" cy="381000"/>
          </a:xfrm>
        </p:grpSpPr>
        <p:sp>
          <p:nvSpPr>
            <p:cNvPr id="19" name="object 19"/>
            <p:cNvSpPr/>
            <p:nvPr/>
          </p:nvSpPr>
          <p:spPr>
            <a:xfrm>
              <a:off x="11203723" y="6286469"/>
              <a:ext cx="280035" cy="280035"/>
            </a:xfrm>
            <a:custGeom>
              <a:avLst/>
              <a:gdLst/>
              <a:ahLst/>
              <a:cxnLst/>
              <a:rect l="l" t="t" r="r" b="b"/>
              <a:pathLst>
                <a:path w="280034" h="280034">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20" name="object 20"/>
            <p:cNvSpPr/>
            <p:nvPr/>
          </p:nvSpPr>
          <p:spPr>
            <a:xfrm>
              <a:off x="11195299" y="6276546"/>
              <a:ext cx="297180" cy="299720"/>
            </a:xfrm>
            <a:custGeom>
              <a:avLst/>
              <a:gdLst/>
              <a:ahLst/>
              <a:cxnLst/>
              <a:rect l="l" t="t" r="r" b="b"/>
              <a:pathLst>
                <a:path w="297179" h="299720">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20">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21" name="object 21"/>
            <p:cNvSpPr/>
            <p:nvPr/>
          </p:nvSpPr>
          <p:spPr>
            <a:xfrm>
              <a:off x="11241251" y="6194916"/>
              <a:ext cx="370205" cy="332105"/>
            </a:xfrm>
            <a:custGeom>
              <a:avLst/>
              <a:gdLst/>
              <a:ahLst/>
              <a:cxnLst/>
              <a:rect l="l" t="t" r="r" b="b"/>
              <a:pathLst>
                <a:path w="370204" h="332104">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4">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grpSp>
        <p:nvGrpSpPr>
          <p:cNvPr id="22" name="object 22"/>
          <p:cNvGrpSpPr/>
          <p:nvPr/>
        </p:nvGrpSpPr>
        <p:grpSpPr>
          <a:xfrm>
            <a:off x="3633696" y="6194916"/>
            <a:ext cx="415925" cy="381000"/>
            <a:chOff x="3633696" y="6194916"/>
            <a:chExt cx="415925" cy="381000"/>
          </a:xfrm>
        </p:grpSpPr>
        <p:sp>
          <p:nvSpPr>
            <p:cNvPr id="23" name="object 23"/>
            <p:cNvSpPr/>
            <p:nvPr/>
          </p:nvSpPr>
          <p:spPr>
            <a:xfrm>
              <a:off x="3642120" y="6286469"/>
              <a:ext cx="280035" cy="280035"/>
            </a:xfrm>
            <a:custGeom>
              <a:avLst/>
              <a:gdLst/>
              <a:ahLst/>
              <a:cxnLst/>
              <a:rect l="l" t="t" r="r" b="b"/>
              <a:pathLst>
                <a:path w="280035" h="280034">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24" name="object 24"/>
            <p:cNvSpPr/>
            <p:nvPr/>
          </p:nvSpPr>
          <p:spPr>
            <a:xfrm>
              <a:off x="3633696" y="6276546"/>
              <a:ext cx="297180" cy="299720"/>
            </a:xfrm>
            <a:custGeom>
              <a:avLst/>
              <a:gdLst/>
              <a:ahLst/>
              <a:cxnLst/>
              <a:rect l="l" t="t" r="r" b="b"/>
              <a:pathLst>
                <a:path w="297179" h="299720">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20">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25" name="object 25"/>
            <p:cNvSpPr/>
            <p:nvPr/>
          </p:nvSpPr>
          <p:spPr>
            <a:xfrm>
              <a:off x="3679648" y="6194916"/>
              <a:ext cx="370205" cy="332105"/>
            </a:xfrm>
            <a:custGeom>
              <a:avLst/>
              <a:gdLst/>
              <a:ahLst/>
              <a:cxnLst/>
              <a:rect l="l" t="t" r="r" b="b"/>
              <a:pathLst>
                <a:path w="370204" h="332104">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4">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pic>
        <p:nvPicPr>
          <p:cNvPr id="26" name="object 26"/>
          <p:cNvPicPr/>
          <p:nvPr/>
        </p:nvPicPr>
        <p:blipFill>
          <a:blip r:embed="rId2" cstate="print"/>
          <a:stretch>
            <a:fillRect/>
          </a:stretch>
        </p:blipFill>
        <p:spPr>
          <a:xfrm>
            <a:off x="1182252" y="9040114"/>
            <a:ext cx="218999" cy="218836"/>
          </a:xfrm>
          <a:prstGeom prst="rect">
            <a:avLst/>
          </a:prstGeom>
        </p:spPr>
      </p:pic>
      <p:pic>
        <p:nvPicPr>
          <p:cNvPr id="27" name="object 27"/>
          <p:cNvPicPr/>
          <p:nvPr/>
        </p:nvPicPr>
        <p:blipFill>
          <a:blip r:embed="rId2" cstate="print"/>
          <a:stretch>
            <a:fillRect/>
          </a:stretch>
        </p:blipFill>
        <p:spPr>
          <a:xfrm>
            <a:off x="1182252" y="8302817"/>
            <a:ext cx="218999" cy="218836"/>
          </a:xfrm>
          <a:prstGeom prst="rect">
            <a:avLst/>
          </a:prstGeom>
        </p:spPr>
      </p:pic>
      <p:pic>
        <p:nvPicPr>
          <p:cNvPr id="28" name="object 28"/>
          <p:cNvPicPr/>
          <p:nvPr/>
        </p:nvPicPr>
        <p:blipFill>
          <a:blip r:embed="rId3" cstate="print"/>
          <a:stretch>
            <a:fillRect/>
          </a:stretch>
        </p:blipFill>
        <p:spPr>
          <a:xfrm>
            <a:off x="1180986" y="8672658"/>
            <a:ext cx="219074" cy="21907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430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AFA"/>
          </a:solidFill>
        </p:spPr>
        <p:txBody>
          <a:bodyPr wrap="square" lIns="0" tIns="0" rIns="0" bIns="0" rtlCol="0"/>
          <a:lstStyle/>
          <a:p>
            <a:endParaRPr/>
          </a:p>
        </p:txBody>
      </p:sp>
      <p:sp>
        <p:nvSpPr>
          <p:cNvPr id="3" name="object 3"/>
          <p:cNvSpPr txBox="1"/>
          <p:nvPr/>
        </p:nvSpPr>
        <p:spPr>
          <a:xfrm>
            <a:off x="12034267" y="4296084"/>
            <a:ext cx="4417060" cy="1654810"/>
          </a:xfrm>
          <a:prstGeom prst="rect">
            <a:avLst/>
          </a:prstGeom>
        </p:spPr>
        <p:txBody>
          <a:bodyPr vert="horz" wrap="square" lIns="0" tIns="12700" rIns="0" bIns="0" rtlCol="0">
            <a:spAutoFit/>
          </a:bodyPr>
          <a:lstStyle/>
          <a:p>
            <a:pPr marL="12700">
              <a:lnSpc>
                <a:spcPct val="100000"/>
              </a:lnSpc>
              <a:spcBef>
                <a:spcPts val="100"/>
              </a:spcBef>
            </a:pPr>
            <a:r>
              <a:rPr sz="2500" spc="-135" dirty="0">
                <a:solidFill>
                  <a:srgbClr val="1A1B17"/>
                </a:solidFill>
                <a:latin typeface="Microsoft Sans Serif"/>
                <a:cs typeface="Microsoft Sans Serif"/>
              </a:rPr>
              <a:t>P</a:t>
            </a:r>
            <a:r>
              <a:rPr sz="2500" spc="-120" dirty="0">
                <a:solidFill>
                  <a:srgbClr val="1A1B17"/>
                </a:solidFill>
                <a:latin typeface="Microsoft Sans Serif"/>
                <a:cs typeface="Microsoft Sans Serif"/>
              </a:rPr>
              <a:t>a</a:t>
            </a:r>
            <a:r>
              <a:rPr sz="2500" spc="20" dirty="0">
                <a:solidFill>
                  <a:srgbClr val="1A1B17"/>
                </a:solidFill>
                <a:latin typeface="Microsoft Sans Serif"/>
                <a:cs typeface="Microsoft Sans Serif"/>
              </a:rPr>
              <a:t>i</a:t>
            </a:r>
            <a:r>
              <a:rPr sz="2500" spc="10" dirty="0">
                <a:solidFill>
                  <a:srgbClr val="1A1B17"/>
                </a:solidFill>
                <a:latin typeface="Microsoft Sans Serif"/>
                <a:cs typeface="Microsoft Sans Serif"/>
              </a:rPr>
              <a:t>d</a:t>
            </a:r>
            <a:r>
              <a:rPr sz="2500" spc="-155" dirty="0">
                <a:solidFill>
                  <a:srgbClr val="1A1B17"/>
                </a:solidFill>
                <a:latin typeface="Microsoft Sans Serif"/>
                <a:cs typeface="Microsoft Sans Serif"/>
              </a:rPr>
              <a:t> </a:t>
            </a:r>
            <a:r>
              <a:rPr sz="2500" spc="-10" dirty="0">
                <a:solidFill>
                  <a:srgbClr val="1A1B17"/>
                </a:solidFill>
                <a:latin typeface="Microsoft Sans Serif"/>
                <a:cs typeface="Microsoft Sans Serif"/>
              </a:rPr>
              <a:t>m</a:t>
            </a:r>
            <a:r>
              <a:rPr sz="2500" spc="-90" dirty="0">
                <a:solidFill>
                  <a:srgbClr val="1A1B17"/>
                </a:solidFill>
                <a:latin typeface="Microsoft Sans Serif"/>
                <a:cs typeface="Microsoft Sans Serif"/>
              </a:rPr>
              <a:t>e</a:t>
            </a:r>
            <a:r>
              <a:rPr sz="2500" spc="-30" dirty="0">
                <a:solidFill>
                  <a:srgbClr val="1A1B17"/>
                </a:solidFill>
                <a:latin typeface="Microsoft Sans Serif"/>
                <a:cs typeface="Microsoft Sans Serif"/>
              </a:rPr>
              <a:t>d</a:t>
            </a:r>
            <a:r>
              <a:rPr sz="2500" spc="20" dirty="0">
                <a:solidFill>
                  <a:srgbClr val="1A1B17"/>
                </a:solidFill>
                <a:latin typeface="Microsoft Sans Serif"/>
                <a:cs typeface="Microsoft Sans Serif"/>
              </a:rPr>
              <a:t>i</a:t>
            </a:r>
            <a:r>
              <a:rPr sz="2500" spc="-40" dirty="0">
                <a:solidFill>
                  <a:srgbClr val="1A1B17"/>
                </a:solidFill>
                <a:latin typeface="Microsoft Sans Serif"/>
                <a:cs typeface="Microsoft Sans Serif"/>
              </a:rPr>
              <a:t>c</a:t>
            </a:r>
            <a:r>
              <a:rPr sz="2500" spc="-120" dirty="0">
                <a:solidFill>
                  <a:srgbClr val="1A1B17"/>
                </a:solidFill>
                <a:latin typeface="Microsoft Sans Serif"/>
                <a:cs typeface="Microsoft Sans Serif"/>
              </a:rPr>
              <a:t>a</a:t>
            </a:r>
            <a:r>
              <a:rPr sz="2500" spc="80" dirty="0">
                <a:solidFill>
                  <a:srgbClr val="1A1B17"/>
                </a:solidFill>
                <a:latin typeface="Microsoft Sans Serif"/>
                <a:cs typeface="Microsoft Sans Serif"/>
              </a:rPr>
              <a:t>l</a:t>
            </a:r>
            <a:r>
              <a:rPr sz="2500" spc="-155" dirty="0">
                <a:solidFill>
                  <a:srgbClr val="1A1B17"/>
                </a:solidFill>
                <a:latin typeface="Microsoft Sans Serif"/>
                <a:cs typeface="Microsoft Sans Serif"/>
              </a:rPr>
              <a:t> </a:t>
            </a:r>
            <a:r>
              <a:rPr sz="2500" spc="40" dirty="0">
                <a:solidFill>
                  <a:srgbClr val="1A1B17"/>
                </a:solidFill>
                <a:latin typeface="Microsoft Sans Serif"/>
                <a:cs typeface="Microsoft Sans Serif"/>
              </a:rPr>
              <a:t>l</a:t>
            </a:r>
            <a:r>
              <a:rPr sz="2500" spc="-90" dirty="0">
                <a:solidFill>
                  <a:srgbClr val="1A1B17"/>
                </a:solidFill>
                <a:latin typeface="Microsoft Sans Serif"/>
                <a:cs typeface="Microsoft Sans Serif"/>
              </a:rPr>
              <a:t>e</a:t>
            </a:r>
            <a:r>
              <a:rPr sz="2500" spc="-120" dirty="0">
                <a:solidFill>
                  <a:srgbClr val="1A1B17"/>
                </a:solidFill>
                <a:latin typeface="Microsoft Sans Serif"/>
                <a:cs typeface="Microsoft Sans Serif"/>
              </a:rPr>
              <a:t>a</a:t>
            </a:r>
            <a:r>
              <a:rPr sz="2500" spc="-10" dirty="0">
                <a:solidFill>
                  <a:srgbClr val="1A1B17"/>
                </a:solidFill>
                <a:latin typeface="Microsoft Sans Serif"/>
                <a:cs typeface="Microsoft Sans Serif"/>
              </a:rPr>
              <a:t>v</a:t>
            </a:r>
            <a:r>
              <a:rPr sz="2500" spc="-50" dirty="0">
                <a:solidFill>
                  <a:srgbClr val="1A1B17"/>
                </a:solidFill>
                <a:latin typeface="Microsoft Sans Serif"/>
                <a:cs typeface="Microsoft Sans Serif"/>
              </a:rPr>
              <a:t>e</a:t>
            </a:r>
            <a:endParaRPr sz="2500">
              <a:latin typeface="Microsoft Sans Serif"/>
              <a:cs typeface="Microsoft Sans Serif"/>
            </a:endParaRPr>
          </a:p>
          <a:p>
            <a:pPr marL="12700" marR="5080">
              <a:lnSpc>
                <a:spcPct val="114799"/>
              </a:lnSpc>
              <a:spcBef>
                <a:spcPts val="1555"/>
              </a:spcBef>
            </a:pPr>
            <a:r>
              <a:rPr sz="2000" dirty="0">
                <a:solidFill>
                  <a:srgbClr val="1A1B17"/>
                </a:solidFill>
                <a:latin typeface="Microsoft Sans Serif"/>
                <a:cs typeface="Microsoft Sans Serif"/>
              </a:rPr>
              <a:t>Presentations</a:t>
            </a:r>
            <a:r>
              <a:rPr sz="2000" spc="-80" dirty="0">
                <a:solidFill>
                  <a:srgbClr val="1A1B17"/>
                </a:solidFill>
                <a:latin typeface="Microsoft Sans Serif"/>
                <a:cs typeface="Microsoft Sans Serif"/>
              </a:rPr>
              <a:t> </a:t>
            </a:r>
            <a:r>
              <a:rPr sz="2000" spc="-15" dirty="0">
                <a:solidFill>
                  <a:srgbClr val="1A1B17"/>
                </a:solidFill>
                <a:latin typeface="Microsoft Sans Serif"/>
                <a:cs typeface="Microsoft Sans Serif"/>
              </a:rPr>
              <a:t>are</a:t>
            </a:r>
            <a:r>
              <a:rPr sz="2000" spc="-75" dirty="0">
                <a:solidFill>
                  <a:srgbClr val="1A1B17"/>
                </a:solidFill>
                <a:latin typeface="Microsoft Sans Serif"/>
                <a:cs typeface="Microsoft Sans Serif"/>
              </a:rPr>
              <a:t> </a:t>
            </a:r>
            <a:r>
              <a:rPr sz="2000" spc="5" dirty="0">
                <a:solidFill>
                  <a:srgbClr val="1A1B17"/>
                </a:solidFill>
                <a:latin typeface="Microsoft Sans Serif"/>
                <a:cs typeface="Microsoft Sans Serif"/>
              </a:rPr>
              <a:t>communication</a:t>
            </a:r>
            <a:r>
              <a:rPr sz="2000" spc="-80"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 </a:t>
            </a:r>
            <a:r>
              <a:rPr sz="2000" spc="-515" dirty="0">
                <a:solidFill>
                  <a:srgbClr val="1A1B17"/>
                </a:solidFill>
                <a:latin typeface="Microsoft Sans Serif"/>
                <a:cs typeface="Microsoft Sans Serif"/>
              </a:rPr>
              <a:t> </a:t>
            </a:r>
            <a:r>
              <a:rPr sz="2000" spc="70" dirty="0">
                <a:solidFill>
                  <a:srgbClr val="1A1B17"/>
                </a:solidFill>
                <a:latin typeface="Microsoft Sans Serif"/>
                <a:cs typeface="Microsoft Sans Serif"/>
              </a:rPr>
              <a:t>that </a:t>
            </a:r>
            <a:r>
              <a:rPr sz="2000" spc="-40" dirty="0">
                <a:solidFill>
                  <a:srgbClr val="1A1B17"/>
                </a:solidFill>
                <a:latin typeface="Microsoft Sans Serif"/>
                <a:cs typeface="Microsoft Sans Serif"/>
              </a:rPr>
              <a:t>can </a:t>
            </a:r>
            <a:r>
              <a:rPr sz="2000" spc="-25" dirty="0">
                <a:solidFill>
                  <a:srgbClr val="1A1B17"/>
                </a:solidFill>
                <a:latin typeface="Microsoft Sans Serif"/>
                <a:cs typeface="Microsoft Sans Serif"/>
              </a:rPr>
              <a:t>be </a:t>
            </a:r>
            <a:r>
              <a:rPr sz="2000" spc="-35" dirty="0">
                <a:solidFill>
                  <a:srgbClr val="1A1B17"/>
                </a:solidFill>
                <a:latin typeface="Microsoft Sans Serif"/>
                <a:cs typeface="Microsoft Sans Serif"/>
              </a:rPr>
              <a:t>used </a:t>
            </a:r>
            <a:r>
              <a:rPr sz="2000" spc="-80" dirty="0">
                <a:solidFill>
                  <a:srgbClr val="1A1B17"/>
                </a:solidFill>
                <a:latin typeface="Microsoft Sans Serif"/>
                <a:cs typeface="Microsoft Sans Serif"/>
              </a:rPr>
              <a:t>as </a:t>
            </a:r>
            <a:r>
              <a:rPr sz="2000" dirty="0">
                <a:solidFill>
                  <a:srgbClr val="1A1B17"/>
                </a:solidFill>
                <a:latin typeface="Microsoft Sans Serif"/>
                <a:cs typeface="Microsoft Sans Serif"/>
              </a:rPr>
              <a:t>demonstrations, </a:t>
            </a:r>
            <a:r>
              <a:rPr sz="2000" spc="5" dirty="0">
                <a:solidFill>
                  <a:srgbClr val="1A1B17"/>
                </a:solidFill>
                <a:latin typeface="Microsoft Sans Serif"/>
                <a:cs typeface="Microsoft Sans Serif"/>
              </a:rPr>
              <a:t> </a:t>
            </a:r>
            <a:r>
              <a:rPr sz="2000" spc="-5" dirty="0">
                <a:solidFill>
                  <a:srgbClr val="1A1B17"/>
                </a:solidFill>
                <a:latin typeface="Microsoft Sans Serif"/>
                <a:cs typeface="Microsoft Sans Serif"/>
              </a:rPr>
              <a:t>lectures,</a:t>
            </a:r>
            <a:r>
              <a:rPr sz="2000" spc="-75" dirty="0">
                <a:solidFill>
                  <a:srgbClr val="1A1B17"/>
                </a:solidFill>
                <a:latin typeface="Microsoft Sans Serif"/>
                <a:cs typeface="Microsoft Sans Serif"/>
              </a:rPr>
              <a:t> </a:t>
            </a:r>
            <a:r>
              <a:rPr sz="2000" spc="-55" dirty="0">
                <a:solidFill>
                  <a:srgbClr val="1A1B17"/>
                </a:solidFill>
                <a:latin typeface="Microsoft Sans Serif"/>
                <a:cs typeface="Microsoft Sans Serif"/>
              </a:rPr>
              <a:t>speeches,</a:t>
            </a:r>
            <a:r>
              <a:rPr sz="2000" spc="-70" dirty="0">
                <a:solidFill>
                  <a:srgbClr val="1A1B17"/>
                </a:solidFill>
                <a:latin typeface="Microsoft Sans Serif"/>
                <a:cs typeface="Microsoft Sans Serif"/>
              </a:rPr>
              <a:t> </a:t>
            </a:r>
            <a:r>
              <a:rPr sz="2000" spc="10" dirty="0">
                <a:solidFill>
                  <a:srgbClr val="1A1B17"/>
                </a:solidFill>
                <a:latin typeface="Microsoft Sans Serif"/>
                <a:cs typeface="Microsoft Sans Serif"/>
              </a:rPr>
              <a:t>reports,</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0" dirty="0">
                <a:solidFill>
                  <a:srgbClr val="1A1B17"/>
                </a:solidFill>
                <a:latin typeface="Microsoft Sans Serif"/>
                <a:cs typeface="Microsoft Sans Serif"/>
              </a:rPr>
              <a:t> </a:t>
            </a:r>
            <a:r>
              <a:rPr sz="2000" spc="-20" dirty="0">
                <a:solidFill>
                  <a:srgbClr val="1A1B17"/>
                </a:solidFill>
                <a:latin typeface="Microsoft Sans Serif"/>
                <a:cs typeface="Microsoft Sans Serif"/>
              </a:rPr>
              <a:t>more.</a:t>
            </a:r>
            <a:endParaRPr sz="2000">
              <a:latin typeface="Microsoft Sans Serif"/>
              <a:cs typeface="Microsoft Sans Serif"/>
            </a:endParaRPr>
          </a:p>
        </p:txBody>
      </p:sp>
      <p:sp>
        <p:nvSpPr>
          <p:cNvPr id="4" name="object 4"/>
          <p:cNvSpPr txBox="1"/>
          <p:nvPr/>
        </p:nvSpPr>
        <p:spPr>
          <a:xfrm>
            <a:off x="12034267" y="7149184"/>
            <a:ext cx="4417060" cy="1654810"/>
          </a:xfrm>
          <a:prstGeom prst="rect">
            <a:avLst/>
          </a:prstGeom>
        </p:spPr>
        <p:txBody>
          <a:bodyPr vert="horz" wrap="square" lIns="0" tIns="12700" rIns="0" bIns="0" rtlCol="0">
            <a:spAutoFit/>
          </a:bodyPr>
          <a:lstStyle/>
          <a:p>
            <a:pPr marL="12700">
              <a:lnSpc>
                <a:spcPct val="100000"/>
              </a:lnSpc>
              <a:spcBef>
                <a:spcPts val="100"/>
              </a:spcBef>
            </a:pPr>
            <a:r>
              <a:rPr sz="2500" spc="-300" dirty="0">
                <a:solidFill>
                  <a:srgbClr val="1A1B17"/>
                </a:solidFill>
                <a:latin typeface="Microsoft Sans Serif"/>
                <a:cs typeface="Microsoft Sans Serif"/>
              </a:rPr>
              <a:t>W</a:t>
            </a:r>
            <a:r>
              <a:rPr sz="2500" spc="-90" dirty="0">
                <a:solidFill>
                  <a:srgbClr val="1A1B17"/>
                </a:solidFill>
                <a:latin typeface="Microsoft Sans Serif"/>
                <a:cs typeface="Microsoft Sans Serif"/>
              </a:rPr>
              <a:t>ee</a:t>
            </a:r>
            <a:r>
              <a:rPr sz="2500" spc="35" dirty="0">
                <a:solidFill>
                  <a:srgbClr val="1A1B17"/>
                </a:solidFill>
                <a:latin typeface="Microsoft Sans Serif"/>
                <a:cs typeface="Microsoft Sans Serif"/>
              </a:rPr>
              <a:t>k</a:t>
            </a:r>
            <a:r>
              <a:rPr sz="2500" spc="40" dirty="0">
                <a:solidFill>
                  <a:srgbClr val="1A1B17"/>
                </a:solidFill>
                <a:latin typeface="Microsoft Sans Serif"/>
                <a:cs typeface="Microsoft Sans Serif"/>
              </a:rPr>
              <a:t>l</a:t>
            </a:r>
            <a:r>
              <a:rPr sz="2500" spc="75" dirty="0">
                <a:solidFill>
                  <a:srgbClr val="1A1B17"/>
                </a:solidFill>
                <a:latin typeface="Microsoft Sans Serif"/>
                <a:cs typeface="Microsoft Sans Serif"/>
              </a:rPr>
              <a:t>y</a:t>
            </a:r>
            <a:r>
              <a:rPr sz="2500" spc="-155" dirty="0">
                <a:solidFill>
                  <a:srgbClr val="1A1B17"/>
                </a:solidFill>
                <a:latin typeface="Microsoft Sans Serif"/>
                <a:cs typeface="Microsoft Sans Serif"/>
              </a:rPr>
              <a:t> </a:t>
            </a:r>
            <a:r>
              <a:rPr sz="2500" spc="-120" dirty="0">
                <a:solidFill>
                  <a:srgbClr val="1A1B17"/>
                </a:solidFill>
                <a:latin typeface="Microsoft Sans Serif"/>
                <a:cs typeface="Microsoft Sans Serif"/>
              </a:rPr>
              <a:t>sa</a:t>
            </a:r>
            <a:r>
              <a:rPr sz="2500" spc="40" dirty="0">
                <a:solidFill>
                  <a:srgbClr val="1A1B17"/>
                </a:solidFill>
                <a:latin typeface="Microsoft Sans Serif"/>
                <a:cs typeface="Microsoft Sans Serif"/>
              </a:rPr>
              <a:t>l</a:t>
            </a:r>
            <a:r>
              <a:rPr sz="2500" spc="-120" dirty="0">
                <a:solidFill>
                  <a:srgbClr val="1A1B17"/>
                </a:solidFill>
                <a:latin typeface="Microsoft Sans Serif"/>
                <a:cs typeface="Microsoft Sans Serif"/>
              </a:rPr>
              <a:t>a</a:t>
            </a:r>
            <a:r>
              <a:rPr sz="2500" spc="100" dirty="0">
                <a:solidFill>
                  <a:srgbClr val="1A1B17"/>
                </a:solidFill>
                <a:latin typeface="Microsoft Sans Serif"/>
                <a:cs typeface="Microsoft Sans Serif"/>
              </a:rPr>
              <a:t>r</a:t>
            </a:r>
            <a:r>
              <a:rPr sz="2500" spc="75" dirty="0">
                <a:solidFill>
                  <a:srgbClr val="1A1B17"/>
                </a:solidFill>
                <a:latin typeface="Microsoft Sans Serif"/>
                <a:cs typeface="Microsoft Sans Serif"/>
              </a:rPr>
              <a:t>y</a:t>
            </a:r>
            <a:r>
              <a:rPr sz="2500" spc="-155" dirty="0">
                <a:solidFill>
                  <a:srgbClr val="1A1B17"/>
                </a:solidFill>
                <a:latin typeface="Microsoft Sans Serif"/>
                <a:cs typeface="Microsoft Sans Serif"/>
              </a:rPr>
              <a:t> </a:t>
            </a:r>
            <a:r>
              <a:rPr sz="2500" spc="100" dirty="0">
                <a:solidFill>
                  <a:srgbClr val="1A1B17"/>
                </a:solidFill>
                <a:latin typeface="Microsoft Sans Serif"/>
                <a:cs typeface="Microsoft Sans Serif"/>
              </a:rPr>
              <a:t>r</a:t>
            </a:r>
            <a:r>
              <a:rPr sz="2500" spc="-90" dirty="0">
                <a:solidFill>
                  <a:srgbClr val="1A1B17"/>
                </a:solidFill>
                <a:latin typeface="Microsoft Sans Serif"/>
                <a:cs typeface="Microsoft Sans Serif"/>
              </a:rPr>
              <a:t>e</a:t>
            </a:r>
            <a:r>
              <a:rPr sz="2500" spc="40" dirty="0">
                <a:solidFill>
                  <a:srgbClr val="1A1B17"/>
                </a:solidFill>
                <a:latin typeface="Microsoft Sans Serif"/>
                <a:cs typeface="Microsoft Sans Serif"/>
              </a:rPr>
              <a:t>l</a:t>
            </a:r>
            <a:r>
              <a:rPr sz="2500" spc="-90" dirty="0">
                <a:solidFill>
                  <a:srgbClr val="1A1B17"/>
                </a:solidFill>
                <a:latin typeface="Microsoft Sans Serif"/>
                <a:cs typeface="Microsoft Sans Serif"/>
              </a:rPr>
              <a:t>e</a:t>
            </a:r>
            <a:r>
              <a:rPr sz="2500" spc="-120" dirty="0">
                <a:solidFill>
                  <a:srgbClr val="1A1B17"/>
                </a:solidFill>
                <a:latin typeface="Microsoft Sans Serif"/>
                <a:cs typeface="Microsoft Sans Serif"/>
              </a:rPr>
              <a:t>as</a:t>
            </a:r>
            <a:r>
              <a:rPr sz="2500" spc="-50" dirty="0">
                <a:solidFill>
                  <a:srgbClr val="1A1B17"/>
                </a:solidFill>
                <a:latin typeface="Microsoft Sans Serif"/>
                <a:cs typeface="Microsoft Sans Serif"/>
              </a:rPr>
              <a:t>e</a:t>
            </a:r>
            <a:endParaRPr sz="2500">
              <a:latin typeface="Microsoft Sans Serif"/>
              <a:cs typeface="Microsoft Sans Serif"/>
            </a:endParaRPr>
          </a:p>
          <a:p>
            <a:pPr marL="12700" marR="5080">
              <a:lnSpc>
                <a:spcPct val="114799"/>
              </a:lnSpc>
              <a:spcBef>
                <a:spcPts val="1555"/>
              </a:spcBef>
            </a:pPr>
            <a:r>
              <a:rPr sz="2000" dirty="0">
                <a:solidFill>
                  <a:srgbClr val="1A1B17"/>
                </a:solidFill>
                <a:latin typeface="Microsoft Sans Serif"/>
                <a:cs typeface="Microsoft Sans Serif"/>
              </a:rPr>
              <a:t>Presentations</a:t>
            </a:r>
            <a:r>
              <a:rPr sz="2000" spc="-80" dirty="0">
                <a:solidFill>
                  <a:srgbClr val="1A1B17"/>
                </a:solidFill>
                <a:latin typeface="Microsoft Sans Serif"/>
                <a:cs typeface="Microsoft Sans Serif"/>
              </a:rPr>
              <a:t> </a:t>
            </a:r>
            <a:r>
              <a:rPr sz="2000" spc="-15" dirty="0">
                <a:solidFill>
                  <a:srgbClr val="1A1B17"/>
                </a:solidFill>
                <a:latin typeface="Microsoft Sans Serif"/>
                <a:cs typeface="Microsoft Sans Serif"/>
              </a:rPr>
              <a:t>are</a:t>
            </a:r>
            <a:r>
              <a:rPr sz="2000" spc="-75" dirty="0">
                <a:solidFill>
                  <a:srgbClr val="1A1B17"/>
                </a:solidFill>
                <a:latin typeface="Microsoft Sans Serif"/>
                <a:cs typeface="Microsoft Sans Serif"/>
              </a:rPr>
              <a:t> </a:t>
            </a:r>
            <a:r>
              <a:rPr sz="2000" spc="5" dirty="0">
                <a:solidFill>
                  <a:srgbClr val="1A1B17"/>
                </a:solidFill>
                <a:latin typeface="Microsoft Sans Serif"/>
                <a:cs typeface="Microsoft Sans Serif"/>
              </a:rPr>
              <a:t>communication</a:t>
            </a:r>
            <a:r>
              <a:rPr sz="2000" spc="-80"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 </a:t>
            </a:r>
            <a:r>
              <a:rPr sz="2000" spc="-515" dirty="0">
                <a:solidFill>
                  <a:srgbClr val="1A1B17"/>
                </a:solidFill>
                <a:latin typeface="Microsoft Sans Serif"/>
                <a:cs typeface="Microsoft Sans Serif"/>
              </a:rPr>
              <a:t> </a:t>
            </a:r>
            <a:r>
              <a:rPr sz="2000" spc="70" dirty="0">
                <a:solidFill>
                  <a:srgbClr val="1A1B17"/>
                </a:solidFill>
                <a:latin typeface="Microsoft Sans Serif"/>
                <a:cs typeface="Microsoft Sans Serif"/>
              </a:rPr>
              <a:t>that </a:t>
            </a:r>
            <a:r>
              <a:rPr sz="2000" spc="-40" dirty="0">
                <a:solidFill>
                  <a:srgbClr val="1A1B17"/>
                </a:solidFill>
                <a:latin typeface="Microsoft Sans Serif"/>
                <a:cs typeface="Microsoft Sans Serif"/>
              </a:rPr>
              <a:t>can </a:t>
            </a:r>
            <a:r>
              <a:rPr sz="2000" spc="-25" dirty="0">
                <a:solidFill>
                  <a:srgbClr val="1A1B17"/>
                </a:solidFill>
                <a:latin typeface="Microsoft Sans Serif"/>
                <a:cs typeface="Microsoft Sans Serif"/>
              </a:rPr>
              <a:t>be </a:t>
            </a:r>
            <a:r>
              <a:rPr sz="2000" spc="-35" dirty="0">
                <a:solidFill>
                  <a:srgbClr val="1A1B17"/>
                </a:solidFill>
                <a:latin typeface="Microsoft Sans Serif"/>
                <a:cs typeface="Microsoft Sans Serif"/>
              </a:rPr>
              <a:t>used </a:t>
            </a:r>
            <a:r>
              <a:rPr sz="2000" spc="-80" dirty="0">
                <a:solidFill>
                  <a:srgbClr val="1A1B17"/>
                </a:solidFill>
                <a:latin typeface="Microsoft Sans Serif"/>
                <a:cs typeface="Microsoft Sans Serif"/>
              </a:rPr>
              <a:t>as </a:t>
            </a:r>
            <a:r>
              <a:rPr sz="2000" dirty="0">
                <a:solidFill>
                  <a:srgbClr val="1A1B17"/>
                </a:solidFill>
                <a:latin typeface="Microsoft Sans Serif"/>
                <a:cs typeface="Microsoft Sans Serif"/>
              </a:rPr>
              <a:t>demonstrations, </a:t>
            </a:r>
            <a:r>
              <a:rPr sz="2000" spc="5" dirty="0">
                <a:solidFill>
                  <a:srgbClr val="1A1B17"/>
                </a:solidFill>
                <a:latin typeface="Microsoft Sans Serif"/>
                <a:cs typeface="Microsoft Sans Serif"/>
              </a:rPr>
              <a:t> </a:t>
            </a:r>
            <a:r>
              <a:rPr sz="2000" spc="-5" dirty="0">
                <a:solidFill>
                  <a:srgbClr val="1A1B17"/>
                </a:solidFill>
                <a:latin typeface="Microsoft Sans Serif"/>
                <a:cs typeface="Microsoft Sans Serif"/>
              </a:rPr>
              <a:t>lectures,</a:t>
            </a:r>
            <a:r>
              <a:rPr sz="2000" spc="-75" dirty="0">
                <a:solidFill>
                  <a:srgbClr val="1A1B17"/>
                </a:solidFill>
                <a:latin typeface="Microsoft Sans Serif"/>
                <a:cs typeface="Microsoft Sans Serif"/>
              </a:rPr>
              <a:t> </a:t>
            </a:r>
            <a:r>
              <a:rPr sz="2000" spc="-55" dirty="0">
                <a:solidFill>
                  <a:srgbClr val="1A1B17"/>
                </a:solidFill>
                <a:latin typeface="Microsoft Sans Serif"/>
                <a:cs typeface="Microsoft Sans Serif"/>
              </a:rPr>
              <a:t>speeches,</a:t>
            </a:r>
            <a:r>
              <a:rPr sz="2000" spc="-70" dirty="0">
                <a:solidFill>
                  <a:srgbClr val="1A1B17"/>
                </a:solidFill>
                <a:latin typeface="Microsoft Sans Serif"/>
                <a:cs typeface="Microsoft Sans Serif"/>
              </a:rPr>
              <a:t> </a:t>
            </a:r>
            <a:r>
              <a:rPr sz="2000" spc="10" dirty="0">
                <a:solidFill>
                  <a:srgbClr val="1A1B17"/>
                </a:solidFill>
                <a:latin typeface="Microsoft Sans Serif"/>
                <a:cs typeface="Microsoft Sans Serif"/>
              </a:rPr>
              <a:t>reports,</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0" dirty="0">
                <a:solidFill>
                  <a:srgbClr val="1A1B17"/>
                </a:solidFill>
                <a:latin typeface="Microsoft Sans Serif"/>
                <a:cs typeface="Microsoft Sans Serif"/>
              </a:rPr>
              <a:t> </a:t>
            </a:r>
            <a:r>
              <a:rPr sz="2000" spc="-20" dirty="0">
                <a:solidFill>
                  <a:srgbClr val="1A1B17"/>
                </a:solidFill>
                <a:latin typeface="Microsoft Sans Serif"/>
                <a:cs typeface="Microsoft Sans Serif"/>
              </a:rPr>
              <a:t>more.</a:t>
            </a:r>
            <a:endParaRPr sz="2000">
              <a:latin typeface="Microsoft Sans Serif"/>
              <a:cs typeface="Microsoft Sans Serif"/>
            </a:endParaRPr>
          </a:p>
        </p:txBody>
      </p:sp>
      <p:sp>
        <p:nvSpPr>
          <p:cNvPr id="5" name="object 5"/>
          <p:cNvSpPr txBox="1"/>
          <p:nvPr/>
        </p:nvSpPr>
        <p:spPr>
          <a:xfrm>
            <a:off x="12034267" y="1442995"/>
            <a:ext cx="4417060" cy="1654810"/>
          </a:xfrm>
          <a:prstGeom prst="rect">
            <a:avLst/>
          </a:prstGeom>
        </p:spPr>
        <p:txBody>
          <a:bodyPr vert="horz" wrap="square" lIns="0" tIns="12700" rIns="0" bIns="0" rtlCol="0">
            <a:spAutoFit/>
          </a:bodyPr>
          <a:lstStyle/>
          <a:p>
            <a:pPr marL="12700">
              <a:lnSpc>
                <a:spcPct val="100000"/>
              </a:lnSpc>
              <a:spcBef>
                <a:spcPts val="100"/>
              </a:spcBef>
            </a:pPr>
            <a:r>
              <a:rPr sz="2500" spc="-165" dirty="0">
                <a:solidFill>
                  <a:srgbClr val="1A1B17"/>
                </a:solidFill>
                <a:latin typeface="Microsoft Sans Serif"/>
                <a:cs typeface="Microsoft Sans Serif"/>
              </a:rPr>
              <a:t>F</a:t>
            </a:r>
            <a:r>
              <a:rPr sz="2500" spc="40" dirty="0">
                <a:solidFill>
                  <a:srgbClr val="1A1B17"/>
                </a:solidFill>
                <a:latin typeface="Microsoft Sans Serif"/>
                <a:cs typeface="Microsoft Sans Serif"/>
              </a:rPr>
              <a:t>l</a:t>
            </a:r>
            <a:r>
              <a:rPr sz="2500" spc="-90" dirty="0">
                <a:solidFill>
                  <a:srgbClr val="1A1B17"/>
                </a:solidFill>
                <a:latin typeface="Microsoft Sans Serif"/>
                <a:cs typeface="Microsoft Sans Serif"/>
              </a:rPr>
              <a:t>e</a:t>
            </a:r>
            <a:r>
              <a:rPr sz="2500" dirty="0">
                <a:solidFill>
                  <a:srgbClr val="1A1B17"/>
                </a:solidFill>
                <a:latin typeface="Microsoft Sans Serif"/>
                <a:cs typeface="Microsoft Sans Serif"/>
              </a:rPr>
              <a:t>x</a:t>
            </a:r>
            <a:r>
              <a:rPr sz="2500" spc="20" dirty="0">
                <a:solidFill>
                  <a:srgbClr val="1A1B17"/>
                </a:solidFill>
                <a:latin typeface="Microsoft Sans Serif"/>
                <a:cs typeface="Microsoft Sans Serif"/>
              </a:rPr>
              <a:t>i</a:t>
            </a:r>
            <a:r>
              <a:rPr sz="2500" spc="-30" dirty="0">
                <a:solidFill>
                  <a:srgbClr val="1A1B17"/>
                </a:solidFill>
                <a:latin typeface="Microsoft Sans Serif"/>
                <a:cs typeface="Microsoft Sans Serif"/>
              </a:rPr>
              <a:t>b</a:t>
            </a:r>
            <a:r>
              <a:rPr sz="2500" spc="40" dirty="0">
                <a:solidFill>
                  <a:srgbClr val="1A1B17"/>
                </a:solidFill>
                <a:latin typeface="Microsoft Sans Serif"/>
                <a:cs typeface="Microsoft Sans Serif"/>
              </a:rPr>
              <a:t>l</a:t>
            </a:r>
            <a:r>
              <a:rPr sz="2500" spc="-50" dirty="0">
                <a:solidFill>
                  <a:srgbClr val="1A1B17"/>
                </a:solidFill>
                <a:latin typeface="Microsoft Sans Serif"/>
                <a:cs typeface="Microsoft Sans Serif"/>
              </a:rPr>
              <a:t>e</a:t>
            </a:r>
            <a:r>
              <a:rPr sz="2500" spc="-155" dirty="0">
                <a:solidFill>
                  <a:srgbClr val="1A1B17"/>
                </a:solidFill>
                <a:latin typeface="Microsoft Sans Serif"/>
                <a:cs typeface="Microsoft Sans Serif"/>
              </a:rPr>
              <a:t> </a:t>
            </a:r>
            <a:r>
              <a:rPr sz="2500" spc="-60" dirty="0">
                <a:solidFill>
                  <a:srgbClr val="1A1B17"/>
                </a:solidFill>
                <a:latin typeface="Microsoft Sans Serif"/>
                <a:cs typeface="Microsoft Sans Serif"/>
              </a:rPr>
              <a:t>w</a:t>
            </a:r>
            <a:r>
              <a:rPr sz="2500" spc="-40" dirty="0">
                <a:solidFill>
                  <a:srgbClr val="1A1B17"/>
                </a:solidFill>
                <a:latin typeface="Microsoft Sans Serif"/>
                <a:cs typeface="Microsoft Sans Serif"/>
              </a:rPr>
              <a:t>o</a:t>
            </a:r>
            <a:r>
              <a:rPr sz="2500" spc="100" dirty="0">
                <a:solidFill>
                  <a:srgbClr val="1A1B17"/>
                </a:solidFill>
                <a:latin typeface="Microsoft Sans Serif"/>
                <a:cs typeface="Microsoft Sans Serif"/>
              </a:rPr>
              <a:t>r</a:t>
            </a:r>
            <a:r>
              <a:rPr sz="2500" spc="35" dirty="0">
                <a:solidFill>
                  <a:srgbClr val="1A1B17"/>
                </a:solidFill>
                <a:latin typeface="Microsoft Sans Serif"/>
                <a:cs typeface="Microsoft Sans Serif"/>
              </a:rPr>
              <a:t>k</a:t>
            </a:r>
            <a:r>
              <a:rPr sz="2500" spc="20" dirty="0">
                <a:solidFill>
                  <a:srgbClr val="1A1B17"/>
                </a:solidFill>
                <a:latin typeface="Microsoft Sans Serif"/>
                <a:cs typeface="Microsoft Sans Serif"/>
              </a:rPr>
              <a:t>i</a:t>
            </a:r>
            <a:r>
              <a:rPr sz="2500" spc="-25" dirty="0">
                <a:solidFill>
                  <a:srgbClr val="1A1B17"/>
                </a:solidFill>
                <a:latin typeface="Microsoft Sans Serif"/>
                <a:cs typeface="Microsoft Sans Serif"/>
              </a:rPr>
              <a:t>n</a:t>
            </a:r>
            <a:r>
              <a:rPr sz="2500" spc="15" dirty="0">
                <a:solidFill>
                  <a:srgbClr val="1A1B17"/>
                </a:solidFill>
                <a:latin typeface="Microsoft Sans Serif"/>
                <a:cs typeface="Microsoft Sans Serif"/>
              </a:rPr>
              <a:t>g</a:t>
            </a:r>
            <a:r>
              <a:rPr sz="2500" spc="-155" dirty="0">
                <a:solidFill>
                  <a:srgbClr val="1A1B17"/>
                </a:solidFill>
                <a:latin typeface="Microsoft Sans Serif"/>
                <a:cs typeface="Microsoft Sans Serif"/>
              </a:rPr>
              <a:t> </a:t>
            </a:r>
            <a:r>
              <a:rPr sz="2500" spc="-25" dirty="0">
                <a:solidFill>
                  <a:srgbClr val="1A1B17"/>
                </a:solidFill>
                <a:latin typeface="Microsoft Sans Serif"/>
                <a:cs typeface="Microsoft Sans Serif"/>
              </a:rPr>
              <a:t>h</a:t>
            </a:r>
            <a:r>
              <a:rPr sz="2500" spc="-40" dirty="0">
                <a:solidFill>
                  <a:srgbClr val="1A1B17"/>
                </a:solidFill>
                <a:latin typeface="Microsoft Sans Serif"/>
                <a:cs typeface="Microsoft Sans Serif"/>
              </a:rPr>
              <a:t>o</a:t>
            </a:r>
            <a:r>
              <a:rPr sz="2500" spc="-25" dirty="0">
                <a:solidFill>
                  <a:srgbClr val="1A1B17"/>
                </a:solidFill>
                <a:latin typeface="Microsoft Sans Serif"/>
                <a:cs typeface="Microsoft Sans Serif"/>
              </a:rPr>
              <a:t>u</a:t>
            </a:r>
            <a:r>
              <a:rPr sz="2500" spc="100" dirty="0">
                <a:solidFill>
                  <a:srgbClr val="1A1B17"/>
                </a:solidFill>
                <a:latin typeface="Microsoft Sans Serif"/>
                <a:cs typeface="Microsoft Sans Serif"/>
              </a:rPr>
              <a:t>r</a:t>
            </a:r>
            <a:r>
              <a:rPr sz="2500" spc="-80" dirty="0">
                <a:solidFill>
                  <a:srgbClr val="1A1B17"/>
                </a:solidFill>
                <a:latin typeface="Microsoft Sans Serif"/>
                <a:cs typeface="Microsoft Sans Serif"/>
              </a:rPr>
              <a:t>s</a:t>
            </a:r>
            <a:endParaRPr sz="2500">
              <a:latin typeface="Microsoft Sans Serif"/>
              <a:cs typeface="Microsoft Sans Serif"/>
            </a:endParaRPr>
          </a:p>
          <a:p>
            <a:pPr marL="12700" marR="5080">
              <a:lnSpc>
                <a:spcPct val="114799"/>
              </a:lnSpc>
              <a:spcBef>
                <a:spcPts val="1555"/>
              </a:spcBef>
            </a:pPr>
            <a:r>
              <a:rPr sz="2000" dirty="0">
                <a:solidFill>
                  <a:srgbClr val="1A1B17"/>
                </a:solidFill>
                <a:latin typeface="Microsoft Sans Serif"/>
                <a:cs typeface="Microsoft Sans Serif"/>
              </a:rPr>
              <a:t>Presentations</a:t>
            </a:r>
            <a:r>
              <a:rPr sz="2000" spc="-80" dirty="0">
                <a:solidFill>
                  <a:srgbClr val="1A1B17"/>
                </a:solidFill>
                <a:latin typeface="Microsoft Sans Serif"/>
                <a:cs typeface="Microsoft Sans Serif"/>
              </a:rPr>
              <a:t> </a:t>
            </a:r>
            <a:r>
              <a:rPr sz="2000" spc="-15" dirty="0">
                <a:solidFill>
                  <a:srgbClr val="1A1B17"/>
                </a:solidFill>
                <a:latin typeface="Microsoft Sans Serif"/>
                <a:cs typeface="Microsoft Sans Serif"/>
              </a:rPr>
              <a:t>are</a:t>
            </a:r>
            <a:r>
              <a:rPr sz="2000" spc="-75" dirty="0">
                <a:solidFill>
                  <a:srgbClr val="1A1B17"/>
                </a:solidFill>
                <a:latin typeface="Microsoft Sans Serif"/>
                <a:cs typeface="Microsoft Sans Serif"/>
              </a:rPr>
              <a:t> </a:t>
            </a:r>
            <a:r>
              <a:rPr sz="2000" spc="5" dirty="0">
                <a:solidFill>
                  <a:srgbClr val="1A1B17"/>
                </a:solidFill>
                <a:latin typeface="Microsoft Sans Serif"/>
                <a:cs typeface="Microsoft Sans Serif"/>
              </a:rPr>
              <a:t>communication</a:t>
            </a:r>
            <a:r>
              <a:rPr sz="2000" spc="-80"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 </a:t>
            </a:r>
            <a:r>
              <a:rPr sz="2000" spc="-515" dirty="0">
                <a:solidFill>
                  <a:srgbClr val="1A1B17"/>
                </a:solidFill>
                <a:latin typeface="Microsoft Sans Serif"/>
                <a:cs typeface="Microsoft Sans Serif"/>
              </a:rPr>
              <a:t> </a:t>
            </a:r>
            <a:r>
              <a:rPr sz="2000" spc="70" dirty="0">
                <a:solidFill>
                  <a:srgbClr val="1A1B17"/>
                </a:solidFill>
                <a:latin typeface="Microsoft Sans Serif"/>
                <a:cs typeface="Microsoft Sans Serif"/>
              </a:rPr>
              <a:t>that </a:t>
            </a:r>
            <a:r>
              <a:rPr sz="2000" spc="-40" dirty="0">
                <a:solidFill>
                  <a:srgbClr val="1A1B17"/>
                </a:solidFill>
                <a:latin typeface="Microsoft Sans Serif"/>
                <a:cs typeface="Microsoft Sans Serif"/>
              </a:rPr>
              <a:t>can </a:t>
            </a:r>
            <a:r>
              <a:rPr sz="2000" spc="-25" dirty="0">
                <a:solidFill>
                  <a:srgbClr val="1A1B17"/>
                </a:solidFill>
                <a:latin typeface="Microsoft Sans Serif"/>
                <a:cs typeface="Microsoft Sans Serif"/>
              </a:rPr>
              <a:t>be </a:t>
            </a:r>
            <a:r>
              <a:rPr sz="2000" spc="-35" dirty="0">
                <a:solidFill>
                  <a:srgbClr val="1A1B17"/>
                </a:solidFill>
                <a:latin typeface="Microsoft Sans Serif"/>
                <a:cs typeface="Microsoft Sans Serif"/>
              </a:rPr>
              <a:t>used </a:t>
            </a:r>
            <a:r>
              <a:rPr sz="2000" spc="-80" dirty="0">
                <a:solidFill>
                  <a:srgbClr val="1A1B17"/>
                </a:solidFill>
                <a:latin typeface="Microsoft Sans Serif"/>
                <a:cs typeface="Microsoft Sans Serif"/>
              </a:rPr>
              <a:t>as </a:t>
            </a:r>
            <a:r>
              <a:rPr sz="2000" dirty="0">
                <a:solidFill>
                  <a:srgbClr val="1A1B17"/>
                </a:solidFill>
                <a:latin typeface="Microsoft Sans Serif"/>
                <a:cs typeface="Microsoft Sans Serif"/>
              </a:rPr>
              <a:t>demonstrations, </a:t>
            </a:r>
            <a:r>
              <a:rPr sz="2000" spc="5" dirty="0">
                <a:solidFill>
                  <a:srgbClr val="1A1B17"/>
                </a:solidFill>
                <a:latin typeface="Microsoft Sans Serif"/>
                <a:cs typeface="Microsoft Sans Serif"/>
              </a:rPr>
              <a:t> </a:t>
            </a:r>
            <a:r>
              <a:rPr sz="2000" spc="-5" dirty="0">
                <a:solidFill>
                  <a:srgbClr val="1A1B17"/>
                </a:solidFill>
                <a:latin typeface="Microsoft Sans Serif"/>
                <a:cs typeface="Microsoft Sans Serif"/>
              </a:rPr>
              <a:t>lectures,</a:t>
            </a:r>
            <a:r>
              <a:rPr sz="2000" spc="-75" dirty="0">
                <a:solidFill>
                  <a:srgbClr val="1A1B17"/>
                </a:solidFill>
                <a:latin typeface="Microsoft Sans Serif"/>
                <a:cs typeface="Microsoft Sans Serif"/>
              </a:rPr>
              <a:t> </a:t>
            </a:r>
            <a:r>
              <a:rPr sz="2000" spc="-55" dirty="0">
                <a:solidFill>
                  <a:srgbClr val="1A1B17"/>
                </a:solidFill>
                <a:latin typeface="Microsoft Sans Serif"/>
                <a:cs typeface="Microsoft Sans Serif"/>
              </a:rPr>
              <a:t>speeches,</a:t>
            </a:r>
            <a:r>
              <a:rPr sz="2000" spc="-70" dirty="0">
                <a:solidFill>
                  <a:srgbClr val="1A1B17"/>
                </a:solidFill>
                <a:latin typeface="Microsoft Sans Serif"/>
                <a:cs typeface="Microsoft Sans Serif"/>
              </a:rPr>
              <a:t> </a:t>
            </a:r>
            <a:r>
              <a:rPr sz="2000" spc="10" dirty="0">
                <a:solidFill>
                  <a:srgbClr val="1A1B17"/>
                </a:solidFill>
                <a:latin typeface="Microsoft Sans Serif"/>
                <a:cs typeface="Microsoft Sans Serif"/>
              </a:rPr>
              <a:t>reports,</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0" dirty="0">
                <a:solidFill>
                  <a:srgbClr val="1A1B17"/>
                </a:solidFill>
                <a:latin typeface="Microsoft Sans Serif"/>
                <a:cs typeface="Microsoft Sans Serif"/>
              </a:rPr>
              <a:t> </a:t>
            </a:r>
            <a:r>
              <a:rPr sz="2000" spc="-20" dirty="0">
                <a:solidFill>
                  <a:srgbClr val="1A1B17"/>
                </a:solidFill>
                <a:latin typeface="Microsoft Sans Serif"/>
                <a:cs typeface="Microsoft Sans Serif"/>
              </a:rPr>
              <a:t>more.</a:t>
            </a:r>
            <a:endParaRPr sz="2000">
              <a:latin typeface="Microsoft Sans Serif"/>
              <a:cs typeface="Microsoft Sans Serif"/>
            </a:endParaRPr>
          </a:p>
        </p:txBody>
      </p:sp>
      <p:sp>
        <p:nvSpPr>
          <p:cNvPr id="6" name="object 6"/>
          <p:cNvSpPr txBox="1"/>
          <p:nvPr/>
        </p:nvSpPr>
        <p:spPr>
          <a:xfrm>
            <a:off x="1016000" y="3646485"/>
            <a:ext cx="7173595" cy="2795905"/>
          </a:xfrm>
          <a:prstGeom prst="rect">
            <a:avLst/>
          </a:prstGeom>
        </p:spPr>
        <p:txBody>
          <a:bodyPr vert="horz" wrap="square" lIns="0" tIns="151130" rIns="0" bIns="0" rtlCol="0">
            <a:spAutoFit/>
          </a:bodyPr>
          <a:lstStyle/>
          <a:p>
            <a:pPr marL="12700" marR="5080">
              <a:lnSpc>
                <a:spcPts val="10410"/>
              </a:lnSpc>
              <a:spcBef>
                <a:spcPts val="1190"/>
              </a:spcBef>
            </a:pPr>
            <a:r>
              <a:rPr sz="9500" b="1" spc="-620" dirty="0">
                <a:solidFill>
                  <a:srgbClr val="1A1B17"/>
                </a:solidFill>
                <a:latin typeface="Cambria"/>
                <a:cs typeface="Cambria"/>
              </a:rPr>
              <a:t>Support</a:t>
            </a:r>
            <a:r>
              <a:rPr sz="9500" b="1" spc="-615" dirty="0">
                <a:solidFill>
                  <a:srgbClr val="1A1B17"/>
                </a:solidFill>
                <a:latin typeface="Cambria"/>
                <a:cs typeface="Cambria"/>
              </a:rPr>
              <a:t> </a:t>
            </a:r>
            <a:r>
              <a:rPr sz="9500" b="1" spc="-505" dirty="0">
                <a:solidFill>
                  <a:srgbClr val="1A1B17"/>
                </a:solidFill>
                <a:latin typeface="Cambria"/>
                <a:cs typeface="Cambria"/>
              </a:rPr>
              <a:t>You </a:t>
            </a:r>
            <a:r>
              <a:rPr sz="9500" b="1" spc="-500" dirty="0">
                <a:solidFill>
                  <a:srgbClr val="1A1B17"/>
                </a:solidFill>
                <a:latin typeface="Cambria"/>
                <a:cs typeface="Cambria"/>
              </a:rPr>
              <a:t> </a:t>
            </a:r>
            <a:r>
              <a:rPr sz="9500" b="1" spc="-270" dirty="0">
                <a:solidFill>
                  <a:srgbClr val="1A1B17"/>
                </a:solidFill>
                <a:latin typeface="Cambria"/>
                <a:cs typeface="Cambria"/>
              </a:rPr>
              <a:t>Can</a:t>
            </a:r>
            <a:r>
              <a:rPr sz="9500" b="1" spc="80" dirty="0">
                <a:solidFill>
                  <a:srgbClr val="1A1B17"/>
                </a:solidFill>
                <a:latin typeface="Cambria"/>
                <a:cs typeface="Cambria"/>
              </a:rPr>
              <a:t> </a:t>
            </a:r>
            <a:r>
              <a:rPr sz="9500" b="1" spc="-330" dirty="0">
                <a:solidFill>
                  <a:srgbClr val="1A1B17"/>
                </a:solidFill>
                <a:latin typeface="Cambria"/>
                <a:cs typeface="Cambria"/>
              </a:rPr>
              <a:t>Count</a:t>
            </a:r>
            <a:r>
              <a:rPr sz="9500" b="1" spc="80" dirty="0">
                <a:solidFill>
                  <a:srgbClr val="1A1B17"/>
                </a:solidFill>
                <a:latin typeface="Cambria"/>
                <a:cs typeface="Cambria"/>
              </a:rPr>
              <a:t> </a:t>
            </a:r>
            <a:r>
              <a:rPr sz="9500" b="1" spc="-35" dirty="0">
                <a:solidFill>
                  <a:srgbClr val="1A1B17"/>
                </a:solidFill>
                <a:latin typeface="Cambria"/>
                <a:cs typeface="Cambria"/>
              </a:rPr>
              <a:t>On</a:t>
            </a:r>
            <a:endParaRPr sz="9500">
              <a:latin typeface="Cambria"/>
              <a:cs typeface="Cambria"/>
            </a:endParaRPr>
          </a:p>
        </p:txBody>
      </p:sp>
      <p:sp>
        <p:nvSpPr>
          <p:cNvPr id="7" name="object 7"/>
          <p:cNvSpPr/>
          <p:nvPr/>
        </p:nvSpPr>
        <p:spPr>
          <a:xfrm>
            <a:off x="1028700" y="8591234"/>
            <a:ext cx="9058275" cy="28575"/>
          </a:xfrm>
          <a:custGeom>
            <a:avLst/>
            <a:gdLst/>
            <a:ahLst/>
            <a:cxnLst/>
            <a:rect l="l" t="t" r="r" b="b"/>
            <a:pathLst>
              <a:path w="9058275" h="28575">
                <a:moveTo>
                  <a:pt x="9058274" y="28574"/>
                </a:moveTo>
                <a:lnTo>
                  <a:pt x="0" y="28574"/>
                </a:lnTo>
                <a:lnTo>
                  <a:pt x="0" y="0"/>
                </a:lnTo>
                <a:lnTo>
                  <a:pt x="9058274" y="0"/>
                </a:lnTo>
                <a:lnTo>
                  <a:pt x="9058274" y="28574"/>
                </a:lnTo>
                <a:close/>
              </a:path>
            </a:pathLst>
          </a:custGeom>
          <a:solidFill>
            <a:srgbClr val="CCA63C"/>
          </a:solidFill>
        </p:spPr>
        <p:txBody>
          <a:bodyPr wrap="square" lIns="0" tIns="0" rIns="0" bIns="0" rtlCol="0"/>
          <a:lstStyle/>
          <a:p>
            <a:endParaRPr/>
          </a:p>
        </p:txBody>
      </p:sp>
      <p:sp>
        <p:nvSpPr>
          <p:cNvPr id="8" name="object 8"/>
          <p:cNvSpPr txBox="1"/>
          <p:nvPr/>
        </p:nvSpPr>
        <p:spPr>
          <a:xfrm>
            <a:off x="1016000" y="8991510"/>
            <a:ext cx="3611245" cy="254000"/>
          </a:xfrm>
          <a:prstGeom prst="rect">
            <a:avLst/>
          </a:prstGeom>
        </p:spPr>
        <p:txBody>
          <a:bodyPr vert="horz" wrap="square" lIns="0" tIns="12700" rIns="0" bIns="0" rtlCol="0">
            <a:spAutoFit/>
          </a:bodyPr>
          <a:lstStyle/>
          <a:p>
            <a:pPr marL="12700">
              <a:lnSpc>
                <a:spcPct val="100000"/>
              </a:lnSpc>
              <a:spcBef>
                <a:spcPts val="100"/>
              </a:spcBef>
            </a:pPr>
            <a:r>
              <a:rPr sz="1500" spc="-25" dirty="0">
                <a:solidFill>
                  <a:srgbClr val="1A1B17"/>
                </a:solidFill>
                <a:latin typeface="Microsoft Sans Serif"/>
                <a:cs typeface="Microsoft Sans Serif"/>
              </a:rPr>
              <a:t>ZIMCORE</a:t>
            </a:r>
            <a:r>
              <a:rPr sz="1500" spc="25" dirty="0">
                <a:solidFill>
                  <a:srgbClr val="1A1B17"/>
                </a:solidFill>
                <a:latin typeface="Microsoft Sans Serif"/>
                <a:cs typeface="Microsoft Sans Serif"/>
              </a:rPr>
              <a:t> </a:t>
            </a:r>
            <a:r>
              <a:rPr sz="1500" spc="-35" dirty="0">
                <a:solidFill>
                  <a:srgbClr val="1A1B17"/>
                </a:solidFill>
                <a:latin typeface="Microsoft Sans Serif"/>
                <a:cs typeface="Microsoft Sans Serif"/>
              </a:rPr>
              <a:t>HUBS</a:t>
            </a:r>
            <a:r>
              <a:rPr sz="1500" spc="25" dirty="0">
                <a:solidFill>
                  <a:srgbClr val="1A1B17"/>
                </a:solidFill>
                <a:latin typeface="Microsoft Sans Serif"/>
                <a:cs typeface="Microsoft Sans Serif"/>
              </a:rPr>
              <a:t> </a:t>
            </a:r>
            <a:r>
              <a:rPr sz="1500" spc="15" dirty="0">
                <a:solidFill>
                  <a:srgbClr val="1A1B17"/>
                </a:solidFill>
                <a:latin typeface="Microsoft Sans Serif"/>
                <a:cs typeface="Microsoft Sans Serif"/>
              </a:rPr>
              <a:t>|</a:t>
            </a:r>
            <a:r>
              <a:rPr sz="1500" spc="25" dirty="0">
                <a:solidFill>
                  <a:srgbClr val="1A1B17"/>
                </a:solidFill>
                <a:latin typeface="Microsoft Sans Serif"/>
                <a:cs typeface="Microsoft Sans Serif"/>
              </a:rPr>
              <a:t> </a:t>
            </a:r>
            <a:r>
              <a:rPr sz="1500" spc="-55" dirty="0">
                <a:solidFill>
                  <a:srgbClr val="1A1B17"/>
                </a:solidFill>
                <a:latin typeface="Microsoft Sans Serif"/>
                <a:cs typeface="Microsoft Sans Serif"/>
              </a:rPr>
              <a:t>TOWN</a:t>
            </a:r>
            <a:r>
              <a:rPr sz="1500" spc="25" dirty="0">
                <a:solidFill>
                  <a:srgbClr val="1A1B17"/>
                </a:solidFill>
                <a:latin typeface="Microsoft Sans Serif"/>
                <a:cs typeface="Microsoft Sans Serif"/>
              </a:rPr>
              <a:t> </a:t>
            </a:r>
            <a:r>
              <a:rPr sz="1500" spc="15" dirty="0">
                <a:solidFill>
                  <a:srgbClr val="1A1B17"/>
                </a:solidFill>
                <a:latin typeface="Microsoft Sans Serif"/>
                <a:cs typeface="Microsoft Sans Serif"/>
              </a:rPr>
              <a:t>HALL</a:t>
            </a:r>
            <a:r>
              <a:rPr sz="1500" spc="25" dirty="0">
                <a:solidFill>
                  <a:srgbClr val="1A1B17"/>
                </a:solidFill>
                <a:latin typeface="Microsoft Sans Serif"/>
                <a:cs typeface="Microsoft Sans Serif"/>
              </a:rPr>
              <a:t> </a:t>
            </a:r>
            <a:r>
              <a:rPr sz="1500" spc="-35" dirty="0">
                <a:solidFill>
                  <a:srgbClr val="1A1B17"/>
                </a:solidFill>
                <a:latin typeface="Microsoft Sans Serif"/>
                <a:cs typeface="Microsoft Sans Serif"/>
              </a:rPr>
              <a:t>MEETING</a:t>
            </a:r>
            <a:endParaRPr sz="1500">
              <a:latin typeface="Microsoft Sans Serif"/>
              <a:cs typeface="Microsoft Sans Serif"/>
            </a:endParaRPr>
          </a:p>
        </p:txBody>
      </p:sp>
      <p:sp>
        <p:nvSpPr>
          <p:cNvPr id="9" name="object 9"/>
          <p:cNvSpPr/>
          <p:nvPr/>
        </p:nvSpPr>
        <p:spPr>
          <a:xfrm>
            <a:off x="1028700" y="1028700"/>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10" name="object 10"/>
          <p:cNvSpPr txBox="1"/>
          <p:nvPr/>
        </p:nvSpPr>
        <p:spPr>
          <a:xfrm>
            <a:off x="1279094" y="1208427"/>
            <a:ext cx="407670" cy="482600"/>
          </a:xfrm>
          <a:prstGeom prst="rect">
            <a:avLst/>
          </a:prstGeom>
        </p:spPr>
        <p:txBody>
          <a:bodyPr vert="horz" wrap="square" lIns="0" tIns="12700" rIns="0" bIns="0" rtlCol="0">
            <a:spAutoFit/>
          </a:bodyPr>
          <a:lstStyle/>
          <a:p>
            <a:pPr marL="12700">
              <a:lnSpc>
                <a:spcPct val="100000"/>
              </a:lnSpc>
              <a:spcBef>
                <a:spcPts val="100"/>
              </a:spcBef>
            </a:pPr>
            <a:r>
              <a:rPr sz="3000" b="1" spc="70" dirty="0">
                <a:solidFill>
                  <a:srgbClr val="FAFAFA"/>
                </a:solidFill>
                <a:latin typeface="Cambria"/>
                <a:cs typeface="Cambria"/>
              </a:rPr>
              <a:t>V</a:t>
            </a:r>
            <a:r>
              <a:rPr sz="3000" b="1" spc="-25" dirty="0">
                <a:solidFill>
                  <a:srgbClr val="FAFAFA"/>
                </a:solidFill>
                <a:latin typeface="Cambria"/>
                <a:cs typeface="Cambria"/>
              </a:rPr>
              <a:t>I</a:t>
            </a:r>
            <a:endParaRPr sz="3000">
              <a:latin typeface="Cambria"/>
              <a:cs typeface="Cambria"/>
            </a:endParaRPr>
          </a:p>
        </p:txBody>
      </p:sp>
      <p:pic>
        <p:nvPicPr>
          <p:cNvPr id="11" name="object 11"/>
          <p:cNvPicPr/>
          <p:nvPr/>
        </p:nvPicPr>
        <p:blipFill>
          <a:blip r:embed="rId2" cstate="print"/>
          <a:stretch>
            <a:fillRect/>
          </a:stretch>
        </p:blipFill>
        <p:spPr>
          <a:xfrm>
            <a:off x="2772680" y="1372752"/>
            <a:ext cx="218836" cy="218999"/>
          </a:xfrm>
          <a:prstGeom prst="rect">
            <a:avLst/>
          </a:prstGeom>
        </p:spPr>
      </p:pic>
      <p:pic>
        <p:nvPicPr>
          <p:cNvPr id="12" name="object 12"/>
          <p:cNvPicPr/>
          <p:nvPr/>
        </p:nvPicPr>
        <p:blipFill>
          <a:blip r:embed="rId2" cstate="print"/>
          <a:stretch>
            <a:fillRect/>
          </a:stretch>
        </p:blipFill>
        <p:spPr>
          <a:xfrm>
            <a:off x="3142519" y="1372752"/>
            <a:ext cx="218836" cy="218999"/>
          </a:xfrm>
          <a:prstGeom prst="rect">
            <a:avLst/>
          </a:prstGeom>
        </p:spPr>
      </p:pic>
      <p:pic>
        <p:nvPicPr>
          <p:cNvPr id="13" name="object 13"/>
          <p:cNvPicPr/>
          <p:nvPr/>
        </p:nvPicPr>
        <p:blipFill>
          <a:blip r:embed="rId3" cstate="print"/>
          <a:stretch>
            <a:fillRect/>
          </a:stretch>
        </p:blipFill>
        <p:spPr>
          <a:xfrm>
            <a:off x="3509739" y="1371486"/>
            <a:ext cx="219074" cy="21907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BE7DF"/>
          </a:solidFill>
        </p:spPr>
        <p:txBody>
          <a:bodyPr wrap="square" lIns="0" tIns="0" rIns="0" bIns="0" rtlCol="0"/>
          <a:lstStyle/>
          <a:p>
            <a:endParaRPr/>
          </a:p>
        </p:txBody>
      </p:sp>
      <p:pic>
        <p:nvPicPr>
          <p:cNvPr id="3" name="object 3"/>
          <p:cNvPicPr/>
          <p:nvPr/>
        </p:nvPicPr>
        <p:blipFill>
          <a:blip r:embed="rId2" cstate="print"/>
          <a:stretch>
            <a:fillRect/>
          </a:stretch>
        </p:blipFill>
        <p:spPr>
          <a:xfrm>
            <a:off x="1028700" y="1028700"/>
            <a:ext cx="4552949" cy="8229599"/>
          </a:xfrm>
          <a:prstGeom prst="rect">
            <a:avLst/>
          </a:prstGeom>
        </p:spPr>
      </p:pic>
      <p:sp>
        <p:nvSpPr>
          <p:cNvPr id="4" name="object 4"/>
          <p:cNvSpPr/>
          <p:nvPr/>
        </p:nvSpPr>
        <p:spPr>
          <a:xfrm>
            <a:off x="16541869" y="1028700"/>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5" name="object 5"/>
          <p:cNvSpPr txBox="1"/>
          <p:nvPr/>
        </p:nvSpPr>
        <p:spPr>
          <a:xfrm>
            <a:off x="16727068" y="1208427"/>
            <a:ext cx="537845" cy="482600"/>
          </a:xfrm>
          <a:prstGeom prst="rect">
            <a:avLst/>
          </a:prstGeom>
        </p:spPr>
        <p:txBody>
          <a:bodyPr vert="horz" wrap="square" lIns="0" tIns="12700" rIns="0" bIns="0" rtlCol="0">
            <a:spAutoFit/>
          </a:bodyPr>
          <a:lstStyle/>
          <a:p>
            <a:pPr marL="12700">
              <a:lnSpc>
                <a:spcPct val="100000"/>
              </a:lnSpc>
              <a:spcBef>
                <a:spcPts val="100"/>
              </a:spcBef>
            </a:pPr>
            <a:r>
              <a:rPr sz="3000" b="1" spc="70" dirty="0">
                <a:solidFill>
                  <a:srgbClr val="FAFAFA"/>
                </a:solidFill>
                <a:latin typeface="Cambria"/>
                <a:cs typeface="Cambria"/>
              </a:rPr>
              <a:t>V</a:t>
            </a:r>
            <a:r>
              <a:rPr sz="3000" b="1" spc="-30" dirty="0">
                <a:solidFill>
                  <a:srgbClr val="FAFAFA"/>
                </a:solidFill>
                <a:latin typeface="Cambria"/>
                <a:cs typeface="Cambria"/>
              </a:rPr>
              <a:t>I</a:t>
            </a:r>
            <a:r>
              <a:rPr sz="3000" b="1" spc="-25" dirty="0">
                <a:solidFill>
                  <a:srgbClr val="FAFAFA"/>
                </a:solidFill>
                <a:latin typeface="Cambria"/>
                <a:cs typeface="Cambria"/>
              </a:rPr>
              <a:t>I</a:t>
            </a:r>
            <a:endParaRPr sz="3000">
              <a:latin typeface="Cambria"/>
              <a:cs typeface="Cambria"/>
            </a:endParaRPr>
          </a:p>
        </p:txBody>
      </p:sp>
      <p:sp>
        <p:nvSpPr>
          <p:cNvPr id="6" name="object 6"/>
          <p:cNvSpPr txBox="1"/>
          <p:nvPr/>
        </p:nvSpPr>
        <p:spPr>
          <a:xfrm>
            <a:off x="7002605" y="2306459"/>
            <a:ext cx="6860540" cy="4142740"/>
          </a:xfrm>
          <a:prstGeom prst="rect">
            <a:avLst/>
          </a:prstGeom>
        </p:spPr>
        <p:txBody>
          <a:bodyPr vert="horz" wrap="square" lIns="0" tIns="73025" rIns="0" bIns="0" rtlCol="0">
            <a:spAutoFit/>
          </a:bodyPr>
          <a:lstStyle/>
          <a:p>
            <a:pPr marL="12700" marR="5080">
              <a:lnSpc>
                <a:spcPts val="8009"/>
              </a:lnSpc>
              <a:spcBef>
                <a:spcPts val="575"/>
              </a:spcBef>
            </a:pPr>
            <a:r>
              <a:rPr sz="7000" b="1" spc="-850" dirty="0">
                <a:solidFill>
                  <a:srgbClr val="1A1B17"/>
                </a:solidFill>
                <a:latin typeface="Cambria"/>
                <a:cs typeface="Cambria"/>
              </a:rPr>
              <a:t>"</a:t>
            </a:r>
            <a:r>
              <a:rPr sz="7000" b="1" spc="-360" dirty="0">
                <a:solidFill>
                  <a:srgbClr val="1A1B17"/>
                </a:solidFill>
                <a:latin typeface="Cambria"/>
                <a:cs typeface="Cambria"/>
              </a:rPr>
              <a:t>W</a:t>
            </a:r>
            <a:r>
              <a:rPr sz="7000" b="1" spc="-790" dirty="0">
                <a:solidFill>
                  <a:srgbClr val="1A1B17"/>
                </a:solidFill>
                <a:latin typeface="Cambria"/>
                <a:cs typeface="Cambria"/>
              </a:rPr>
              <a:t>e</a:t>
            </a:r>
            <a:r>
              <a:rPr sz="7000" b="1" spc="95" dirty="0">
                <a:solidFill>
                  <a:srgbClr val="1A1B17"/>
                </a:solidFill>
                <a:latin typeface="Cambria"/>
                <a:cs typeface="Cambria"/>
              </a:rPr>
              <a:t> </a:t>
            </a:r>
            <a:r>
              <a:rPr sz="7000" b="1" spc="-800" dirty="0">
                <a:solidFill>
                  <a:srgbClr val="1A1B17"/>
                </a:solidFill>
                <a:latin typeface="Cambria"/>
                <a:cs typeface="Cambria"/>
              </a:rPr>
              <a:t>w</a:t>
            </a:r>
            <a:r>
              <a:rPr sz="7000" b="1" spc="-370" dirty="0">
                <a:solidFill>
                  <a:srgbClr val="1A1B17"/>
                </a:solidFill>
                <a:latin typeface="Cambria"/>
                <a:cs typeface="Cambria"/>
              </a:rPr>
              <a:t>i</a:t>
            </a:r>
            <a:r>
              <a:rPr sz="7000" b="1" spc="-290" dirty="0">
                <a:solidFill>
                  <a:srgbClr val="1A1B17"/>
                </a:solidFill>
                <a:latin typeface="Cambria"/>
                <a:cs typeface="Cambria"/>
              </a:rPr>
              <a:t>l</a:t>
            </a:r>
            <a:r>
              <a:rPr sz="7000" b="1" spc="-285" dirty="0">
                <a:solidFill>
                  <a:srgbClr val="1A1B17"/>
                </a:solidFill>
                <a:latin typeface="Cambria"/>
                <a:cs typeface="Cambria"/>
              </a:rPr>
              <a:t>l</a:t>
            </a:r>
            <a:r>
              <a:rPr sz="7000" b="1" spc="95" dirty="0">
                <a:solidFill>
                  <a:srgbClr val="1A1B17"/>
                </a:solidFill>
                <a:latin typeface="Cambria"/>
                <a:cs typeface="Cambria"/>
              </a:rPr>
              <a:t> </a:t>
            </a:r>
            <a:r>
              <a:rPr sz="7000" b="1" spc="-620" dirty="0">
                <a:solidFill>
                  <a:srgbClr val="1A1B17"/>
                </a:solidFill>
                <a:latin typeface="Cambria"/>
                <a:cs typeface="Cambria"/>
              </a:rPr>
              <a:t>d</a:t>
            </a:r>
            <a:r>
              <a:rPr sz="7000" b="1" spc="-335" dirty="0">
                <a:solidFill>
                  <a:srgbClr val="1A1B17"/>
                </a:solidFill>
                <a:latin typeface="Cambria"/>
                <a:cs typeface="Cambria"/>
              </a:rPr>
              <a:t>o  </a:t>
            </a:r>
            <a:r>
              <a:rPr sz="7000" b="1" spc="-795" dirty="0">
                <a:solidFill>
                  <a:srgbClr val="1A1B17"/>
                </a:solidFill>
                <a:latin typeface="Cambria"/>
                <a:cs typeface="Cambria"/>
              </a:rPr>
              <a:t>e</a:t>
            </a:r>
            <a:r>
              <a:rPr sz="7000" b="1" spc="-645" dirty="0">
                <a:solidFill>
                  <a:srgbClr val="1A1B17"/>
                </a:solidFill>
                <a:latin typeface="Cambria"/>
                <a:cs typeface="Cambria"/>
              </a:rPr>
              <a:t>v</a:t>
            </a:r>
            <a:r>
              <a:rPr sz="7000" b="1" spc="-795" dirty="0">
                <a:solidFill>
                  <a:srgbClr val="1A1B17"/>
                </a:solidFill>
                <a:latin typeface="Cambria"/>
                <a:cs typeface="Cambria"/>
              </a:rPr>
              <a:t>e</a:t>
            </a:r>
            <a:r>
              <a:rPr sz="7000" b="1" spc="-585" dirty="0">
                <a:solidFill>
                  <a:srgbClr val="1A1B17"/>
                </a:solidFill>
                <a:latin typeface="Cambria"/>
                <a:cs typeface="Cambria"/>
              </a:rPr>
              <a:t>r</a:t>
            </a:r>
            <a:r>
              <a:rPr sz="7000" b="1" spc="-735" dirty="0">
                <a:solidFill>
                  <a:srgbClr val="1A1B17"/>
                </a:solidFill>
                <a:latin typeface="Cambria"/>
                <a:cs typeface="Cambria"/>
              </a:rPr>
              <a:t>y</a:t>
            </a:r>
            <a:r>
              <a:rPr sz="7000" b="1" spc="-210" dirty="0">
                <a:solidFill>
                  <a:srgbClr val="1A1B17"/>
                </a:solidFill>
                <a:latin typeface="Cambria"/>
                <a:cs typeface="Cambria"/>
              </a:rPr>
              <a:t>t</a:t>
            </a:r>
            <a:r>
              <a:rPr sz="7000" b="1" spc="-620" dirty="0">
                <a:solidFill>
                  <a:srgbClr val="1A1B17"/>
                </a:solidFill>
                <a:latin typeface="Cambria"/>
                <a:cs typeface="Cambria"/>
              </a:rPr>
              <a:t>h</a:t>
            </a:r>
            <a:r>
              <a:rPr sz="7000" b="1" spc="-370" dirty="0">
                <a:solidFill>
                  <a:srgbClr val="1A1B17"/>
                </a:solidFill>
                <a:latin typeface="Cambria"/>
                <a:cs typeface="Cambria"/>
              </a:rPr>
              <a:t>i</a:t>
            </a:r>
            <a:r>
              <a:rPr sz="7000" b="1" spc="-550" dirty="0">
                <a:solidFill>
                  <a:srgbClr val="1A1B17"/>
                </a:solidFill>
                <a:latin typeface="Cambria"/>
                <a:cs typeface="Cambria"/>
              </a:rPr>
              <a:t>n</a:t>
            </a:r>
            <a:r>
              <a:rPr sz="7000" b="1" spc="-484" dirty="0">
                <a:solidFill>
                  <a:srgbClr val="1A1B17"/>
                </a:solidFill>
                <a:latin typeface="Cambria"/>
                <a:cs typeface="Cambria"/>
              </a:rPr>
              <a:t>g</a:t>
            </a:r>
            <a:r>
              <a:rPr sz="7000" b="1" spc="95" dirty="0">
                <a:solidFill>
                  <a:srgbClr val="1A1B17"/>
                </a:solidFill>
                <a:latin typeface="Cambria"/>
                <a:cs typeface="Cambria"/>
              </a:rPr>
              <a:t> </a:t>
            </a:r>
            <a:r>
              <a:rPr sz="7000" b="1" spc="-800" dirty="0">
                <a:solidFill>
                  <a:srgbClr val="1A1B17"/>
                </a:solidFill>
                <a:latin typeface="Cambria"/>
                <a:cs typeface="Cambria"/>
              </a:rPr>
              <a:t>w</a:t>
            </a:r>
            <a:r>
              <a:rPr sz="7000" b="1" spc="-790" dirty="0">
                <a:solidFill>
                  <a:srgbClr val="1A1B17"/>
                </a:solidFill>
                <a:latin typeface="Cambria"/>
                <a:cs typeface="Cambria"/>
              </a:rPr>
              <a:t>e</a:t>
            </a:r>
            <a:r>
              <a:rPr sz="7000" b="1" spc="95" dirty="0">
                <a:solidFill>
                  <a:srgbClr val="1A1B17"/>
                </a:solidFill>
                <a:latin typeface="Cambria"/>
                <a:cs typeface="Cambria"/>
              </a:rPr>
              <a:t> </a:t>
            </a:r>
            <a:r>
              <a:rPr sz="7000" b="1" spc="-315" dirty="0">
                <a:solidFill>
                  <a:srgbClr val="1A1B17"/>
                </a:solidFill>
                <a:latin typeface="Cambria"/>
                <a:cs typeface="Cambria"/>
              </a:rPr>
              <a:t>c</a:t>
            </a:r>
            <a:r>
              <a:rPr sz="7000" b="1" spc="-805" dirty="0">
                <a:solidFill>
                  <a:srgbClr val="1A1B17"/>
                </a:solidFill>
                <a:latin typeface="Cambria"/>
                <a:cs typeface="Cambria"/>
              </a:rPr>
              <a:t>a</a:t>
            </a:r>
            <a:r>
              <a:rPr sz="7000" b="1" spc="-315" dirty="0">
                <a:solidFill>
                  <a:srgbClr val="1A1B17"/>
                </a:solidFill>
                <a:latin typeface="Cambria"/>
                <a:cs typeface="Cambria"/>
              </a:rPr>
              <a:t>n  </a:t>
            </a:r>
            <a:r>
              <a:rPr sz="7000" b="1" spc="-210" dirty="0">
                <a:solidFill>
                  <a:srgbClr val="1A1B17"/>
                </a:solidFill>
                <a:latin typeface="Cambria"/>
                <a:cs typeface="Cambria"/>
              </a:rPr>
              <a:t>t</a:t>
            </a:r>
            <a:r>
              <a:rPr sz="7000" b="1" spc="-565" dirty="0">
                <a:solidFill>
                  <a:srgbClr val="1A1B17"/>
                </a:solidFill>
                <a:latin typeface="Cambria"/>
                <a:cs typeface="Cambria"/>
              </a:rPr>
              <a:t>o</a:t>
            </a:r>
            <a:r>
              <a:rPr sz="7000" b="1" spc="95" dirty="0">
                <a:solidFill>
                  <a:srgbClr val="1A1B17"/>
                </a:solidFill>
                <a:latin typeface="Cambria"/>
                <a:cs typeface="Cambria"/>
              </a:rPr>
              <a:t> </a:t>
            </a:r>
            <a:r>
              <a:rPr sz="7000" b="1" spc="-620" dirty="0">
                <a:solidFill>
                  <a:srgbClr val="1A1B17"/>
                </a:solidFill>
                <a:latin typeface="Cambria"/>
                <a:cs typeface="Cambria"/>
              </a:rPr>
              <a:t>h</a:t>
            </a:r>
            <a:r>
              <a:rPr sz="7000" b="1" spc="-795" dirty="0">
                <a:solidFill>
                  <a:srgbClr val="1A1B17"/>
                </a:solidFill>
                <a:latin typeface="Cambria"/>
                <a:cs typeface="Cambria"/>
              </a:rPr>
              <a:t>e</a:t>
            </a:r>
            <a:r>
              <a:rPr sz="7000" b="1" spc="-290" dirty="0">
                <a:solidFill>
                  <a:srgbClr val="1A1B17"/>
                </a:solidFill>
                <a:latin typeface="Cambria"/>
                <a:cs typeface="Cambria"/>
              </a:rPr>
              <a:t>l</a:t>
            </a:r>
            <a:r>
              <a:rPr sz="7000" b="1" spc="-590" dirty="0">
                <a:solidFill>
                  <a:srgbClr val="1A1B17"/>
                </a:solidFill>
                <a:latin typeface="Cambria"/>
                <a:cs typeface="Cambria"/>
              </a:rPr>
              <a:t>p</a:t>
            </a:r>
            <a:r>
              <a:rPr sz="7000" b="1" spc="95" dirty="0">
                <a:solidFill>
                  <a:srgbClr val="1A1B17"/>
                </a:solidFill>
                <a:latin typeface="Cambria"/>
                <a:cs typeface="Cambria"/>
              </a:rPr>
              <a:t> </a:t>
            </a:r>
            <a:r>
              <a:rPr sz="7000" b="1" spc="-735" dirty="0">
                <a:solidFill>
                  <a:srgbClr val="1A1B17"/>
                </a:solidFill>
                <a:latin typeface="Cambria"/>
                <a:cs typeface="Cambria"/>
              </a:rPr>
              <a:t>y</a:t>
            </a:r>
            <a:r>
              <a:rPr sz="7000" b="1" spc="-570" dirty="0">
                <a:solidFill>
                  <a:srgbClr val="1A1B17"/>
                </a:solidFill>
                <a:latin typeface="Cambria"/>
                <a:cs typeface="Cambria"/>
              </a:rPr>
              <a:t>o</a:t>
            </a:r>
            <a:r>
              <a:rPr sz="7000" b="1" spc="-650" dirty="0">
                <a:solidFill>
                  <a:srgbClr val="1A1B17"/>
                </a:solidFill>
                <a:latin typeface="Cambria"/>
                <a:cs typeface="Cambria"/>
              </a:rPr>
              <a:t>u</a:t>
            </a:r>
            <a:r>
              <a:rPr sz="7000" b="1" spc="95" dirty="0">
                <a:solidFill>
                  <a:srgbClr val="1A1B17"/>
                </a:solidFill>
                <a:latin typeface="Cambria"/>
                <a:cs typeface="Cambria"/>
              </a:rPr>
              <a:t> </a:t>
            </a:r>
            <a:r>
              <a:rPr sz="7000" b="1" spc="-620" dirty="0">
                <a:solidFill>
                  <a:srgbClr val="1A1B17"/>
                </a:solidFill>
                <a:latin typeface="Cambria"/>
                <a:cs typeface="Cambria"/>
              </a:rPr>
              <a:t>d</a:t>
            </a:r>
            <a:r>
              <a:rPr sz="7000" b="1" spc="-565" dirty="0">
                <a:solidFill>
                  <a:srgbClr val="1A1B17"/>
                </a:solidFill>
                <a:latin typeface="Cambria"/>
                <a:cs typeface="Cambria"/>
              </a:rPr>
              <a:t>o</a:t>
            </a:r>
            <a:r>
              <a:rPr sz="7000" b="1" spc="95" dirty="0">
                <a:solidFill>
                  <a:srgbClr val="1A1B17"/>
                </a:solidFill>
                <a:latin typeface="Cambria"/>
                <a:cs typeface="Cambria"/>
              </a:rPr>
              <a:t> </a:t>
            </a:r>
            <a:r>
              <a:rPr sz="7000" b="1" spc="-735" dirty="0">
                <a:solidFill>
                  <a:srgbClr val="1A1B17"/>
                </a:solidFill>
                <a:latin typeface="Cambria"/>
                <a:cs typeface="Cambria"/>
              </a:rPr>
              <a:t>y</a:t>
            </a:r>
            <a:r>
              <a:rPr sz="7000" b="1" spc="-570" dirty="0">
                <a:solidFill>
                  <a:srgbClr val="1A1B17"/>
                </a:solidFill>
                <a:latin typeface="Cambria"/>
                <a:cs typeface="Cambria"/>
              </a:rPr>
              <a:t>o</a:t>
            </a:r>
            <a:r>
              <a:rPr sz="7000" b="1" spc="-655" dirty="0">
                <a:solidFill>
                  <a:srgbClr val="1A1B17"/>
                </a:solidFill>
                <a:latin typeface="Cambria"/>
                <a:cs typeface="Cambria"/>
              </a:rPr>
              <a:t>u</a:t>
            </a:r>
            <a:r>
              <a:rPr sz="7000" b="1" spc="-380" dirty="0">
                <a:solidFill>
                  <a:srgbClr val="1A1B17"/>
                </a:solidFill>
                <a:latin typeface="Cambria"/>
                <a:cs typeface="Cambria"/>
              </a:rPr>
              <a:t>r  </a:t>
            </a:r>
            <a:r>
              <a:rPr sz="7000" b="1" spc="-535" dirty="0">
                <a:solidFill>
                  <a:srgbClr val="1A1B17"/>
                </a:solidFill>
                <a:latin typeface="Cambria"/>
                <a:cs typeface="Cambria"/>
              </a:rPr>
              <a:t>b</a:t>
            </a:r>
            <a:r>
              <a:rPr sz="7000" b="1" spc="-795" dirty="0">
                <a:solidFill>
                  <a:srgbClr val="1A1B17"/>
                </a:solidFill>
                <a:latin typeface="Cambria"/>
                <a:cs typeface="Cambria"/>
              </a:rPr>
              <a:t>e</a:t>
            </a:r>
            <a:r>
              <a:rPr sz="7000" b="1" spc="-860" dirty="0">
                <a:solidFill>
                  <a:srgbClr val="1A1B17"/>
                </a:solidFill>
                <a:latin typeface="Cambria"/>
                <a:cs typeface="Cambria"/>
              </a:rPr>
              <a:t>s</a:t>
            </a:r>
            <a:r>
              <a:rPr sz="7000" b="1" spc="-204" dirty="0">
                <a:solidFill>
                  <a:srgbClr val="1A1B17"/>
                </a:solidFill>
                <a:latin typeface="Cambria"/>
                <a:cs typeface="Cambria"/>
              </a:rPr>
              <a:t>t</a:t>
            </a:r>
            <a:r>
              <a:rPr sz="7000" b="1" spc="95" dirty="0">
                <a:solidFill>
                  <a:srgbClr val="1A1B17"/>
                </a:solidFill>
                <a:latin typeface="Cambria"/>
                <a:cs typeface="Cambria"/>
              </a:rPr>
              <a:t> </a:t>
            </a:r>
            <a:r>
              <a:rPr sz="7000" b="1" spc="-800" dirty="0">
                <a:solidFill>
                  <a:srgbClr val="1A1B17"/>
                </a:solidFill>
                <a:latin typeface="Cambria"/>
                <a:cs typeface="Cambria"/>
              </a:rPr>
              <a:t>w</a:t>
            </a:r>
            <a:r>
              <a:rPr sz="7000" b="1" spc="-570" dirty="0">
                <a:solidFill>
                  <a:srgbClr val="1A1B17"/>
                </a:solidFill>
                <a:latin typeface="Cambria"/>
                <a:cs typeface="Cambria"/>
              </a:rPr>
              <a:t>o</a:t>
            </a:r>
            <a:r>
              <a:rPr sz="7000" b="1" spc="-585" dirty="0">
                <a:solidFill>
                  <a:srgbClr val="1A1B17"/>
                </a:solidFill>
                <a:latin typeface="Cambria"/>
                <a:cs typeface="Cambria"/>
              </a:rPr>
              <a:t>r</a:t>
            </a:r>
            <a:r>
              <a:rPr sz="7000" b="1" spc="-715" dirty="0">
                <a:solidFill>
                  <a:srgbClr val="1A1B17"/>
                </a:solidFill>
                <a:latin typeface="Cambria"/>
                <a:cs typeface="Cambria"/>
              </a:rPr>
              <a:t>k</a:t>
            </a:r>
            <a:r>
              <a:rPr sz="7000" b="1" spc="-180" dirty="0">
                <a:solidFill>
                  <a:srgbClr val="1A1B17"/>
                </a:solidFill>
                <a:latin typeface="Cambria"/>
                <a:cs typeface="Cambria"/>
              </a:rPr>
              <a:t>.</a:t>
            </a:r>
            <a:r>
              <a:rPr sz="7000" b="1" spc="-844" dirty="0">
                <a:solidFill>
                  <a:srgbClr val="1A1B17"/>
                </a:solidFill>
                <a:latin typeface="Cambria"/>
                <a:cs typeface="Cambria"/>
              </a:rPr>
              <a:t>"</a:t>
            </a:r>
            <a:endParaRPr sz="7000">
              <a:latin typeface="Cambria"/>
              <a:cs typeface="Cambria"/>
            </a:endParaRPr>
          </a:p>
        </p:txBody>
      </p:sp>
      <p:sp>
        <p:nvSpPr>
          <p:cNvPr id="7" name="object 7"/>
          <p:cNvSpPr txBox="1"/>
          <p:nvPr/>
        </p:nvSpPr>
        <p:spPr>
          <a:xfrm>
            <a:off x="7002605" y="7409901"/>
            <a:ext cx="5897245" cy="406400"/>
          </a:xfrm>
          <a:prstGeom prst="rect">
            <a:avLst/>
          </a:prstGeom>
        </p:spPr>
        <p:txBody>
          <a:bodyPr vert="horz" wrap="square" lIns="0" tIns="12700" rIns="0" bIns="0" rtlCol="0">
            <a:spAutoFit/>
          </a:bodyPr>
          <a:lstStyle/>
          <a:p>
            <a:pPr marL="12700">
              <a:lnSpc>
                <a:spcPct val="100000"/>
              </a:lnSpc>
              <a:spcBef>
                <a:spcPts val="100"/>
              </a:spcBef>
            </a:pPr>
            <a:r>
              <a:rPr sz="2500" spc="-135" dirty="0">
                <a:solidFill>
                  <a:srgbClr val="1A1B17"/>
                </a:solidFill>
                <a:latin typeface="Microsoft Sans Serif"/>
                <a:cs typeface="Microsoft Sans Serif"/>
              </a:rPr>
              <a:t>P</a:t>
            </a:r>
            <a:r>
              <a:rPr sz="2500" spc="20" dirty="0">
                <a:solidFill>
                  <a:srgbClr val="1A1B17"/>
                </a:solidFill>
                <a:latin typeface="Microsoft Sans Serif"/>
                <a:cs typeface="Microsoft Sans Serif"/>
              </a:rPr>
              <a:t>i</a:t>
            </a:r>
            <a:r>
              <a:rPr sz="2500" spc="-25" dirty="0">
                <a:solidFill>
                  <a:srgbClr val="1A1B17"/>
                </a:solidFill>
                <a:latin typeface="Microsoft Sans Serif"/>
                <a:cs typeface="Microsoft Sans Serif"/>
              </a:rPr>
              <a:t>pp</a:t>
            </a:r>
            <a:r>
              <a:rPr sz="2500" spc="-80" dirty="0">
                <a:solidFill>
                  <a:srgbClr val="1A1B17"/>
                </a:solidFill>
                <a:latin typeface="Microsoft Sans Serif"/>
                <a:cs typeface="Microsoft Sans Serif"/>
              </a:rPr>
              <a:t>a</a:t>
            </a:r>
            <a:r>
              <a:rPr sz="2500" spc="-155" dirty="0">
                <a:solidFill>
                  <a:srgbClr val="1A1B17"/>
                </a:solidFill>
                <a:latin typeface="Microsoft Sans Serif"/>
                <a:cs typeface="Microsoft Sans Serif"/>
              </a:rPr>
              <a:t> </a:t>
            </a:r>
            <a:r>
              <a:rPr sz="2500" spc="-35" dirty="0">
                <a:solidFill>
                  <a:srgbClr val="1A1B17"/>
                </a:solidFill>
                <a:latin typeface="Microsoft Sans Serif"/>
                <a:cs typeface="Microsoft Sans Serif"/>
              </a:rPr>
              <a:t>L</a:t>
            </a:r>
            <a:r>
              <a:rPr sz="2500" spc="-40" dirty="0">
                <a:solidFill>
                  <a:srgbClr val="1A1B17"/>
                </a:solidFill>
                <a:latin typeface="Microsoft Sans Serif"/>
                <a:cs typeface="Microsoft Sans Serif"/>
              </a:rPr>
              <a:t>o</a:t>
            </a:r>
            <a:r>
              <a:rPr sz="2500" spc="35" dirty="0">
                <a:solidFill>
                  <a:srgbClr val="1A1B17"/>
                </a:solidFill>
                <a:latin typeface="Microsoft Sans Serif"/>
                <a:cs typeface="Microsoft Sans Serif"/>
              </a:rPr>
              <a:t>y</a:t>
            </a:r>
            <a:r>
              <a:rPr sz="2500" spc="-30" dirty="0">
                <a:solidFill>
                  <a:srgbClr val="1A1B17"/>
                </a:solidFill>
                <a:latin typeface="Microsoft Sans Serif"/>
                <a:cs typeface="Microsoft Sans Serif"/>
              </a:rPr>
              <a:t>d</a:t>
            </a:r>
            <a:r>
              <a:rPr sz="2500" spc="-90" dirty="0">
                <a:solidFill>
                  <a:srgbClr val="1A1B17"/>
                </a:solidFill>
                <a:latin typeface="Microsoft Sans Serif"/>
                <a:cs typeface="Microsoft Sans Serif"/>
              </a:rPr>
              <a:t>e</a:t>
            </a:r>
            <a:r>
              <a:rPr sz="2500" spc="15" dirty="0">
                <a:solidFill>
                  <a:srgbClr val="1A1B17"/>
                </a:solidFill>
                <a:latin typeface="Microsoft Sans Serif"/>
                <a:cs typeface="Microsoft Sans Serif"/>
              </a:rPr>
              <a:t>n</a:t>
            </a:r>
            <a:r>
              <a:rPr sz="2500" spc="-155" dirty="0">
                <a:solidFill>
                  <a:srgbClr val="1A1B17"/>
                </a:solidFill>
                <a:latin typeface="Microsoft Sans Serif"/>
                <a:cs typeface="Microsoft Sans Serif"/>
              </a:rPr>
              <a:t> </a:t>
            </a:r>
            <a:r>
              <a:rPr sz="2500" spc="-120" dirty="0">
                <a:solidFill>
                  <a:srgbClr val="1A1B17"/>
                </a:solidFill>
                <a:latin typeface="Microsoft Sans Serif"/>
                <a:cs typeface="Microsoft Sans Serif"/>
              </a:rPr>
              <a:t>a</a:t>
            </a:r>
            <a:r>
              <a:rPr sz="2500" spc="-25" dirty="0">
                <a:solidFill>
                  <a:srgbClr val="1A1B17"/>
                </a:solidFill>
                <a:latin typeface="Microsoft Sans Serif"/>
                <a:cs typeface="Microsoft Sans Serif"/>
              </a:rPr>
              <a:t>n</a:t>
            </a:r>
            <a:r>
              <a:rPr sz="2500" spc="10" dirty="0">
                <a:solidFill>
                  <a:srgbClr val="1A1B17"/>
                </a:solidFill>
                <a:latin typeface="Microsoft Sans Serif"/>
                <a:cs typeface="Microsoft Sans Serif"/>
              </a:rPr>
              <a:t>d</a:t>
            </a:r>
            <a:r>
              <a:rPr sz="2500" spc="-155" dirty="0">
                <a:solidFill>
                  <a:srgbClr val="1A1B17"/>
                </a:solidFill>
                <a:latin typeface="Microsoft Sans Serif"/>
                <a:cs typeface="Microsoft Sans Serif"/>
              </a:rPr>
              <a:t> </a:t>
            </a:r>
            <a:r>
              <a:rPr sz="2500" spc="-145" dirty="0">
                <a:solidFill>
                  <a:srgbClr val="1A1B17"/>
                </a:solidFill>
                <a:latin typeface="Microsoft Sans Serif"/>
                <a:cs typeface="Microsoft Sans Serif"/>
              </a:rPr>
              <a:t>D</a:t>
            </a:r>
            <a:r>
              <a:rPr sz="2500" spc="-120" dirty="0">
                <a:solidFill>
                  <a:srgbClr val="1A1B17"/>
                </a:solidFill>
                <a:latin typeface="Microsoft Sans Serif"/>
                <a:cs typeface="Microsoft Sans Serif"/>
              </a:rPr>
              <a:t>a</a:t>
            </a:r>
            <a:r>
              <a:rPr sz="2500" spc="-25" dirty="0">
                <a:solidFill>
                  <a:srgbClr val="1A1B17"/>
                </a:solidFill>
                <a:latin typeface="Microsoft Sans Serif"/>
                <a:cs typeface="Microsoft Sans Serif"/>
              </a:rPr>
              <a:t>n</a:t>
            </a:r>
            <a:r>
              <a:rPr sz="2500" spc="60" dirty="0">
                <a:solidFill>
                  <a:srgbClr val="1A1B17"/>
                </a:solidFill>
                <a:latin typeface="Microsoft Sans Serif"/>
                <a:cs typeface="Microsoft Sans Serif"/>
              </a:rPr>
              <a:t>i</a:t>
            </a:r>
            <a:r>
              <a:rPr sz="2500" spc="-155" dirty="0">
                <a:solidFill>
                  <a:srgbClr val="1A1B17"/>
                </a:solidFill>
                <a:latin typeface="Microsoft Sans Serif"/>
                <a:cs typeface="Microsoft Sans Serif"/>
              </a:rPr>
              <a:t> </a:t>
            </a:r>
            <a:r>
              <a:rPr sz="2500" spc="-110" dirty="0">
                <a:solidFill>
                  <a:srgbClr val="1A1B17"/>
                </a:solidFill>
                <a:latin typeface="Microsoft Sans Serif"/>
                <a:cs typeface="Microsoft Sans Serif"/>
              </a:rPr>
              <a:t>T</a:t>
            </a:r>
            <a:r>
              <a:rPr sz="2500" spc="-25" dirty="0">
                <a:solidFill>
                  <a:srgbClr val="1A1B17"/>
                </a:solidFill>
                <a:latin typeface="Microsoft Sans Serif"/>
                <a:cs typeface="Microsoft Sans Serif"/>
              </a:rPr>
              <a:t>h</a:t>
            </a:r>
            <a:r>
              <a:rPr sz="2500" spc="-120" dirty="0">
                <a:solidFill>
                  <a:srgbClr val="1A1B17"/>
                </a:solidFill>
                <a:latin typeface="Microsoft Sans Serif"/>
                <a:cs typeface="Microsoft Sans Serif"/>
              </a:rPr>
              <a:t>a</a:t>
            </a:r>
            <a:r>
              <a:rPr sz="2500" spc="-25" dirty="0">
                <a:solidFill>
                  <a:srgbClr val="1A1B17"/>
                </a:solidFill>
                <a:latin typeface="Microsoft Sans Serif"/>
                <a:cs typeface="Microsoft Sans Serif"/>
              </a:rPr>
              <a:t>u</a:t>
            </a:r>
            <a:r>
              <a:rPr sz="2500" spc="40" dirty="0">
                <a:solidFill>
                  <a:srgbClr val="1A1B17"/>
                </a:solidFill>
                <a:latin typeface="Microsoft Sans Serif"/>
                <a:cs typeface="Microsoft Sans Serif"/>
              </a:rPr>
              <a:t>l</a:t>
            </a:r>
            <a:r>
              <a:rPr sz="2500" spc="35" dirty="0">
                <a:solidFill>
                  <a:srgbClr val="1A1B17"/>
                </a:solidFill>
                <a:latin typeface="Microsoft Sans Serif"/>
                <a:cs typeface="Microsoft Sans Serif"/>
              </a:rPr>
              <a:t>k</a:t>
            </a:r>
            <a:r>
              <a:rPr sz="2500" spc="-90" dirty="0">
                <a:solidFill>
                  <a:srgbClr val="1A1B17"/>
                </a:solidFill>
                <a:latin typeface="Microsoft Sans Serif"/>
                <a:cs typeface="Microsoft Sans Serif"/>
              </a:rPr>
              <a:t>e</a:t>
            </a:r>
            <a:r>
              <a:rPr sz="2500" spc="100" dirty="0">
                <a:solidFill>
                  <a:srgbClr val="1A1B17"/>
                </a:solidFill>
                <a:latin typeface="Microsoft Sans Serif"/>
                <a:cs typeface="Microsoft Sans Serif"/>
              </a:rPr>
              <a:t>r</a:t>
            </a:r>
            <a:r>
              <a:rPr sz="2500" spc="-135" dirty="0">
                <a:solidFill>
                  <a:srgbClr val="1A1B17"/>
                </a:solidFill>
                <a:latin typeface="Microsoft Sans Serif"/>
                <a:cs typeface="Microsoft Sans Serif"/>
              </a:rPr>
              <a:t>,</a:t>
            </a:r>
            <a:r>
              <a:rPr sz="2500" spc="-155" dirty="0">
                <a:solidFill>
                  <a:srgbClr val="1A1B17"/>
                </a:solidFill>
                <a:latin typeface="Microsoft Sans Serif"/>
                <a:cs typeface="Microsoft Sans Serif"/>
              </a:rPr>
              <a:t> </a:t>
            </a:r>
            <a:r>
              <a:rPr sz="2500" spc="-165" dirty="0">
                <a:solidFill>
                  <a:srgbClr val="1A1B17"/>
                </a:solidFill>
                <a:latin typeface="Microsoft Sans Serif"/>
                <a:cs typeface="Microsoft Sans Serif"/>
              </a:rPr>
              <a:t>F</a:t>
            </a:r>
            <a:r>
              <a:rPr sz="2500" spc="-40" dirty="0">
                <a:solidFill>
                  <a:srgbClr val="1A1B17"/>
                </a:solidFill>
                <a:latin typeface="Microsoft Sans Serif"/>
                <a:cs typeface="Microsoft Sans Serif"/>
              </a:rPr>
              <a:t>o</a:t>
            </a:r>
            <a:r>
              <a:rPr sz="2500" spc="-25" dirty="0">
                <a:solidFill>
                  <a:srgbClr val="1A1B17"/>
                </a:solidFill>
                <a:latin typeface="Microsoft Sans Serif"/>
                <a:cs typeface="Microsoft Sans Serif"/>
              </a:rPr>
              <a:t>un</a:t>
            </a:r>
            <a:r>
              <a:rPr sz="2500" spc="-30" dirty="0">
                <a:solidFill>
                  <a:srgbClr val="1A1B17"/>
                </a:solidFill>
                <a:latin typeface="Microsoft Sans Serif"/>
                <a:cs typeface="Microsoft Sans Serif"/>
              </a:rPr>
              <a:t>d</a:t>
            </a:r>
            <a:r>
              <a:rPr sz="2500" spc="-90" dirty="0">
                <a:solidFill>
                  <a:srgbClr val="1A1B17"/>
                </a:solidFill>
                <a:latin typeface="Microsoft Sans Serif"/>
                <a:cs typeface="Microsoft Sans Serif"/>
              </a:rPr>
              <a:t>e</a:t>
            </a:r>
            <a:r>
              <a:rPr sz="2500" spc="100" dirty="0">
                <a:solidFill>
                  <a:srgbClr val="1A1B17"/>
                </a:solidFill>
                <a:latin typeface="Microsoft Sans Serif"/>
                <a:cs typeface="Microsoft Sans Serif"/>
              </a:rPr>
              <a:t>r</a:t>
            </a:r>
            <a:r>
              <a:rPr sz="2500" spc="-80" dirty="0">
                <a:solidFill>
                  <a:srgbClr val="1A1B17"/>
                </a:solidFill>
                <a:latin typeface="Microsoft Sans Serif"/>
                <a:cs typeface="Microsoft Sans Serif"/>
              </a:rPr>
              <a:t>s</a:t>
            </a:r>
            <a:endParaRPr sz="2500">
              <a:latin typeface="Microsoft Sans Serif"/>
              <a:cs typeface="Microsoft Sans Serif"/>
            </a:endParaRPr>
          </a:p>
        </p:txBody>
      </p:sp>
      <p:sp>
        <p:nvSpPr>
          <p:cNvPr id="8" name="object 8"/>
          <p:cNvSpPr/>
          <p:nvPr/>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CCA63C"/>
          </a:solidFill>
        </p:spPr>
        <p:txBody>
          <a:bodyPr wrap="square" lIns="0" tIns="0" rIns="0" bIns="0" rtlCol="0"/>
          <a:lstStyle/>
          <a:p>
            <a:endParaRPr/>
          </a:p>
        </p:txBody>
      </p:sp>
      <p:sp>
        <p:nvSpPr>
          <p:cNvPr id="9" name="object 9"/>
          <p:cNvSpPr/>
          <p:nvPr/>
        </p:nvSpPr>
        <p:spPr>
          <a:xfrm>
            <a:off x="15836374" y="1028700"/>
            <a:ext cx="28575" cy="82296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CCA63C"/>
          </a:solidFill>
        </p:spPr>
        <p:txBody>
          <a:bodyPr wrap="square" lIns="0" tIns="0" rIns="0" bIns="0" rtlCol="0"/>
          <a:lstStyle/>
          <a:p>
            <a:endParaRPr/>
          </a:p>
        </p:txBody>
      </p:sp>
      <p:pic>
        <p:nvPicPr>
          <p:cNvPr id="10" name="object 10"/>
          <p:cNvPicPr/>
          <p:nvPr/>
        </p:nvPicPr>
        <p:blipFill>
          <a:blip r:embed="rId3" cstate="print"/>
          <a:stretch>
            <a:fillRect/>
          </a:stretch>
        </p:blipFill>
        <p:spPr>
          <a:xfrm>
            <a:off x="16885921" y="9040111"/>
            <a:ext cx="218999" cy="218836"/>
          </a:xfrm>
          <a:prstGeom prst="rect">
            <a:avLst/>
          </a:prstGeom>
        </p:spPr>
      </p:pic>
      <p:pic>
        <p:nvPicPr>
          <p:cNvPr id="11" name="object 11"/>
          <p:cNvPicPr/>
          <p:nvPr/>
        </p:nvPicPr>
        <p:blipFill>
          <a:blip r:embed="rId3" cstate="print"/>
          <a:stretch>
            <a:fillRect/>
          </a:stretch>
        </p:blipFill>
        <p:spPr>
          <a:xfrm>
            <a:off x="16885921" y="8670273"/>
            <a:ext cx="218999" cy="218836"/>
          </a:xfrm>
          <a:prstGeom prst="rect">
            <a:avLst/>
          </a:prstGeom>
        </p:spPr>
      </p:pic>
      <p:pic>
        <p:nvPicPr>
          <p:cNvPr id="12" name="object 12"/>
          <p:cNvPicPr/>
          <p:nvPr/>
        </p:nvPicPr>
        <p:blipFill>
          <a:blip r:embed="rId4" cstate="print"/>
          <a:stretch>
            <a:fillRect/>
          </a:stretch>
        </p:blipFill>
        <p:spPr>
          <a:xfrm>
            <a:off x="16884656" y="8302811"/>
            <a:ext cx="219074" cy="219074"/>
          </a:xfrm>
          <a:prstGeom prst="rect">
            <a:avLst/>
          </a:prstGeom>
        </p:spPr>
      </p:pic>
      <p:sp>
        <p:nvSpPr>
          <p:cNvPr id="13" name="object 13"/>
          <p:cNvSpPr txBox="1"/>
          <p:nvPr/>
        </p:nvSpPr>
        <p:spPr>
          <a:xfrm>
            <a:off x="16733015" y="4862600"/>
            <a:ext cx="525780" cy="452120"/>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1A1B17"/>
                </a:solidFill>
                <a:latin typeface="Cambria"/>
                <a:cs typeface="Cambria"/>
              </a:rPr>
              <a:t>T</a:t>
            </a:r>
            <a:r>
              <a:rPr sz="2800" b="1" spc="114" dirty="0">
                <a:solidFill>
                  <a:srgbClr val="1A1B17"/>
                </a:solidFill>
                <a:latin typeface="Cambria"/>
                <a:cs typeface="Cambria"/>
              </a:rPr>
              <a:t>H</a:t>
            </a:r>
            <a:endParaRPr sz="2800">
              <a:latin typeface="Cambria"/>
              <a:cs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1028700"/>
            <a:ext cx="1009650" cy="1009650"/>
          </a:xfrm>
          <a:custGeom>
            <a:avLst/>
            <a:gdLst/>
            <a:ahLst/>
            <a:cxnLst/>
            <a:rect l="l" t="t" r="r" b="b"/>
            <a:pathLst>
              <a:path w="1009650" h="1009650">
                <a:moveTo>
                  <a:pt x="504824" y="1009649"/>
                </a:moveTo>
                <a:lnTo>
                  <a:pt x="455343" y="1007219"/>
                </a:lnTo>
                <a:lnTo>
                  <a:pt x="406338" y="999949"/>
                </a:lnTo>
                <a:lnTo>
                  <a:pt x="358282" y="987912"/>
                </a:lnTo>
                <a:lnTo>
                  <a:pt x="311636" y="971222"/>
                </a:lnTo>
                <a:lnTo>
                  <a:pt x="266852" y="950040"/>
                </a:lnTo>
                <a:lnTo>
                  <a:pt x="224359" y="924571"/>
                </a:lnTo>
                <a:lnTo>
                  <a:pt x="184567" y="895059"/>
                </a:lnTo>
                <a:lnTo>
                  <a:pt x="147859" y="861790"/>
                </a:lnTo>
                <a:lnTo>
                  <a:pt x="114589" y="825082"/>
                </a:lnTo>
                <a:lnTo>
                  <a:pt x="85078" y="785290"/>
                </a:lnTo>
                <a:lnTo>
                  <a:pt x="59609" y="742797"/>
                </a:lnTo>
                <a:lnTo>
                  <a:pt x="38427" y="698013"/>
                </a:lnTo>
                <a:lnTo>
                  <a:pt x="21737" y="651367"/>
                </a:lnTo>
                <a:lnTo>
                  <a:pt x="9700" y="603311"/>
                </a:lnTo>
                <a:lnTo>
                  <a:pt x="2430" y="554306"/>
                </a:lnTo>
                <a:lnTo>
                  <a:pt x="0" y="504824"/>
                </a:lnTo>
                <a:lnTo>
                  <a:pt x="151" y="492432"/>
                </a:lnTo>
                <a:lnTo>
                  <a:pt x="3796" y="443025"/>
                </a:lnTo>
                <a:lnTo>
                  <a:pt x="12266" y="394213"/>
                </a:lnTo>
                <a:lnTo>
                  <a:pt x="25480" y="346466"/>
                </a:lnTo>
                <a:lnTo>
                  <a:pt x="43310" y="300245"/>
                </a:lnTo>
                <a:lnTo>
                  <a:pt x="65584" y="255994"/>
                </a:lnTo>
                <a:lnTo>
                  <a:pt x="92089" y="214139"/>
                </a:lnTo>
                <a:lnTo>
                  <a:pt x="122569" y="175084"/>
                </a:lnTo>
                <a:lnTo>
                  <a:pt x="156730" y="139204"/>
                </a:lnTo>
                <a:lnTo>
                  <a:pt x="194243" y="106845"/>
                </a:lnTo>
                <a:lnTo>
                  <a:pt x="234747" y="78319"/>
                </a:lnTo>
                <a:lnTo>
                  <a:pt x="277853" y="53901"/>
                </a:lnTo>
                <a:lnTo>
                  <a:pt x="323144" y="33825"/>
                </a:lnTo>
                <a:lnTo>
                  <a:pt x="370185" y="18285"/>
                </a:lnTo>
                <a:lnTo>
                  <a:pt x="418522" y="7431"/>
                </a:lnTo>
                <a:lnTo>
                  <a:pt x="467691" y="1367"/>
                </a:lnTo>
                <a:lnTo>
                  <a:pt x="504824" y="0"/>
                </a:lnTo>
                <a:lnTo>
                  <a:pt x="517217" y="151"/>
                </a:lnTo>
                <a:lnTo>
                  <a:pt x="566624" y="3796"/>
                </a:lnTo>
                <a:lnTo>
                  <a:pt x="615436" y="12266"/>
                </a:lnTo>
                <a:lnTo>
                  <a:pt x="663182" y="25480"/>
                </a:lnTo>
                <a:lnTo>
                  <a:pt x="709404" y="43310"/>
                </a:lnTo>
                <a:lnTo>
                  <a:pt x="753655" y="65584"/>
                </a:lnTo>
                <a:lnTo>
                  <a:pt x="795510" y="92089"/>
                </a:lnTo>
                <a:lnTo>
                  <a:pt x="834565" y="122569"/>
                </a:lnTo>
                <a:lnTo>
                  <a:pt x="870445" y="156730"/>
                </a:lnTo>
                <a:lnTo>
                  <a:pt x="902804" y="194243"/>
                </a:lnTo>
                <a:lnTo>
                  <a:pt x="931330" y="234747"/>
                </a:lnTo>
                <a:lnTo>
                  <a:pt x="955748" y="277853"/>
                </a:lnTo>
                <a:lnTo>
                  <a:pt x="975824" y="323144"/>
                </a:lnTo>
                <a:lnTo>
                  <a:pt x="991364" y="370185"/>
                </a:lnTo>
                <a:lnTo>
                  <a:pt x="1002218" y="418522"/>
                </a:lnTo>
                <a:lnTo>
                  <a:pt x="1008282" y="467691"/>
                </a:lnTo>
                <a:lnTo>
                  <a:pt x="1009649" y="504824"/>
                </a:lnTo>
                <a:lnTo>
                  <a:pt x="1009498" y="517217"/>
                </a:lnTo>
                <a:lnTo>
                  <a:pt x="1005853" y="566624"/>
                </a:lnTo>
                <a:lnTo>
                  <a:pt x="997383" y="615436"/>
                </a:lnTo>
                <a:lnTo>
                  <a:pt x="984169" y="663182"/>
                </a:lnTo>
                <a:lnTo>
                  <a:pt x="966339" y="709404"/>
                </a:lnTo>
                <a:lnTo>
                  <a:pt x="944064" y="753655"/>
                </a:lnTo>
                <a:lnTo>
                  <a:pt x="917560" y="795510"/>
                </a:lnTo>
                <a:lnTo>
                  <a:pt x="887080" y="834565"/>
                </a:lnTo>
                <a:lnTo>
                  <a:pt x="852919" y="870445"/>
                </a:lnTo>
                <a:lnTo>
                  <a:pt x="815406" y="902804"/>
                </a:lnTo>
                <a:lnTo>
                  <a:pt x="774902" y="931330"/>
                </a:lnTo>
                <a:lnTo>
                  <a:pt x="731796" y="955748"/>
                </a:lnTo>
                <a:lnTo>
                  <a:pt x="686505" y="975824"/>
                </a:lnTo>
                <a:lnTo>
                  <a:pt x="639464" y="991364"/>
                </a:lnTo>
                <a:lnTo>
                  <a:pt x="591127" y="1002218"/>
                </a:lnTo>
                <a:lnTo>
                  <a:pt x="541958" y="1008282"/>
                </a:lnTo>
                <a:lnTo>
                  <a:pt x="504824" y="1009649"/>
                </a:lnTo>
                <a:close/>
              </a:path>
            </a:pathLst>
          </a:custGeom>
          <a:solidFill>
            <a:srgbClr val="CCA63C"/>
          </a:solidFill>
        </p:spPr>
        <p:txBody>
          <a:bodyPr wrap="square" lIns="0" tIns="0" rIns="0" bIns="0" rtlCol="0"/>
          <a:lstStyle/>
          <a:p>
            <a:endParaRPr/>
          </a:p>
        </p:txBody>
      </p:sp>
      <p:sp>
        <p:nvSpPr>
          <p:cNvPr id="3" name="object 3"/>
          <p:cNvSpPr txBox="1">
            <a:spLocks noGrp="1"/>
          </p:cNvSpPr>
          <p:nvPr>
            <p:ph type="title"/>
          </p:nvPr>
        </p:nvSpPr>
        <p:spPr>
          <a:xfrm>
            <a:off x="1198410" y="1258077"/>
            <a:ext cx="668020" cy="482600"/>
          </a:xfrm>
          <a:prstGeom prst="rect">
            <a:avLst/>
          </a:prstGeom>
        </p:spPr>
        <p:txBody>
          <a:bodyPr vert="horz" wrap="square" lIns="0" tIns="12700" rIns="0" bIns="0" rtlCol="0">
            <a:spAutoFit/>
          </a:bodyPr>
          <a:lstStyle/>
          <a:p>
            <a:pPr marL="12700">
              <a:lnSpc>
                <a:spcPct val="100000"/>
              </a:lnSpc>
              <a:spcBef>
                <a:spcPts val="100"/>
              </a:spcBef>
            </a:pPr>
            <a:r>
              <a:rPr spc="70" dirty="0"/>
              <a:t>V</a:t>
            </a:r>
            <a:r>
              <a:rPr spc="-30" dirty="0"/>
              <a:t>II</a:t>
            </a:r>
            <a:r>
              <a:rPr spc="-25" dirty="0"/>
              <a:t>I</a:t>
            </a:r>
          </a:p>
        </p:txBody>
      </p:sp>
      <p:pic>
        <p:nvPicPr>
          <p:cNvPr id="4" name="object 4"/>
          <p:cNvPicPr/>
          <p:nvPr/>
        </p:nvPicPr>
        <p:blipFill>
          <a:blip r:embed="rId2" cstate="print"/>
          <a:stretch>
            <a:fillRect/>
          </a:stretch>
        </p:blipFill>
        <p:spPr>
          <a:xfrm>
            <a:off x="1372752" y="8302811"/>
            <a:ext cx="218999" cy="218836"/>
          </a:xfrm>
          <a:prstGeom prst="rect">
            <a:avLst/>
          </a:prstGeom>
        </p:spPr>
      </p:pic>
      <p:pic>
        <p:nvPicPr>
          <p:cNvPr id="5" name="object 5"/>
          <p:cNvPicPr/>
          <p:nvPr/>
        </p:nvPicPr>
        <p:blipFill>
          <a:blip r:embed="rId2" cstate="print"/>
          <a:stretch>
            <a:fillRect/>
          </a:stretch>
        </p:blipFill>
        <p:spPr>
          <a:xfrm>
            <a:off x="1372752" y="9040105"/>
            <a:ext cx="218999" cy="218836"/>
          </a:xfrm>
          <a:prstGeom prst="rect">
            <a:avLst/>
          </a:prstGeom>
        </p:spPr>
      </p:pic>
      <p:pic>
        <p:nvPicPr>
          <p:cNvPr id="6" name="object 6"/>
          <p:cNvPicPr/>
          <p:nvPr/>
        </p:nvPicPr>
        <p:blipFill>
          <a:blip r:embed="rId3" cstate="print"/>
          <a:stretch>
            <a:fillRect/>
          </a:stretch>
        </p:blipFill>
        <p:spPr>
          <a:xfrm>
            <a:off x="1371486" y="8672648"/>
            <a:ext cx="219074" cy="219074"/>
          </a:xfrm>
          <a:prstGeom prst="rect">
            <a:avLst/>
          </a:prstGeom>
        </p:spPr>
      </p:pic>
      <p:sp>
        <p:nvSpPr>
          <p:cNvPr id="7" name="object 7"/>
          <p:cNvSpPr txBox="1"/>
          <p:nvPr/>
        </p:nvSpPr>
        <p:spPr>
          <a:xfrm>
            <a:off x="3263900" y="1368379"/>
            <a:ext cx="6760845" cy="2795905"/>
          </a:xfrm>
          <a:prstGeom prst="rect">
            <a:avLst/>
          </a:prstGeom>
        </p:spPr>
        <p:txBody>
          <a:bodyPr vert="horz" wrap="square" lIns="0" tIns="151130" rIns="0" bIns="0" rtlCol="0">
            <a:spAutoFit/>
          </a:bodyPr>
          <a:lstStyle/>
          <a:p>
            <a:pPr marL="12700" marR="5080">
              <a:lnSpc>
                <a:spcPts val="10410"/>
              </a:lnSpc>
              <a:spcBef>
                <a:spcPts val="1190"/>
              </a:spcBef>
            </a:pPr>
            <a:r>
              <a:rPr sz="9500" b="1" spc="-605" dirty="0">
                <a:solidFill>
                  <a:srgbClr val="1A1B17"/>
                </a:solidFill>
                <a:latin typeface="Cambria"/>
                <a:cs typeface="Cambria"/>
              </a:rPr>
              <a:t>Quarter</a:t>
            </a:r>
            <a:r>
              <a:rPr sz="9500" b="1" spc="-600" dirty="0">
                <a:solidFill>
                  <a:srgbClr val="1A1B17"/>
                </a:solidFill>
                <a:latin typeface="Cambria"/>
                <a:cs typeface="Cambria"/>
              </a:rPr>
              <a:t> </a:t>
            </a:r>
            <a:r>
              <a:rPr sz="9500" b="1" spc="-2475" dirty="0">
                <a:solidFill>
                  <a:srgbClr val="1A1B17"/>
                </a:solidFill>
                <a:latin typeface="Cambria"/>
                <a:cs typeface="Cambria"/>
              </a:rPr>
              <a:t>1 </a:t>
            </a:r>
            <a:r>
              <a:rPr sz="9500" b="1" spc="-2080" dirty="0">
                <a:solidFill>
                  <a:srgbClr val="1A1B17"/>
                </a:solidFill>
                <a:latin typeface="Cambria"/>
                <a:cs typeface="Cambria"/>
              </a:rPr>
              <a:t> </a:t>
            </a:r>
            <a:r>
              <a:rPr sz="9500" b="1" spc="600" dirty="0">
                <a:solidFill>
                  <a:srgbClr val="1A1B17"/>
                </a:solidFill>
                <a:latin typeface="Cambria"/>
                <a:cs typeface="Cambria"/>
              </a:rPr>
              <a:t>A</a:t>
            </a:r>
            <a:r>
              <a:rPr sz="9500" b="1" spc="-425" dirty="0">
                <a:solidFill>
                  <a:srgbClr val="1A1B17"/>
                </a:solidFill>
                <a:latin typeface="Cambria"/>
                <a:cs typeface="Cambria"/>
              </a:rPr>
              <a:t>c</a:t>
            </a:r>
            <a:r>
              <a:rPr sz="9500" b="1" spc="-840" dirty="0">
                <a:solidFill>
                  <a:srgbClr val="1A1B17"/>
                </a:solidFill>
                <a:latin typeface="Cambria"/>
                <a:cs typeface="Cambria"/>
              </a:rPr>
              <a:t>h</a:t>
            </a:r>
            <a:r>
              <a:rPr sz="9500" b="1" spc="-495" dirty="0">
                <a:solidFill>
                  <a:srgbClr val="1A1B17"/>
                </a:solidFill>
                <a:latin typeface="Cambria"/>
                <a:cs typeface="Cambria"/>
              </a:rPr>
              <a:t>i</a:t>
            </a:r>
            <a:r>
              <a:rPr sz="9500" b="1" spc="-1080" dirty="0">
                <a:solidFill>
                  <a:srgbClr val="1A1B17"/>
                </a:solidFill>
                <a:latin typeface="Cambria"/>
                <a:cs typeface="Cambria"/>
              </a:rPr>
              <a:t>e</a:t>
            </a:r>
            <a:r>
              <a:rPr sz="9500" b="1" spc="-869" dirty="0">
                <a:solidFill>
                  <a:srgbClr val="1A1B17"/>
                </a:solidFill>
                <a:latin typeface="Cambria"/>
                <a:cs typeface="Cambria"/>
              </a:rPr>
              <a:t>v</a:t>
            </a:r>
            <a:r>
              <a:rPr sz="9500" b="1" spc="-1080" dirty="0">
                <a:solidFill>
                  <a:srgbClr val="1A1B17"/>
                </a:solidFill>
                <a:latin typeface="Cambria"/>
                <a:cs typeface="Cambria"/>
              </a:rPr>
              <a:t>eme</a:t>
            </a:r>
            <a:r>
              <a:rPr sz="9500" b="1" spc="-745" dirty="0">
                <a:solidFill>
                  <a:srgbClr val="1A1B17"/>
                </a:solidFill>
                <a:latin typeface="Cambria"/>
                <a:cs typeface="Cambria"/>
              </a:rPr>
              <a:t>n</a:t>
            </a:r>
            <a:r>
              <a:rPr sz="9500" b="1" spc="-285" dirty="0">
                <a:solidFill>
                  <a:srgbClr val="1A1B17"/>
                </a:solidFill>
                <a:latin typeface="Cambria"/>
                <a:cs typeface="Cambria"/>
              </a:rPr>
              <a:t>t</a:t>
            </a:r>
            <a:r>
              <a:rPr sz="9500" b="1" spc="-1160" dirty="0">
                <a:solidFill>
                  <a:srgbClr val="1A1B17"/>
                </a:solidFill>
                <a:latin typeface="Cambria"/>
                <a:cs typeface="Cambria"/>
              </a:rPr>
              <a:t>s</a:t>
            </a:r>
            <a:endParaRPr sz="9500">
              <a:latin typeface="Cambria"/>
              <a:cs typeface="Cambria"/>
            </a:endParaRPr>
          </a:p>
        </p:txBody>
      </p:sp>
      <p:sp>
        <p:nvSpPr>
          <p:cNvPr id="8" name="object 8"/>
          <p:cNvSpPr/>
          <p:nvPr/>
        </p:nvSpPr>
        <p:spPr>
          <a:xfrm>
            <a:off x="3276600" y="6456145"/>
            <a:ext cx="7000875" cy="28575"/>
          </a:xfrm>
          <a:custGeom>
            <a:avLst/>
            <a:gdLst/>
            <a:ahLst/>
            <a:cxnLst/>
            <a:rect l="l" t="t" r="r" b="b"/>
            <a:pathLst>
              <a:path w="7000875" h="28575">
                <a:moveTo>
                  <a:pt x="7000874" y="28574"/>
                </a:moveTo>
                <a:lnTo>
                  <a:pt x="0" y="28574"/>
                </a:lnTo>
                <a:lnTo>
                  <a:pt x="0" y="0"/>
                </a:lnTo>
                <a:lnTo>
                  <a:pt x="7000874" y="0"/>
                </a:lnTo>
                <a:lnTo>
                  <a:pt x="7000874" y="28574"/>
                </a:lnTo>
                <a:close/>
              </a:path>
            </a:pathLst>
          </a:custGeom>
          <a:solidFill>
            <a:srgbClr val="CCA63C"/>
          </a:solidFill>
        </p:spPr>
        <p:txBody>
          <a:bodyPr wrap="square" lIns="0" tIns="0" rIns="0" bIns="0" rtlCol="0"/>
          <a:lstStyle/>
          <a:p>
            <a:endParaRPr/>
          </a:p>
        </p:txBody>
      </p:sp>
      <p:sp>
        <p:nvSpPr>
          <p:cNvPr id="9" name="object 9"/>
          <p:cNvSpPr/>
          <p:nvPr/>
        </p:nvSpPr>
        <p:spPr>
          <a:xfrm>
            <a:off x="3276600" y="7313396"/>
            <a:ext cx="7000875" cy="28575"/>
          </a:xfrm>
          <a:custGeom>
            <a:avLst/>
            <a:gdLst/>
            <a:ahLst/>
            <a:cxnLst/>
            <a:rect l="l" t="t" r="r" b="b"/>
            <a:pathLst>
              <a:path w="7000875" h="28575">
                <a:moveTo>
                  <a:pt x="7000874" y="28574"/>
                </a:moveTo>
                <a:lnTo>
                  <a:pt x="0" y="28574"/>
                </a:lnTo>
                <a:lnTo>
                  <a:pt x="0" y="0"/>
                </a:lnTo>
                <a:lnTo>
                  <a:pt x="7000874" y="0"/>
                </a:lnTo>
                <a:lnTo>
                  <a:pt x="7000874" y="28574"/>
                </a:lnTo>
                <a:close/>
              </a:path>
            </a:pathLst>
          </a:custGeom>
          <a:solidFill>
            <a:srgbClr val="CCA63C"/>
          </a:solidFill>
        </p:spPr>
        <p:txBody>
          <a:bodyPr wrap="square" lIns="0" tIns="0" rIns="0" bIns="0" rtlCol="0"/>
          <a:lstStyle/>
          <a:p>
            <a:endParaRPr/>
          </a:p>
        </p:txBody>
      </p:sp>
      <p:sp>
        <p:nvSpPr>
          <p:cNvPr id="10" name="object 10"/>
          <p:cNvSpPr/>
          <p:nvPr/>
        </p:nvSpPr>
        <p:spPr>
          <a:xfrm>
            <a:off x="3276864" y="6802885"/>
            <a:ext cx="171450" cy="190500"/>
          </a:xfrm>
          <a:custGeom>
            <a:avLst/>
            <a:gdLst/>
            <a:ahLst/>
            <a:cxnLst/>
            <a:rect l="l" t="t" r="r" b="b"/>
            <a:pathLst>
              <a:path w="171450" h="190500">
                <a:moveTo>
                  <a:pt x="85458" y="190499"/>
                </a:moveTo>
                <a:lnTo>
                  <a:pt x="0" y="95249"/>
                </a:lnTo>
                <a:lnTo>
                  <a:pt x="85459" y="0"/>
                </a:lnTo>
                <a:lnTo>
                  <a:pt x="170919" y="95249"/>
                </a:lnTo>
                <a:lnTo>
                  <a:pt x="85458" y="190499"/>
                </a:lnTo>
                <a:close/>
              </a:path>
            </a:pathLst>
          </a:custGeom>
          <a:solidFill>
            <a:srgbClr val="1A1B17"/>
          </a:solidFill>
        </p:spPr>
        <p:txBody>
          <a:bodyPr wrap="square" lIns="0" tIns="0" rIns="0" bIns="0" rtlCol="0"/>
          <a:lstStyle/>
          <a:p>
            <a:endParaRPr/>
          </a:p>
        </p:txBody>
      </p:sp>
      <p:sp>
        <p:nvSpPr>
          <p:cNvPr id="11" name="object 11"/>
          <p:cNvSpPr txBox="1"/>
          <p:nvPr/>
        </p:nvSpPr>
        <p:spPr>
          <a:xfrm>
            <a:off x="3719841" y="6647866"/>
            <a:ext cx="2657475" cy="406400"/>
          </a:xfrm>
          <a:prstGeom prst="rect">
            <a:avLst/>
          </a:prstGeom>
        </p:spPr>
        <p:txBody>
          <a:bodyPr vert="horz" wrap="square" lIns="0" tIns="12700" rIns="0" bIns="0" rtlCol="0">
            <a:spAutoFit/>
          </a:bodyPr>
          <a:lstStyle/>
          <a:p>
            <a:pPr marL="12700">
              <a:lnSpc>
                <a:spcPct val="100000"/>
              </a:lnSpc>
              <a:spcBef>
                <a:spcPts val="100"/>
              </a:spcBef>
            </a:pPr>
            <a:r>
              <a:rPr sz="2500" spc="-125" dirty="0">
                <a:solidFill>
                  <a:srgbClr val="1A1B17"/>
                </a:solidFill>
                <a:latin typeface="Microsoft Sans Serif"/>
                <a:cs typeface="Microsoft Sans Serif"/>
              </a:rPr>
              <a:t>U</a:t>
            </a:r>
            <a:r>
              <a:rPr sz="2500" spc="-25" dirty="0">
                <a:solidFill>
                  <a:srgbClr val="1A1B17"/>
                </a:solidFill>
                <a:latin typeface="Microsoft Sans Serif"/>
                <a:cs typeface="Microsoft Sans Serif"/>
              </a:rPr>
              <a:t>p</a:t>
            </a:r>
            <a:r>
              <a:rPr sz="2500" spc="-120" dirty="0">
                <a:solidFill>
                  <a:srgbClr val="1A1B17"/>
                </a:solidFill>
                <a:latin typeface="Microsoft Sans Serif"/>
                <a:cs typeface="Microsoft Sans Serif"/>
              </a:rPr>
              <a:t>s</a:t>
            </a:r>
            <a:r>
              <a:rPr sz="2500" spc="35" dirty="0">
                <a:solidFill>
                  <a:srgbClr val="1A1B17"/>
                </a:solidFill>
                <a:latin typeface="Microsoft Sans Serif"/>
                <a:cs typeface="Microsoft Sans Serif"/>
              </a:rPr>
              <a:t>k</a:t>
            </a:r>
            <a:r>
              <a:rPr sz="2500" spc="20" dirty="0">
                <a:solidFill>
                  <a:srgbClr val="1A1B17"/>
                </a:solidFill>
                <a:latin typeface="Microsoft Sans Serif"/>
                <a:cs typeface="Microsoft Sans Serif"/>
              </a:rPr>
              <a:t>i</a:t>
            </a:r>
            <a:r>
              <a:rPr sz="2500" spc="40" dirty="0">
                <a:solidFill>
                  <a:srgbClr val="1A1B17"/>
                </a:solidFill>
                <a:latin typeface="Microsoft Sans Serif"/>
                <a:cs typeface="Microsoft Sans Serif"/>
              </a:rPr>
              <a:t>ll</a:t>
            </a:r>
            <a:r>
              <a:rPr sz="2500" spc="20" dirty="0">
                <a:solidFill>
                  <a:srgbClr val="1A1B17"/>
                </a:solidFill>
                <a:latin typeface="Microsoft Sans Serif"/>
                <a:cs typeface="Microsoft Sans Serif"/>
              </a:rPr>
              <a:t>i</a:t>
            </a:r>
            <a:r>
              <a:rPr sz="2500" spc="-25" dirty="0">
                <a:solidFill>
                  <a:srgbClr val="1A1B17"/>
                </a:solidFill>
                <a:latin typeface="Microsoft Sans Serif"/>
                <a:cs typeface="Microsoft Sans Serif"/>
              </a:rPr>
              <a:t>n</a:t>
            </a:r>
            <a:r>
              <a:rPr sz="2500" spc="15" dirty="0">
                <a:solidFill>
                  <a:srgbClr val="1A1B17"/>
                </a:solidFill>
                <a:latin typeface="Microsoft Sans Serif"/>
                <a:cs typeface="Microsoft Sans Serif"/>
              </a:rPr>
              <a:t>g</a:t>
            </a:r>
            <a:r>
              <a:rPr sz="2500" spc="-155" dirty="0">
                <a:solidFill>
                  <a:srgbClr val="1A1B17"/>
                </a:solidFill>
                <a:latin typeface="Microsoft Sans Serif"/>
                <a:cs typeface="Microsoft Sans Serif"/>
              </a:rPr>
              <a:t> </a:t>
            </a:r>
            <a:r>
              <a:rPr sz="2500" spc="-135" dirty="0">
                <a:solidFill>
                  <a:srgbClr val="1A1B17"/>
                </a:solidFill>
                <a:latin typeface="Microsoft Sans Serif"/>
                <a:cs typeface="Microsoft Sans Serif"/>
              </a:rPr>
              <a:t>P</a:t>
            </a:r>
            <a:r>
              <a:rPr sz="2500" spc="100" dirty="0">
                <a:solidFill>
                  <a:srgbClr val="1A1B17"/>
                </a:solidFill>
                <a:latin typeface="Microsoft Sans Serif"/>
                <a:cs typeface="Microsoft Sans Serif"/>
              </a:rPr>
              <a:t>r</a:t>
            </a:r>
            <a:r>
              <a:rPr sz="2500" spc="-40" dirty="0">
                <a:solidFill>
                  <a:srgbClr val="1A1B17"/>
                </a:solidFill>
                <a:latin typeface="Microsoft Sans Serif"/>
                <a:cs typeface="Microsoft Sans Serif"/>
              </a:rPr>
              <a:t>o</a:t>
            </a:r>
            <a:r>
              <a:rPr sz="2500" spc="-25" dirty="0">
                <a:solidFill>
                  <a:srgbClr val="1A1B17"/>
                </a:solidFill>
                <a:latin typeface="Microsoft Sans Serif"/>
                <a:cs typeface="Microsoft Sans Serif"/>
              </a:rPr>
              <a:t>g</a:t>
            </a:r>
            <a:r>
              <a:rPr sz="2500" spc="100" dirty="0">
                <a:solidFill>
                  <a:srgbClr val="1A1B17"/>
                </a:solidFill>
                <a:latin typeface="Microsoft Sans Serif"/>
                <a:cs typeface="Microsoft Sans Serif"/>
              </a:rPr>
              <a:t>r</a:t>
            </a:r>
            <a:r>
              <a:rPr sz="2500" spc="-120" dirty="0">
                <a:solidFill>
                  <a:srgbClr val="1A1B17"/>
                </a:solidFill>
                <a:latin typeface="Microsoft Sans Serif"/>
                <a:cs typeface="Microsoft Sans Serif"/>
              </a:rPr>
              <a:t>a</a:t>
            </a:r>
            <a:r>
              <a:rPr sz="2500" spc="30" dirty="0">
                <a:solidFill>
                  <a:srgbClr val="1A1B17"/>
                </a:solidFill>
                <a:latin typeface="Microsoft Sans Serif"/>
                <a:cs typeface="Microsoft Sans Serif"/>
              </a:rPr>
              <a:t>m</a:t>
            </a:r>
            <a:endParaRPr sz="2500">
              <a:latin typeface="Microsoft Sans Serif"/>
              <a:cs typeface="Microsoft Sans Serif"/>
            </a:endParaRPr>
          </a:p>
        </p:txBody>
      </p:sp>
      <p:sp>
        <p:nvSpPr>
          <p:cNvPr id="12" name="object 12"/>
          <p:cNvSpPr txBox="1"/>
          <p:nvPr/>
        </p:nvSpPr>
        <p:spPr>
          <a:xfrm>
            <a:off x="3263900" y="7788249"/>
            <a:ext cx="6747509" cy="1426210"/>
          </a:xfrm>
          <a:prstGeom prst="rect">
            <a:avLst/>
          </a:prstGeom>
        </p:spPr>
        <p:txBody>
          <a:bodyPr vert="horz" wrap="square" lIns="0" tIns="12700" rIns="0" bIns="0" rtlCol="0">
            <a:spAutoFit/>
          </a:bodyPr>
          <a:lstStyle/>
          <a:p>
            <a:pPr marL="12700" marR="5080">
              <a:lnSpc>
                <a:spcPct val="114799"/>
              </a:lnSpc>
              <a:spcBef>
                <a:spcPts val="100"/>
              </a:spcBef>
            </a:pPr>
            <a:r>
              <a:rPr sz="2000" dirty="0">
                <a:solidFill>
                  <a:srgbClr val="1A1B17"/>
                </a:solidFill>
                <a:latin typeface="Microsoft Sans Serif"/>
                <a:cs typeface="Microsoft Sans Serif"/>
              </a:rPr>
              <a:t>Presentations</a:t>
            </a:r>
            <a:r>
              <a:rPr sz="2000" spc="-70" dirty="0">
                <a:solidFill>
                  <a:srgbClr val="1A1B17"/>
                </a:solidFill>
                <a:latin typeface="Microsoft Sans Serif"/>
                <a:cs typeface="Microsoft Sans Serif"/>
              </a:rPr>
              <a:t> </a:t>
            </a:r>
            <a:r>
              <a:rPr sz="2000" spc="-15" dirty="0">
                <a:solidFill>
                  <a:srgbClr val="1A1B17"/>
                </a:solidFill>
                <a:latin typeface="Microsoft Sans Serif"/>
                <a:cs typeface="Microsoft Sans Serif"/>
              </a:rPr>
              <a:t>are</a:t>
            </a:r>
            <a:r>
              <a:rPr sz="2000" spc="-70"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a:t>
            </a:r>
            <a:r>
              <a:rPr sz="2000" spc="-65" dirty="0">
                <a:solidFill>
                  <a:srgbClr val="1A1B17"/>
                </a:solidFill>
                <a:latin typeface="Microsoft Sans Serif"/>
                <a:cs typeface="Microsoft Sans Serif"/>
              </a:rPr>
              <a:t> </a:t>
            </a:r>
            <a:r>
              <a:rPr sz="2000" spc="70" dirty="0">
                <a:solidFill>
                  <a:srgbClr val="1A1B17"/>
                </a:solidFill>
                <a:latin typeface="Microsoft Sans Serif"/>
                <a:cs typeface="Microsoft Sans Serif"/>
              </a:rPr>
              <a:t>that</a:t>
            </a:r>
            <a:r>
              <a:rPr sz="2000" spc="-70" dirty="0">
                <a:solidFill>
                  <a:srgbClr val="1A1B17"/>
                </a:solidFill>
                <a:latin typeface="Microsoft Sans Serif"/>
                <a:cs typeface="Microsoft Sans Serif"/>
              </a:rPr>
              <a:t> </a:t>
            </a:r>
            <a:r>
              <a:rPr sz="2000" spc="-40" dirty="0">
                <a:solidFill>
                  <a:srgbClr val="1A1B17"/>
                </a:solidFill>
                <a:latin typeface="Microsoft Sans Serif"/>
                <a:cs typeface="Microsoft Sans Serif"/>
              </a:rPr>
              <a:t>can</a:t>
            </a:r>
            <a:r>
              <a:rPr sz="2000" spc="-65" dirty="0">
                <a:solidFill>
                  <a:srgbClr val="1A1B17"/>
                </a:solidFill>
                <a:latin typeface="Microsoft Sans Serif"/>
                <a:cs typeface="Microsoft Sans Serif"/>
              </a:rPr>
              <a:t> </a:t>
            </a:r>
            <a:r>
              <a:rPr sz="2000" spc="-25" dirty="0">
                <a:solidFill>
                  <a:srgbClr val="1A1B17"/>
                </a:solidFill>
                <a:latin typeface="Microsoft Sans Serif"/>
                <a:cs typeface="Microsoft Sans Serif"/>
              </a:rPr>
              <a:t>be</a:t>
            </a:r>
            <a:r>
              <a:rPr sz="2000" spc="-70" dirty="0">
                <a:solidFill>
                  <a:srgbClr val="1A1B17"/>
                </a:solidFill>
                <a:latin typeface="Microsoft Sans Serif"/>
                <a:cs typeface="Microsoft Sans Serif"/>
              </a:rPr>
              <a:t> </a:t>
            </a:r>
            <a:r>
              <a:rPr sz="2000" spc="-35" dirty="0">
                <a:solidFill>
                  <a:srgbClr val="1A1B17"/>
                </a:solidFill>
                <a:latin typeface="Microsoft Sans Serif"/>
                <a:cs typeface="Microsoft Sans Serif"/>
              </a:rPr>
              <a:t>used</a:t>
            </a:r>
            <a:r>
              <a:rPr sz="2000" spc="-65" dirty="0">
                <a:solidFill>
                  <a:srgbClr val="1A1B17"/>
                </a:solidFill>
                <a:latin typeface="Microsoft Sans Serif"/>
                <a:cs typeface="Microsoft Sans Serif"/>
              </a:rPr>
              <a:t> </a:t>
            </a:r>
            <a:r>
              <a:rPr sz="2000" spc="-80" dirty="0">
                <a:solidFill>
                  <a:srgbClr val="1A1B17"/>
                </a:solidFill>
                <a:latin typeface="Microsoft Sans Serif"/>
                <a:cs typeface="Microsoft Sans Serif"/>
              </a:rPr>
              <a:t>as</a:t>
            </a:r>
            <a:r>
              <a:rPr sz="2000" spc="-70" dirty="0">
                <a:solidFill>
                  <a:srgbClr val="1A1B17"/>
                </a:solidFill>
                <a:latin typeface="Microsoft Sans Serif"/>
                <a:cs typeface="Microsoft Sans Serif"/>
              </a:rPr>
              <a:t> </a:t>
            </a:r>
            <a:r>
              <a:rPr sz="2000" dirty="0">
                <a:solidFill>
                  <a:srgbClr val="1A1B17"/>
                </a:solidFill>
                <a:latin typeface="Microsoft Sans Serif"/>
                <a:cs typeface="Microsoft Sans Serif"/>
              </a:rPr>
              <a:t>demonstrations, </a:t>
            </a:r>
            <a:r>
              <a:rPr sz="2000" spc="-515" dirty="0">
                <a:solidFill>
                  <a:srgbClr val="1A1B17"/>
                </a:solidFill>
                <a:latin typeface="Microsoft Sans Serif"/>
                <a:cs typeface="Microsoft Sans Serif"/>
              </a:rPr>
              <a:t> </a:t>
            </a:r>
            <a:r>
              <a:rPr sz="2000" spc="-5" dirty="0">
                <a:solidFill>
                  <a:srgbClr val="1A1B17"/>
                </a:solidFill>
                <a:latin typeface="Microsoft Sans Serif"/>
                <a:cs typeface="Microsoft Sans Serif"/>
              </a:rPr>
              <a:t>lectures,</a:t>
            </a:r>
            <a:r>
              <a:rPr sz="2000" spc="-65" dirty="0">
                <a:solidFill>
                  <a:srgbClr val="1A1B17"/>
                </a:solidFill>
                <a:latin typeface="Microsoft Sans Serif"/>
                <a:cs typeface="Microsoft Sans Serif"/>
              </a:rPr>
              <a:t> </a:t>
            </a:r>
            <a:r>
              <a:rPr sz="2000" spc="-55" dirty="0">
                <a:solidFill>
                  <a:srgbClr val="1A1B17"/>
                </a:solidFill>
                <a:latin typeface="Microsoft Sans Serif"/>
                <a:cs typeface="Microsoft Sans Serif"/>
              </a:rPr>
              <a:t>speeches,</a:t>
            </a:r>
            <a:r>
              <a:rPr sz="2000" spc="-65" dirty="0">
                <a:solidFill>
                  <a:srgbClr val="1A1B17"/>
                </a:solidFill>
                <a:latin typeface="Microsoft Sans Serif"/>
                <a:cs typeface="Microsoft Sans Serif"/>
              </a:rPr>
              <a:t> </a:t>
            </a:r>
            <a:r>
              <a:rPr sz="2000" spc="10" dirty="0">
                <a:solidFill>
                  <a:srgbClr val="1A1B17"/>
                </a:solidFill>
                <a:latin typeface="Microsoft Sans Serif"/>
                <a:cs typeface="Microsoft Sans Serif"/>
              </a:rPr>
              <a:t>reports,</a:t>
            </a:r>
            <a:r>
              <a:rPr sz="2000" spc="-65"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65" dirty="0">
                <a:solidFill>
                  <a:srgbClr val="1A1B17"/>
                </a:solidFill>
                <a:latin typeface="Microsoft Sans Serif"/>
                <a:cs typeface="Microsoft Sans Serif"/>
              </a:rPr>
              <a:t> </a:t>
            </a:r>
            <a:r>
              <a:rPr sz="2000" spc="-20" dirty="0">
                <a:solidFill>
                  <a:srgbClr val="1A1B17"/>
                </a:solidFill>
                <a:latin typeface="Microsoft Sans Serif"/>
                <a:cs typeface="Microsoft Sans Serif"/>
              </a:rPr>
              <a:t>more.</a:t>
            </a:r>
            <a:r>
              <a:rPr sz="2000" spc="-65" dirty="0">
                <a:solidFill>
                  <a:srgbClr val="1A1B17"/>
                </a:solidFill>
                <a:latin typeface="Microsoft Sans Serif"/>
                <a:cs typeface="Microsoft Sans Serif"/>
              </a:rPr>
              <a:t> </a:t>
            </a:r>
            <a:r>
              <a:rPr sz="2000" spc="90" dirty="0">
                <a:solidFill>
                  <a:srgbClr val="1A1B17"/>
                </a:solidFill>
                <a:latin typeface="Microsoft Sans Serif"/>
                <a:cs typeface="Microsoft Sans Serif"/>
              </a:rPr>
              <a:t>It</a:t>
            </a:r>
            <a:r>
              <a:rPr sz="2000" spc="-65" dirty="0">
                <a:solidFill>
                  <a:srgbClr val="1A1B17"/>
                </a:solidFill>
                <a:latin typeface="Microsoft Sans Serif"/>
                <a:cs typeface="Microsoft Sans Serif"/>
              </a:rPr>
              <a:t> </a:t>
            </a:r>
            <a:r>
              <a:rPr sz="2000" spc="-20" dirty="0">
                <a:solidFill>
                  <a:srgbClr val="1A1B17"/>
                </a:solidFill>
                <a:latin typeface="Microsoft Sans Serif"/>
                <a:cs typeface="Microsoft Sans Serif"/>
              </a:rPr>
              <a:t>is</a:t>
            </a:r>
            <a:r>
              <a:rPr sz="2000" spc="-65" dirty="0">
                <a:solidFill>
                  <a:srgbClr val="1A1B17"/>
                </a:solidFill>
                <a:latin typeface="Microsoft Sans Serif"/>
                <a:cs typeface="Microsoft Sans Serif"/>
              </a:rPr>
              <a:t> </a:t>
            </a:r>
            <a:r>
              <a:rPr sz="2000" spc="30" dirty="0">
                <a:solidFill>
                  <a:srgbClr val="1A1B17"/>
                </a:solidFill>
                <a:latin typeface="Microsoft Sans Serif"/>
                <a:cs typeface="Microsoft Sans Serif"/>
              </a:rPr>
              <a:t>mostly</a:t>
            </a:r>
            <a:r>
              <a:rPr sz="2000" spc="-65" dirty="0">
                <a:solidFill>
                  <a:srgbClr val="1A1B17"/>
                </a:solidFill>
                <a:latin typeface="Microsoft Sans Serif"/>
                <a:cs typeface="Microsoft Sans Serif"/>
              </a:rPr>
              <a:t> </a:t>
            </a:r>
            <a:r>
              <a:rPr sz="2000" dirty="0">
                <a:solidFill>
                  <a:srgbClr val="1A1B17"/>
                </a:solidFill>
                <a:latin typeface="Microsoft Sans Serif"/>
                <a:cs typeface="Microsoft Sans Serif"/>
              </a:rPr>
              <a:t>presented </a:t>
            </a:r>
            <a:r>
              <a:rPr sz="2000" spc="-515" dirty="0">
                <a:solidFill>
                  <a:srgbClr val="1A1B17"/>
                </a:solidFill>
                <a:latin typeface="Microsoft Sans Serif"/>
                <a:cs typeface="Microsoft Sans Serif"/>
              </a:rPr>
              <a:t> </a:t>
            </a:r>
            <a:r>
              <a:rPr sz="2000" spc="5" dirty="0">
                <a:solidFill>
                  <a:srgbClr val="1A1B17"/>
                </a:solidFill>
                <a:latin typeface="Microsoft Sans Serif"/>
                <a:cs typeface="Microsoft Sans Serif"/>
              </a:rPr>
              <a:t>b</a:t>
            </a:r>
            <a:r>
              <a:rPr sz="2000" spc="-60" dirty="0">
                <a:solidFill>
                  <a:srgbClr val="1A1B17"/>
                </a:solidFill>
                <a:latin typeface="Microsoft Sans Serif"/>
                <a:cs typeface="Microsoft Sans Serif"/>
              </a:rPr>
              <a:t>e</a:t>
            </a:r>
            <a:r>
              <a:rPr sz="2000" spc="95" dirty="0">
                <a:solidFill>
                  <a:srgbClr val="1A1B17"/>
                </a:solidFill>
                <a:latin typeface="Microsoft Sans Serif"/>
                <a:cs typeface="Microsoft Sans Serif"/>
              </a:rPr>
              <a:t>f</a:t>
            </a:r>
            <a:r>
              <a:rPr sz="2000" spc="-25" dirty="0">
                <a:solidFill>
                  <a:srgbClr val="1A1B17"/>
                </a:solidFill>
                <a:latin typeface="Microsoft Sans Serif"/>
                <a:cs typeface="Microsoft Sans Serif"/>
              </a:rPr>
              <a:t>o</a:t>
            </a:r>
            <a:r>
              <a:rPr sz="2000" spc="90" dirty="0">
                <a:solidFill>
                  <a:srgbClr val="1A1B17"/>
                </a:solidFill>
                <a:latin typeface="Microsoft Sans Serif"/>
                <a:cs typeface="Microsoft Sans Serif"/>
              </a:rPr>
              <a:t>r</a:t>
            </a:r>
            <a:r>
              <a:rPr sz="2000" spc="-55" dirty="0">
                <a:solidFill>
                  <a:srgbClr val="1A1B17"/>
                </a:solidFill>
                <a:latin typeface="Microsoft Sans Serif"/>
                <a:cs typeface="Microsoft Sans Serif"/>
              </a:rPr>
              <a:t>e</a:t>
            </a:r>
            <a:r>
              <a:rPr sz="2000" spc="-75" dirty="0">
                <a:solidFill>
                  <a:srgbClr val="1A1B17"/>
                </a:solidFill>
                <a:latin typeface="Microsoft Sans Serif"/>
                <a:cs typeface="Microsoft Sans Serif"/>
              </a:rPr>
              <a:t> </a:t>
            </a:r>
            <a:r>
              <a:rPr sz="2000" spc="-80" dirty="0">
                <a:solidFill>
                  <a:srgbClr val="1A1B17"/>
                </a:solidFill>
                <a:latin typeface="Microsoft Sans Serif"/>
                <a:cs typeface="Microsoft Sans Serif"/>
              </a:rPr>
              <a:t>a</a:t>
            </a:r>
            <a:r>
              <a:rPr sz="2000" spc="5" dirty="0">
                <a:solidFill>
                  <a:srgbClr val="1A1B17"/>
                </a:solidFill>
                <a:latin typeface="Microsoft Sans Serif"/>
                <a:cs typeface="Microsoft Sans Serif"/>
              </a:rPr>
              <a:t>n</a:t>
            </a:r>
            <a:r>
              <a:rPr sz="2000" spc="-75" dirty="0">
                <a:solidFill>
                  <a:srgbClr val="1A1B17"/>
                </a:solidFill>
                <a:latin typeface="Microsoft Sans Serif"/>
                <a:cs typeface="Microsoft Sans Serif"/>
              </a:rPr>
              <a:t> </a:t>
            </a:r>
            <a:r>
              <a:rPr sz="2000" spc="-80" dirty="0">
                <a:solidFill>
                  <a:srgbClr val="1A1B17"/>
                </a:solidFill>
                <a:latin typeface="Microsoft Sans Serif"/>
                <a:cs typeface="Microsoft Sans Serif"/>
              </a:rPr>
              <a:t>a</a:t>
            </a:r>
            <a:r>
              <a:rPr sz="2000" dirty="0">
                <a:solidFill>
                  <a:srgbClr val="1A1B17"/>
                </a:solidFill>
                <a:latin typeface="Microsoft Sans Serif"/>
                <a:cs typeface="Microsoft Sans Serif"/>
              </a:rPr>
              <a:t>u</a:t>
            </a:r>
            <a:r>
              <a:rPr sz="2000" spc="5" dirty="0">
                <a:solidFill>
                  <a:srgbClr val="1A1B17"/>
                </a:solidFill>
                <a:latin typeface="Microsoft Sans Serif"/>
                <a:cs typeface="Microsoft Sans Serif"/>
              </a:rPr>
              <a:t>d</a:t>
            </a:r>
            <a:r>
              <a:rPr sz="2000" spc="40" dirty="0">
                <a:solidFill>
                  <a:srgbClr val="1A1B17"/>
                </a:solidFill>
                <a:latin typeface="Microsoft Sans Serif"/>
                <a:cs typeface="Microsoft Sans Serif"/>
              </a:rPr>
              <a:t>i</a:t>
            </a:r>
            <a:r>
              <a:rPr sz="2000" spc="-60" dirty="0">
                <a:solidFill>
                  <a:srgbClr val="1A1B17"/>
                </a:solidFill>
                <a:latin typeface="Microsoft Sans Serif"/>
                <a:cs typeface="Microsoft Sans Serif"/>
              </a:rPr>
              <a:t>e</a:t>
            </a:r>
            <a:r>
              <a:rPr sz="2000" dirty="0">
                <a:solidFill>
                  <a:srgbClr val="1A1B17"/>
                </a:solidFill>
                <a:latin typeface="Microsoft Sans Serif"/>
                <a:cs typeface="Microsoft Sans Serif"/>
              </a:rPr>
              <a:t>n</a:t>
            </a:r>
            <a:r>
              <a:rPr sz="2000" spc="-45" dirty="0">
                <a:solidFill>
                  <a:srgbClr val="1A1B17"/>
                </a:solidFill>
                <a:latin typeface="Microsoft Sans Serif"/>
                <a:cs typeface="Microsoft Sans Serif"/>
              </a:rPr>
              <a:t>c</a:t>
            </a:r>
            <a:r>
              <a:rPr sz="2000" spc="-60" dirty="0">
                <a:solidFill>
                  <a:srgbClr val="1A1B17"/>
                </a:solidFill>
                <a:latin typeface="Microsoft Sans Serif"/>
                <a:cs typeface="Microsoft Sans Serif"/>
              </a:rPr>
              <a:t>e</a:t>
            </a:r>
            <a:r>
              <a:rPr sz="2000" spc="-105" dirty="0">
                <a:solidFill>
                  <a:srgbClr val="1A1B17"/>
                </a:solidFill>
                <a:latin typeface="Microsoft Sans Serif"/>
                <a:cs typeface="Microsoft Sans Serif"/>
              </a:rPr>
              <a:t>.</a:t>
            </a:r>
            <a:r>
              <a:rPr sz="2000" spc="-75" dirty="0">
                <a:solidFill>
                  <a:srgbClr val="1A1B17"/>
                </a:solidFill>
                <a:latin typeface="Microsoft Sans Serif"/>
                <a:cs typeface="Microsoft Sans Serif"/>
              </a:rPr>
              <a:t> </a:t>
            </a:r>
            <a:r>
              <a:rPr sz="2000" spc="-5" dirty="0">
                <a:solidFill>
                  <a:srgbClr val="1A1B17"/>
                </a:solidFill>
                <a:latin typeface="Microsoft Sans Serif"/>
                <a:cs typeface="Microsoft Sans Serif"/>
              </a:rPr>
              <a:t>I</a:t>
            </a:r>
            <a:r>
              <a:rPr sz="2000" spc="180" dirty="0">
                <a:solidFill>
                  <a:srgbClr val="1A1B17"/>
                </a:solidFill>
                <a:latin typeface="Microsoft Sans Serif"/>
                <a:cs typeface="Microsoft Sans Serif"/>
              </a:rPr>
              <a:t>t</a:t>
            </a:r>
            <a:r>
              <a:rPr sz="2000" spc="-75" dirty="0">
                <a:solidFill>
                  <a:srgbClr val="1A1B17"/>
                </a:solidFill>
                <a:latin typeface="Microsoft Sans Serif"/>
                <a:cs typeface="Microsoft Sans Serif"/>
              </a:rPr>
              <a:t> </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spc="90" dirty="0">
                <a:solidFill>
                  <a:srgbClr val="1A1B17"/>
                </a:solidFill>
                <a:latin typeface="Microsoft Sans Serif"/>
                <a:cs typeface="Microsoft Sans Serif"/>
              </a:rPr>
              <a:t>r</a:t>
            </a:r>
            <a:r>
              <a:rPr sz="2000" dirty="0">
                <a:solidFill>
                  <a:srgbClr val="1A1B17"/>
                </a:solidFill>
                <a:latin typeface="Microsoft Sans Serif"/>
                <a:cs typeface="Microsoft Sans Serif"/>
              </a:rPr>
              <a:t>v</a:t>
            </a:r>
            <a:r>
              <a:rPr sz="2000" spc="-60" dirty="0">
                <a:solidFill>
                  <a:srgbClr val="1A1B17"/>
                </a:solidFill>
                <a:latin typeface="Microsoft Sans Serif"/>
                <a:cs typeface="Microsoft Sans Serif"/>
              </a:rPr>
              <a:t>e</a:t>
            </a:r>
            <a:r>
              <a:rPr sz="2000" spc="-75" dirty="0">
                <a:solidFill>
                  <a:srgbClr val="1A1B17"/>
                </a:solidFill>
                <a:latin typeface="Microsoft Sans Serif"/>
                <a:cs typeface="Microsoft Sans Serif"/>
              </a:rPr>
              <a:t>s a </a:t>
            </a:r>
            <a:r>
              <a:rPr sz="2000" dirty="0">
                <a:solidFill>
                  <a:srgbClr val="1A1B17"/>
                </a:solidFill>
                <a:latin typeface="Microsoft Sans Serif"/>
                <a:cs typeface="Microsoft Sans Serif"/>
              </a:rPr>
              <a:t>v</a:t>
            </a:r>
            <a:r>
              <a:rPr sz="2000" spc="-80" dirty="0">
                <a:solidFill>
                  <a:srgbClr val="1A1B17"/>
                </a:solidFill>
                <a:latin typeface="Microsoft Sans Serif"/>
                <a:cs typeface="Microsoft Sans Serif"/>
              </a:rPr>
              <a:t>a</a:t>
            </a:r>
            <a:r>
              <a:rPr sz="2000" spc="90" dirty="0">
                <a:solidFill>
                  <a:srgbClr val="1A1B17"/>
                </a:solidFill>
                <a:latin typeface="Microsoft Sans Serif"/>
                <a:cs typeface="Microsoft Sans Serif"/>
              </a:rPr>
              <a:t>r</a:t>
            </a:r>
            <a:r>
              <a:rPr sz="2000" spc="40" dirty="0">
                <a:solidFill>
                  <a:srgbClr val="1A1B17"/>
                </a:solidFill>
                <a:latin typeface="Microsoft Sans Serif"/>
                <a:cs typeface="Microsoft Sans Serif"/>
              </a:rPr>
              <a:t>i</a:t>
            </a:r>
            <a:r>
              <a:rPr sz="2000" spc="-60" dirty="0">
                <a:solidFill>
                  <a:srgbClr val="1A1B17"/>
                </a:solidFill>
                <a:latin typeface="Microsoft Sans Serif"/>
                <a:cs typeface="Microsoft Sans Serif"/>
              </a:rPr>
              <a:t>e</a:t>
            </a:r>
            <a:r>
              <a:rPr sz="2000" spc="175" dirty="0">
                <a:solidFill>
                  <a:srgbClr val="1A1B17"/>
                </a:solidFill>
                <a:latin typeface="Microsoft Sans Serif"/>
                <a:cs typeface="Microsoft Sans Serif"/>
              </a:rPr>
              <a:t>t</a:t>
            </a:r>
            <a:r>
              <a:rPr sz="2000" spc="40" dirty="0">
                <a:solidFill>
                  <a:srgbClr val="1A1B17"/>
                </a:solidFill>
                <a:latin typeface="Microsoft Sans Serif"/>
                <a:cs typeface="Microsoft Sans Serif"/>
              </a:rPr>
              <a:t>y</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o</a:t>
            </a:r>
            <a:r>
              <a:rPr sz="2000" spc="100" dirty="0">
                <a:solidFill>
                  <a:srgbClr val="1A1B17"/>
                </a:solidFill>
                <a:latin typeface="Microsoft Sans Serif"/>
                <a:cs typeface="Microsoft Sans Serif"/>
              </a:rPr>
              <a:t>f</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p</a:t>
            </a:r>
            <a:r>
              <a:rPr sz="2000" dirty="0">
                <a:solidFill>
                  <a:srgbClr val="1A1B17"/>
                </a:solidFill>
                <a:latin typeface="Microsoft Sans Serif"/>
                <a:cs typeface="Microsoft Sans Serif"/>
              </a:rPr>
              <a:t>u</a:t>
            </a:r>
            <a:r>
              <a:rPr sz="2000" spc="90" dirty="0">
                <a:solidFill>
                  <a:srgbClr val="1A1B17"/>
                </a:solidFill>
                <a:latin typeface="Microsoft Sans Serif"/>
                <a:cs typeface="Microsoft Sans Serif"/>
              </a:rPr>
              <a:t>r</a:t>
            </a:r>
            <a:r>
              <a:rPr sz="2000" spc="10" dirty="0">
                <a:solidFill>
                  <a:srgbClr val="1A1B17"/>
                </a:solidFill>
                <a:latin typeface="Microsoft Sans Serif"/>
                <a:cs typeface="Microsoft Sans Serif"/>
              </a:rPr>
              <a:t>p</a:t>
            </a:r>
            <a:r>
              <a:rPr sz="2000" spc="-25" dirty="0">
                <a:solidFill>
                  <a:srgbClr val="1A1B17"/>
                </a:solidFill>
                <a:latin typeface="Microsoft Sans Serif"/>
                <a:cs typeface="Microsoft Sans Serif"/>
              </a:rPr>
              <a:t>o</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105" dirty="0">
                <a:solidFill>
                  <a:srgbClr val="1A1B17"/>
                </a:solidFill>
                <a:latin typeface="Microsoft Sans Serif"/>
                <a:cs typeface="Microsoft Sans Serif"/>
              </a:rPr>
              <a:t>,</a:t>
            </a:r>
            <a:r>
              <a:rPr sz="2000" spc="-75" dirty="0">
                <a:solidFill>
                  <a:srgbClr val="1A1B17"/>
                </a:solidFill>
                <a:latin typeface="Microsoft Sans Serif"/>
                <a:cs typeface="Microsoft Sans Serif"/>
              </a:rPr>
              <a:t> </a:t>
            </a:r>
            <a:r>
              <a:rPr sz="2000" spc="15" dirty="0">
                <a:solidFill>
                  <a:srgbClr val="1A1B17"/>
                </a:solidFill>
                <a:latin typeface="Microsoft Sans Serif"/>
                <a:cs typeface="Microsoft Sans Serif"/>
              </a:rPr>
              <a:t>m</a:t>
            </a:r>
            <a:r>
              <a:rPr sz="2000" spc="-80" dirty="0">
                <a:solidFill>
                  <a:srgbClr val="1A1B17"/>
                </a:solidFill>
                <a:latin typeface="Microsoft Sans Serif"/>
                <a:cs typeface="Microsoft Sans Serif"/>
              </a:rPr>
              <a:t>a</a:t>
            </a:r>
            <a:r>
              <a:rPr sz="2000" spc="15" dirty="0">
                <a:solidFill>
                  <a:srgbClr val="1A1B17"/>
                </a:solidFill>
                <a:latin typeface="Microsoft Sans Serif"/>
                <a:cs typeface="Microsoft Sans Serif"/>
              </a:rPr>
              <a:t>k</a:t>
            </a:r>
            <a:r>
              <a:rPr sz="2000" spc="40" dirty="0">
                <a:solidFill>
                  <a:srgbClr val="1A1B17"/>
                </a:solidFill>
                <a:latin typeface="Microsoft Sans Serif"/>
                <a:cs typeface="Microsoft Sans Serif"/>
              </a:rPr>
              <a:t>i</a:t>
            </a:r>
            <a:r>
              <a:rPr sz="2000" dirty="0">
                <a:solidFill>
                  <a:srgbClr val="1A1B17"/>
                </a:solidFill>
                <a:latin typeface="Microsoft Sans Serif"/>
                <a:cs typeface="Microsoft Sans Serif"/>
              </a:rPr>
              <a:t>n</a:t>
            </a:r>
            <a:r>
              <a:rPr sz="2000" spc="10" dirty="0">
                <a:solidFill>
                  <a:srgbClr val="1A1B17"/>
                </a:solidFill>
                <a:latin typeface="Microsoft Sans Serif"/>
                <a:cs typeface="Microsoft Sans Serif"/>
              </a:rPr>
              <a:t>g  presentations</a:t>
            </a:r>
            <a:r>
              <a:rPr sz="2000" spc="-75" dirty="0">
                <a:solidFill>
                  <a:srgbClr val="1A1B17"/>
                </a:solidFill>
                <a:latin typeface="Microsoft Sans Serif"/>
                <a:cs typeface="Microsoft Sans Serif"/>
              </a:rPr>
              <a:t> </a:t>
            </a:r>
            <a:r>
              <a:rPr sz="2000" spc="15" dirty="0">
                <a:solidFill>
                  <a:srgbClr val="1A1B17"/>
                </a:solidFill>
                <a:latin typeface="Microsoft Sans Serif"/>
                <a:cs typeface="Microsoft Sans Serif"/>
              </a:rPr>
              <a:t>powerful</a:t>
            </a:r>
            <a:r>
              <a:rPr sz="2000" spc="-75"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a:t>
            </a:r>
            <a:r>
              <a:rPr sz="2000" spc="-70" dirty="0">
                <a:solidFill>
                  <a:srgbClr val="1A1B17"/>
                </a:solidFill>
                <a:latin typeface="Microsoft Sans Serif"/>
                <a:cs typeface="Microsoft Sans Serif"/>
              </a:rPr>
              <a:t> </a:t>
            </a:r>
            <a:r>
              <a:rPr sz="2000" spc="55" dirty="0">
                <a:solidFill>
                  <a:srgbClr val="1A1B17"/>
                </a:solidFill>
                <a:latin typeface="Microsoft Sans Serif"/>
                <a:cs typeface="Microsoft Sans Serif"/>
              </a:rPr>
              <a:t>for</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convincing</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teaching.</a:t>
            </a:r>
            <a:endParaRPr sz="2000">
              <a:latin typeface="Microsoft Sans Serif"/>
              <a:cs typeface="Microsoft Sans Serif"/>
            </a:endParaRPr>
          </a:p>
        </p:txBody>
      </p:sp>
      <p:sp>
        <p:nvSpPr>
          <p:cNvPr id="13" name="object 13"/>
          <p:cNvSpPr txBox="1"/>
          <p:nvPr/>
        </p:nvSpPr>
        <p:spPr>
          <a:xfrm>
            <a:off x="11793754" y="7788249"/>
            <a:ext cx="4974590" cy="1426210"/>
          </a:xfrm>
          <a:prstGeom prst="rect">
            <a:avLst/>
          </a:prstGeom>
        </p:spPr>
        <p:txBody>
          <a:bodyPr vert="horz" wrap="square" lIns="0" tIns="12700" rIns="0" bIns="0" rtlCol="0">
            <a:spAutoFit/>
          </a:bodyPr>
          <a:lstStyle/>
          <a:p>
            <a:pPr marL="12700" marR="5080">
              <a:lnSpc>
                <a:spcPct val="114799"/>
              </a:lnSpc>
              <a:spcBef>
                <a:spcPts val="100"/>
              </a:spcBef>
            </a:pPr>
            <a:r>
              <a:rPr sz="2000" dirty="0">
                <a:solidFill>
                  <a:srgbClr val="1A1B17"/>
                </a:solidFill>
                <a:latin typeface="Microsoft Sans Serif"/>
                <a:cs typeface="Microsoft Sans Serif"/>
              </a:rPr>
              <a:t>Presentations </a:t>
            </a:r>
            <a:r>
              <a:rPr sz="2000" spc="-15" dirty="0">
                <a:solidFill>
                  <a:srgbClr val="1A1B17"/>
                </a:solidFill>
                <a:latin typeface="Microsoft Sans Serif"/>
                <a:cs typeface="Microsoft Sans Serif"/>
              </a:rPr>
              <a:t>are </a:t>
            </a:r>
            <a:r>
              <a:rPr sz="2000" spc="20" dirty="0">
                <a:solidFill>
                  <a:srgbClr val="1A1B17"/>
                </a:solidFill>
                <a:latin typeface="Microsoft Sans Serif"/>
                <a:cs typeface="Microsoft Sans Serif"/>
              </a:rPr>
              <a:t>tools </a:t>
            </a:r>
            <a:r>
              <a:rPr sz="2000" spc="70" dirty="0">
                <a:solidFill>
                  <a:srgbClr val="1A1B17"/>
                </a:solidFill>
                <a:latin typeface="Microsoft Sans Serif"/>
                <a:cs typeface="Microsoft Sans Serif"/>
              </a:rPr>
              <a:t>that </a:t>
            </a:r>
            <a:r>
              <a:rPr sz="2000" spc="-40" dirty="0">
                <a:solidFill>
                  <a:srgbClr val="1A1B17"/>
                </a:solidFill>
                <a:latin typeface="Microsoft Sans Serif"/>
                <a:cs typeface="Microsoft Sans Serif"/>
              </a:rPr>
              <a:t>can </a:t>
            </a:r>
            <a:r>
              <a:rPr sz="2000" spc="-25" dirty="0">
                <a:solidFill>
                  <a:srgbClr val="1A1B17"/>
                </a:solidFill>
                <a:latin typeface="Microsoft Sans Serif"/>
                <a:cs typeface="Microsoft Sans Serif"/>
              </a:rPr>
              <a:t>be </a:t>
            </a:r>
            <a:r>
              <a:rPr sz="2000" spc="-35" dirty="0">
                <a:solidFill>
                  <a:srgbClr val="1A1B17"/>
                </a:solidFill>
                <a:latin typeface="Microsoft Sans Serif"/>
                <a:cs typeface="Microsoft Sans Serif"/>
              </a:rPr>
              <a:t>used </a:t>
            </a:r>
            <a:r>
              <a:rPr sz="2000" spc="-80" dirty="0">
                <a:solidFill>
                  <a:srgbClr val="1A1B17"/>
                </a:solidFill>
                <a:latin typeface="Microsoft Sans Serif"/>
                <a:cs typeface="Microsoft Sans Serif"/>
              </a:rPr>
              <a:t>as </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demonstrations, </a:t>
            </a:r>
            <a:r>
              <a:rPr sz="2000" spc="-5" dirty="0">
                <a:solidFill>
                  <a:srgbClr val="1A1B17"/>
                </a:solidFill>
                <a:latin typeface="Microsoft Sans Serif"/>
                <a:cs typeface="Microsoft Sans Serif"/>
              </a:rPr>
              <a:t>lectures, </a:t>
            </a:r>
            <a:r>
              <a:rPr sz="2000" spc="-55" dirty="0">
                <a:solidFill>
                  <a:srgbClr val="1A1B17"/>
                </a:solidFill>
                <a:latin typeface="Microsoft Sans Serif"/>
                <a:cs typeface="Microsoft Sans Serif"/>
              </a:rPr>
              <a:t>speeches, </a:t>
            </a:r>
            <a:r>
              <a:rPr sz="2000" spc="10" dirty="0">
                <a:solidFill>
                  <a:srgbClr val="1A1B17"/>
                </a:solidFill>
                <a:latin typeface="Microsoft Sans Serif"/>
                <a:cs typeface="Microsoft Sans Serif"/>
              </a:rPr>
              <a:t>reports, </a:t>
            </a:r>
            <a:r>
              <a:rPr sz="2000" spc="-520"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 </a:t>
            </a:r>
            <a:r>
              <a:rPr sz="2000" spc="-20" dirty="0">
                <a:solidFill>
                  <a:srgbClr val="1A1B17"/>
                </a:solidFill>
                <a:latin typeface="Microsoft Sans Serif"/>
                <a:cs typeface="Microsoft Sans Serif"/>
              </a:rPr>
              <a:t>more. </a:t>
            </a:r>
            <a:r>
              <a:rPr sz="2000" spc="90" dirty="0">
                <a:solidFill>
                  <a:srgbClr val="1A1B17"/>
                </a:solidFill>
                <a:latin typeface="Microsoft Sans Serif"/>
                <a:cs typeface="Microsoft Sans Serif"/>
              </a:rPr>
              <a:t>It </a:t>
            </a:r>
            <a:r>
              <a:rPr sz="2000" spc="-20" dirty="0">
                <a:solidFill>
                  <a:srgbClr val="1A1B17"/>
                </a:solidFill>
                <a:latin typeface="Microsoft Sans Serif"/>
                <a:cs typeface="Microsoft Sans Serif"/>
              </a:rPr>
              <a:t>is </a:t>
            </a:r>
            <a:r>
              <a:rPr sz="2000" spc="30" dirty="0">
                <a:solidFill>
                  <a:srgbClr val="1A1B17"/>
                </a:solidFill>
                <a:latin typeface="Microsoft Sans Serif"/>
                <a:cs typeface="Microsoft Sans Serif"/>
              </a:rPr>
              <a:t>mostly </a:t>
            </a:r>
            <a:r>
              <a:rPr sz="2000" dirty="0">
                <a:solidFill>
                  <a:srgbClr val="1A1B17"/>
                </a:solidFill>
                <a:latin typeface="Microsoft Sans Serif"/>
                <a:cs typeface="Microsoft Sans Serif"/>
              </a:rPr>
              <a:t>presented </a:t>
            </a:r>
            <a:r>
              <a:rPr sz="2000" spc="10" dirty="0">
                <a:solidFill>
                  <a:srgbClr val="1A1B17"/>
                </a:solidFill>
                <a:latin typeface="Microsoft Sans Serif"/>
                <a:cs typeface="Microsoft Sans Serif"/>
              </a:rPr>
              <a:t>before </a:t>
            </a:r>
            <a:r>
              <a:rPr sz="2000" spc="-40" dirty="0">
                <a:solidFill>
                  <a:srgbClr val="1A1B17"/>
                </a:solidFill>
                <a:latin typeface="Microsoft Sans Serif"/>
                <a:cs typeface="Microsoft Sans Serif"/>
              </a:rPr>
              <a:t>an </a:t>
            </a:r>
            <a:r>
              <a:rPr sz="2000" spc="-35" dirty="0">
                <a:solidFill>
                  <a:srgbClr val="1A1B17"/>
                </a:solidFill>
                <a:latin typeface="Microsoft Sans Serif"/>
                <a:cs typeface="Microsoft Sans Serif"/>
              </a:rPr>
              <a:t> audience.</a:t>
            </a:r>
            <a:endParaRPr sz="2000">
              <a:latin typeface="Microsoft Sans Serif"/>
              <a:cs typeface="Microsoft Sans Serif"/>
            </a:endParaRPr>
          </a:p>
        </p:txBody>
      </p:sp>
      <p:sp>
        <p:nvSpPr>
          <p:cNvPr id="14" name="object 14"/>
          <p:cNvSpPr/>
          <p:nvPr/>
        </p:nvSpPr>
        <p:spPr>
          <a:xfrm>
            <a:off x="11806454" y="6456145"/>
            <a:ext cx="5353050" cy="28575"/>
          </a:xfrm>
          <a:custGeom>
            <a:avLst/>
            <a:gdLst/>
            <a:ahLst/>
            <a:cxnLst/>
            <a:rect l="l" t="t" r="r" b="b"/>
            <a:pathLst>
              <a:path w="5353050" h="28575">
                <a:moveTo>
                  <a:pt x="5353049" y="28574"/>
                </a:moveTo>
                <a:lnTo>
                  <a:pt x="0" y="28574"/>
                </a:lnTo>
                <a:lnTo>
                  <a:pt x="0" y="0"/>
                </a:lnTo>
                <a:lnTo>
                  <a:pt x="5353049" y="0"/>
                </a:lnTo>
                <a:lnTo>
                  <a:pt x="5353049" y="28574"/>
                </a:lnTo>
                <a:close/>
              </a:path>
            </a:pathLst>
          </a:custGeom>
          <a:solidFill>
            <a:srgbClr val="CCA63C"/>
          </a:solidFill>
        </p:spPr>
        <p:txBody>
          <a:bodyPr wrap="square" lIns="0" tIns="0" rIns="0" bIns="0" rtlCol="0"/>
          <a:lstStyle/>
          <a:p>
            <a:endParaRPr/>
          </a:p>
        </p:txBody>
      </p:sp>
      <p:sp>
        <p:nvSpPr>
          <p:cNvPr id="15" name="object 15"/>
          <p:cNvSpPr/>
          <p:nvPr/>
        </p:nvSpPr>
        <p:spPr>
          <a:xfrm>
            <a:off x="11806454" y="7313396"/>
            <a:ext cx="5353050" cy="28575"/>
          </a:xfrm>
          <a:custGeom>
            <a:avLst/>
            <a:gdLst/>
            <a:ahLst/>
            <a:cxnLst/>
            <a:rect l="l" t="t" r="r" b="b"/>
            <a:pathLst>
              <a:path w="5353050" h="28575">
                <a:moveTo>
                  <a:pt x="5353049" y="28574"/>
                </a:moveTo>
                <a:lnTo>
                  <a:pt x="0" y="28574"/>
                </a:lnTo>
                <a:lnTo>
                  <a:pt x="0" y="0"/>
                </a:lnTo>
                <a:lnTo>
                  <a:pt x="5353049" y="0"/>
                </a:lnTo>
                <a:lnTo>
                  <a:pt x="5353049" y="28574"/>
                </a:lnTo>
                <a:close/>
              </a:path>
            </a:pathLst>
          </a:custGeom>
          <a:solidFill>
            <a:srgbClr val="CCA63C"/>
          </a:solidFill>
        </p:spPr>
        <p:txBody>
          <a:bodyPr wrap="square" lIns="0" tIns="0" rIns="0" bIns="0" rtlCol="0"/>
          <a:lstStyle/>
          <a:p>
            <a:endParaRPr/>
          </a:p>
        </p:txBody>
      </p:sp>
      <p:sp>
        <p:nvSpPr>
          <p:cNvPr id="16" name="object 16"/>
          <p:cNvSpPr/>
          <p:nvPr/>
        </p:nvSpPr>
        <p:spPr>
          <a:xfrm>
            <a:off x="11806718" y="6802885"/>
            <a:ext cx="171450" cy="190500"/>
          </a:xfrm>
          <a:custGeom>
            <a:avLst/>
            <a:gdLst/>
            <a:ahLst/>
            <a:cxnLst/>
            <a:rect l="l" t="t" r="r" b="b"/>
            <a:pathLst>
              <a:path w="171450" h="190500">
                <a:moveTo>
                  <a:pt x="85458" y="190499"/>
                </a:moveTo>
                <a:lnTo>
                  <a:pt x="0" y="95249"/>
                </a:lnTo>
                <a:lnTo>
                  <a:pt x="85459" y="0"/>
                </a:lnTo>
                <a:lnTo>
                  <a:pt x="170919" y="95249"/>
                </a:lnTo>
                <a:lnTo>
                  <a:pt x="85458" y="190499"/>
                </a:lnTo>
                <a:close/>
              </a:path>
            </a:pathLst>
          </a:custGeom>
          <a:solidFill>
            <a:srgbClr val="1A1B17"/>
          </a:solidFill>
        </p:spPr>
        <p:txBody>
          <a:bodyPr wrap="square" lIns="0" tIns="0" rIns="0" bIns="0" rtlCol="0"/>
          <a:lstStyle/>
          <a:p>
            <a:endParaRPr/>
          </a:p>
        </p:txBody>
      </p:sp>
      <p:sp>
        <p:nvSpPr>
          <p:cNvPr id="17" name="object 17"/>
          <p:cNvSpPr txBox="1"/>
          <p:nvPr/>
        </p:nvSpPr>
        <p:spPr>
          <a:xfrm>
            <a:off x="12249696" y="6647866"/>
            <a:ext cx="4603115" cy="406400"/>
          </a:xfrm>
          <a:prstGeom prst="rect">
            <a:avLst/>
          </a:prstGeom>
        </p:spPr>
        <p:txBody>
          <a:bodyPr vert="horz" wrap="square" lIns="0" tIns="12700" rIns="0" bIns="0" rtlCol="0">
            <a:spAutoFit/>
          </a:bodyPr>
          <a:lstStyle/>
          <a:p>
            <a:pPr marL="12700">
              <a:lnSpc>
                <a:spcPct val="100000"/>
              </a:lnSpc>
              <a:spcBef>
                <a:spcPts val="100"/>
              </a:spcBef>
            </a:pPr>
            <a:r>
              <a:rPr sz="2500" spc="-20" dirty="0">
                <a:solidFill>
                  <a:srgbClr val="1A1B17"/>
                </a:solidFill>
                <a:latin typeface="Microsoft Sans Serif"/>
                <a:cs typeface="Microsoft Sans Serif"/>
              </a:rPr>
              <a:t>I</a:t>
            </a:r>
            <a:r>
              <a:rPr sz="2500" spc="-25" dirty="0">
                <a:solidFill>
                  <a:srgbClr val="1A1B17"/>
                </a:solidFill>
                <a:latin typeface="Microsoft Sans Serif"/>
                <a:cs typeface="Microsoft Sans Serif"/>
              </a:rPr>
              <a:t>n</a:t>
            </a:r>
            <a:r>
              <a:rPr sz="2500" spc="200" dirty="0">
                <a:solidFill>
                  <a:srgbClr val="1A1B17"/>
                </a:solidFill>
                <a:latin typeface="Microsoft Sans Serif"/>
                <a:cs typeface="Microsoft Sans Serif"/>
              </a:rPr>
              <a:t>t</a:t>
            </a:r>
            <a:r>
              <a:rPr sz="2500" spc="-90" dirty="0">
                <a:solidFill>
                  <a:srgbClr val="1A1B17"/>
                </a:solidFill>
                <a:latin typeface="Microsoft Sans Serif"/>
                <a:cs typeface="Microsoft Sans Serif"/>
              </a:rPr>
              <a:t>e</a:t>
            </a:r>
            <a:r>
              <a:rPr sz="2500" spc="100" dirty="0">
                <a:solidFill>
                  <a:srgbClr val="1A1B17"/>
                </a:solidFill>
                <a:latin typeface="Microsoft Sans Serif"/>
                <a:cs typeface="Microsoft Sans Serif"/>
              </a:rPr>
              <a:t>r</a:t>
            </a:r>
            <a:r>
              <a:rPr sz="2500" spc="125" dirty="0">
                <a:solidFill>
                  <a:srgbClr val="1A1B17"/>
                </a:solidFill>
                <a:latin typeface="Microsoft Sans Serif"/>
                <a:cs typeface="Microsoft Sans Serif"/>
              </a:rPr>
              <a:t>-</a:t>
            </a:r>
            <a:r>
              <a:rPr sz="2500" spc="-30" dirty="0">
                <a:solidFill>
                  <a:srgbClr val="1A1B17"/>
                </a:solidFill>
                <a:latin typeface="Microsoft Sans Serif"/>
                <a:cs typeface="Microsoft Sans Serif"/>
              </a:rPr>
              <a:t>d</a:t>
            </a:r>
            <a:r>
              <a:rPr sz="2500" spc="-90" dirty="0">
                <a:solidFill>
                  <a:srgbClr val="1A1B17"/>
                </a:solidFill>
                <a:latin typeface="Microsoft Sans Serif"/>
                <a:cs typeface="Microsoft Sans Serif"/>
              </a:rPr>
              <a:t>e</a:t>
            </a:r>
            <a:r>
              <a:rPr sz="2500" spc="-25" dirty="0">
                <a:solidFill>
                  <a:srgbClr val="1A1B17"/>
                </a:solidFill>
                <a:latin typeface="Microsoft Sans Serif"/>
                <a:cs typeface="Microsoft Sans Serif"/>
              </a:rPr>
              <a:t>p</a:t>
            </a:r>
            <a:r>
              <a:rPr sz="2500" spc="-120" dirty="0">
                <a:solidFill>
                  <a:srgbClr val="1A1B17"/>
                </a:solidFill>
                <a:latin typeface="Microsoft Sans Serif"/>
                <a:cs typeface="Microsoft Sans Serif"/>
              </a:rPr>
              <a:t>a</a:t>
            </a:r>
            <a:r>
              <a:rPr sz="2500" spc="100" dirty="0">
                <a:solidFill>
                  <a:srgbClr val="1A1B17"/>
                </a:solidFill>
                <a:latin typeface="Microsoft Sans Serif"/>
                <a:cs typeface="Microsoft Sans Serif"/>
              </a:rPr>
              <a:t>r</a:t>
            </a:r>
            <a:r>
              <a:rPr sz="2500" spc="200" dirty="0">
                <a:solidFill>
                  <a:srgbClr val="1A1B17"/>
                </a:solidFill>
                <a:latin typeface="Microsoft Sans Serif"/>
                <a:cs typeface="Microsoft Sans Serif"/>
              </a:rPr>
              <a:t>t</a:t>
            </a:r>
            <a:r>
              <a:rPr sz="2500" spc="-10" dirty="0">
                <a:solidFill>
                  <a:srgbClr val="1A1B17"/>
                </a:solidFill>
                <a:latin typeface="Microsoft Sans Serif"/>
                <a:cs typeface="Microsoft Sans Serif"/>
              </a:rPr>
              <a:t>m</a:t>
            </a:r>
            <a:r>
              <a:rPr sz="2500" spc="-90" dirty="0">
                <a:solidFill>
                  <a:srgbClr val="1A1B17"/>
                </a:solidFill>
                <a:latin typeface="Microsoft Sans Serif"/>
                <a:cs typeface="Microsoft Sans Serif"/>
              </a:rPr>
              <a:t>e</a:t>
            </a:r>
            <a:r>
              <a:rPr sz="2500" spc="-25" dirty="0">
                <a:solidFill>
                  <a:srgbClr val="1A1B17"/>
                </a:solidFill>
                <a:latin typeface="Microsoft Sans Serif"/>
                <a:cs typeface="Microsoft Sans Serif"/>
              </a:rPr>
              <a:t>n</a:t>
            </a:r>
            <a:r>
              <a:rPr sz="2500" spc="200" dirty="0">
                <a:solidFill>
                  <a:srgbClr val="1A1B17"/>
                </a:solidFill>
                <a:latin typeface="Microsoft Sans Serif"/>
                <a:cs typeface="Microsoft Sans Serif"/>
              </a:rPr>
              <a:t>t</a:t>
            </a:r>
            <a:r>
              <a:rPr sz="2500" spc="-120" dirty="0">
                <a:solidFill>
                  <a:srgbClr val="1A1B17"/>
                </a:solidFill>
                <a:latin typeface="Microsoft Sans Serif"/>
                <a:cs typeface="Microsoft Sans Serif"/>
              </a:rPr>
              <a:t>a</a:t>
            </a:r>
            <a:r>
              <a:rPr sz="2500" spc="80" dirty="0">
                <a:solidFill>
                  <a:srgbClr val="1A1B17"/>
                </a:solidFill>
                <a:latin typeface="Microsoft Sans Serif"/>
                <a:cs typeface="Microsoft Sans Serif"/>
              </a:rPr>
              <a:t>l</a:t>
            </a:r>
            <a:r>
              <a:rPr sz="2500" spc="-155" dirty="0">
                <a:solidFill>
                  <a:srgbClr val="1A1B17"/>
                </a:solidFill>
                <a:latin typeface="Microsoft Sans Serif"/>
                <a:cs typeface="Microsoft Sans Serif"/>
              </a:rPr>
              <a:t> </a:t>
            </a:r>
            <a:r>
              <a:rPr sz="2500" spc="-229" dirty="0">
                <a:solidFill>
                  <a:srgbClr val="1A1B17"/>
                </a:solidFill>
                <a:latin typeface="Microsoft Sans Serif"/>
                <a:cs typeface="Microsoft Sans Serif"/>
              </a:rPr>
              <a:t>C</a:t>
            </a:r>
            <a:r>
              <a:rPr sz="2500" spc="-40" dirty="0">
                <a:solidFill>
                  <a:srgbClr val="1A1B17"/>
                </a:solidFill>
                <a:latin typeface="Microsoft Sans Serif"/>
                <a:cs typeface="Microsoft Sans Serif"/>
              </a:rPr>
              <a:t>o</a:t>
            </a:r>
            <a:r>
              <a:rPr sz="2500" spc="40" dirty="0">
                <a:solidFill>
                  <a:srgbClr val="1A1B17"/>
                </a:solidFill>
                <a:latin typeface="Microsoft Sans Serif"/>
                <a:cs typeface="Microsoft Sans Serif"/>
              </a:rPr>
              <a:t>ll</a:t>
            </a:r>
            <a:r>
              <a:rPr sz="2500" spc="-120" dirty="0">
                <a:solidFill>
                  <a:srgbClr val="1A1B17"/>
                </a:solidFill>
                <a:latin typeface="Microsoft Sans Serif"/>
                <a:cs typeface="Microsoft Sans Serif"/>
              </a:rPr>
              <a:t>a</a:t>
            </a:r>
            <a:r>
              <a:rPr sz="2500" spc="-30" dirty="0">
                <a:solidFill>
                  <a:srgbClr val="1A1B17"/>
                </a:solidFill>
                <a:latin typeface="Microsoft Sans Serif"/>
                <a:cs typeface="Microsoft Sans Serif"/>
              </a:rPr>
              <a:t>b</a:t>
            </a:r>
            <a:r>
              <a:rPr sz="2500" spc="-40" dirty="0">
                <a:solidFill>
                  <a:srgbClr val="1A1B17"/>
                </a:solidFill>
                <a:latin typeface="Microsoft Sans Serif"/>
                <a:cs typeface="Microsoft Sans Serif"/>
              </a:rPr>
              <a:t>o</a:t>
            </a:r>
            <a:r>
              <a:rPr sz="2500" spc="100" dirty="0">
                <a:solidFill>
                  <a:srgbClr val="1A1B17"/>
                </a:solidFill>
                <a:latin typeface="Microsoft Sans Serif"/>
                <a:cs typeface="Microsoft Sans Serif"/>
              </a:rPr>
              <a:t>r</a:t>
            </a:r>
            <a:r>
              <a:rPr sz="2500" spc="-120" dirty="0">
                <a:solidFill>
                  <a:srgbClr val="1A1B17"/>
                </a:solidFill>
                <a:latin typeface="Microsoft Sans Serif"/>
                <a:cs typeface="Microsoft Sans Serif"/>
              </a:rPr>
              <a:t>a</a:t>
            </a:r>
            <a:r>
              <a:rPr sz="2500" spc="200" dirty="0">
                <a:solidFill>
                  <a:srgbClr val="1A1B17"/>
                </a:solidFill>
                <a:latin typeface="Microsoft Sans Serif"/>
                <a:cs typeface="Microsoft Sans Serif"/>
              </a:rPr>
              <a:t>t</a:t>
            </a:r>
            <a:r>
              <a:rPr sz="2500" spc="20" dirty="0">
                <a:solidFill>
                  <a:srgbClr val="1A1B17"/>
                </a:solidFill>
                <a:latin typeface="Microsoft Sans Serif"/>
                <a:cs typeface="Microsoft Sans Serif"/>
              </a:rPr>
              <a:t>i</a:t>
            </a:r>
            <a:r>
              <a:rPr sz="2500" spc="-40" dirty="0">
                <a:solidFill>
                  <a:srgbClr val="1A1B17"/>
                </a:solidFill>
                <a:latin typeface="Microsoft Sans Serif"/>
                <a:cs typeface="Microsoft Sans Serif"/>
              </a:rPr>
              <a:t>o</a:t>
            </a:r>
            <a:r>
              <a:rPr sz="2500" spc="15" dirty="0">
                <a:solidFill>
                  <a:srgbClr val="1A1B17"/>
                </a:solidFill>
                <a:latin typeface="Microsoft Sans Serif"/>
                <a:cs typeface="Microsoft Sans Serif"/>
              </a:rPr>
              <a:t>n</a:t>
            </a:r>
            <a:endParaRPr sz="2500">
              <a:latin typeface="Microsoft Sans Serif"/>
              <a:cs typeface="Microsoft Sans Serif"/>
            </a:endParaRPr>
          </a:p>
        </p:txBody>
      </p:sp>
      <p:sp>
        <p:nvSpPr>
          <p:cNvPr id="18" name="object 18"/>
          <p:cNvSpPr txBox="1"/>
          <p:nvPr/>
        </p:nvSpPr>
        <p:spPr>
          <a:xfrm>
            <a:off x="11793754" y="2814770"/>
            <a:ext cx="4974590" cy="2125980"/>
          </a:xfrm>
          <a:prstGeom prst="rect">
            <a:avLst/>
          </a:prstGeom>
        </p:spPr>
        <p:txBody>
          <a:bodyPr vert="horz" wrap="square" lIns="0" tIns="12700" rIns="0" bIns="0" rtlCol="0">
            <a:spAutoFit/>
          </a:bodyPr>
          <a:lstStyle/>
          <a:p>
            <a:pPr marL="12700" marR="5080">
              <a:lnSpc>
                <a:spcPct val="114799"/>
              </a:lnSpc>
              <a:spcBef>
                <a:spcPts val="100"/>
              </a:spcBef>
            </a:pPr>
            <a:r>
              <a:rPr sz="2000" dirty="0">
                <a:solidFill>
                  <a:srgbClr val="1A1B17"/>
                </a:solidFill>
                <a:latin typeface="Microsoft Sans Serif"/>
                <a:cs typeface="Microsoft Sans Serif"/>
              </a:rPr>
              <a:t>Presentations </a:t>
            </a:r>
            <a:r>
              <a:rPr sz="2000" spc="-15" dirty="0">
                <a:solidFill>
                  <a:srgbClr val="1A1B17"/>
                </a:solidFill>
                <a:latin typeface="Microsoft Sans Serif"/>
                <a:cs typeface="Microsoft Sans Serif"/>
              </a:rPr>
              <a:t>are </a:t>
            </a:r>
            <a:r>
              <a:rPr sz="2000" spc="20" dirty="0">
                <a:solidFill>
                  <a:srgbClr val="1A1B17"/>
                </a:solidFill>
                <a:latin typeface="Microsoft Sans Serif"/>
                <a:cs typeface="Microsoft Sans Serif"/>
              </a:rPr>
              <a:t>tools </a:t>
            </a:r>
            <a:r>
              <a:rPr sz="2000" spc="70" dirty="0">
                <a:solidFill>
                  <a:srgbClr val="1A1B17"/>
                </a:solidFill>
                <a:latin typeface="Microsoft Sans Serif"/>
                <a:cs typeface="Microsoft Sans Serif"/>
              </a:rPr>
              <a:t>that </a:t>
            </a:r>
            <a:r>
              <a:rPr sz="2000" spc="-40" dirty="0">
                <a:solidFill>
                  <a:srgbClr val="1A1B17"/>
                </a:solidFill>
                <a:latin typeface="Microsoft Sans Serif"/>
                <a:cs typeface="Microsoft Sans Serif"/>
              </a:rPr>
              <a:t>can </a:t>
            </a:r>
            <a:r>
              <a:rPr sz="2000" spc="-25" dirty="0">
                <a:solidFill>
                  <a:srgbClr val="1A1B17"/>
                </a:solidFill>
                <a:latin typeface="Microsoft Sans Serif"/>
                <a:cs typeface="Microsoft Sans Serif"/>
              </a:rPr>
              <a:t>be </a:t>
            </a:r>
            <a:r>
              <a:rPr sz="2000" spc="-35" dirty="0">
                <a:solidFill>
                  <a:srgbClr val="1A1B17"/>
                </a:solidFill>
                <a:latin typeface="Microsoft Sans Serif"/>
                <a:cs typeface="Microsoft Sans Serif"/>
              </a:rPr>
              <a:t>used </a:t>
            </a:r>
            <a:r>
              <a:rPr sz="2000" spc="-80" dirty="0">
                <a:solidFill>
                  <a:srgbClr val="1A1B17"/>
                </a:solidFill>
                <a:latin typeface="Microsoft Sans Serif"/>
                <a:cs typeface="Microsoft Sans Serif"/>
              </a:rPr>
              <a:t>as </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demonstrations, </a:t>
            </a:r>
            <a:r>
              <a:rPr sz="2000" spc="-5" dirty="0">
                <a:solidFill>
                  <a:srgbClr val="1A1B17"/>
                </a:solidFill>
                <a:latin typeface="Microsoft Sans Serif"/>
                <a:cs typeface="Microsoft Sans Serif"/>
              </a:rPr>
              <a:t>lectures, </a:t>
            </a:r>
            <a:r>
              <a:rPr sz="2000" spc="-55" dirty="0">
                <a:solidFill>
                  <a:srgbClr val="1A1B17"/>
                </a:solidFill>
                <a:latin typeface="Microsoft Sans Serif"/>
                <a:cs typeface="Microsoft Sans Serif"/>
              </a:rPr>
              <a:t>speeches, </a:t>
            </a:r>
            <a:r>
              <a:rPr sz="2000" spc="10" dirty="0">
                <a:solidFill>
                  <a:srgbClr val="1A1B17"/>
                </a:solidFill>
                <a:latin typeface="Microsoft Sans Serif"/>
                <a:cs typeface="Microsoft Sans Serif"/>
              </a:rPr>
              <a:t>reports, </a:t>
            </a:r>
            <a:r>
              <a:rPr sz="2000" spc="-520"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 </a:t>
            </a:r>
            <a:r>
              <a:rPr sz="2000" spc="-20" dirty="0">
                <a:solidFill>
                  <a:srgbClr val="1A1B17"/>
                </a:solidFill>
                <a:latin typeface="Microsoft Sans Serif"/>
                <a:cs typeface="Microsoft Sans Serif"/>
              </a:rPr>
              <a:t>more. </a:t>
            </a:r>
            <a:r>
              <a:rPr sz="2000" spc="90" dirty="0">
                <a:solidFill>
                  <a:srgbClr val="1A1B17"/>
                </a:solidFill>
                <a:latin typeface="Microsoft Sans Serif"/>
                <a:cs typeface="Microsoft Sans Serif"/>
              </a:rPr>
              <a:t>It </a:t>
            </a:r>
            <a:r>
              <a:rPr sz="2000" spc="-20" dirty="0">
                <a:solidFill>
                  <a:srgbClr val="1A1B17"/>
                </a:solidFill>
                <a:latin typeface="Microsoft Sans Serif"/>
                <a:cs typeface="Microsoft Sans Serif"/>
              </a:rPr>
              <a:t>is </a:t>
            </a:r>
            <a:r>
              <a:rPr sz="2000" spc="30" dirty="0">
                <a:solidFill>
                  <a:srgbClr val="1A1B17"/>
                </a:solidFill>
                <a:latin typeface="Microsoft Sans Serif"/>
                <a:cs typeface="Microsoft Sans Serif"/>
              </a:rPr>
              <a:t>mostly </a:t>
            </a:r>
            <a:r>
              <a:rPr sz="2000" dirty="0">
                <a:solidFill>
                  <a:srgbClr val="1A1B17"/>
                </a:solidFill>
                <a:latin typeface="Microsoft Sans Serif"/>
                <a:cs typeface="Microsoft Sans Serif"/>
              </a:rPr>
              <a:t>presented </a:t>
            </a:r>
            <a:r>
              <a:rPr sz="2000" spc="10" dirty="0">
                <a:solidFill>
                  <a:srgbClr val="1A1B17"/>
                </a:solidFill>
                <a:latin typeface="Microsoft Sans Serif"/>
                <a:cs typeface="Microsoft Sans Serif"/>
              </a:rPr>
              <a:t>before </a:t>
            </a:r>
            <a:r>
              <a:rPr sz="2000" spc="-40" dirty="0">
                <a:solidFill>
                  <a:srgbClr val="1A1B17"/>
                </a:solidFill>
                <a:latin typeface="Microsoft Sans Serif"/>
                <a:cs typeface="Microsoft Sans Serif"/>
              </a:rPr>
              <a:t>an </a:t>
            </a:r>
            <a:r>
              <a:rPr sz="2000" spc="-35" dirty="0">
                <a:solidFill>
                  <a:srgbClr val="1A1B17"/>
                </a:solidFill>
                <a:latin typeface="Microsoft Sans Serif"/>
                <a:cs typeface="Microsoft Sans Serif"/>
              </a:rPr>
              <a:t> </a:t>
            </a:r>
            <a:r>
              <a:rPr sz="2000" spc="-80" dirty="0">
                <a:solidFill>
                  <a:srgbClr val="1A1B17"/>
                </a:solidFill>
                <a:latin typeface="Microsoft Sans Serif"/>
                <a:cs typeface="Microsoft Sans Serif"/>
              </a:rPr>
              <a:t>a</a:t>
            </a:r>
            <a:r>
              <a:rPr sz="2000" dirty="0">
                <a:solidFill>
                  <a:srgbClr val="1A1B17"/>
                </a:solidFill>
                <a:latin typeface="Microsoft Sans Serif"/>
                <a:cs typeface="Microsoft Sans Serif"/>
              </a:rPr>
              <a:t>u</a:t>
            </a:r>
            <a:r>
              <a:rPr sz="2000" spc="5" dirty="0">
                <a:solidFill>
                  <a:srgbClr val="1A1B17"/>
                </a:solidFill>
                <a:latin typeface="Microsoft Sans Serif"/>
                <a:cs typeface="Microsoft Sans Serif"/>
              </a:rPr>
              <a:t>d</a:t>
            </a:r>
            <a:r>
              <a:rPr sz="2000" spc="40" dirty="0">
                <a:solidFill>
                  <a:srgbClr val="1A1B17"/>
                </a:solidFill>
                <a:latin typeface="Microsoft Sans Serif"/>
                <a:cs typeface="Microsoft Sans Serif"/>
              </a:rPr>
              <a:t>i</a:t>
            </a:r>
            <a:r>
              <a:rPr sz="2000" spc="-60" dirty="0">
                <a:solidFill>
                  <a:srgbClr val="1A1B17"/>
                </a:solidFill>
                <a:latin typeface="Microsoft Sans Serif"/>
                <a:cs typeface="Microsoft Sans Serif"/>
              </a:rPr>
              <a:t>e</a:t>
            </a:r>
            <a:r>
              <a:rPr sz="2000" dirty="0">
                <a:solidFill>
                  <a:srgbClr val="1A1B17"/>
                </a:solidFill>
                <a:latin typeface="Microsoft Sans Serif"/>
                <a:cs typeface="Microsoft Sans Serif"/>
              </a:rPr>
              <a:t>n</a:t>
            </a:r>
            <a:r>
              <a:rPr sz="2000" spc="-45" dirty="0">
                <a:solidFill>
                  <a:srgbClr val="1A1B17"/>
                </a:solidFill>
                <a:latin typeface="Microsoft Sans Serif"/>
                <a:cs typeface="Microsoft Sans Serif"/>
              </a:rPr>
              <a:t>c</a:t>
            </a:r>
            <a:r>
              <a:rPr sz="2000" spc="-60" dirty="0">
                <a:solidFill>
                  <a:srgbClr val="1A1B17"/>
                </a:solidFill>
                <a:latin typeface="Microsoft Sans Serif"/>
                <a:cs typeface="Microsoft Sans Serif"/>
              </a:rPr>
              <a:t>e</a:t>
            </a:r>
            <a:r>
              <a:rPr sz="2000" spc="-105" dirty="0">
                <a:solidFill>
                  <a:srgbClr val="1A1B17"/>
                </a:solidFill>
                <a:latin typeface="Microsoft Sans Serif"/>
                <a:cs typeface="Microsoft Sans Serif"/>
              </a:rPr>
              <a:t>.</a:t>
            </a:r>
            <a:r>
              <a:rPr sz="2000" spc="-75" dirty="0">
                <a:solidFill>
                  <a:srgbClr val="1A1B17"/>
                </a:solidFill>
                <a:latin typeface="Microsoft Sans Serif"/>
                <a:cs typeface="Microsoft Sans Serif"/>
              </a:rPr>
              <a:t> </a:t>
            </a:r>
            <a:r>
              <a:rPr sz="2000" spc="-5" dirty="0">
                <a:solidFill>
                  <a:srgbClr val="1A1B17"/>
                </a:solidFill>
                <a:latin typeface="Microsoft Sans Serif"/>
                <a:cs typeface="Microsoft Sans Serif"/>
              </a:rPr>
              <a:t>I</a:t>
            </a:r>
            <a:r>
              <a:rPr sz="2000" spc="180" dirty="0">
                <a:solidFill>
                  <a:srgbClr val="1A1B17"/>
                </a:solidFill>
                <a:latin typeface="Microsoft Sans Serif"/>
                <a:cs typeface="Microsoft Sans Serif"/>
              </a:rPr>
              <a:t>t</a:t>
            </a:r>
            <a:r>
              <a:rPr sz="2000" spc="-75" dirty="0">
                <a:solidFill>
                  <a:srgbClr val="1A1B17"/>
                </a:solidFill>
                <a:latin typeface="Microsoft Sans Serif"/>
                <a:cs typeface="Microsoft Sans Serif"/>
              </a:rPr>
              <a:t> </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spc="90" dirty="0">
                <a:solidFill>
                  <a:srgbClr val="1A1B17"/>
                </a:solidFill>
                <a:latin typeface="Microsoft Sans Serif"/>
                <a:cs typeface="Microsoft Sans Serif"/>
              </a:rPr>
              <a:t>r</a:t>
            </a:r>
            <a:r>
              <a:rPr sz="2000" dirty="0">
                <a:solidFill>
                  <a:srgbClr val="1A1B17"/>
                </a:solidFill>
                <a:latin typeface="Microsoft Sans Serif"/>
                <a:cs typeface="Microsoft Sans Serif"/>
              </a:rPr>
              <a:t>v</a:t>
            </a:r>
            <a:r>
              <a:rPr sz="2000" spc="-60" dirty="0">
                <a:solidFill>
                  <a:srgbClr val="1A1B17"/>
                </a:solidFill>
                <a:latin typeface="Microsoft Sans Serif"/>
                <a:cs typeface="Microsoft Sans Serif"/>
              </a:rPr>
              <a:t>e</a:t>
            </a:r>
            <a:r>
              <a:rPr sz="2000" spc="-75" dirty="0">
                <a:solidFill>
                  <a:srgbClr val="1A1B17"/>
                </a:solidFill>
                <a:latin typeface="Microsoft Sans Serif"/>
                <a:cs typeface="Microsoft Sans Serif"/>
              </a:rPr>
              <a:t>s a </a:t>
            </a:r>
            <a:r>
              <a:rPr sz="2000" dirty="0">
                <a:solidFill>
                  <a:srgbClr val="1A1B17"/>
                </a:solidFill>
                <a:latin typeface="Microsoft Sans Serif"/>
                <a:cs typeface="Microsoft Sans Serif"/>
              </a:rPr>
              <a:t>v</a:t>
            </a:r>
            <a:r>
              <a:rPr sz="2000" spc="-80" dirty="0">
                <a:solidFill>
                  <a:srgbClr val="1A1B17"/>
                </a:solidFill>
                <a:latin typeface="Microsoft Sans Serif"/>
                <a:cs typeface="Microsoft Sans Serif"/>
              </a:rPr>
              <a:t>a</a:t>
            </a:r>
            <a:r>
              <a:rPr sz="2000" spc="90" dirty="0">
                <a:solidFill>
                  <a:srgbClr val="1A1B17"/>
                </a:solidFill>
                <a:latin typeface="Microsoft Sans Serif"/>
                <a:cs typeface="Microsoft Sans Serif"/>
              </a:rPr>
              <a:t>r</a:t>
            </a:r>
            <a:r>
              <a:rPr sz="2000" spc="40" dirty="0">
                <a:solidFill>
                  <a:srgbClr val="1A1B17"/>
                </a:solidFill>
                <a:latin typeface="Microsoft Sans Serif"/>
                <a:cs typeface="Microsoft Sans Serif"/>
              </a:rPr>
              <a:t>i</a:t>
            </a:r>
            <a:r>
              <a:rPr sz="2000" spc="-60" dirty="0">
                <a:solidFill>
                  <a:srgbClr val="1A1B17"/>
                </a:solidFill>
                <a:latin typeface="Microsoft Sans Serif"/>
                <a:cs typeface="Microsoft Sans Serif"/>
              </a:rPr>
              <a:t>e</a:t>
            </a:r>
            <a:r>
              <a:rPr sz="2000" spc="175" dirty="0">
                <a:solidFill>
                  <a:srgbClr val="1A1B17"/>
                </a:solidFill>
                <a:latin typeface="Microsoft Sans Serif"/>
                <a:cs typeface="Microsoft Sans Serif"/>
              </a:rPr>
              <a:t>t</a:t>
            </a:r>
            <a:r>
              <a:rPr sz="2000" spc="40" dirty="0">
                <a:solidFill>
                  <a:srgbClr val="1A1B17"/>
                </a:solidFill>
                <a:latin typeface="Microsoft Sans Serif"/>
                <a:cs typeface="Microsoft Sans Serif"/>
              </a:rPr>
              <a:t>y</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o</a:t>
            </a:r>
            <a:r>
              <a:rPr sz="2000" spc="100" dirty="0">
                <a:solidFill>
                  <a:srgbClr val="1A1B17"/>
                </a:solidFill>
                <a:latin typeface="Microsoft Sans Serif"/>
                <a:cs typeface="Microsoft Sans Serif"/>
              </a:rPr>
              <a:t>f</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p</a:t>
            </a:r>
            <a:r>
              <a:rPr sz="2000" dirty="0">
                <a:solidFill>
                  <a:srgbClr val="1A1B17"/>
                </a:solidFill>
                <a:latin typeface="Microsoft Sans Serif"/>
                <a:cs typeface="Microsoft Sans Serif"/>
              </a:rPr>
              <a:t>u</a:t>
            </a:r>
            <a:r>
              <a:rPr sz="2000" spc="90" dirty="0">
                <a:solidFill>
                  <a:srgbClr val="1A1B17"/>
                </a:solidFill>
                <a:latin typeface="Microsoft Sans Serif"/>
                <a:cs typeface="Microsoft Sans Serif"/>
              </a:rPr>
              <a:t>r</a:t>
            </a:r>
            <a:r>
              <a:rPr sz="2000" spc="10" dirty="0">
                <a:solidFill>
                  <a:srgbClr val="1A1B17"/>
                </a:solidFill>
                <a:latin typeface="Microsoft Sans Serif"/>
                <a:cs typeface="Microsoft Sans Serif"/>
              </a:rPr>
              <a:t>p</a:t>
            </a:r>
            <a:r>
              <a:rPr sz="2000" spc="-25" dirty="0">
                <a:solidFill>
                  <a:srgbClr val="1A1B17"/>
                </a:solidFill>
                <a:latin typeface="Microsoft Sans Serif"/>
                <a:cs typeface="Microsoft Sans Serif"/>
              </a:rPr>
              <a:t>o</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105" dirty="0">
                <a:solidFill>
                  <a:srgbClr val="1A1B17"/>
                </a:solidFill>
                <a:latin typeface="Microsoft Sans Serif"/>
                <a:cs typeface="Microsoft Sans Serif"/>
              </a:rPr>
              <a:t>,  </a:t>
            </a:r>
            <a:r>
              <a:rPr sz="2000" dirty="0">
                <a:solidFill>
                  <a:srgbClr val="1A1B17"/>
                </a:solidFill>
                <a:latin typeface="Microsoft Sans Serif"/>
                <a:cs typeface="Microsoft Sans Serif"/>
              </a:rPr>
              <a:t>making </a:t>
            </a:r>
            <a:r>
              <a:rPr sz="2000" spc="10" dirty="0">
                <a:solidFill>
                  <a:srgbClr val="1A1B17"/>
                </a:solidFill>
                <a:latin typeface="Microsoft Sans Serif"/>
                <a:cs typeface="Microsoft Sans Serif"/>
              </a:rPr>
              <a:t>presentations </a:t>
            </a:r>
            <a:r>
              <a:rPr sz="2000" spc="15" dirty="0">
                <a:solidFill>
                  <a:srgbClr val="1A1B17"/>
                </a:solidFill>
                <a:latin typeface="Microsoft Sans Serif"/>
                <a:cs typeface="Microsoft Sans Serif"/>
              </a:rPr>
              <a:t>powerful </a:t>
            </a:r>
            <a:r>
              <a:rPr sz="2000" spc="20" dirty="0">
                <a:solidFill>
                  <a:srgbClr val="1A1B17"/>
                </a:solidFill>
                <a:latin typeface="Microsoft Sans Serif"/>
                <a:cs typeface="Microsoft Sans Serif"/>
              </a:rPr>
              <a:t>tools </a:t>
            </a:r>
            <a:r>
              <a:rPr sz="2000" spc="55" dirty="0">
                <a:solidFill>
                  <a:srgbClr val="1A1B17"/>
                </a:solidFill>
                <a:latin typeface="Microsoft Sans Serif"/>
                <a:cs typeface="Microsoft Sans Serif"/>
              </a:rPr>
              <a:t>for </a:t>
            </a:r>
            <a:r>
              <a:rPr sz="2000" spc="60" dirty="0">
                <a:solidFill>
                  <a:srgbClr val="1A1B17"/>
                </a:solidFill>
                <a:latin typeface="Microsoft Sans Serif"/>
                <a:cs typeface="Microsoft Sans Serif"/>
              </a:rPr>
              <a:t> </a:t>
            </a:r>
            <a:r>
              <a:rPr sz="2000" dirty="0">
                <a:solidFill>
                  <a:srgbClr val="1A1B17"/>
                </a:solidFill>
                <a:latin typeface="Microsoft Sans Serif"/>
                <a:cs typeface="Microsoft Sans Serif"/>
              </a:rPr>
              <a:t>convincing</a:t>
            </a:r>
            <a:r>
              <a:rPr sz="2000" spc="-80"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teaching.</a:t>
            </a:r>
            <a:endParaRPr sz="2000">
              <a:latin typeface="Microsoft Sans Serif"/>
              <a:cs typeface="Microsoft Sans Serif"/>
            </a:endParaRPr>
          </a:p>
        </p:txBody>
      </p:sp>
      <p:sp>
        <p:nvSpPr>
          <p:cNvPr id="19" name="object 19"/>
          <p:cNvSpPr/>
          <p:nvPr/>
        </p:nvSpPr>
        <p:spPr>
          <a:xfrm>
            <a:off x="11806454" y="1482661"/>
            <a:ext cx="5353050" cy="28575"/>
          </a:xfrm>
          <a:custGeom>
            <a:avLst/>
            <a:gdLst/>
            <a:ahLst/>
            <a:cxnLst/>
            <a:rect l="l" t="t" r="r" b="b"/>
            <a:pathLst>
              <a:path w="5353050" h="28575">
                <a:moveTo>
                  <a:pt x="5353049" y="28574"/>
                </a:moveTo>
                <a:lnTo>
                  <a:pt x="0" y="28574"/>
                </a:lnTo>
                <a:lnTo>
                  <a:pt x="0" y="0"/>
                </a:lnTo>
                <a:lnTo>
                  <a:pt x="5353049" y="0"/>
                </a:lnTo>
                <a:lnTo>
                  <a:pt x="5353049" y="28574"/>
                </a:lnTo>
                <a:close/>
              </a:path>
            </a:pathLst>
          </a:custGeom>
          <a:solidFill>
            <a:srgbClr val="CCA63C"/>
          </a:solidFill>
        </p:spPr>
        <p:txBody>
          <a:bodyPr wrap="square" lIns="0" tIns="0" rIns="0" bIns="0" rtlCol="0"/>
          <a:lstStyle/>
          <a:p>
            <a:endParaRPr/>
          </a:p>
        </p:txBody>
      </p:sp>
      <p:sp>
        <p:nvSpPr>
          <p:cNvPr id="20" name="object 20"/>
          <p:cNvSpPr/>
          <p:nvPr/>
        </p:nvSpPr>
        <p:spPr>
          <a:xfrm>
            <a:off x="11806454" y="2339911"/>
            <a:ext cx="5353050" cy="28575"/>
          </a:xfrm>
          <a:custGeom>
            <a:avLst/>
            <a:gdLst/>
            <a:ahLst/>
            <a:cxnLst/>
            <a:rect l="l" t="t" r="r" b="b"/>
            <a:pathLst>
              <a:path w="5353050" h="28575">
                <a:moveTo>
                  <a:pt x="5353049" y="28574"/>
                </a:moveTo>
                <a:lnTo>
                  <a:pt x="0" y="28574"/>
                </a:lnTo>
                <a:lnTo>
                  <a:pt x="0" y="0"/>
                </a:lnTo>
                <a:lnTo>
                  <a:pt x="5353049" y="0"/>
                </a:lnTo>
                <a:lnTo>
                  <a:pt x="5353049" y="28574"/>
                </a:lnTo>
                <a:close/>
              </a:path>
            </a:pathLst>
          </a:custGeom>
          <a:solidFill>
            <a:srgbClr val="CCA63C"/>
          </a:solidFill>
        </p:spPr>
        <p:txBody>
          <a:bodyPr wrap="square" lIns="0" tIns="0" rIns="0" bIns="0" rtlCol="0"/>
          <a:lstStyle/>
          <a:p>
            <a:endParaRPr/>
          </a:p>
        </p:txBody>
      </p:sp>
      <p:sp>
        <p:nvSpPr>
          <p:cNvPr id="21" name="object 21"/>
          <p:cNvSpPr/>
          <p:nvPr/>
        </p:nvSpPr>
        <p:spPr>
          <a:xfrm>
            <a:off x="11806718" y="1829407"/>
            <a:ext cx="171450" cy="190500"/>
          </a:xfrm>
          <a:custGeom>
            <a:avLst/>
            <a:gdLst/>
            <a:ahLst/>
            <a:cxnLst/>
            <a:rect l="l" t="t" r="r" b="b"/>
            <a:pathLst>
              <a:path w="171450" h="190500">
                <a:moveTo>
                  <a:pt x="85458" y="190499"/>
                </a:moveTo>
                <a:lnTo>
                  <a:pt x="0" y="95249"/>
                </a:lnTo>
                <a:lnTo>
                  <a:pt x="85459" y="0"/>
                </a:lnTo>
                <a:lnTo>
                  <a:pt x="170919" y="95249"/>
                </a:lnTo>
                <a:lnTo>
                  <a:pt x="85458" y="190499"/>
                </a:lnTo>
                <a:close/>
              </a:path>
            </a:pathLst>
          </a:custGeom>
          <a:solidFill>
            <a:srgbClr val="1A1B17"/>
          </a:solidFill>
        </p:spPr>
        <p:txBody>
          <a:bodyPr wrap="square" lIns="0" tIns="0" rIns="0" bIns="0" rtlCol="0"/>
          <a:lstStyle/>
          <a:p>
            <a:endParaRPr/>
          </a:p>
        </p:txBody>
      </p:sp>
      <p:sp>
        <p:nvSpPr>
          <p:cNvPr id="22" name="object 22"/>
          <p:cNvSpPr txBox="1"/>
          <p:nvPr/>
        </p:nvSpPr>
        <p:spPr>
          <a:xfrm>
            <a:off x="12249696" y="1674387"/>
            <a:ext cx="2890520" cy="406400"/>
          </a:xfrm>
          <a:prstGeom prst="rect">
            <a:avLst/>
          </a:prstGeom>
        </p:spPr>
        <p:txBody>
          <a:bodyPr vert="horz" wrap="square" lIns="0" tIns="12700" rIns="0" bIns="0" rtlCol="0">
            <a:spAutoFit/>
          </a:bodyPr>
          <a:lstStyle/>
          <a:p>
            <a:pPr marL="12700">
              <a:lnSpc>
                <a:spcPct val="100000"/>
              </a:lnSpc>
              <a:spcBef>
                <a:spcPts val="100"/>
              </a:spcBef>
            </a:pPr>
            <a:r>
              <a:rPr sz="2500" spc="-80" dirty="0">
                <a:solidFill>
                  <a:srgbClr val="1A1B17"/>
                </a:solidFill>
                <a:latin typeface="Microsoft Sans Serif"/>
                <a:cs typeface="Microsoft Sans Serif"/>
              </a:rPr>
              <a:t>N</a:t>
            </a:r>
            <a:r>
              <a:rPr sz="2500" spc="-90" dirty="0">
                <a:solidFill>
                  <a:srgbClr val="1A1B17"/>
                </a:solidFill>
                <a:latin typeface="Microsoft Sans Serif"/>
                <a:cs typeface="Microsoft Sans Serif"/>
              </a:rPr>
              <a:t>e</a:t>
            </a:r>
            <a:r>
              <a:rPr sz="2500" spc="-20" dirty="0">
                <a:solidFill>
                  <a:srgbClr val="1A1B17"/>
                </a:solidFill>
                <a:latin typeface="Microsoft Sans Serif"/>
                <a:cs typeface="Microsoft Sans Serif"/>
              </a:rPr>
              <a:t>w</a:t>
            </a:r>
            <a:r>
              <a:rPr sz="2500" spc="-155" dirty="0">
                <a:solidFill>
                  <a:srgbClr val="1A1B17"/>
                </a:solidFill>
                <a:latin typeface="Microsoft Sans Serif"/>
                <a:cs typeface="Microsoft Sans Serif"/>
              </a:rPr>
              <a:t> </a:t>
            </a:r>
            <a:r>
              <a:rPr sz="2500" spc="-135" dirty="0">
                <a:solidFill>
                  <a:srgbClr val="1A1B17"/>
                </a:solidFill>
                <a:latin typeface="Microsoft Sans Serif"/>
                <a:cs typeface="Microsoft Sans Serif"/>
              </a:rPr>
              <a:t>P</a:t>
            </a:r>
            <a:r>
              <a:rPr sz="2500" spc="100" dirty="0">
                <a:solidFill>
                  <a:srgbClr val="1A1B17"/>
                </a:solidFill>
                <a:latin typeface="Microsoft Sans Serif"/>
                <a:cs typeface="Microsoft Sans Serif"/>
              </a:rPr>
              <a:t>r</a:t>
            </a:r>
            <a:r>
              <a:rPr sz="2500" spc="-40" dirty="0">
                <a:solidFill>
                  <a:srgbClr val="1A1B17"/>
                </a:solidFill>
                <a:latin typeface="Microsoft Sans Serif"/>
                <a:cs typeface="Microsoft Sans Serif"/>
              </a:rPr>
              <a:t>o</a:t>
            </a:r>
            <a:r>
              <a:rPr sz="2500" spc="-30" dirty="0">
                <a:solidFill>
                  <a:srgbClr val="1A1B17"/>
                </a:solidFill>
                <a:latin typeface="Microsoft Sans Serif"/>
                <a:cs typeface="Microsoft Sans Serif"/>
              </a:rPr>
              <a:t>d</a:t>
            </a:r>
            <a:r>
              <a:rPr sz="2500" spc="-25" dirty="0">
                <a:solidFill>
                  <a:srgbClr val="1A1B17"/>
                </a:solidFill>
                <a:latin typeface="Microsoft Sans Serif"/>
                <a:cs typeface="Microsoft Sans Serif"/>
              </a:rPr>
              <a:t>u</a:t>
            </a:r>
            <a:r>
              <a:rPr sz="2500" spc="-40" dirty="0">
                <a:solidFill>
                  <a:srgbClr val="1A1B17"/>
                </a:solidFill>
                <a:latin typeface="Microsoft Sans Serif"/>
                <a:cs typeface="Microsoft Sans Serif"/>
              </a:rPr>
              <a:t>c</a:t>
            </a:r>
            <a:r>
              <a:rPr sz="2500" spc="240" dirty="0">
                <a:solidFill>
                  <a:srgbClr val="1A1B17"/>
                </a:solidFill>
                <a:latin typeface="Microsoft Sans Serif"/>
                <a:cs typeface="Microsoft Sans Serif"/>
              </a:rPr>
              <a:t>t</a:t>
            </a:r>
            <a:r>
              <a:rPr sz="2500" spc="-155" dirty="0">
                <a:solidFill>
                  <a:srgbClr val="1A1B17"/>
                </a:solidFill>
                <a:latin typeface="Microsoft Sans Serif"/>
                <a:cs typeface="Microsoft Sans Serif"/>
              </a:rPr>
              <a:t> </a:t>
            </a:r>
            <a:r>
              <a:rPr sz="2500" spc="-35" dirty="0">
                <a:solidFill>
                  <a:srgbClr val="1A1B17"/>
                </a:solidFill>
                <a:latin typeface="Microsoft Sans Serif"/>
                <a:cs typeface="Microsoft Sans Serif"/>
              </a:rPr>
              <a:t>L</a:t>
            </a:r>
            <a:r>
              <a:rPr sz="2500" spc="-120" dirty="0">
                <a:solidFill>
                  <a:srgbClr val="1A1B17"/>
                </a:solidFill>
                <a:latin typeface="Microsoft Sans Serif"/>
                <a:cs typeface="Microsoft Sans Serif"/>
              </a:rPr>
              <a:t>a</a:t>
            </a:r>
            <a:r>
              <a:rPr sz="2500" spc="-25" dirty="0">
                <a:solidFill>
                  <a:srgbClr val="1A1B17"/>
                </a:solidFill>
                <a:latin typeface="Microsoft Sans Serif"/>
                <a:cs typeface="Microsoft Sans Serif"/>
              </a:rPr>
              <a:t>un</a:t>
            </a:r>
            <a:r>
              <a:rPr sz="2500" spc="-40" dirty="0">
                <a:solidFill>
                  <a:srgbClr val="1A1B17"/>
                </a:solidFill>
                <a:latin typeface="Microsoft Sans Serif"/>
                <a:cs typeface="Microsoft Sans Serif"/>
              </a:rPr>
              <a:t>c</a:t>
            </a:r>
            <a:r>
              <a:rPr sz="2500" spc="15" dirty="0">
                <a:solidFill>
                  <a:srgbClr val="1A1B17"/>
                </a:solidFill>
                <a:latin typeface="Microsoft Sans Serif"/>
                <a:cs typeface="Microsoft Sans Serif"/>
              </a:rPr>
              <a:t>h</a:t>
            </a:r>
            <a:endParaRPr sz="2500">
              <a:latin typeface="Microsoft Sans Serif"/>
              <a:cs typeface="Microsoft Sans Serif"/>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917590"/>
            <a:ext cx="8597265" cy="1473200"/>
          </a:xfrm>
          <a:prstGeom prst="rect">
            <a:avLst/>
          </a:prstGeom>
        </p:spPr>
        <p:txBody>
          <a:bodyPr vert="horz" wrap="square" lIns="0" tIns="12700" rIns="0" bIns="0" rtlCol="0">
            <a:spAutoFit/>
          </a:bodyPr>
          <a:lstStyle/>
          <a:p>
            <a:pPr marL="12700">
              <a:lnSpc>
                <a:spcPct val="100000"/>
              </a:lnSpc>
              <a:spcBef>
                <a:spcPts val="100"/>
              </a:spcBef>
            </a:pPr>
            <a:r>
              <a:rPr sz="9500" spc="1015" dirty="0">
                <a:solidFill>
                  <a:srgbClr val="1A1B17"/>
                </a:solidFill>
              </a:rPr>
              <a:t>C</a:t>
            </a:r>
            <a:r>
              <a:rPr sz="9500" spc="-840" dirty="0">
                <a:solidFill>
                  <a:srgbClr val="1A1B17"/>
                </a:solidFill>
              </a:rPr>
              <a:t>h</a:t>
            </a:r>
            <a:r>
              <a:rPr sz="9500" spc="-1090" dirty="0">
                <a:solidFill>
                  <a:srgbClr val="1A1B17"/>
                </a:solidFill>
              </a:rPr>
              <a:t>a</a:t>
            </a:r>
            <a:r>
              <a:rPr sz="9500" spc="-390" dirty="0">
                <a:solidFill>
                  <a:srgbClr val="1A1B17"/>
                </a:solidFill>
              </a:rPr>
              <a:t>ll</a:t>
            </a:r>
            <a:r>
              <a:rPr sz="9500" spc="-1080" dirty="0">
                <a:solidFill>
                  <a:srgbClr val="1A1B17"/>
                </a:solidFill>
              </a:rPr>
              <a:t>e</a:t>
            </a:r>
            <a:r>
              <a:rPr sz="9500" spc="-745" dirty="0">
                <a:solidFill>
                  <a:srgbClr val="1A1B17"/>
                </a:solidFill>
              </a:rPr>
              <a:t>n</a:t>
            </a:r>
            <a:r>
              <a:rPr sz="9500" spc="-665" dirty="0">
                <a:solidFill>
                  <a:srgbClr val="1A1B17"/>
                </a:solidFill>
              </a:rPr>
              <a:t>g</a:t>
            </a:r>
            <a:r>
              <a:rPr sz="9500" spc="-1080" dirty="0">
                <a:solidFill>
                  <a:srgbClr val="1A1B17"/>
                </a:solidFill>
              </a:rPr>
              <a:t>e</a:t>
            </a:r>
            <a:r>
              <a:rPr sz="9500" spc="-1160" dirty="0">
                <a:solidFill>
                  <a:srgbClr val="1A1B17"/>
                </a:solidFill>
              </a:rPr>
              <a:t>s</a:t>
            </a:r>
            <a:r>
              <a:rPr sz="9500" spc="130" dirty="0">
                <a:solidFill>
                  <a:srgbClr val="1A1B17"/>
                </a:solidFill>
              </a:rPr>
              <a:t> </a:t>
            </a:r>
            <a:r>
              <a:rPr sz="9500" spc="600" dirty="0">
                <a:solidFill>
                  <a:srgbClr val="1A1B17"/>
                </a:solidFill>
              </a:rPr>
              <a:t>A</a:t>
            </a:r>
            <a:r>
              <a:rPr sz="9500" spc="-840" dirty="0">
                <a:solidFill>
                  <a:srgbClr val="1A1B17"/>
                </a:solidFill>
              </a:rPr>
              <a:t>h</a:t>
            </a:r>
            <a:r>
              <a:rPr sz="9500" spc="-1080" dirty="0">
                <a:solidFill>
                  <a:srgbClr val="1A1B17"/>
                </a:solidFill>
              </a:rPr>
              <a:t>e</a:t>
            </a:r>
            <a:r>
              <a:rPr sz="9500" spc="-1090" dirty="0">
                <a:solidFill>
                  <a:srgbClr val="1A1B17"/>
                </a:solidFill>
              </a:rPr>
              <a:t>a</a:t>
            </a:r>
            <a:r>
              <a:rPr sz="9500" spc="-830" dirty="0">
                <a:solidFill>
                  <a:srgbClr val="1A1B17"/>
                </a:solidFill>
              </a:rPr>
              <a:t>d</a:t>
            </a:r>
            <a:endParaRPr sz="9500"/>
          </a:p>
        </p:txBody>
      </p:sp>
      <p:pic>
        <p:nvPicPr>
          <p:cNvPr id="3" name="object 3"/>
          <p:cNvPicPr/>
          <p:nvPr/>
        </p:nvPicPr>
        <p:blipFill>
          <a:blip r:embed="rId2" cstate="print"/>
          <a:stretch>
            <a:fillRect/>
          </a:stretch>
        </p:blipFill>
        <p:spPr>
          <a:xfrm>
            <a:off x="1765996" y="1028705"/>
            <a:ext cx="218836" cy="218999"/>
          </a:xfrm>
          <a:prstGeom prst="rect">
            <a:avLst/>
          </a:prstGeom>
        </p:spPr>
      </p:pic>
      <p:pic>
        <p:nvPicPr>
          <p:cNvPr id="4" name="object 4"/>
          <p:cNvPicPr/>
          <p:nvPr/>
        </p:nvPicPr>
        <p:blipFill>
          <a:blip r:embed="rId2" cstate="print"/>
          <a:stretch>
            <a:fillRect/>
          </a:stretch>
        </p:blipFill>
        <p:spPr>
          <a:xfrm>
            <a:off x="1396158" y="1028705"/>
            <a:ext cx="218836" cy="218999"/>
          </a:xfrm>
          <a:prstGeom prst="rect">
            <a:avLst/>
          </a:prstGeom>
        </p:spPr>
      </p:pic>
      <p:pic>
        <p:nvPicPr>
          <p:cNvPr id="5" name="object 5"/>
          <p:cNvPicPr/>
          <p:nvPr/>
        </p:nvPicPr>
        <p:blipFill>
          <a:blip r:embed="rId3" cstate="print"/>
          <a:stretch>
            <a:fillRect/>
          </a:stretch>
        </p:blipFill>
        <p:spPr>
          <a:xfrm>
            <a:off x="1028700" y="1029896"/>
            <a:ext cx="219074" cy="219074"/>
          </a:xfrm>
          <a:prstGeom prst="rect">
            <a:avLst/>
          </a:prstGeom>
        </p:spPr>
      </p:pic>
      <p:sp>
        <p:nvSpPr>
          <p:cNvPr id="6" name="object 6"/>
          <p:cNvSpPr/>
          <p:nvPr/>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CCA63C"/>
          </a:solidFill>
        </p:spPr>
        <p:txBody>
          <a:bodyPr wrap="square" lIns="0" tIns="0" rIns="0" bIns="0" rtlCol="0"/>
          <a:lstStyle/>
          <a:p>
            <a:endParaRPr/>
          </a:p>
        </p:txBody>
      </p:sp>
      <p:pic>
        <p:nvPicPr>
          <p:cNvPr id="7" name="object 7"/>
          <p:cNvPicPr/>
          <p:nvPr/>
        </p:nvPicPr>
        <p:blipFill>
          <a:blip r:embed="rId4" cstate="print"/>
          <a:stretch>
            <a:fillRect/>
          </a:stretch>
        </p:blipFill>
        <p:spPr>
          <a:xfrm>
            <a:off x="1092199" y="6085091"/>
            <a:ext cx="253999" cy="253999"/>
          </a:xfrm>
          <a:prstGeom prst="rect">
            <a:avLst/>
          </a:prstGeom>
        </p:spPr>
      </p:pic>
      <p:sp>
        <p:nvSpPr>
          <p:cNvPr id="8" name="object 8"/>
          <p:cNvSpPr txBox="1"/>
          <p:nvPr/>
        </p:nvSpPr>
        <p:spPr>
          <a:xfrm>
            <a:off x="1655905" y="5958899"/>
            <a:ext cx="2329180" cy="406400"/>
          </a:xfrm>
          <a:prstGeom prst="rect">
            <a:avLst/>
          </a:prstGeom>
        </p:spPr>
        <p:txBody>
          <a:bodyPr vert="horz" wrap="square" lIns="0" tIns="12700" rIns="0" bIns="0" rtlCol="0">
            <a:spAutoFit/>
          </a:bodyPr>
          <a:lstStyle/>
          <a:p>
            <a:pPr marL="12700">
              <a:lnSpc>
                <a:spcPct val="100000"/>
              </a:lnSpc>
              <a:spcBef>
                <a:spcPts val="100"/>
              </a:spcBef>
            </a:pPr>
            <a:r>
              <a:rPr sz="2500" spc="-185" dirty="0">
                <a:solidFill>
                  <a:srgbClr val="1A1B17"/>
                </a:solidFill>
                <a:latin typeface="Microsoft Sans Serif"/>
                <a:cs typeface="Microsoft Sans Serif"/>
              </a:rPr>
              <a:t>R</a:t>
            </a:r>
            <a:r>
              <a:rPr sz="2500" spc="-90" dirty="0">
                <a:solidFill>
                  <a:srgbClr val="1A1B17"/>
                </a:solidFill>
                <a:latin typeface="Microsoft Sans Serif"/>
                <a:cs typeface="Microsoft Sans Serif"/>
              </a:rPr>
              <a:t>e</a:t>
            </a:r>
            <a:r>
              <a:rPr sz="2500" spc="-10" dirty="0">
                <a:solidFill>
                  <a:srgbClr val="1A1B17"/>
                </a:solidFill>
                <a:latin typeface="Microsoft Sans Serif"/>
                <a:cs typeface="Microsoft Sans Serif"/>
              </a:rPr>
              <a:t>m</a:t>
            </a:r>
            <a:r>
              <a:rPr sz="2500" spc="-40" dirty="0">
                <a:solidFill>
                  <a:srgbClr val="1A1B17"/>
                </a:solidFill>
                <a:latin typeface="Microsoft Sans Serif"/>
                <a:cs typeface="Microsoft Sans Serif"/>
              </a:rPr>
              <a:t>o</a:t>
            </a:r>
            <a:r>
              <a:rPr sz="2500" spc="200" dirty="0">
                <a:solidFill>
                  <a:srgbClr val="1A1B17"/>
                </a:solidFill>
                <a:latin typeface="Microsoft Sans Serif"/>
                <a:cs typeface="Microsoft Sans Serif"/>
              </a:rPr>
              <a:t>t</a:t>
            </a:r>
            <a:r>
              <a:rPr sz="2500" spc="-50" dirty="0">
                <a:solidFill>
                  <a:srgbClr val="1A1B17"/>
                </a:solidFill>
                <a:latin typeface="Microsoft Sans Serif"/>
                <a:cs typeface="Microsoft Sans Serif"/>
              </a:rPr>
              <a:t>e</a:t>
            </a:r>
            <a:r>
              <a:rPr sz="2500" spc="-155" dirty="0">
                <a:solidFill>
                  <a:srgbClr val="1A1B17"/>
                </a:solidFill>
                <a:latin typeface="Microsoft Sans Serif"/>
                <a:cs typeface="Microsoft Sans Serif"/>
              </a:rPr>
              <a:t> </a:t>
            </a:r>
            <a:r>
              <a:rPr sz="2500" spc="-300" dirty="0">
                <a:solidFill>
                  <a:srgbClr val="1A1B17"/>
                </a:solidFill>
                <a:latin typeface="Microsoft Sans Serif"/>
                <a:cs typeface="Microsoft Sans Serif"/>
              </a:rPr>
              <a:t>W</a:t>
            </a:r>
            <a:r>
              <a:rPr sz="2500" spc="-40" dirty="0">
                <a:solidFill>
                  <a:srgbClr val="1A1B17"/>
                </a:solidFill>
                <a:latin typeface="Microsoft Sans Serif"/>
                <a:cs typeface="Microsoft Sans Serif"/>
              </a:rPr>
              <a:t>o</a:t>
            </a:r>
            <a:r>
              <a:rPr sz="2500" spc="100" dirty="0">
                <a:solidFill>
                  <a:srgbClr val="1A1B17"/>
                </a:solidFill>
                <a:latin typeface="Microsoft Sans Serif"/>
                <a:cs typeface="Microsoft Sans Serif"/>
              </a:rPr>
              <a:t>r</a:t>
            </a:r>
            <a:r>
              <a:rPr sz="2500" spc="35" dirty="0">
                <a:solidFill>
                  <a:srgbClr val="1A1B17"/>
                </a:solidFill>
                <a:latin typeface="Microsoft Sans Serif"/>
                <a:cs typeface="Microsoft Sans Serif"/>
              </a:rPr>
              <a:t>k</a:t>
            </a:r>
            <a:r>
              <a:rPr sz="2500" spc="20" dirty="0">
                <a:solidFill>
                  <a:srgbClr val="1A1B17"/>
                </a:solidFill>
                <a:latin typeface="Microsoft Sans Serif"/>
                <a:cs typeface="Microsoft Sans Serif"/>
              </a:rPr>
              <a:t>i</a:t>
            </a:r>
            <a:r>
              <a:rPr sz="2500" spc="-25" dirty="0">
                <a:solidFill>
                  <a:srgbClr val="1A1B17"/>
                </a:solidFill>
                <a:latin typeface="Microsoft Sans Serif"/>
                <a:cs typeface="Microsoft Sans Serif"/>
              </a:rPr>
              <a:t>n</a:t>
            </a:r>
            <a:r>
              <a:rPr sz="2500" spc="15" dirty="0">
                <a:solidFill>
                  <a:srgbClr val="1A1B17"/>
                </a:solidFill>
                <a:latin typeface="Microsoft Sans Serif"/>
                <a:cs typeface="Microsoft Sans Serif"/>
              </a:rPr>
              <a:t>g</a:t>
            </a:r>
            <a:endParaRPr sz="2500">
              <a:latin typeface="Microsoft Sans Serif"/>
              <a:cs typeface="Microsoft Sans Serif"/>
            </a:endParaRPr>
          </a:p>
        </p:txBody>
      </p:sp>
      <p:sp>
        <p:nvSpPr>
          <p:cNvPr id="9" name="object 9"/>
          <p:cNvSpPr txBox="1"/>
          <p:nvPr/>
        </p:nvSpPr>
        <p:spPr>
          <a:xfrm>
            <a:off x="1016000" y="6721437"/>
            <a:ext cx="4036695" cy="1426210"/>
          </a:xfrm>
          <a:prstGeom prst="rect">
            <a:avLst/>
          </a:prstGeom>
        </p:spPr>
        <p:txBody>
          <a:bodyPr vert="horz" wrap="square" lIns="0" tIns="12700" rIns="0" bIns="0" rtlCol="0">
            <a:spAutoFit/>
          </a:bodyPr>
          <a:lstStyle/>
          <a:p>
            <a:pPr marL="12700" marR="5080">
              <a:lnSpc>
                <a:spcPct val="114799"/>
              </a:lnSpc>
              <a:spcBef>
                <a:spcPts val="100"/>
              </a:spcBef>
            </a:pPr>
            <a:r>
              <a:rPr sz="2000" dirty="0">
                <a:solidFill>
                  <a:srgbClr val="1A1B17"/>
                </a:solidFill>
                <a:latin typeface="Microsoft Sans Serif"/>
                <a:cs typeface="Microsoft Sans Serif"/>
              </a:rPr>
              <a:t>Presentations </a:t>
            </a:r>
            <a:r>
              <a:rPr sz="2000" spc="-15" dirty="0">
                <a:solidFill>
                  <a:srgbClr val="1A1B17"/>
                </a:solidFill>
                <a:latin typeface="Microsoft Sans Serif"/>
                <a:cs typeface="Microsoft Sans Serif"/>
              </a:rPr>
              <a:t>are </a:t>
            </a:r>
            <a:r>
              <a:rPr sz="2000" spc="5" dirty="0">
                <a:solidFill>
                  <a:srgbClr val="1A1B17"/>
                </a:solidFill>
                <a:latin typeface="Microsoft Sans Serif"/>
                <a:cs typeface="Microsoft Sans Serif"/>
              </a:rPr>
              <a:t>communication </a:t>
            </a:r>
            <a:r>
              <a:rPr sz="2000" spc="10"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 </a:t>
            </a:r>
            <a:r>
              <a:rPr sz="2000" spc="70" dirty="0">
                <a:solidFill>
                  <a:srgbClr val="1A1B17"/>
                </a:solidFill>
                <a:latin typeface="Microsoft Sans Serif"/>
                <a:cs typeface="Microsoft Sans Serif"/>
              </a:rPr>
              <a:t>that </a:t>
            </a:r>
            <a:r>
              <a:rPr sz="2000" spc="-40" dirty="0">
                <a:solidFill>
                  <a:srgbClr val="1A1B17"/>
                </a:solidFill>
                <a:latin typeface="Microsoft Sans Serif"/>
                <a:cs typeface="Microsoft Sans Serif"/>
              </a:rPr>
              <a:t>can </a:t>
            </a:r>
            <a:r>
              <a:rPr sz="2000" spc="-25" dirty="0">
                <a:solidFill>
                  <a:srgbClr val="1A1B17"/>
                </a:solidFill>
                <a:latin typeface="Microsoft Sans Serif"/>
                <a:cs typeface="Microsoft Sans Serif"/>
              </a:rPr>
              <a:t>be </a:t>
            </a:r>
            <a:r>
              <a:rPr sz="2000" spc="-35" dirty="0">
                <a:solidFill>
                  <a:srgbClr val="1A1B17"/>
                </a:solidFill>
                <a:latin typeface="Microsoft Sans Serif"/>
                <a:cs typeface="Microsoft Sans Serif"/>
              </a:rPr>
              <a:t>used </a:t>
            </a:r>
            <a:r>
              <a:rPr sz="2000" spc="-80" dirty="0">
                <a:solidFill>
                  <a:srgbClr val="1A1B17"/>
                </a:solidFill>
                <a:latin typeface="Microsoft Sans Serif"/>
                <a:cs typeface="Microsoft Sans Serif"/>
              </a:rPr>
              <a:t>as </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demonstrations, </a:t>
            </a:r>
            <a:r>
              <a:rPr sz="2000" spc="-5" dirty="0">
                <a:solidFill>
                  <a:srgbClr val="1A1B17"/>
                </a:solidFill>
                <a:latin typeface="Microsoft Sans Serif"/>
                <a:cs typeface="Microsoft Sans Serif"/>
              </a:rPr>
              <a:t>lectures, </a:t>
            </a:r>
            <a:r>
              <a:rPr sz="2000" spc="-55" dirty="0">
                <a:solidFill>
                  <a:srgbClr val="1A1B17"/>
                </a:solidFill>
                <a:latin typeface="Microsoft Sans Serif"/>
                <a:cs typeface="Microsoft Sans Serif"/>
              </a:rPr>
              <a:t>speeches, </a:t>
            </a:r>
            <a:r>
              <a:rPr sz="2000" spc="-520" dirty="0">
                <a:solidFill>
                  <a:srgbClr val="1A1B17"/>
                </a:solidFill>
                <a:latin typeface="Microsoft Sans Serif"/>
                <a:cs typeface="Microsoft Sans Serif"/>
              </a:rPr>
              <a:t> </a:t>
            </a:r>
            <a:r>
              <a:rPr sz="2000" spc="10" dirty="0">
                <a:solidFill>
                  <a:srgbClr val="1A1B17"/>
                </a:solidFill>
                <a:latin typeface="Microsoft Sans Serif"/>
                <a:cs typeface="Microsoft Sans Serif"/>
              </a:rPr>
              <a:t>reports,</a:t>
            </a:r>
            <a:r>
              <a:rPr sz="2000" spc="-80"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5" dirty="0">
                <a:solidFill>
                  <a:srgbClr val="1A1B17"/>
                </a:solidFill>
                <a:latin typeface="Microsoft Sans Serif"/>
                <a:cs typeface="Microsoft Sans Serif"/>
              </a:rPr>
              <a:t> </a:t>
            </a:r>
            <a:r>
              <a:rPr sz="2000" spc="-20" dirty="0">
                <a:solidFill>
                  <a:srgbClr val="1A1B17"/>
                </a:solidFill>
                <a:latin typeface="Microsoft Sans Serif"/>
                <a:cs typeface="Microsoft Sans Serif"/>
              </a:rPr>
              <a:t>more.</a:t>
            </a:r>
            <a:endParaRPr sz="2000">
              <a:latin typeface="Microsoft Sans Serif"/>
              <a:cs typeface="Microsoft Sans Serif"/>
            </a:endParaRPr>
          </a:p>
        </p:txBody>
      </p:sp>
      <p:sp>
        <p:nvSpPr>
          <p:cNvPr id="10" name="object 10"/>
          <p:cNvSpPr txBox="1"/>
          <p:nvPr/>
        </p:nvSpPr>
        <p:spPr>
          <a:xfrm>
            <a:off x="1016000" y="8471678"/>
            <a:ext cx="3867785" cy="725805"/>
          </a:xfrm>
          <a:prstGeom prst="rect">
            <a:avLst/>
          </a:prstGeom>
        </p:spPr>
        <p:txBody>
          <a:bodyPr vert="horz" wrap="square" lIns="0" tIns="12700" rIns="0" bIns="0" rtlCol="0">
            <a:spAutoFit/>
          </a:bodyPr>
          <a:lstStyle/>
          <a:p>
            <a:pPr marL="12700" marR="5080">
              <a:lnSpc>
                <a:spcPct val="114799"/>
              </a:lnSpc>
              <a:spcBef>
                <a:spcPts val="100"/>
              </a:spcBef>
            </a:pPr>
            <a:r>
              <a:rPr sz="2000" spc="-80" dirty="0">
                <a:solidFill>
                  <a:srgbClr val="1A1B17"/>
                </a:solidFill>
                <a:latin typeface="Microsoft Sans Serif"/>
                <a:cs typeface="Microsoft Sans Serif"/>
              </a:rPr>
              <a:t>T</a:t>
            </a:r>
            <a:r>
              <a:rPr sz="2000" spc="-20" dirty="0">
                <a:solidFill>
                  <a:srgbClr val="1A1B17"/>
                </a:solidFill>
                <a:latin typeface="Microsoft Sans Serif"/>
                <a:cs typeface="Microsoft Sans Serif"/>
              </a:rPr>
              <a:t>o</a:t>
            </a:r>
            <a:r>
              <a:rPr sz="2000" spc="-75" dirty="0">
                <a:solidFill>
                  <a:srgbClr val="1A1B17"/>
                </a:solidFill>
                <a:latin typeface="Microsoft Sans Serif"/>
                <a:cs typeface="Microsoft Sans Serif"/>
              </a:rPr>
              <a:t> </a:t>
            </a:r>
            <a:r>
              <a:rPr sz="2000" spc="-45" dirty="0">
                <a:solidFill>
                  <a:srgbClr val="1A1B17"/>
                </a:solidFill>
                <a:latin typeface="Microsoft Sans Serif"/>
                <a:cs typeface="Microsoft Sans Serif"/>
              </a:rPr>
              <a:t>c</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a</a:t>
            </a:r>
            <a:r>
              <a:rPr sz="2000" spc="175" dirty="0">
                <a:solidFill>
                  <a:srgbClr val="1A1B17"/>
                </a:solidFill>
                <a:latin typeface="Microsoft Sans Serif"/>
                <a:cs typeface="Microsoft Sans Serif"/>
              </a:rPr>
              <a:t>t</a:t>
            </a:r>
            <a:r>
              <a:rPr sz="2000" spc="-55" dirty="0">
                <a:solidFill>
                  <a:srgbClr val="1A1B17"/>
                </a:solidFill>
                <a:latin typeface="Microsoft Sans Serif"/>
                <a:cs typeface="Microsoft Sans Serif"/>
              </a:rPr>
              <a:t>e</a:t>
            </a:r>
            <a:r>
              <a:rPr sz="2000" spc="-75" dirty="0">
                <a:solidFill>
                  <a:srgbClr val="1A1B17"/>
                </a:solidFill>
                <a:latin typeface="Microsoft Sans Serif"/>
                <a:cs typeface="Microsoft Sans Serif"/>
              </a:rPr>
              <a:t> a </a:t>
            </a:r>
            <a:r>
              <a:rPr sz="2000" spc="-80" dirty="0">
                <a:solidFill>
                  <a:srgbClr val="1A1B17"/>
                </a:solidFill>
                <a:latin typeface="Microsoft Sans Serif"/>
                <a:cs typeface="Microsoft Sans Serif"/>
              </a:rPr>
              <a:t>s</a:t>
            </a:r>
            <a:r>
              <a:rPr sz="2000" spc="175" dirty="0">
                <a:solidFill>
                  <a:srgbClr val="1A1B17"/>
                </a:solidFill>
                <a:latin typeface="Microsoft Sans Serif"/>
                <a:cs typeface="Microsoft Sans Serif"/>
              </a:rPr>
              <a:t>t</a:t>
            </a:r>
            <a:r>
              <a:rPr sz="2000" dirty="0">
                <a:solidFill>
                  <a:srgbClr val="1A1B17"/>
                </a:solidFill>
                <a:latin typeface="Microsoft Sans Serif"/>
                <a:cs typeface="Microsoft Sans Serif"/>
              </a:rPr>
              <a:t>unn</a:t>
            </a:r>
            <a:r>
              <a:rPr sz="2000" spc="40" dirty="0">
                <a:solidFill>
                  <a:srgbClr val="1A1B17"/>
                </a:solidFill>
                <a:latin typeface="Microsoft Sans Serif"/>
                <a:cs typeface="Microsoft Sans Serif"/>
              </a:rPr>
              <a:t>i</a:t>
            </a:r>
            <a:r>
              <a:rPr sz="2000" dirty="0">
                <a:solidFill>
                  <a:srgbClr val="1A1B17"/>
                </a:solidFill>
                <a:latin typeface="Microsoft Sans Serif"/>
                <a:cs typeface="Microsoft Sans Serif"/>
              </a:rPr>
              <a:t>n</a:t>
            </a:r>
            <a:r>
              <a:rPr sz="2000" spc="15" dirty="0">
                <a:solidFill>
                  <a:srgbClr val="1A1B17"/>
                </a:solidFill>
                <a:latin typeface="Microsoft Sans Serif"/>
                <a:cs typeface="Microsoft Sans Serif"/>
              </a:rPr>
              <a:t>g</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p</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dirty="0">
                <a:solidFill>
                  <a:srgbClr val="1A1B17"/>
                </a:solidFill>
                <a:latin typeface="Microsoft Sans Serif"/>
                <a:cs typeface="Microsoft Sans Serif"/>
              </a:rPr>
              <a:t>n</a:t>
            </a:r>
            <a:r>
              <a:rPr sz="2000" spc="175" dirty="0">
                <a:solidFill>
                  <a:srgbClr val="1A1B17"/>
                </a:solidFill>
                <a:latin typeface="Microsoft Sans Serif"/>
                <a:cs typeface="Microsoft Sans Serif"/>
              </a:rPr>
              <a:t>t</a:t>
            </a:r>
            <a:r>
              <a:rPr sz="2000" spc="-80" dirty="0">
                <a:solidFill>
                  <a:srgbClr val="1A1B17"/>
                </a:solidFill>
                <a:latin typeface="Microsoft Sans Serif"/>
                <a:cs typeface="Microsoft Sans Serif"/>
              </a:rPr>
              <a:t>a</a:t>
            </a:r>
            <a:r>
              <a:rPr sz="2000" spc="175" dirty="0">
                <a:solidFill>
                  <a:srgbClr val="1A1B17"/>
                </a:solidFill>
                <a:latin typeface="Microsoft Sans Serif"/>
                <a:cs typeface="Microsoft Sans Serif"/>
              </a:rPr>
              <a:t>t</a:t>
            </a:r>
            <a:r>
              <a:rPr sz="2000" spc="40" dirty="0">
                <a:solidFill>
                  <a:srgbClr val="1A1B17"/>
                </a:solidFill>
                <a:latin typeface="Microsoft Sans Serif"/>
                <a:cs typeface="Microsoft Sans Serif"/>
              </a:rPr>
              <a:t>i</a:t>
            </a:r>
            <a:r>
              <a:rPr sz="2000" spc="-25" dirty="0">
                <a:solidFill>
                  <a:srgbClr val="1A1B17"/>
                </a:solidFill>
                <a:latin typeface="Microsoft Sans Serif"/>
                <a:cs typeface="Microsoft Sans Serif"/>
              </a:rPr>
              <a:t>o</a:t>
            </a:r>
            <a:r>
              <a:rPr sz="2000" dirty="0">
                <a:solidFill>
                  <a:srgbClr val="1A1B17"/>
                </a:solidFill>
                <a:latin typeface="Microsoft Sans Serif"/>
                <a:cs typeface="Microsoft Sans Serif"/>
              </a:rPr>
              <a:t>n</a:t>
            </a:r>
            <a:r>
              <a:rPr sz="2000" spc="-105" dirty="0">
                <a:solidFill>
                  <a:srgbClr val="1A1B17"/>
                </a:solidFill>
                <a:latin typeface="Microsoft Sans Serif"/>
                <a:cs typeface="Microsoft Sans Serif"/>
              </a:rPr>
              <a:t>,  </a:t>
            </a:r>
            <a:r>
              <a:rPr sz="2000" spc="40" dirty="0">
                <a:solidFill>
                  <a:srgbClr val="1A1B17"/>
                </a:solidFill>
                <a:latin typeface="Microsoft Sans Serif"/>
                <a:cs typeface="Microsoft Sans Serif"/>
              </a:rPr>
              <a:t>it's</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best</a:t>
            </a:r>
            <a:r>
              <a:rPr sz="2000" spc="-75" dirty="0">
                <a:solidFill>
                  <a:srgbClr val="1A1B17"/>
                </a:solidFill>
                <a:latin typeface="Microsoft Sans Serif"/>
                <a:cs typeface="Microsoft Sans Serif"/>
              </a:rPr>
              <a:t> </a:t>
            </a:r>
            <a:r>
              <a:rPr sz="2000" spc="80" dirty="0">
                <a:solidFill>
                  <a:srgbClr val="1A1B17"/>
                </a:solidFill>
                <a:latin typeface="Microsoft Sans Serif"/>
                <a:cs typeface="Microsoft Sans Serif"/>
              </a:rPr>
              <a:t>to</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simplify</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your</a:t>
            </a:r>
            <a:r>
              <a:rPr sz="2000" spc="-75" dirty="0">
                <a:solidFill>
                  <a:srgbClr val="1A1B17"/>
                </a:solidFill>
                <a:latin typeface="Microsoft Sans Serif"/>
                <a:cs typeface="Microsoft Sans Serif"/>
              </a:rPr>
              <a:t> </a:t>
            </a:r>
            <a:r>
              <a:rPr sz="2000" spc="15" dirty="0">
                <a:solidFill>
                  <a:srgbClr val="1A1B17"/>
                </a:solidFill>
                <a:latin typeface="Microsoft Sans Serif"/>
                <a:cs typeface="Microsoft Sans Serif"/>
              </a:rPr>
              <a:t>thoughts.</a:t>
            </a:r>
            <a:endParaRPr sz="2000">
              <a:latin typeface="Microsoft Sans Serif"/>
              <a:cs typeface="Microsoft Sans Serif"/>
            </a:endParaRPr>
          </a:p>
        </p:txBody>
      </p:sp>
      <p:sp>
        <p:nvSpPr>
          <p:cNvPr id="11" name="object 11"/>
          <p:cNvSpPr txBox="1"/>
          <p:nvPr/>
        </p:nvSpPr>
        <p:spPr>
          <a:xfrm>
            <a:off x="7060896" y="6721437"/>
            <a:ext cx="4036695" cy="1426210"/>
          </a:xfrm>
          <a:prstGeom prst="rect">
            <a:avLst/>
          </a:prstGeom>
        </p:spPr>
        <p:txBody>
          <a:bodyPr vert="horz" wrap="square" lIns="0" tIns="12700" rIns="0" bIns="0" rtlCol="0">
            <a:spAutoFit/>
          </a:bodyPr>
          <a:lstStyle/>
          <a:p>
            <a:pPr marL="12700" marR="5080">
              <a:lnSpc>
                <a:spcPct val="114799"/>
              </a:lnSpc>
              <a:spcBef>
                <a:spcPts val="100"/>
              </a:spcBef>
            </a:pPr>
            <a:r>
              <a:rPr sz="2000" dirty="0">
                <a:solidFill>
                  <a:srgbClr val="1A1B17"/>
                </a:solidFill>
                <a:latin typeface="Microsoft Sans Serif"/>
                <a:cs typeface="Microsoft Sans Serif"/>
              </a:rPr>
              <a:t>Presentations </a:t>
            </a:r>
            <a:r>
              <a:rPr sz="2000" spc="-15" dirty="0">
                <a:solidFill>
                  <a:srgbClr val="1A1B17"/>
                </a:solidFill>
                <a:latin typeface="Microsoft Sans Serif"/>
                <a:cs typeface="Microsoft Sans Serif"/>
              </a:rPr>
              <a:t>are </a:t>
            </a:r>
            <a:r>
              <a:rPr sz="2000" spc="5" dirty="0">
                <a:solidFill>
                  <a:srgbClr val="1A1B17"/>
                </a:solidFill>
                <a:latin typeface="Microsoft Sans Serif"/>
                <a:cs typeface="Microsoft Sans Serif"/>
              </a:rPr>
              <a:t>communication </a:t>
            </a:r>
            <a:r>
              <a:rPr sz="2000" spc="10"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 </a:t>
            </a:r>
            <a:r>
              <a:rPr sz="2000" spc="70" dirty="0">
                <a:solidFill>
                  <a:srgbClr val="1A1B17"/>
                </a:solidFill>
                <a:latin typeface="Microsoft Sans Serif"/>
                <a:cs typeface="Microsoft Sans Serif"/>
              </a:rPr>
              <a:t>that </a:t>
            </a:r>
            <a:r>
              <a:rPr sz="2000" spc="-40" dirty="0">
                <a:solidFill>
                  <a:srgbClr val="1A1B17"/>
                </a:solidFill>
                <a:latin typeface="Microsoft Sans Serif"/>
                <a:cs typeface="Microsoft Sans Serif"/>
              </a:rPr>
              <a:t>can </a:t>
            </a:r>
            <a:r>
              <a:rPr sz="2000" spc="-25" dirty="0">
                <a:solidFill>
                  <a:srgbClr val="1A1B17"/>
                </a:solidFill>
                <a:latin typeface="Microsoft Sans Serif"/>
                <a:cs typeface="Microsoft Sans Serif"/>
              </a:rPr>
              <a:t>be </a:t>
            </a:r>
            <a:r>
              <a:rPr sz="2000" spc="-35" dirty="0">
                <a:solidFill>
                  <a:srgbClr val="1A1B17"/>
                </a:solidFill>
                <a:latin typeface="Microsoft Sans Serif"/>
                <a:cs typeface="Microsoft Sans Serif"/>
              </a:rPr>
              <a:t>used </a:t>
            </a:r>
            <a:r>
              <a:rPr sz="2000" spc="-80" dirty="0">
                <a:solidFill>
                  <a:srgbClr val="1A1B17"/>
                </a:solidFill>
                <a:latin typeface="Microsoft Sans Serif"/>
                <a:cs typeface="Microsoft Sans Serif"/>
              </a:rPr>
              <a:t>as </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demonstrations, </a:t>
            </a:r>
            <a:r>
              <a:rPr sz="2000" spc="-5" dirty="0">
                <a:solidFill>
                  <a:srgbClr val="1A1B17"/>
                </a:solidFill>
                <a:latin typeface="Microsoft Sans Serif"/>
                <a:cs typeface="Microsoft Sans Serif"/>
              </a:rPr>
              <a:t>lectures, </a:t>
            </a:r>
            <a:r>
              <a:rPr sz="2000" spc="-55" dirty="0">
                <a:solidFill>
                  <a:srgbClr val="1A1B17"/>
                </a:solidFill>
                <a:latin typeface="Microsoft Sans Serif"/>
                <a:cs typeface="Microsoft Sans Serif"/>
              </a:rPr>
              <a:t>speeches, </a:t>
            </a:r>
            <a:r>
              <a:rPr sz="2000" spc="-520" dirty="0">
                <a:solidFill>
                  <a:srgbClr val="1A1B17"/>
                </a:solidFill>
                <a:latin typeface="Microsoft Sans Serif"/>
                <a:cs typeface="Microsoft Sans Serif"/>
              </a:rPr>
              <a:t> </a:t>
            </a:r>
            <a:r>
              <a:rPr sz="2000" spc="10" dirty="0">
                <a:solidFill>
                  <a:srgbClr val="1A1B17"/>
                </a:solidFill>
                <a:latin typeface="Microsoft Sans Serif"/>
                <a:cs typeface="Microsoft Sans Serif"/>
              </a:rPr>
              <a:t>reports,</a:t>
            </a:r>
            <a:r>
              <a:rPr sz="2000" spc="-80"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5" dirty="0">
                <a:solidFill>
                  <a:srgbClr val="1A1B17"/>
                </a:solidFill>
                <a:latin typeface="Microsoft Sans Serif"/>
                <a:cs typeface="Microsoft Sans Serif"/>
              </a:rPr>
              <a:t> </a:t>
            </a:r>
            <a:r>
              <a:rPr sz="2000" spc="-20" dirty="0">
                <a:solidFill>
                  <a:srgbClr val="1A1B17"/>
                </a:solidFill>
                <a:latin typeface="Microsoft Sans Serif"/>
                <a:cs typeface="Microsoft Sans Serif"/>
              </a:rPr>
              <a:t>more.</a:t>
            </a:r>
            <a:endParaRPr sz="2000">
              <a:latin typeface="Microsoft Sans Serif"/>
              <a:cs typeface="Microsoft Sans Serif"/>
            </a:endParaRPr>
          </a:p>
        </p:txBody>
      </p:sp>
      <p:sp>
        <p:nvSpPr>
          <p:cNvPr id="12" name="object 12"/>
          <p:cNvSpPr txBox="1"/>
          <p:nvPr/>
        </p:nvSpPr>
        <p:spPr>
          <a:xfrm>
            <a:off x="7060896" y="8471678"/>
            <a:ext cx="3867785" cy="725805"/>
          </a:xfrm>
          <a:prstGeom prst="rect">
            <a:avLst/>
          </a:prstGeom>
        </p:spPr>
        <p:txBody>
          <a:bodyPr vert="horz" wrap="square" lIns="0" tIns="12700" rIns="0" bIns="0" rtlCol="0">
            <a:spAutoFit/>
          </a:bodyPr>
          <a:lstStyle/>
          <a:p>
            <a:pPr marL="12700" marR="5080">
              <a:lnSpc>
                <a:spcPct val="114799"/>
              </a:lnSpc>
              <a:spcBef>
                <a:spcPts val="100"/>
              </a:spcBef>
            </a:pPr>
            <a:r>
              <a:rPr sz="2000" spc="-80" dirty="0">
                <a:solidFill>
                  <a:srgbClr val="1A1B17"/>
                </a:solidFill>
                <a:latin typeface="Microsoft Sans Serif"/>
                <a:cs typeface="Microsoft Sans Serif"/>
              </a:rPr>
              <a:t>T</a:t>
            </a:r>
            <a:r>
              <a:rPr sz="2000" spc="-20" dirty="0">
                <a:solidFill>
                  <a:srgbClr val="1A1B17"/>
                </a:solidFill>
                <a:latin typeface="Microsoft Sans Serif"/>
                <a:cs typeface="Microsoft Sans Serif"/>
              </a:rPr>
              <a:t>o</a:t>
            </a:r>
            <a:r>
              <a:rPr sz="2000" spc="-75" dirty="0">
                <a:solidFill>
                  <a:srgbClr val="1A1B17"/>
                </a:solidFill>
                <a:latin typeface="Microsoft Sans Serif"/>
                <a:cs typeface="Microsoft Sans Serif"/>
              </a:rPr>
              <a:t> </a:t>
            </a:r>
            <a:r>
              <a:rPr sz="2000" spc="-45" dirty="0">
                <a:solidFill>
                  <a:srgbClr val="1A1B17"/>
                </a:solidFill>
                <a:latin typeface="Microsoft Sans Serif"/>
                <a:cs typeface="Microsoft Sans Serif"/>
              </a:rPr>
              <a:t>c</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a</a:t>
            </a:r>
            <a:r>
              <a:rPr sz="2000" spc="175" dirty="0">
                <a:solidFill>
                  <a:srgbClr val="1A1B17"/>
                </a:solidFill>
                <a:latin typeface="Microsoft Sans Serif"/>
                <a:cs typeface="Microsoft Sans Serif"/>
              </a:rPr>
              <a:t>t</a:t>
            </a:r>
            <a:r>
              <a:rPr sz="2000" spc="-55" dirty="0">
                <a:solidFill>
                  <a:srgbClr val="1A1B17"/>
                </a:solidFill>
                <a:latin typeface="Microsoft Sans Serif"/>
                <a:cs typeface="Microsoft Sans Serif"/>
              </a:rPr>
              <a:t>e</a:t>
            </a:r>
            <a:r>
              <a:rPr sz="2000" spc="-75" dirty="0">
                <a:solidFill>
                  <a:srgbClr val="1A1B17"/>
                </a:solidFill>
                <a:latin typeface="Microsoft Sans Serif"/>
                <a:cs typeface="Microsoft Sans Serif"/>
              </a:rPr>
              <a:t> a </a:t>
            </a:r>
            <a:r>
              <a:rPr sz="2000" spc="-80" dirty="0">
                <a:solidFill>
                  <a:srgbClr val="1A1B17"/>
                </a:solidFill>
                <a:latin typeface="Microsoft Sans Serif"/>
                <a:cs typeface="Microsoft Sans Serif"/>
              </a:rPr>
              <a:t>s</a:t>
            </a:r>
            <a:r>
              <a:rPr sz="2000" spc="175" dirty="0">
                <a:solidFill>
                  <a:srgbClr val="1A1B17"/>
                </a:solidFill>
                <a:latin typeface="Microsoft Sans Serif"/>
                <a:cs typeface="Microsoft Sans Serif"/>
              </a:rPr>
              <a:t>t</a:t>
            </a:r>
            <a:r>
              <a:rPr sz="2000" dirty="0">
                <a:solidFill>
                  <a:srgbClr val="1A1B17"/>
                </a:solidFill>
                <a:latin typeface="Microsoft Sans Serif"/>
                <a:cs typeface="Microsoft Sans Serif"/>
              </a:rPr>
              <a:t>unn</a:t>
            </a:r>
            <a:r>
              <a:rPr sz="2000" spc="40" dirty="0">
                <a:solidFill>
                  <a:srgbClr val="1A1B17"/>
                </a:solidFill>
                <a:latin typeface="Microsoft Sans Serif"/>
                <a:cs typeface="Microsoft Sans Serif"/>
              </a:rPr>
              <a:t>i</a:t>
            </a:r>
            <a:r>
              <a:rPr sz="2000" dirty="0">
                <a:solidFill>
                  <a:srgbClr val="1A1B17"/>
                </a:solidFill>
                <a:latin typeface="Microsoft Sans Serif"/>
                <a:cs typeface="Microsoft Sans Serif"/>
              </a:rPr>
              <a:t>n</a:t>
            </a:r>
            <a:r>
              <a:rPr sz="2000" spc="15" dirty="0">
                <a:solidFill>
                  <a:srgbClr val="1A1B17"/>
                </a:solidFill>
                <a:latin typeface="Microsoft Sans Serif"/>
                <a:cs typeface="Microsoft Sans Serif"/>
              </a:rPr>
              <a:t>g</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p</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dirty="0">
                <a:solidFill>
                  <a:srgbClr val="1A1B17"/>
                </a:solidFill>
                <a:latin typeface="Microsoft Sans Serif"/>
                <a:cs typeface="Microsoft Sans Serif"/>
              </a:rPr>
              <a:t>n</a:t>
            </a:r>
            <a:r>
              <a:rPr sz="2000" spc="175" dirty="0">
                <a:solidFill>
                  <a:srgbClr val="1A1B17"/>
                </a:solidFill>
                <a:latin typeface="Microsoft Sans Serif"/>
                <a:cs typeface="Microsoft Sans Serif"/>
              </a:rPr>
              <a:t>t</a:t>
            </a:r>
            <a:r>
              <a:rPr sz="2000" spc="-80" dirty="0">
                <a:solidFill>
                  <a:srgbClr val="1A1B17"/>
                </a:solidFill>
                <a:latin typeface="Microsoft Sans Serif"/>
                <a:cs typeface="Microsoft Sans Serif"/>
              </a:rPr>
              <a:t>a</a:t>
            </a:r>
            <a:r>
              <a:rPr sz="2000" spc="175" dirty="0">
                <a:solidFill>
                  <a:srgbClr val="1A1B17"/>
                </a:solidFill>
                <a:latin typeface="Microsoft Sans Serif"/>
                <a:cs typeface="Microsoft Sans Serif"/>
              </a:rPr>
              <a:t>t</a:t>
            </a:r>
            <a:r>
              <a:rPr sz="2000" spc="40" dirty="0">
                <a:solidFill>
                  <a:srgbClr val="1A1B17"/>
                </a:solidFill>
                <a:latin typeface="Microsoft Sans Serif"/>
                <a:cs typeface="Microsoft Sans Serif"/>
              </a:rPr>
              <a:t>i</a:t>
            </a:r>
            <a:r>
              <a:rPr sz="2000" spc="-25" dirty="0">
                <a:solidFill>
                  <a:srgbClr val="1A1B17"/>
                </a:solidFill>
                <a:latin typeface="Microsoft Sans Serif"/>
                <a:cs typeface="Microsoft Sans Serif"/>
              </a:rPr>
              <a:t>o</a:t>
            </a:r>
            <a:r>
              <a:rPr sz="2000" dirty="0">
                <a:solidFill>
                  <a:srgbClr val="1A1B17"/>
                </a:solidFill>
                <a:latin typeface="Microsoft Sans Serif"/>
                <a:cs typeface="Microsoft Sans Serif"/>
              </a:rPr>
              <a:t>n</a:t>
            </a:r>
            <a:r>
              <a:rPr sz="2000" spc="-105" dirty="0">
                <a:solidFill>
                  <a:srgbClr val="1A1B17"/>
                </a:solidFill>
                <a:latin typeface="Microsoft Sans Serif"/>
                <a:cs typeface="Microsoft Sans Serif"/>
              </a:rPr>
              <a:t>,  </a:t>
            </a:r>
            <a:r>
              <a:rPr sz="2000" spc="40" dirty="0">
                <a:solidFill>
                  <a:srgbClr val="1A1B17"/>
                </a:solidFill>
                <a:latin typeface="Microsoft Sans Serif"/>
                <a:cs typeface="Microsoft Sans Serif"/>
              </a:rPr>
              <a:t>it's</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best</a:t>
            </a:r>
            <a:r>
              <a:rPr sz="2000" spc="-75" dirty="0">
                <a:solidFill>
                  <a:srgbClr val="1A1B17"/>
                </a:solidFill>
                <a:latin typeface="Microsoft Sans Serif"/>
                <a:cs typeface="Microsoft Sans Serif"/>
              </a:rPr>
              <a:t> </a:t>
            </a:r>
            <a:r>
              <a:rPr sz="2000" spc="80" dirty="0">
                <a:solidFill>
                  <a:srgbClr val="1A1B17"/>
                </a:solidFill>
                <a:latin typeface="Microsoft Sans Serif"/>
                <a:cs typeface="Microsoft Sans Serif"/>
              </a:rPr>
              <a:t>to</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simplify</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your</a:t>
            </a:r>
            <a:r>
              <a:rPr sz="2000" spc="-75" dirty="0">
                <a:solidFill>
                  <a:srgbClr val="1A1B17"/>
                </a:solidFill>
                <a:latin typeface="Microsoft Sans Serif"/>
                <a:cs typeface="Microsoft Sans Serif"/>
              </a:rPr>
              <a:t> </a:t>
            </a:r>
            <a:r>
              <a:rPr sz="2000" spc="15" dirty="0">
                <a:solidFill>
                  <a:srgbClr val="1A1B17"/>
                </a:solidFill>
                <a:latin typeface="Microsoft Sans Serif"/>
                <a:cs typeface="Microsoft Sans Serif"/>
              </a:rPr>
              <a:t>thoughts.</a:t>
            </a:r>
            <a:endParaRPr sz="2000">
              <a:latin typeface="Microsoft Sans Serif"/>
              <a:cs typeface="Microsoft Sans Serif"/>
            </a:endParaRPr>
          </a:p>
        </p:txBody>
      </p:sp>
      <p:pic>
        <p:nvPicPr>
          <p:cNvPr id="13" name="object 13"/>
          <p:cNvPicPr/>
          <p:nvPr/>
        </p:nvPicPr>
        <p:blipFill>
          <a:blip r:embed="rId5" cstate="print"/>
          <a:stretch>
            <a:fillRect/>
          </a:stretch>
        </p:blipFill>
        <p:spPr>
          <a:xfrm>
            <a:off x="7137096" y="6085091"/>
            <a:ext cx="253999" cy="253999"/>
          </a:xfrm>
          <a:prstGeom prst="rect">
            <a:avLst/>
          </a:prstGeom>
        </p:spPr>
      </p:pic>
      <p:sp>
        <p:nvSpPr>
          <p:cNvPr id="14" name="object 14"/>
          <p:cNvSpPr txBox="1"/>
          <p:nvPr/>
        </p:nvSpPr>
        <p:spPr>
          <a:xfrm>
            <a:off x="7700802" y="5958899"/>
            <a:ext cx="2705100" cy="406400"/>
          </a:xfrm>
          <a:prstGeom prst="rect">
            <a:avLst/>
          </a:prstGeom>
        </p:spPr>
        <p:txBody>
          <a:bodyPr vert="horz" wrap="square" lIns="0" tIns="12700" rIns="0" bIns="0" rtlCol="0">
            <a:spAutoFit/>
          </a:bodyPr>
          <a:lstStyle/>
          <a:p>
            <a:pPr marL="12700">
              <a:lnSpc>
                <a:spcPct val="100000"/>
              </a:lnSpc>
              <a:spcBef>
                <a:spcPts val="100"/>
              </a:spcBef>
            </a:pPr>
            <a:r>
              <a:rPr sz="2500" spc="-114" dirty="0">
                <a:solidFill>
                  <a:srgbClr val="1A1B17"/>
                </a:solidFill>
                <a:latin typeface="Microsoft Sans Serif"/>
                <a:cs typeface="Microsoft Sans Serif"/>
              </a:rPr>
              <a:t>M</a:t>
            </a:r>
            <a:r>
              <a:rPr sz="2500" spc="-120" dirty="0">
                <a:solidFill>
                  <a:srgbClr val="1A1B17"/>
                </a:solidFill>
                <a:latin typeface="Microsoft Sans Serif"/>
                <a:cs typeface="Microsoft Sans Serif"/>
              </a:rPr>
              <a:t>a</a:t>
            </a:r>
            <a:r>
              <a:rPr sz="2500" spc="100" dirty="0">
                <a:solidFill>
                  <a:srgbClr val="1A1B17"/>
                </a:solidFill>
                <a:latin typeface="Microsoft Sans Serif"/>
                <a:cs typeface="Microsoft Sans Serif"/>
              </a:rPr>
              <a:t>r</a:t>
            </a:r>
            <a:r>
              <a:rPr sz="2500" spc="35" dirty="0">
                <a:solidFill>
                  <a:srgbClr val="1A1B17"/>
                </a:solidFill>
                <a:latin typeface="Microsoft Sans Serif"/>
                <a:cs typeface="Microsoft Sans Serif"/>
              </a:rPr>
              <a:t>k</a:t>
            </a:r>
            <a:r>
              <a:rPr sz="2500" spc="-90" dirty="0">
                <a:solidFill>
                  <a:srgbClr val="1A1B17"/>
                </a:solidFill>
                <a:latin typeface="Microsoft Sans Serif"/>
                <a:cs typeface="Microsoft Sans Serif"/>
              </a:rPr>
              <a:t>e</a:t>
            </a:r>
            <a:r>
              <a:rPr sz="2500" spc="240" dirty="0">
                <a:solidFill>
                  <a:srgbClr val="1A1B17"/>
                </a:solidFill>
                <a:latin typeface="Microsoft Sans Serif"/>
                <a:cs typeface="Microsoft Sans Serif"/>
              </a:rPr>
              <a:t>t</a:t>
            </a:r>
            <a:r>
              <a:rPr sz="2500" spc="-155" dirty="0">
                <a:solidFill>
                  <a:srgbClr val="1A1B17"/>
                </a:solidFill>
                <a:latin typeface="Microsoft Sans Serif"/>
                <a:cs typeface="Microsoft Sans Serif"/>
              </a:rPr>
              <a:t> </a:t>
            </a:r>
            <a:r>
              <a:rPr sz="2500" spc="-125" dirty="0">
                <a:solidFill>
                  <a:srgbClr val="1A1B17"/>
                </a:solidFill>
                <a:latin typeface="Microsoft Sans Serif"/>
                <a:cs typeface="Microsoft Sans Serif"/>
              </a:rPr>
              <a:t>U</a:t>
            </a:r>
            <a:r>
              <a:rPr sz="2500" spc="-25" dirty="0">
                <a:solidFill>
                  <a:srgbClr val="1A1B17"/>
                </a:solidFill>
                <a:latin typeface="Microsoft Sans Serif"/>
                <a:cs typeface="Microsoft Sans Serif"/>
              </a:rPr>
              <a:t>n</a:t>
            </a:r>
            <a:r>
              <a:rPr sz="2500" spc="-40" dirty="0">
                <a:solidFill>
                  <a:srgbClr val="1A1B17"/>
                </a:solidFill>
                <a:latin typeface="Microsoft Sans Serif"/>
                <a:cs typeface="Microsoft Sans Serif"/>
              </a:rPr>
              <a:t>c</a:t>
            </a:r>
            <a:r>
              <a:rPr sz="2500" spc="-90" dirty="0">
                <a:solidFill>
                  <a:srgbClr val="1A1B17"/>
                </a:solidFill>
                <a:latin typeface="Microsoft Sans Serif"/>
                <a:cs typeface="Microsoft Sans Serif"/>
              </a:rPr>
              <a:t>e</a:t>
            </a:r>
            <a:r>
              <a:rPr sz="2500" spc="100" dirty="0">
                <a:solidFill>
                  <a:srgbClr val="1A1B17"/>
                </a:solidFill>
                <a:latin typeface="Microsoft Sans Serif"/>
                <a:cs typeface="Microsoft Sans Serif"/>
              </a:rPr>
              <a:t>r</a:t>
            </a:r>
            <a:r>
              <a:rPr sz="2500" spc="200" dirty="0">
                <a:solidFill>
                  <a:srgbClr val="1A1B17"/>
                </a:solidFill>
                <a:latin typeface="Microsoft Sans Serif"/>
                <a:cs typeface="Microsoft Sans Serif"/>
              </a:rPr>
              <a:t>t</a:t>
            </a:r>
            <a:r>
              <a:rPr sz="2500" spc="-120" dirty="0">
                <a:solidFill>
                  <a:srgbClr val="1A1B17"/>
                </a:solidFill>
                <a:latin typeface="Microsoft Sans Serif"/>
                <a:cs typeface="Microsoft Sans Serif"/>
              </a:rPr>
              <a:t>a</a:t>
            </a:r>
            <a:r>
              <a:rPr sz="2500" spc="20" dirty="0">
                <a:solidFill>
                  <a:srgbClr val="1A1B17"/>
                </a:solidFill>
                <a:latin typeface="Microsoft Sans Serif"/>
                <a:cs typeface="Microsoft Sans Serif"/>
              </a:rPr>
              <a:t>i</a:t>
            </a:r>
            <a:r>
              <a:rPr sz="2500" spc="-25" dirty="0">
                <a:solidFill>
                  <a:srgbClr val="1A1B17"/>
                </a:solidFill>
                <a:latin typeface="Microsoft Sans Serif"/>
                <a:cs typeface="Microsoft Sans Serif"/>
              </a:rPr>
              <a:t>n</a:t>
            </a:r>
            <a:r>
              <a:rPr sz="2500" spc="200" dirty="0">
                <a:solidFill>
                  <a:srgbClr val="1A1B17"/>
                </a:solidFill>
                <a:latin typeface="Microsoft Sans Serif"/>
                <a:cs typeface="Microsoft Sans Serif"/>
              </a:rPr>
              <a:t>t</a:t>
            </a:r>
            <a:r>
              <a:rPr sz="2500" spc="75" dirty="0">
                <a:solidFill>
                  <a:srgbClr val="1A1B17"/>
                </a:solidFill>
                <a:latin typeface="Microsoft Sans Serif"/>
                <a:cs typeface="Microsoft Sans Serif"/>
              </a:rPr>
              <a:t>y</a:t>
            </a:r>
            <a:endParaRPr sz="2500">
              <a:latin typeface="Microsoft Sans Serif"/>
              <a:cs typeface="Microsoft Sans Serif"/>
            </a:endParaRPr>
          </a:p>
        </p:txBody>
      </p:sp>
      <p:sp>
        <p:nvSpPr>
          <p:cNvPr id="15" name="object 15"/>
          <p:cNvSpPr txBox="1"/>
          <p:nvPr/>
        </p:nvSpPr>
        <p:spPr>
          <a:xfrm>
            <a:off x="13105793" y="6721437"/>
            <a:ext cx="4036695" cy="1426210"/>
          </a:xfrm>
          <a:prstGeom prst="rect">
            <a:avLst/>
          </a:prstGeom>
        </p:spPr>
        <p:txBody>
          <a:bodyPr vert="horz" wrap="square" lIns="0" tIns="12700" rIns="0" bIns="0" rtlCol="0">
            <a:spAutoFit/>
          </a:bodyPr>
          <a:lstStyle/>
          <a:p>
            <a:pPr marL="12700" marR="5080">
              <a:lnSpc>
                <a:spcPct val="114799"/>
              </a:lnSpc>
              <a:spcBef>
                <a:spcPts val="100"/>
              </a:spcBef>
            </a:pPr>
            <a:r>
              <a:rPr sz="2000" dirty="0">
                <a:solidFill>
                  <a:srgbClr val="1A1B17"/>
                </a:solidFill>
                <a:latin typeface="Microsoft Sans Serif"/>
                <a:cs typeface="Microsoft Sans Serif"/>
              </a:rPr>
              <a:t>Presentations </a:t>
            </a:r>
            <a:r>
              <a:rPr sz="2000" spc="-15" dirty="0">
                <a:solidFill>
                  <a:srgbClr val="1A1B17"/>
                </a:solidFill>
                <a:latin typeface="Microsoft Sans Serif"/>
                <a:cs typeface="Microsoft Sans Serif"/>
              </a:rPr>
              <a:t>are </a:t>
            </a:r>
            <a:r>
              <a:rPr sz="2000" spc="5" dirty="0">
                <a:solidFill>
                  <a:srgbClr val="1A1B17"/>
                </a:solidFill>
                <a:latin typeface="Microsoft Sans Serif"/>
                <a:cs typeface="Microsoft Sans Serif"/>
              </a:rPr>
              <a:t>communication </a:t>
            </a:r>
            <a:r>
              <a:rPr sz="2000" spc="10"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 </a:t>
            </a:r>
            <a:r>
              <a:rPr sz="2000" spc="70" dirty="0">
                <a:solidFill>
                  <a:srgbClr val="1A1B17"/>
                </a:solidFill>
                <a:latin typeface="Microsoft Sans Serif"/>
                <a:cs typeface="Microsoft Sans Serif"/>
              </a:rPr>
              <a:t>that </a:t>
            </a:r>
            <a:r>
              <a:rPr sz="2000" spc="-40" dirty="0">
                <a:solidFill>
                  <a:srgbClr val="1A1B17"/>
                </a:solidFill>
                <a:latin typeface="Microsoft Sans Serif"/>
                <a:cs typeface="Microsoft Sans Serif"/>
              </a:rPr>
              <a:t>can </a:t>
            </a:r>
            <a:r>
              <a:rPr sz="2000" spc="-25" dirty="0">
                <a:solidFill>
                  <a:srgbClr val="1A1B17"/>
                </a:solidFill>
                <a:latin typeface="Microsoft Sans Serif"/>
                <a:cs typeface="Microsoft Sans Serif"/>
              </a:rPr>
              <a:t>be </a:t>
            </a:r>
            <a:r>
              <a:rPr sz="2000" spc="-35" dirty="0">
                <a:solidFill>
                  <a:srgbClr val="1A1B17"/>
                </a:solidFill>
                <a:latin typeface="Microsoft Sans Serif"/>
                <a:cs typeface="Microsoft Sans Serif"/>
              </a:rPr>
              <a:t>used </a:t>
            </a:r>
            <a:r>
              <a:rPr sz="2000" spc="-80" dirty="0">
                <a:solidFill>
                  <a:srgbClr val="1A1B17"/>
                </a:solidFill>
                <a:latin typeface="Microsoft Sans Serif"/>
                <a:cs typeface="Microsoft Sans Serif"/>
              </a:rPr>
              <a:t>as </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demonstrations, </a:t>
            </a:r>
            <a:r>
              <a:rPr sz="2000" spc="-5" dirty="0">
                <a:solidFill>
                  <a:srgbClr val="1A1B17"/>
                </a:solidFill>
                <a:latin typeface="Microsoft Sans Serif"/>
                <a:cs typeface="Microsoft Sans Serif"/>
              </a:rPr>
              <a:t>lectures, </a:t>
            </a:r>
            <a:r>
              <a:rPr sz="2000" spc="-55" dirty="0">
                <a:solidFill>
                  <a:srgbClr val="1A1B17"/>
                </a:solidFill>
                <a:latin typeface="Microsoft Sans Serif"/>
                <a:cs typeface="Microsoft Sans Serif"/>
              </a:rPr>
              <a:t>speeches, </a:t>
            </a:r>
            <a:r>
              <a:rPr sz="2000" spc="-520" dirty="0">
                <a:solidFill>
                  <a:srgbClr val="1A1B17"/>
                </a:solidFill>
                <a:latin typeface="Microsoft Sans Serif"/>
                <a:cs typeface="Microsoft Sans Serif"/>
              </a:rPr>
              <a:t> </a:t>
            </a:r>
            <a:r>
              <a:rPr sz="2000" spc="10" dirty="0">
                <a:solidFill>
                  <a:srgbClr val="1A1B17"/>
                </a:solidFill>
                <a:latin typeface="Microsoft Sans Serif"/>
                <a:cs typeface="Microsoft Sans Serif"/>
              </a:rPr>
              <a:t>reports,</a:t>
            </a:r>
            <a:r>
              <a:rPr sz="2000" spc="-80"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5" dirty="0">
                <a:solidFill>
                  <a:srgbClr val="1A1B17"/>
                </a:solidFill>
                <a:latin typeface="Microsoft Sans Serif"/>
                <a:cs typeface="Microsoft Sans Serif"/>
              </a:rPr>
              <a:t> </a:t>
            </a:r>
            <a:r>
              <a:rPr sz="2000" spc="-20" dirty="0">
                <a:solidFill>
                  <a:srgbClr val="1A1B17"/>
                </a:solidFill>
                <a:latin typeface="Microsoft Sans Serif"/>
                <a:cs typeface="Microsoft Sans Serif"/>
              </a:rPr>
              <a:t>more.</a:t>
            </a:r>
            <a:endParaRPr sz="2000">
              <a:latin typeface="Microsoft Sans Serif"/>
              <a:cs typeface="Microsoft Sans Serif"/>
            </a:endParaRPr>
          </a:p>
        </p:txBody>
      </p:sp>
      <p:sp>
        <p:nvSpPr>
          <p:cNvPr id="16" name="object 16"/>
          <p:cNvSpPr txBox="1"/>
          <p:nvPr/>
        </p:nvSpPr>
        <p:spPr>
          <a:xfrm>
            <a:off x="13105793" y="8471678"/>
            <a:ext cx="3867785" cy="725805"/>
          </a:xfrm>
          <a:prstGeom prst="rect">
            <a:avLst/>
          </a:prstGeom>
        </p:spPr>
        <p:txBody>
          <a:bodyPr vert="horz" wrap="square" lIns="0" tIns="12700" rIns="0" bIns="0" rtlCol="0">
            <a:spAutoFit/>
          </a:bodyPr>
          <a:lstStyle/>
          <a:p>
            <a:pPr marL="12700" marR="5080">
              <a:lnSpc>
                <a:spcPct val="114799"/>
              </a:lnSpc>
              <a:spcBef>
                <a:spcPts val="100"/>
              </a:spcBef>
            </a:pPr>
            <a:r>
              <a:rPr sz="2000" spc="-80" dirty="0">
                <a:solidFill>
                  <a:srgbClr val="1A1B17"/>
                </a:solidFill>
                <a:latin typeface="Microsoft Sans Serif"/>
                <a:cs typeface="Microsoft Sans Serif"/>
              </a:rPr>
              <a:t>T</a:t>
            </a:r>
            <a:r>
              <a:rPr sz="2000" spc="-20" dirty="0">
                <a:solidFill>
                  <a:srgbClr val="1A1B17"/>
                </a:solidFill>
                <a:latin typeface="Microsoft Sans Serif"/>
                <a:cs typeface="Microsoft Sans Serif"/>
              </a:rPr>
              <a:t>o</a:t>
            </a:r>
            <a:r>
              <a:rPr sz="2000" spc="-75" dirty="0">
                <a:solidFill>
                  <a:srgbClr val="1A1B17"/>
                </a:solidFill>
                <a:latin typeface="Microsoft Sans Serif"/>
                <a:cs typeface="Microsoft Sans Serif"/>
              </a:rPr>
              <a:t> </a:t>
            </a:r>
            <a:r>
              <a:rPr sz="2000" spc="-45" dirty="0">
                <a:solidFill>
                  <a:srgbClr val="1A1B17"/>
                </a:solidFill>
                <a:latin typeface="Microsoft Sans Serif"/>
                <a:cs typeface="Microsoft Sans Serif"/>
              </a:rPr>
              <a:t>c</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a</a:t>
            </a:r>
            <a:r>
              <a:rPr sz="2000" spc="175" dirty="0">
                <a:solidFill>
                  <a:srgbClr val="1A1B17"/>
                </a:solidFill>
                <a:latin typeface="Microsoft Sans Serif"/>
                <a:cs typeface="Microsoft Sans Serif"/>
              </a:rPr>
              <a:t>t</a:t>
            </a:r>
            <a:r>
              <a:rPr sz="2000" spc="-55" dirty="0">
                <a:solidFill>
                  <a:srgbClr val="1A1B17"/>
                </a:solidFill>
                <a:latin typeface="Microsoft Sans Serif"/>
                <a:cs typeface="Microsoft Sans Serif"/>
              </a:rPr>
              <a:t>e</a:t>
            </a:r>
            <a:r>
              <a:rPr sz="2000" spc="-75" dirty="0">
                <a:solidFill>
                  <a:srgbClr val="1A1B17"/>
                </a:solidFill>
                <a:latin typeface="Microsoft Sans Serif"/>
                <a:cs typeface="Microsoft Sans Serif"/>
              </a:rPr>
              <a:t> a </a:t>
            </a:r>
            <a:r>
              <a:rPr sz="2000" spc="-80" dirty="0">
                <a:solidFill>
                  <a:srgbClr val="1A1B17"/>
                </a:solidFill>
                <a:latin typeface="Microsoft Sans Serif"/>
                <a:cs typeface="Microsoft Sans Serif"/>
              </a:rPr>
              <a:t>s</a:t>
            </a:r>
            <a:r>
              <a:rPr sz="2000" spc="175" dirty="0">
                <a:solidFill>
                  <a:srgbClr val="1A1B17"/>
                </a:solidFill>
                <a:latin typeface="Microsoft Sans Serif"/>
                <a:cs typeface="Microsoft Sans Serif"/>
              </a:rPr>
              <a:t>t</a:t>
            </a:r>
            <a:r>
              <a:rPr sz="2000" dirty="0">
                <a:solidFill>
                  <a:srgbClr val="1A1B17"/>
                </a:solidFill>
                <a:latin typeface="Microsoft Sans Serif"/>
                <a:cs typeface="Microsoft Sans Serif"/>
              </a:rPr>
              <a:t>unn</a:t>
            </a:r>
            <a:r>
              <a:rPr sz="2000" spc="40" dirty="0">
                <a:solidFill>
                  <a:srgbClr val="1A1B17"/>
                </a:solidFill>
                <a:latin typeface="Microsoft Sans Serif"/>
                <a:cs typeface="Microsoft Sans Serif"/>
              </a:rPr>
              <a:t>i</a:t>
            </a:r>
            <a:r>
              <a:rPr sz="2000" dirty="0">
                <a:solidFill>
                  <a:srgbClr val="1A1B17"/>
                </a:solidFill>
                <a:latin typeface="Microsoft Sans Serif"/>
                <a:cs typeface="Microsoft Sans Serif"/>
              </a:rPr>
              <a:t>n</a:t>
            </a:r>
            <a:r>
              <a:rPr sz="2000" spc="15" dirty="0">
                <a:solidFill>
                  <a:srgbClr val="1A1B17"/>
                </a:solidFill>
                <a:latin typeface="Microsoft Sans Serif"/>
                <a:cs typeface="Microsoft Sans Serif"/>
              </a:rPr>
              <a:t>g</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p</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dirty="0">
                <a:solidFill>
                  <a:srgbClr val="1A1B17"/>
                </a:solidFill>
                <a:latin typeface="Microsoft Sans Serif"/>
                <a:cs typeface="Microsoft Sans Serif"/>
              </a:rPr>
              <a:t>n</a:t>
            </a:r>
            <a:r>
              <a:rPr sz="2000" spc="175" dirty="0">
                <a:solidFill>
                  <a:srgbClr val="1A1B17"/>
                </a:solidFill>
                <a:latin typeface="Microsoft Sans Serif"/>
                <a:cs typeface="Microsoft Sans Serif"/>
              </a:rPr>
              <a:t>t</a:t>
            </a:r>
            <a:r>
              <a:rPr sz="2000" spc="-80" dirty="0">
                <a:solidFill>
                  <a:srgbClr val="1A1B17"/>
                </a:solidFill>
                <a:latin typeface="Microsoft Sans Serif"/>
                <a:cs typeface="Microsoft Sans Serif"/>
              </a:rPr>
              <a:t>a</a:t>
            </a:r>
            <a:r>
              <a:rPr sz="2000" spc="175" dirty="0">
                <a:solidFill>
                  <a:srgbClr val="1A1B17"/>
                </a:solidFill>
                <a:latin typeface="Microsoft Sans Serif"/>
                <a:cs typeface="Microsoft Sans Serif"/>
              </a:rPr>
              <a:t>t</a:t>
            </a:r>
            <a:r>
              <a:rPr sz="2000" spc="40" dirty="0">
                <a:solidFill>
                  <a:srgbClr val="1A1B17"/>
                </a:solidFill>
                <a:latin typeface="Microsoft Sans Serif"/>
                <a:cs typeface="Microsoft Sans Serif"/>
              </a:rPr>
              <a:t>i</a:t>
            </a:r>
            <a:r>
              <a:rPr sz="2000" spc="-25" dirty="0">
                <a:solidFill>
                  <a:srgbClr val="1A1B17"/>
                </a:solidFill>
                <a:latin typeface="Microsoft Sans Serif"/>
                <a:cs typeface="Microsoft Sans Serif"/>
              </a:rPr>
              <a:t>o</a:t>
            </a:r>
            <a:r>
              <a:rPr sz="2000" dirty="0">
                <a:solidFill>
                  <a:srgbClr val="1A1B17"/>
                </a:solidFill>
                <a:latin typeface="Microsoft Sans Serif"/>
                <a:cs typeface="Microsoft Sans Serif"/>
              </a:rPr>
              <a:t>n</a:t>
            </a:r>
            <a:r>
              <a:rPr sz="2000" spc="-105" dirty="0">
                <a:solidFill>
                  <a:srgbClr val="1A1B17"/>
                </a:solidFill>
                <a:latin typeface="Microsoft Sans Serif"/>
                <a:cs typeface="Microsoft Sans Serif"/>
              </a:rPr>
              <a:t>,  </a:t>
            </a:r>
            <a:r>
              <a:rPr sz="2000" spc="40" dirty="0">
                <a:solidFill>
                  <a:srgbClr val="1A1B17"/>
                </a:solidFill>
                <a:latin typeface="Microsoft Sans Serif"/>
                <a:cs typeface="Microsoft Sans Serif"/>
              </a:rPr>
              <a:t>it's</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best</a:t>
            </a:r>
            <a:r>
              <a:rPr sz="2000" spc="-75" dirty="0">
                <a:solidFill>
                  <a:srgbClr val="1A1B17"/>
                </a:solidFill>
                <a:latin typeface="Microsoft Sans Serif"/>
                <a:cs typeface="Microsoft Sans Serif"/>
              </a:rPr>
              <a:t> </a:t>
            </a:r>
            <a:r>
              <a:rPr sz="2000" spc="80" dirty="0">
                <a:solidFill>
                  <a:srgbClr val="1A1B17"/>
                </a:solidFill>
                <a:latin typeface="Microsoft Sans Serif"/>
                <a:cs typeface="Microsoft Sans Serif"/>
              </a:rPr>
              <a:t>to</a:t>
            </a:r>
            <a:r>
              <a:rPr sz="2000" spc="-70" dirty="0">
                <a:solidFill>
                  <a:srgbClr val="1A1B17"/>
                </a:solidFill>
                <a:latin typeface="Microsoft Sans Serif"/>
                <a:cs typeface="Microsoft Sans Serif"/>
              </a:rPr>
              <a:t> </a:t>
            </a:r>
            <a:r>
              <a:rPr sz="2000" spc="25" dirty="0">
                <a:solidFill>
                  <a:srgbClr val="1A1B17"/>
                </a:solidFill>
                <a:latin typeface="Microsoft Sans Serif"/>
                <a:cs typeface="Microsoft Sans Serif"/>
              </a:rPr>
              <a:t>simplify</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your</a:t>
            </a:r>
            <a:r>
              <a:rPr sz="2000" spc="-75" dirty="0">
                <a:solidFill>
                  <a:srgbClr val="1A1B17"/>
                </a:solidFill>
                <a:latin typeface="Microsoft Sans Serif"/>
                <a:cs typeface="Microsoft Sans Serif"/>
              </a:rPr>
              <a:t> </a:t>
            </a:r>
            <a:r>
              <a:rPr sz="2000" spc="15" dirty="0">
                <a:solidFill>
                  <a:srgbClr val="1A1B17"/>
                </a:solidFill>
                <a:latin typeface="Microsoft Sans Serif"/>
                <a:cs typeface="Microsoft Sans Serif"/>
              </a:rPr>
              <a:t>thoughts.</a:t>
            </a:r>
            <a:endParaRPr sz="2000">
              <a:latin typeface="Microsoft Sans Serif"/>
              <a:cs typeface="Microsoft Sans Serif"/>
            </a:endParaRPr>
          </a:p>
        </p:txBody>
      </p:sp>
      <p:pic>
        <p:nvPicPr>
          <p:cNvPr id="17" name="object 17"/>
          <p:cNvPicPr/>
          <p:nvPr/>
        </p:nvPicPr>
        <p:blipFill>
          <a:blip r:embed="rId5" cstate="print"/>
          <a:stretch>
            <a:fillRect/>
          </a:stretch>
        </p:blipFill>
        <p:spPr>
          <a:xfrm>
            <a:off x="13181993" y="6085091"/>
            <a:ext cx="253999" cy="253999"/>
          </a:xfrm>
          <a:prstGeom prst="rect">
            <a:avLst/>
          </a:prstGeom>
        </p:spPr>
      </p:pic>
      <p:sp>
        <p:nvSpPr>
          <p:cNvPr id="18" name="object 18"/>
          <p:cNvSpPr txBox="1"/>
          <p:nvPr/>
        </p:nvSpPr>
        <p:spPr>
          <a:xfrm>
            <a:off x="13745698" y="5958899"/>
            <a:ext cx="2635250" cy="406400"/>
          </a:xfrm>
          <a:prstGeom prst="rect">
            <a:avLst/>
          </a:prstGeom>
        </p:spPr>
        <p:txBody>
          <a:bodyPr vert="horz" wrap="square" lIns="0" tIns="12700" rIns="0" bIns="0" rtlCol="0">
            <a:spAutoFit/>
          </a:bodyPr>
          <a:lstStyle/>
          <a:p>
            <a:pPr marL="12700">
              <a:lnSpc>
                <a:spcPct val="100000"/>
              </a:lnSpc>
              <a:spcBef>
                <a:spcPts val="100"/>
              </a:spcBef>
            </a:pPr>
            <a:r>
              <a:rPr sz="2500" spc="-185" dirty="0">
                <a:solidFill>
                  <a:srgbClr val="1A1B17"/>
                </a:solidFill>
                <a:latin typeface="Microsoft Sans Serif"/>
                <a:cs typeface="Microsoft Sans Serif"/>
              </a:rPr>
              <a:t>R</a:t>
            </a:r>
            <a:r>
              <a:rPr sz="2500" spc="-120" dirty="0">
                <a:solidFill>
                  <a:srgbClr val="1A1B17"/>
                </a:solidFill>
                <a:latin typeface="Microsoft Sans Serif"/>
                <a:cs typeface="Microsoft Sans Serif"/>
              </a:rPr>
              <a:t>a</a:t>
            </a:r>
            <a:r>
              <a:rPr sz="2500" spc="-25" dirty="0">
                <a:solidFill>
                  <a:srgbClr val="1A1B17"/>
                </a:solidFill>
                <a:latin typeface="Microsoft Sans Serif"/>
                <a:cs typeface="Microsoft Sans Serif"/>
              </a:rPr>
              <a:t>p</a:t>
            </a:r>
            <a:r>
              <a:rPr sz="2500" spc="20" dirty="0">
                <a:solidFill>
                  <a:srgbClr val="1A1B17"/>
                </a:solidFill>
                <a:latin typeface="Microsoft Sans Serif"/>
                <a:cs typeface="Microsoft Sans Serif"/>
              </a:rPr>
              <a:t>i</a:t>
            </a:r>
            <a:r>
              <a:rPr sz="2500" spc="10" dirty="0">
                <a:solidFill>
                  <a:srgbClr val="1A1B17"/>
                </a:solidFill>
                <a:latin typeface="Microsoft Sans Serif"/>
                <a:cs typeface="Microsoft Sans Serif"/>
              </a:rPr>
              <a:t>d</a:t>
            </a:r>
            <a:r>
              <a:rPr sz="2500" spc="-155" dirty="0">
                <a:solidFill>
                  <a:srgbClr val="1A1B17"/>
                </a:solidFill>
                <a:latin typeface="Microsoft Sans Serif"/>
                <a:cs typeface="Microsoft Sans Serif"/>
              </a:rPr>
              <a:t> </a:t>
            </a:r>
            <a:r>
              <a:rPr sz="2500" spc="-265" dirty="0">
                <a:solidFill>
                  <a:srgbClr val="1A1B17"/>
                </a:solidFill>
                <a:latin typeface="Microsoft Sans Serif"/>
                <a:cs typeface="Microsoft Sans Serif"/>
              </a:rPr>
              <a:t>G</a:t>
            </a:r>
            <a:r>
              <a:rPr sz="2500" spc="40" dirty="0">
                <a:solidFill>
                  <a:srgbClr val="1A1B17"/>
                </a:solidFill>
                <a:latin typeface="Microsoft Sans Serif"/>
                <a:cs typeface="Microsoft Sans Serif"/>
              </a:rPr>
              <a:t>l</a:t>
            </a:r>
            <a:r>
              <a:rPr sz="2500" spc="-40" dirty="0">
                <a:solidFill>
                  <a:srgbClr val="1A1B17"/>
                </a:solidFill>
                <a:latin typeface="Microsoft Sans Serif"/>
                <a:cs typeface="Microsoft Sans Serif"/>
              </a:rPr>
              <a:t>o</a:t>
            </a:r>
            <a:r>
              <a:rPr sz="2500" spc="-30" dirty="0">
                <a:solidFill>
                  <a:srgbClr val="1A1B17"/>
                </a:solidFill>
                <a:latin typeface="Microsoft Sans Serif"/>
                <a:cs typeface="Microsoft Sans Serif"/>
              </a:rPr>
              <a:t>b</a:t>
            </a:r>
            <a:r>
              <a:rPr sz="2500" spc="-120" dirty="0">
                <a:solidFill>
                  <a:srgbClr val="1A1B17"/>
                </a:solidFill>
                <a:latin typeface="Microsoft Sans Serif"/>
                <a:cs typeface="Microsoft Sans Serif"/>
              </a:rPr>
              <a:t>a</a:t>
            </a:r>
            <a:r>
              <a:rPr sz="2500" spc="80" dirty="0">
                <a:solidFill>
                  <a:srgbClr val="1A1B17"/>
                </a:solidFill>
                <a:latin typeface="Microsoft Sans Serif"/>
                <a:cs typeface="Microsoft Sans Serif"/>
              </a:rPr>
              <a:t>l</a:t>
            </a:r>
            <a:r>
              <a:rPr sz="2500" spc="-155" dirty="0">
                <a:solidFill>
                  <a:srgbClr val="1A1B17"/>
                </a:solidFill>
                <a:latin typeface="Microsoft Sans Serif"/>
                <a:cs typeface="Microsoft Sans Serif"/>
              </a:rPr>
              <a:t> </a:t>
            </a:r>
            <a:r>
              <a:rPr sz="2500" spc="-210" dirty="0">
                <a:solidFill>
                  <a:srgbClr val="1A1B17"/>
                </a:solidFill>
                <a:latin typeface="Microsoft Sans Serif"/>
                <a:cs typeface="Microsoft Sans Serif"/>
              </a:rPr>
              <a:t>S</a:t>
            </a:r>
            <a:r>
              <a:rPr sz="2500" spc="-25" dirty="0">
                <a:solidFill>
                  <a:srgbClr val="1A1B17"/>
                </a:solidFill>
                <a:latin typeface="Microsoft Sans Serif"/>
                <a:cs typeface="Microsoft Sans Serif"/>
              </a:rPr>
              <a:t>h</a:t>
            </a:r>
            <a:r>
              <a:rPr sz="2500" spc="20" dirty="0">
                <a:solidFill>
                  <a:srgbClr val="1A1B17"/>
                </a:solidFill>
                <a:latin typeface="Microsoft Sans Serif"/>
                <a:cs typeface="Microsoft Sans Serif"/>
              </a:rPr>
              <a:t>i</a:t>
            </a:r>
            <a:r>
              <a:rPr sz="2500" spc="95" dirty="0">
                <a:solidFill>
                  <a:srgbClr val="1A1B17"/>
                </a:solidFill>
                <a:latin typeface="Microsoft Sans Serif"/>
                <a:cs typeface="Microsoft Sans Serif"/>
              </a:rPr>
              <a:t>f</a:t>
            </a:r>
            <a:r>
              <a:rPr sz="2500" spc="200" dirty="0">
                <a:solidFill>
                  <a:srgbClr val="1A1B17"/>
                </a:solidFill>
                <a:latin typeface="Microsoft Sans Serif"/>
                <a:cs typeface="Microsoft Sans Serif"/>
              </a:rPr>
              <a:t>t</a:t>
            </a:r>
            <a:r>
              <a:rPr sz="2500" spc="-80" dirty="0">
                <a:solidFill>
                  <a:srgbClr val="1A1B17"/>
                </a:solidFill>
                <a:latin typeface="Microsoft Sans Serif"/>
                <a:cs typeface="Microsoft Sans Serif"/>
              </a:rPr>
              <a:t>s</a:t>
            </a:r>
            <a:endParaRPr sz="2500">
              <a:latin typeface="Microsoft Sans Serif"/>
              <a:cs typeface="Microsoft Sans Serif"/>
            </a:endParaRPr>
          </a:p>
        </p:txBody>
      </p:sp>
      <p:sp>
        <p:nvSpPr>
          <p:cNvPr id="19" name="object 19"/>
          <p:cNvSpPr/>
          <p:nvPr/>
        </p:nvSpPr>
        <p:spPr>
          <a:xfrm>
            <a:off x="16351369" y="1028705"/>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20" name="object 20"/>
          <p:cNvSpPr txBox="1"/>
          <p:nvPr/>
        </p:nvSpPr>
        <p:spPr>
          <a:xfrm>
            <a:off x="16669394" y="1208434"/>
            <a:ext cx="272415" cy="482600"/>
          </a:xfrm>
          <a:prstGeom prst="rect">
            <a:avLst/>
          </a:prstGeom>
        </p:spPr>
        <p:txBody>
          <a:bodyPr vert="horz" wrap="square" lIns="0" tIns="12700" rIns="0" bIns="0" rtlCol="0">
            <a:spAutoFit/>
          </a:bodyPr>
          <a:lstStyle/>
          <a:p>
            <a:pPr marL="12700">
              <a:lnSpc>
                <a:spcPct val="100000"/>
              </a:lnSpc>
              <a:spcBef>
                <a:spcPts val="100"/>
              </a:spcBef>
            </a:pPr>
            <a:r>
              <a:rPr sz="3000" b="1" spc="85" dirty="0">
                <a:solidFill>
                  <a:srgbClr val="FAFAFA"/>
                </a:solidFill>
                <a:latin typeface="Cambria"/>
                <a:cs typeface="Cambria"/>
              </a:rPr>
              <a:t>X</a:t>
            </a:r>
            <a:endParaRPr sz="3000">
              <a:latin typeface="Cambria"/>
              <a:cs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BE7DF"/>
          </a:solidFill>
        </p:spPr>
        <p:txBody>
          <a:bodyPr wrap="square" lIns="0" tIns="0" rIns="0" bIns="0" rtlCol="0"/>
          <a:lstStyle/>
          <a:p>
            <a:endParaRP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1028700" y="1096433"/>
            <a:ext cx="4552949" cy="8094131"/>
          </a:xfrm>
          <a:prstGeom prst="rect">
            <a:avLst/>
          </a:prstGeom>
        </p:spPr>
      </p:pic>
      <p:sp>
        <p:nvSpPr>
          <p:cNvPr id="4" name="object 4"/>
          <p:cNvSpPr/>
          <p:nvPr/>
        </p:nvSpPr>
        <p:spPr>
          <a:xfrm>
            <a:off x="16541869" y="1028700"/>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5" name="object 5"/>
          <p:cNvSpPr txBox="1"/>
          <p:nvPr/>
        </p:nvSpPr>
        <p:spPr>
          <a:xfrm>
            <a:off x="16727068" y="1208427"/>
            <a:ext cx="537845" cy="482600"/>
          </a:xfrm>
          <a:prstGeom prst="rect">
            <a:avLst/>
          </a:prstGeom>
        </p:spPr>
        <p:txBody>
          <a:bodyPr vert="horz" wrap="square" lIns="0" tIns="12700" rIns="0" bIns="0" rtlCol="0">
            <a:spAutoFit/>
          </a:bodyPr>
          <a:lstStyle/>
          <a:p>
            <a:pPr marL="12700" algn="ctr">
              <a:lnSpc>
                <a:spcPct val="100000"/>
              </a:lnSpc>
              <a:spcBef>
                <a:spcPts val="100"/>
              </a:spcBef>
            </a:pPr>
            <a:r>
              <a:rPr lang="en-GB" sz="3000" b="1" spc="-30" dirty="0">
                <a:solidFill>
                  <a:srgbClr val="FAFAFA"/>
                </a:solidFill>
                <a:latin typeface="Cambria"/>
                <a:cs typeface="Cambria"/>
              </a:rPr>
              <a:t>2</a:t>
            </a:r>
            <a:endParaRPr sz="3000" dirty="0">
              <a:latin typeface="Cambria"/>
              <a:cs typeface="Cambria"/>
            </a:endParaRPr>
          </a:p>
        </p:txBody>
      </p:sp>
      <p:sp>
        <p:nvSpPr>
          <p:cNvPr id="6" name="object 6"/>
          <p:cNvSpPr txBox="1"/>
          <p:nvPr/>
        </p:nvSpPr>
        <p:spPr>
          <a:xfrm>
            <a:off x="6994523" y="4658736"/>
            <a:ext cx="6860540" cy="1018164"/>
          </a:xfrm>
          <a:prstGeom prst="rect">
            <a:avLst/>
          </a:prstGeom>
        </p:spPr>
        <p:txBody>
          <a:bodyPr vert="horz" wrap="square" lIns="0" tIns="73025" rIns="0" bIns="0" rtlCol="0">
            <a:spAutoFit/>
          </a:bodyPr>
          <a:lstStyle/>
          <a:p>
            <a:pPr marL="12700" marR="5080">
              <a:lnSpc>
                <a:spcPts val="8009"/>
              </a:lnSpc>
              <a:spcBef>
                <a:spcPts val="575"/>
              </a:spcBef>
            </a:pPr>
            <a:r>
              <a:rPr lang="en-GB" sz="6000" b="1" spc="-150" dirty="0" err="1">
                <a:solidFill>
                  <a:srgbClr val="1A1B17"/>
                </a:solidFill>
                <a:latin typeface="Cambria"/>
                <a:cs typeface="Cambria"/>
              </a:rPr>
              <a:t>Fiqih</a:t>
            </a:r>
            <a:r>
              <a:rPr lang="en-GB" sz="6000" b="1" spc="-150" dirty="0">
                <a:solidFill>
                  <a:srgbClr val="1A1B17"/>
                </a:solidFill>
                <a:latin typeface="Cambria"/>
                <a:cs typeface="Cambria"/>
              </a:rPr>
              <a:t> dan </a:t>
            </a:r>
            <a:r>
              <a:rPr lang="en-GB" sz="6000" b="1" spc="-150" dirty="0" err="1">
                <a:solidFill>
                  <a:srgbClr val="1A1B17"/>
                </a:solidFill>
                <a:latin typeface="Cambria"/>
                <a:cs typeface="Cambria"/>
              </a:rPr>
              <a:t>Ibadah</a:t>
            </a:r>
            <a:endParaRPr sz="6000" spc="-150" dirty="0">
              <a:latin typeface="Cambria"/>
              <a:cs typeface="Cambria"/>
            </a:endParaRPr>
          </a:p>
        </p:txBody>
      </p:sp>
      <p:sp>
        <p:nvSpPr>
          <p:cNvPr id="8" name="object 8"/>
          <p:cNvSpPr/>
          <p:nvPr/>
        </p:nvSpPr>
        <p:spPr>
          <a:xfrm>
            <a:off x="7015305" y="6334125"/>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CCA63C"/>
          </a:solidFill>
        </p:spPr>
        <p:txBody>
          <a:bodyPr wrap="square" lIns="0" tIns="0" rIns="0" bIns="0" rtlCol="0"/>
          <a:lstStyle/>
          <a:p>
            <a:endParaRPr/>
          </a:p>
        </p:txBody>
      </p:sp>
      <p:sp>
        <p:nvSpPr>
          <p:cNvPr id="9" name="object 9"/>
          <p:cNvSpPr/>
          <p:nvPr/>
        </p:nvSpPr>
        <p:spPr>
          <a:xfrm>
            <a:off x="15836374" y="1028700"/>
            <a:ext cx="28575" cy="82296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CCA63C"/>
          </a:solidFill>
        </p:spPr>
        <p:txBody>
          <a:bodyPr wrap="square" lIns="0" tIns="0" rIns="0" bIns="0" rtlCol="0"/>
          <a:lstStyle/>
          <a:p>
            <a:endParaRPr/>
          </a:p>
        </p:txBody>
      </p:sp>
      <p:pic>
        <p:nvPicPr>
          <p:cNvPr id="10" name="object 10"/>
          <p:cNvPicPr/>
          <p:nvPr/>
        </p:nvPicPr>
        <p:blipFill>
          <a:blip r:embed="rId3" cstate="print"/>
          <a:stretch>
            <a:fillRect/>
          </a:stretch>
        </p:blipFill>
        <p:spPr>
          <a:xfrm>
            <a:off x="16885921" y="9040111"/>
            <a:ext cx="218999" cy="218836"/>
          </a:xfrm>
          <a:prstGeom prst="rect">
            <a:avLst/>
          </a:prstGeom>
        </p:spPr>
      </p:pic>
      <p:pic>
        <p:nvPicPr>
          <p:cNvPr id="11" name="object 11"/>
          <p:cNvPicPr/>
          <p:nvPr/>
        </p:nvPicPr>
        <p:blipFill>
          <a:blip r:embed="rId3" cstate="print"/>
          <a:stretch>
            <a:fillRect/>
          </a:stretch>
        </p:blipFill>
        <p:spPr>
          <a:xfrm>
            <a:off x="16885921" y="8670273"/>
            <a:ext cx="218999" cy="218836"/>
          </a:xfrm>
          <a:prstGeom prst="rect">
            <a:avLst/>
          </a:prstGeom>
        </p:spPr>
      </p:pic>
      <p:pic>
        <p:nvPicPr>
          <p:cNvPr id="12" name="object 12"/>
          <p:cNvPicPr/>
          <p:nvPr/>
        </p:nvPicPr>
        <p:blipFill>
          <a:blip r:embed="rId4" cstate="print"/>
          <a:stretch>
            <a:fillRect/>
          </a:stretch>
        </p:blipFill>
        <p:spPr>
          <a:xfrm>
            <a:off x="16884656" y="8302811"/>
            <a:ext cx="219074" cy="219074"/>
          </a:xfrm>
          <a:prstGeom prst="rect">
            <a:avLst/>
          </a:prstGeom>
        </p:spPr>
      </p:pic>
    </p:spTree>
    <p:extLst>
      <p:ext uri="{BB962C8B-B14F-4D97-AF65-F5344CB8AC3E}">
        <p14:creationId xmlns:p14="http://schemas.microsoft.com/office/powerpoint/2010/main" val="7684622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BE7DF"/>
          </a:solidFill>
        </p:spPr>
        <p:txBody>
          <a:bodyPr wrap="square" lIns="0" tIns="0" rIns="0" bIns="0" rtlCol="0"/>
          <a:lstStyle/>
          <a:p>
            <a:endParaRPr/>
          </a:p>
        </p:txBody>
      </p:sp>
      <p:sp>
        <p:nvSpPr>
          <p:cNvPr id="3" name="object 3"/>
          <p:cNvSpPr txBox="1"/>
          <p:nvPr/>
        </p:nvSpPr>
        <p:spPr>
          <a:xfrm>
            <a:off x="1016000" y="4720775"/>
            <a:ext cx="2630805" cy="482600"/>
          </a:xfrm>
          <a:prstGeom prst="rect">
            <a:avLst/>
          </a:prstGeom>
        </p:spPr>
        <p:txBody>
          <a:bodyPr vert="horz" wrap="square" lIns="0" tIns="12700" rIns="0" bIns="0" rtlCol="0">
            <a:spAutoFit/>
          </a:bodyPr>
          <a:lstStyle/>
          <a:p>
            <a:pPr marL="12700">
              <a:lnSpc>
                <a:spcPct val="100000"/>
              </a:lnSpc>
              <a:spcBef>
                <a:spcPts val="100"/>
              </a:spcBef>
            </a:pPr>
            <a:r>
              <a:rPr sz="3000" b="1" spc="-204" dirty="0">
                <a:solidFill>
                  <a:srgbClr val="1A1B17"/>
                </a:solidFill>
                <a:latin typeface="Cambria"/>
                <a:cs typeface="Cambria"/>
              </a:rPr>
              <a:t>W</a:t>
            </a:r>
            <a:r>
              <a:rPr sz="3000" b="1" spc="-390" dirty="0">
                <a:solidFill>
                  <a:srgbClr val="1A1B17"/>
                </a:solidFill>
                <a:latin typeface="Cambria"/>
                <a:cs typeface="Cambria"/>
              </a:rPr>
              <a:t>e</a:t>
            </a:r>
            <a:r>
              <a:rPr sz="3000" b="1" spc="-350" dirty="0">
                <a:solidFill>
                  <a:srgbClr val="1A1B17"/>
                </a:solidFill>
                <a:latin typeface="Cambria"/>
                <a:cs typeface="Cambria"/>
              </a:rPr>
              <a:t>'</a:t>
            </a:r>
            <a:r>
              <a:rPr sz="3000" b="1" spc="-325" dirty="0">
                <a:solidFill>
                  <a:srgbClr val="1A1B17"/>
                </a:solidFill>
                <a:latin typeface="Cambria"/>
                <a:cs typeface="Cambria"/>
              </a:rPr>
              <a:t>v</a:t>
            </a:r>
            <a:r>
              <a:rPr sz="3000" b="1" spc="-340" dirty="0">
                <a:solidFill>
                  <a:srgbClr val="1A1B17"/>
                </a:solidFill>
                <a:latin typeface="Cambria"/>
                <a:cs typeface="Cambria"/>
              </a:rPr>
              <a:t>e</a:t>
            </a:r>
            <a:r>
              <a:rPr sz="3000" b="1" spc="-50" dirty="0">
                <a:solidFill>
                  <a:srgbClr val="1A1B17"/>
                </a:solidFill>
                <a:latin typeface="Cambria"/>
                <a:cs typeface="Cambria"/>
              </a:rPr>
              <a:t> </a:t>
            </a:r>
            <a:r>
              <a:rPr sz="3000" b="1" spc="-185" dirty="0">
                <a:solidFill>
                  <a:srgbClr val="1A1B17"/>
                </a:solidFill>
                <a:latin typeface="Cambria"/>
                <a:cs typeface="Cambria"/>
              </a:rPr>
              <a:t>c</a:t>
            </a:r>
            <a:r>
              <a:rPr sz="3000" b="1" spc="-295" dirty="0">
                <a:solidFill>
                  <a:srgbClr val="1A1B17"/>
                </a:solidFill>
                <a:latin typeface="Cambria"/>
                <a:cs typeface="Cambria"/>
              </a:rPr>
              <a:t>o</a:t>
            </a:r>
            <a:r>
              <a:rPr sz="3000" b="1" spc="-390" dirty="0">
                <a:solidFill>
                  <a:srgbClr val="1A1B17"/>
                </a:solidFill>
                <a:latin typeface="Cambria"/>
                <a:cs typeface="Cambria"/>
              </a:rPr>
              <a:t>m</a:t>
            </a:r>
            <a:r>
              <a:rPr sz="3000" b="1" spc="-340" dirty="0">
                <a:solidFill>
                  <a:srgbClr val="1A1B17"/>
                </a:solidFill>
                <a:latin typeface="Cambria"/>
                <a:cs typeface="Cambria"/>
              </a:rPr>
              <a:t>e</a:t>
            </a:r>
            <a:r>
              <a:rPr sz="3000" b="1" spc="-50" dirty="0">
                <a:solidFill>
                  <a:srgbClr val="1A1B17"/>
                </a:solidFill>
                <a:latin typeface="Cambria"/>
                <a:cs typeface="Cambria"/>
              </a:rPr>
              <a:t> </a:t>
            </a:r>
            <a:r>
              <a:rPr sz="3000" b="1" spc="-420" dirty="0">
                <a:solidFill>
                  <a:srgbClr val="1A1B17"/>
                </a:solidFill>
                <a:latin typeface="Cambria"/>
                <a:cs typeface="Cambria"/>
              </a:rPr>
              <a:t>s</a:t>
            </a:r>
            <a:r>
              <a:rPr sz="3000" b="1" spc="-245" dirty="0">
                <a:solidFill>
                  <a:srgbClr val="1A1B17"/>
                </a:solidFill>
                <a:latin typeface="Cambria"/>
                <a:cs typeface="Cambria"/>
              </a:rPr>
              <a:t>o</a:t>
            </a:r>
            <a:r>
              <a:rPr sz="3000" b="1" spc="-50" dirty="0">
                <a:solidFill>
                  <a:srgbClr val="1A1B17"/>
                </a:solidFill>
                <a:latin typeface="Cambria"/>
                <a:cs typeface="Cambria"/>
              </a:rPr>
              <a:t> </a:t>
            </a:r>
            <a:r>
              <a:rPr sz="3000" b="1" spc="-114" dirty="0">
                <a:solidFill>
                  <a:srgbClr val="1A1B17"/>
                </a:solidFill>
                <a:latin typeface="Cambria"/>
                <a:cs typeface="Cambria"/>
              </a:rPr>
              <a:t>f</a:t>
            </a:r>
            <a:r>
              <a:rPr sz="3000" b="1" spc="-395" dirty="0">
                <a:solidFill>
                  <a:srgbClr val="1A1B17"/>
                </a:solidFill>
                <a:latin typeface="Cambria"/>
                <a:cs typeface="Cambria"/>
              </a:rPr>
              <a:t>a</a:t>
            </a:r>
            <a:r>
              <a:rPr sz="3000" b="1" spc="-250" dirty="0">
                <a:solidFill>
                  <a:srgbClr val="1A1B17"/>
                </a:solidFill>
                <a:latin typeface="Cambria"/>
                <a:cs typeface="Cambria"/>
              </a:rPr>
              <a:t>r</a:t>
            </a:r>
            <a:endParaRPr sz="3000">
              <a:latin typeface="Cambria"/>
              <a:cs typeface="Cambria"/>
            </a:endParaRPr>
          </a:p>
        </p:txBody>
      </p:sp>
      <p:sp>
        <p:nvSpPr>
          <p:cNvPr id="4" name="object 4"/>
          <p:cNvSpPr txBox="1"/>
          <p:nvPr/>
        </p:nvSpPr>
        <p:spPr>
          <a:xfrm>
            <a:off x="1016000" y="5552428"/>
            <a:ext cx="5931535" cy="3526154"/>
          </a:xfrm>
          <a:prstGeom prst="rect">
            <a:avLst/>
          </a:prstGeom>
        </p:spPr>
        <p:txBody>
          <a:bodyPr vert="horz" wrap="square" lIns="0" tIns="12700" rIns="0" bIns="0" rtlCol="0">
            <a:spAutoFit/>
          </a:bodyPr>
          <a:lstStyle/>
          <a:p>
            <a:pPr marL="12700" marR="5080">
              <a:lnSpc>
                <a:spcPct val="114799"/>
              </a:lnSpc>
              <a:spcBef>
                <a:spcPts val="100"/>
              </a:spcBef>
            </a:pPr>
            <a:r>
              <a:rPr sz="2000" dirty="0">
                <a:solidFill>
                  <a:srgbClr val="1A1B17"/>
                </a:solidFill>
                <a:latin typeface="Microsoft Sans Serif"/>
                <a:cs typeface="Microsoft Sans Serif"/>
              </a:rPr>
              <a:t>Presentations </a:t>
            </a:r>
            <a:r>
              <a:rPr sz="2000" spc="-15" dirty="0">
                <a:solidFill>
                  <a:srgbClr val="1A1B17"/>
                </a:solidFill>
                <a:latin typeface="Microsoft Sans Serif"/>
                <a:cs typeface="Microsoft Sans Serif"/>
              </a:rPr>
              <a:t>are </a:t>
            </a:r>
            <a:r>
              <a:rPr sz="2000" spc="5" dirty="0">
                <a:solidFill>
                  <a:srgbClr val="1A1B17"/>
                </a:solidFill>
                <a:latin typeface="Microsoft Sans Serif"/>
                <a:cs typeface="Microsoft Sans Serif"/>
              </a:rPr>
              <a:t>communication </a:t>
            </a:r>
            <a:r>
              <a:rPr sz="2000" spc="20" dirty="0">
                <a:solidFill>
                  <a:srgbClr val="1A1B17"/>
                </a:solidFill>
                <a:latin typeface="Microsoft Sans Serif"/>
                <a:cs typeface="Microsoft Sans Serif"/>
              </a:rPr>
              <a:t>tools </a:t>
            </a:r>
            <a:r>
              <a:rPr sz="2000" spc="70" dirty="0">
                <a:solidFill>
                  <a:srgbClr val="1A1B17"/>
                </a:solidFill>
                <a:latin typeface="Microsoft Sans Serif"/>
                <a:cs typeface="Microsoft Sans Serif"/>
              </a:rPr>
              <a:t>that </a:t>
            </a:r>
            <a:r>
              <a:rPr sz="2000" spc="-40" dirty="0">
                <a:solidFill>
                  <a:srgbClr val="1A1B17"/>
                </a:solidFill>
                <a:latin typeface="Microsoft Sans Serif"/>
                <a:cs typeface="Microsoft Sans Serif"/>
              </a:rPr>
              <a:t>can </a:t>
            </a:r>
            <a:r>
              <a:rPr sz="2000" spc="-25" dirty="0">
                <a:solidFill>
                  <a:srgbClr val="1A1B17"/>
                </a:solidFill>
                <a:latin typeface="Microsoft Sans Serif"/>
                <a:cs typeface="Microsoft Sans Serif"/>
              </a:rPr>
              <a:t>be </a:t>
            </a:r>
            <a:r>
              <a:rPr sz="2000" spc="-20" dirty="0">
                <a:solidFill>
                  <a:srgbClr val="1A1B17"/>
                </a:solidFill>
                <a:latin typeface="Microsoft Sans Serif"/>
                <a:cs typeface="Microsoft Sans Serif"/>
              </a:rPr>
              <a:t> </a:t>
            </a:r>
            <a:r>
              <a:rPr sz="2000" spc="-35" dirty="0">
                <a:solidFill>
                  <a:srgbClr val="1A1B17"/>
                </a:solidFill>
                <a:latin typeface="Microsoft Sans Serif"/>
                <a:cs typeface="Microsoft Sans Serif"/>
              </a:rPr>
              <a:t>used </a:t>
            </a:r>
            <a:r>
              <a:rPr sz="2000" spc="-80" dirty="0">
                <a:solidFill>
                  <a:srgbClr val="1A1B17"/>
                </a:solidFill>
                <a:latin typeface="Microsoft Sans Serif"/>
                <a:cs typeface="Microsoft Sans Serif"/>
              </a:rPr>
              <a:t>as </a:t>
            </a:r>
            <a:r>
              <a:rPr sz="2000" dirty="0">
                <a:solidFill>
                  <a:srgbClr val="1A1B17"/>
                </a:solidFill>
                <a:latin typeface="Microsoft Sans Serif"/>
                <a:cs typeface="Microsoft Sans Serif"/>
              </a:rPr>
              <a:t>demonstrations, </a:t>
            </a:r>
            <a:r>
              <a:rPr sz="2000" spc="-5" dirty="0">
                <a:solidFill>
                  <a:srgbClr val="1A1B17"/>
                </a:solidFill>
                <a:latin typeface="Microsoft Sans Serif"/>
                <a:cs typeface="Microsoft Sans Serif"/>
              </a:rPr>
              <a:t>lectures, </a:t>
            </a:r>
            <a:r>
              <a:rPr sz="2000" spc="-55" dirty="0">
                <a:solidFill>
                  <a:srgbClr val="1A1B17"/>
                </a:solidFill>
                <a:latin typeface="Microsoft Sans Serif"/>
                <a:cs typeface="Microsoft Sans Serif"/>
              </a:rPr>
              <a:t>speeches, </a:t>
            </a:r>
            <a:r>
              <a:rPr sz="2000" spc="10" dirty="0">
                <a:solidFill>
                  <a:srgbClr val="1A1B17"/>
                </a:solidFill>
                <a:latin typeface="Microsoft Sans Serif"/>
                <a:cs typeface="Microsoft Sans Serif"/>
              </a:rPr>
              <a:t>reports, </a:t>
            </a:r>
            <a:r>
              <a:rPr sz="2000" spc="-520"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 </a:t>
            </a:r>
            <a:r>
              <a:rPr sz="2000" spc="-20" dirty="0">
                <a:solidFill>
                  <a:srgbClr val="1A1B17"/>
                </a:solidFill>
                <a:latin typeface="Microsoft Sans Serif"/>
                <a:cs typeface="Microsoft Sans Serif"/>
              </a:rPr>
              <a:t>more. </a:t>
            </a:r>
            <a:r>
              <a:rPr sz="2000" spc="90" dirty="0">
                <a:solidFill>
                  <a:srgbClr val="1A1B17"/>
                </a:solidFill>
                <a:latin typeface="Microsoft Sans Serif"/>
                <a:cs typeface="Microsoft Sans Serif"/>
              </a:rPr>
              <a:t>It </a:t>
            </a:r>
            <a:r>
              <a:rPr sz="2000" spc="-20" dirty="0">
                <a:solidFill>
                  <a:srgbClr val="1A1B17"/>
                </a:solidFill>
                <a:latin typeface="Microsoft Sans Serif"/>
                <a:cs typeface="Microsoft Sans Serif"/>
              </a:rPr>
              <a:t>is </a:t>
            </a:r>
            <a:r>
              <a:rPr sz="2000" spc="30" dirty="0">
                <a:solidFill>
                  <a:srgbClr val="1A1B17"/>
                </a:solidFill>
                <a:latin typeface="Microsoft Sans Serif"/>
                <a:cs typeface="Microsoft Sans Serif"/>
              </a:rPr>
              <a:t>mostly </a:t>
            </a:r>
            <a:r>
              <a:rPr sz="2000" dirty="0">
                <a:solidFill>
                  <a:srgbClr val="1A1B17"/>
                </a:solidFill>
                <a:latin typeface="Microsoft Sans Serif"/>
                <a:cs typeface="Microsoft Sans Serif"/>
              </a:rPr>
              <a:t>presented </a:t>
            </a:r>
            <a:r>
              <a:rPr sz="2000" spc="10" dirty="0">
                <a:solidFill>
                  <a:srgbClr val="1A1B17"/>
                </a:solidFill>
                <a:latin typeface="Microsoft Sans Serif"/>
                <a:cs typeface="Microsoft Sans Serif"/>
              </a:rPr>
              <a:t>before </a:t>
            </a:r>
            <a:r>
              <a:rPr sz="2000" spc="-40" dirty="0">
                <a:solidFill>
                  <a:srgbClr val="1A1B17"/>
                </a:solidFill>
                <a:latin typeface="Microsoft Sans Serif"/>
                <a:cs typeface="Microsoft Sans Serif"/>
              </a:rPr>
              <a:t>an </a:t>
            </a:r>
            <a:r>
              <a:rPr sz="2000" spc="-35" dirty="0">
                <a:solidFill>
                  <a:srgbClr val="1A1B17"/>
                </a:solidFill>
                <a:latin typeface="Microsoft Sans Serif"/>
                <a:cs typeface="Microsoft Sans Serif"/>
              </a:rPr>
              <a:t>audience. </a:t>
            </a:r>
            <a:r>
              <a:rPr sz="2000" spc="-520" dirty="0">
                <a:solidFill>
                  <a:srgbClr val="1A1B17"/>
                </a:solidFill>
                <a:latin typeface="Microsoft Sans Serif"/>
                <a:cs typeface="Microsoft Sans Serif"/>
              </a:rPr>
              <a:t> </a:t>
            </a:r>
            <a:r>
              <a:rPr sz="2000" spc="-5" dirty="0">
                <a:solidFill>
                  <a:srgbClr val="1A1B17"/>
                </a:solidFill>
                <a:latin typeface="Microsoft Sans Serif"/>
                <a:cs typeface="Microsoft Sans Serif"/>
              </a:rPr>
              <a:t>I</a:t>
            </a:r>
            <a:r>
              <a:rPr sz="2000" spc="180" dirty="0">
                <a:solidFill>
                  <a:srgbClr val="1A1B17"/>
                </a:solidFill>
                <a:latin typeface="Microsoft Sans Serif"/>
                <a:cs typeface="Microsoft Sans Serif"/>
              </a:rPr>
              <a:t>t</a:t>
            </a:r>
            <a:r>
              <a:rPr sz="2000" spc="-75" dirty="0">
                <a:solidFill>
                  <a:srgbClr val="1A1B17"/>
                </a:solidFill>
                <a:latin typeface="Microsoft Sans Serif"/>
                <a:cs typeface="Microsoft Sans Serif"/>
              </a:rPr>
              <a:t> </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spc="90" dirty="0">
                <a:solidFill>
                  <a:srgbClr val="1A1B17"/>
                </a:solidFill>
                <a:latin typeface="Microsoft Sans Serif"/>
                <a:cs typeface="Microsoft Sans Serif"/>
              </a:rPr>
              <a:t>r</a:t>
            </a:r>
            <a:r>
              <a:rPr sz="2000" dirty="0">
                <a:solidFill>
                  <a:srgbClr val="1A1B17"/>
                </a:solidFill>
                <a:latin typeface="Microsoft Sans Serif"/>
                <a:cs typeface="Microsoft Sans Serif"/>
              </a:rPr>
              <a:t>v</a:t>
            </a:r>
            <a:r>
              <a:rPr sz="2000" spc="-60" dirty="0">
                <a:solidFill>
                  <a:srgbClr val="1A1B17"/>
                </a:solidFill>
                <a:latin typeface="Microsoft Sans Serif"/>
                <a:cs typeface="Microsoft Sans Serif"/>
              </a:rPr>
              <a:t>e</a:t>
            </a:r>
            <a:r>
              <a:rPr sz="2000" spc="-75" dirty="0">
                <a:solidFill>
                  <a:srgbClr val="1A1B17"/>
                </a:solidFill>
                <a:latin typeface="Microsoft Sans Serif"/>
                <a:cs typeface="Microsoft Sans Serif"/>
              </a:rPr>
              <a:t>s a </a:t>
            </a:r>
            <a:r>
              <a:rPr sz="2000" dirty="0">
                <a:solidFill>
                  <a:srgbClr val="1A1B17"/>
                </a:solidFill>
                <a:latin typeface="Microsoft Sans Serif"/>
                <a:cs typeface="Microsoft Sans Serif"/>
              </a:rPr>
              <a:t>v</a:t>
            </a:r>
            <a:r>
              <a:rPr sz="2000" spc="-80" dirty="0">
                <a:solidFill>
                  <a:srgbClr val="1A1B17"/>
                </a:solidFill>
                <a:latin typeface="Microsoft Sans Serif"/>
                <a:cs typeface="Microsoft Sans Serif"/>
              </a:rPr>
              <a:t>a</a:t>
            </a:r>
            <a:r>
              <a:rPr sz="2000" spc="90" dirty="0">
                <a:solidFill>
                  <a:srgbClr val="1A1B17"/>
                </a:solidFill>
                <a:latin typeface="Microsoft Sans Serif"/>
                <a:cs typeface="Microsoft Sans Serif"/>
              </a:rPr>
              <a:t>r</a:t>
            </a:r>
            <a:r>
              <a:rPr sz="2000" spc="40" dirty="0">
                <a:solidFill>
                  <a:srgbClr val="1A1B17"/>
                </a:solidFill>
                <a:latin typeface="Microsoft Sans Serif"/>
                <a:cs typeface="Microsoft Sans Serif"/>
              </a:rPr>
              <a:t>i</a:t>
            </a:r>
            <a:r>
              <a:rPr sz="2000" spc="-60" dirty="0">
                <a:solidFill>
                  <a:srgbClr val="1A1B17"/>
                </a:solidFill>
                <a:latin typeface="Microsoft Sans Serif"/>
                <a:cs typeface="Microsoft Sans Serif"/>
              </a:rPr>
              <a:t>e</a:t>
            </a:r>
            <a:r>
              <a:rPr sz="2000" spc="175" dirty="0">
                <a:solidFill>
                  <a:srgbClr val="1A1B17"/>
                </a:solidFill>
                <a:latin typeface="Microsoft Sans Serif"/>
                <a:cs typeface="Microsoft Sans Serif"/>
              </a:rPr>
              <a:t>t</a:t>
            </a:r>
            <a:r>
              <a:rPr sz="2000" spc="40" dirty="0">
                <a:solidFill>
                  <a:srgbClr val="1A1B17"/>
                </a:solidFill>
                <a:latin typeface="Microsoft Sans Serif"/>
                <a:cs typeface="Microsoft Sans Serif"/>
              </a:rPr>
              <a:t>y</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o</a:t>
            </a:r>
            <a:r>
              <a:rPr sz="2000" spc="100" dirty="0">
                <a:solidFill>
                  <a:srgbClr val="1A1B17"/>
                </a:solidFill>
                <a:latin typeface="Microsoft Sans Serif"/>
                <a:cs typeface="Microsoft Sans Serif"/>
              </a:rPr>
              <a:t>f</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p</a:t>
            </a:r>
            <a:r>
              <a:rPr sz="2000" dirty="0">
                <a:solidFill>
                  <a:srgbClr val="1A1B17"/>
                </a:solidFill>
                <a:latin typeface="Microsoft Sans Serif"/>
                <a:cs typeface="Microsoft Sans Serif"/>
              </a:rPr>
              <a:t>u</a:t>
            </a:r>
            <a:r>
              <a:rPr sz="2000" spc="90" dirty="0">
                <a:solidFill>
                  <a:srgbClr val="1A1B17"/>
                </a:solidFill>
                <a:latin typeface="Microsoft Sans Serif"/>
                <a:cs typeface="Microsoft Sans Serif"/>
              </a:rPr>
              <a:t>r</a:t>
            </a:r>
            <a:r>
              <a:rPr sz="2000" spc="10" dirty="0">
                <a:solidFill>
                  <a:srgbClr val="1A1B17"/>
                </a:solidFill>
                <a:latin typeface="Microsoft Sans Serif"/>
                <a:cs typeface="Microsoft Sans Serif"/>
              </a:rPr>
              <a:t>p</a:t>
            </a:r>
            <a:r>
              <a:rPr sz="2000" spc="-25" dirty="0">
                <a:solidFill>
                  <a:srgbClr val="1A1B17"/>
                </a:solidFill>
                <a:latin typeface="Microsoft Sans Serif"/>
                <a:cs typeface="Microsoft Sans Serif"/>
              </a:rPr>
              <a:t>o</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105" dirty="0">
                <a:solidFill>
                  <a:srgbClr val="1A1B17"/>
                </a:solidFill>
                <a:latin typeface="Microsoft Sans Serif"/>
                <a:cs typeface="Microsoft Sans Serif"/>
              </a:rPr>
              <a:t>,</a:t>
            </a:r>
            <a:r>
              <a:rPr sz="2000" spc="-75" dirty="0">
                <a:solidFill>
                  <a:srgbClr val="1A1B17"/>
                </a:solidFill>
                <a:latin typeface="Microsoft Sans Serif"/>
                <a:cs typeface="Microsoft Sans Serif"/>
              </a:rPr>
              <a:t> </a:t>
            </a:r>
            <a:r>
              <a:rPr sz="2000" spc="15" dirty="0">
                <a:solidFill>
                  <a:srgbClr val="1A1B17"/>
                </a:solidFill>
                <a:latin typeface="Microsoft Sans Serif"/>
                <a:cs typeface="Microsoft Sans Serif"/>
              </a:rPr>
              <a:t>m</a:t>
            </a:r>
            <a:r>
              <a:rPr sz="2000" spc="-80" dirty="0">
                <a:solidFill>
                  <a:srgbClr val="1A1B17"/>
                </a:solidFill>
                <a:latin typeface="Microsoft Sans Serif"/>
                <a:cs typeface="Microsoft Sans Serif"/>
              </a:rPr>
              <a:t>a</a:t>
            </a:r>
            <a:r>
              <a:rPr sz="2000" spc="15" dirty="0">
                <a:solidFill>
                  <a:srgbClr val="1A1B17"/>
                </a:solidFill>
                <a:latin typeface="Microsoft Sans Serif"/>
                <a:cs typeface="Microsoft Sans Serif"/>
              </a:rPr>
              <a:t>k</a:t>
            </a:r>
            <a:r>
              <a:rPr sz="2000" spc="40" dirty="0">
                <a:solidFill>
                  <a:srgbClr val="1A1B17"/>
                </a:solidFill>
                <a:latin typeface="Microsoft Sans Serif"/>
                <a:cs typeface="Microsoft Sans Serif"/>
              </a:rPr>
              <a:t>i</a:t>
            </a:r>
            <a:r>
              <a:rPr sz="2000" dirty="0">
                <a:solidFill>
                  <a:srgbClr val="1A1B17"/>
                </a:solidFill>
                <a:latin typeface="Microsoft Sans Serif"/>
                <a:cs typeface="Microsoft Sans Serif"/>
              </a:rPr>
              <a:t>n</a:t>
            </a:r>
            <a:r>
              <a:rPr sz="2000" spc="15" dirty="0">
                <a:solidFill>
                  <a:srgbClr val="1A1B17"/>
                </a:solidFill>
                <a:latin typeface="Microsoft Sans Serif"/>
                <a:cs typeface="Microsoft Sans Serif"/>
              </a:rPr>
              <a:t>g</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p</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dirty="0">
                <a:solidFill>
                  <a:srgbClr val="1A1B17"/>
                </a:solidFill>
                <a:latin typeface="Microsoft Sans Serif"/>
                <a:cs typeface="Microsoft Sans Serif"/>
              </a:rPr>
              <a:t>n</a:t>
            </a:r>
            <a:r>
              <a:rPr sz="2000" spc="175" dirty="0">
                <a:solidFill>
                  <a:srgbClr val="1A1B17"/>
                </a:solidFill>
                <a:latin typeface="Microsoft Sans Serif"/>
                <a:cs typeface="Microsoft Sans Serif"/>
              </a:rPr>
              <a:t>t</a:t>
            </a:r>
            <a:r>
              <a:rPr sz="2000" spc="-80" dirty="0">
                <a:solidFill>
                  <a:srgbClr val="1A1B17"/>
                </a:solidFill>
                <a:latin typeface="Microsoft Sans Serif"/>
                <a:cs typeface="Microsoft Sans Serif"/>
              </a:rPr>
              <a:t>a</a:t>
            </a:r>
            <a:r>
              <a:rPr sz="2000" spc="175" dirty="0">
                <a:solidFill>
                  <a:srgbClr val="1A1B17"/>
                </a:solidFill>
                <a:latin typeface="Microsoft Sans Serif"/>
                <a:cs typeface="Microsoft Sans Serif"/>
              </a:rPr>
              <a:t>t</a:t>
            </a:r>
            <a:r>
              <a:rPr sz="2000" spc="40" dirty="0">
                <a:solidFill>
                  <a:srgbClr val="1A1B17"/>
                </a:solidFill>
                <a:latin typeface="Microsoft Sans Serif"/>
                <a:cs typeface="Microsoft Sans Serif"/>
              </a:rPr>
              <a:t>i</a:t>
            </a:r>
            <a:r>
              <a:rPr sz="2000" spc="-25" dirty="0">
                <a:solidFill>
                  <a:srgbClr val="1A1B17"/>
                </a:solidFill>
                <a:latin typeface="Microsoft Sans Serif"/>
                <a:cs typeface="Microsoft Sans Serif"/>
              </a:rPr>
              <a:t>o</a:t>
            </a:r>
            <a:r>
              <a:rPr sz="2000" dirty="0">
                <a:solidFill>
                  <a:srgbClr val="1A1B17"/>
                </a:solidFill>
                <a:latin typeface="Microsoft Sans Serif"/>
                <a:cs typeface="Microsoft Sans Serif"/>
              </a:rPr>
              <a:t>n</a:t>
            </a:r>
            <a:r>
              <a:rPr sz="2000" spc="-55" dirty="0">
                <a:solidFill>
                  <a:srgbClr val="1A1B17"/>
                </a:solidFill>
                <a:latin typeface="Microsoft Sans Serif"/>
                <a:cs typeface="Microsoft Sans Serif"/>
              </a:rPr>
              <a:t>s  </a:t>
            </a:r>
            <a:r>
              <a:rPr sz="2000" spc="15" dirty="0">
                <a:solidFill>
                  <a:srgbClr val="1A1B17"/>
                </a:solidFill>
                <a:latin typeface="Microsoft Sans Serif"/>
                <a:cs typeface="Microsoft Sans Serif"/>
              </a:rPr>
              <a:t>powerful</a:t>
            </a:r>
            <a:r>
              <a:rPr sz="2000" spc="-75"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a:t>
            </a:r>
            <a:r>
              <a:rPr sz="2000" spc="-75" dirty="0">
                <a:solidFill>
                  <a:srgbClr val="1A1B17"/>
                </a:solidFill>
                <a:latin typeface="Microsoft Sans Serif"/>
                <a:cs typeface="Microsoft Sans Serif"/>
              </a:rPr>
              <a:t> </a:t>
            </a:r>
            <a:r>
              <a:rPr sz="2000" spc="55" dirty="0">
                <a:solidFill>
                  <a:srgbClr val="1A1B17"/>
                </a:solidFill>
                <a:latin typeface="Microsoft Sans Serif"/>
                <a:cs typeface="Microsoft Sans Serif"/>
              </a:rPr>
              <a:t>for</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convincing</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teaching.</a:t>
            </a:r>
            <a:endParaRPr sz="2000">
              <a:latin typeface="Microsoft Sans Serif"/>
              <a:cs typeface="Microsoft Sans Serif"/>
            </a:endParaRPr>
          </a:p>
          <a:p>
            <a:pPr>
              <a:lnSpc>
                <a:spcPct val="100000"/>
              </a:lnSpc>
              <a:spcBef>
                <a:spcPts val="40"/>
              </a:spcBef>
            </a:pPr>
            <a:endParaRPr sz="2400">
              <a:latin typeface="Microsoft Sans Serif"/>
              <a:cs typeface="Microsoft Sans Serif"/>
            </a:endParaRPr>
          </a:p>
          <a:p>
            <a:pPr marL="12700" marR="222885">
              <a:lnSpc>
                <a:spcPct val="114799"/>
              </a:lnSpc>
            </a:pPr>
            <a:r>
              <a:rPr sz="2000" spc="-80" dirty="0">
                <a:solidFill>
                  <a:srgbClr val="1A1B17"/>
                </a:solidFill>
                <a:latin typeface="Microsoft Sans Serif"/>
                <a:cs typeface="Microsoft Sans Serif"/>
              </a:rPr>
              <a:t>T</a:t>
            </a:r>
            <a:r>
              <a:rPr sz="2000" spc="-20" dirty="0">
                <a:solidFill>
                  <a:srgbClr val="1A1B17"/>
                </a:solidFill>
                <a:latin typeface="Microsoft Sans Serif"/>
                <a:cs typeface="Microsoft Sans Serif"/>
              </a:rPr>
              <a:t>o</a:t>
            </a:r>
            <a:r>
              <a:rPr sz="2000" spc="-75" dirty="0">
                <a:solidFill>
                  <a:srgbClr val="1A1B17"/>
                </a:solidFill>
                <a:latin typeface="Microsoft Sans Serif"/>
                <a:cs typeface="Microsoft Sans Serif"/>
              </a:rPr>
              <a:t> </a:t>
            </a:r>
            <a:r>
              <a:rPr sz="2000" spc="-45" dirty="0">
                <a:solidFill>
                  <a:srgbClr val="1A1B17"/>
                </a:solidFill>
                <a:latin typeface="Microsoft Sans Serif"/>
                <a:cs typeface="Microsoft Sans Serif"/>
              </a:rPr>
              <a:t>c</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a</a:t>
            </a:r>
            <a:r>
              <a:rPr sz="2000" spc="175" dirty="0">
                <a:solidFill>
                  <a:srgbClr val="1A1B17"/>
                </a:solidFill>
                <a:latin typeface="Microsoft Sans Serif"/>
                <a:cs typeface="Microsoft Sans Serif"/>
              </a:rPr>
              <a:t>t</a:t>
            </a:r>
            <a:r>
              <a:rPr sz="2000" spc="-55" dirty="0">
                <a:solidFill>
                  <a:srgbClr val="1A1B17"/>
                </a:solidFill>
                <a:latin typeface="Microsoft Sans Serif"/>
                <a:cs typeface="Microsoft Sans Serif"/>
              </a:rPr>
              <a:t>e</a:t>
            </a:r>
            <a:r>
              <a:rPr sz="2000" spc="-75" dirty="0">
                <a:solidFill>
                  <a:srgbClr val="1A1B17"/>
                </a:solidFill>
                <a:latin typeface="Microsoft Sans Serif"/>
                <a:cs typeface="Microsoft Sans Serif"/>
              </a:rPr>
              <a:t> a </a:t>
            </a:r>
            <a:r>
              <a:rPr sz="2000" spc="-80" dirty="0">
                <a:solidFill>
                  <a:srgbClr val="1A1B17"/>
                </a:solidFill>
                <a:latin typeface="Microsoft Sans Serif"/>
                <a:cs typeface="Microsoft Sans Serif"/>
              </a:rPr>
              <a:t>s</a:t>
            </a:r>
            <a:r>
              <a:rPr sz="2000" spc="175" dirty="0">
                <a:solidFill>
                  <a:srgbClr val="1A1B17"/>
                </a:solidFill>
                <a:latin typeface="Microsoft Sans Serif"/>
                <a:cs typeface="Microsoft Sans Serif"/>
              </a:rPr>
              <a:t>t</a:t>
            </a:r>
            <a:r>
              <a:rPr sz="2000" dirty="0">
                <a:solidFill>
                  <a:srgbClr val="1A1B17"/>
                </a:solidFill>
                <a:latin typeface="Microsoft Sans Serif"/>
                <a:cs typeface="Microsoft Sans Serif"/>
              </a:rPr>
              <a:t>unn</a:t>
            </a:r>
            <a:r>
              <a:rPr sz="2000" spc="40" dirty="0">
                <a:solidFill>
                  <a:srgbClr val="1A1B17"/>
                </a:solidFill>
                <a:latin typeface="Microsoft Sans Serif"/>
                <a:cs typeface="Microsoft Sans Serif"/>
              </a:rPr>
              <a:t>i</a:t>
            </a:r>
            <a:r>
              <a:rPr sz="2000" dirty="0">
                <a:solidFill>
                  <a:srgbClr val="1A1B17"/>
                </a:solidFill>
                <a:latin typeface="Microsoft Sans Serif"/>
                <a:cs typeface="Microsoft Sans Serif"/>
              </a:rPr>
              <a:t>n</a:t>
            </a:r>
            <a:r>
              <a:rPr sz="2000" spc="15" dirty="0">
                <a:solidFill>
                  <a:srgbClr val="1A1B17"/>
                </a:solidFill>
                <a:latin typeface="Microsoft Sans Serif"/>
                <a:cs typeface="Microsoft Sans Serif"/>
              </a:rPr>
              <a:t>g</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p</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dirty="0">
                <a:solidFill>
                  <a:srgbClr val="1A1B17"/>
                </a:solidFill>
                <a:latin typeface="Microsoft Sans Serif"/>
                <a:cs typeface="Microsoft Sans Serif"/>
              </a:rPr>
              <a:t>n</a:t>
            </a:r>
            <a:r>
              <a:rPr sz="2000" spc="175" dirty="0">
                <a:solidFill>
                  <a:srgbClr val="1A1B17"/>
                </a:solidFill>
                <a:latin typeface="Microsoft Sans Serif"/>
                <a:cs typeface="Microsoft Sans Serif"/>
              </a:rPr>
              <a:t>t</a:t>
            </a:r>
            <a:r>
              <a:rPr sz="2000" spc="-80" dirty="0">
                <a:solidFill>
                  <a:srgbClr val="1A1B17"/>
                </a:solidFill>
                <a:latin typeface="Microsoft Sans Serif"/>
                <a:cs typeface="Microsoft Sans Serif"/>
              </a:rPr>
              <a:t>a</a:t>
            </a:r>
            <a:r>
              <a:rPr sz="2000" spc="175" dirty="0">
                <a:solidFill>
                  <a:srgbClr val="1A1B17"/>
                </a:solidFill>
                <a:latin typeface="Microsoft Sans Serif"/>
                <a:cs typeface="Microsoft Sans Serif"/>
              </a:rPr>
              <a:t>t</a:t>
            </a:r>
            <a:r>
              <a:rPr sz="2000" spc="40" dirty="0">
                <a:solidFill>
                  <a:srgbClr val="1A1B17"/>
                </a:solidFill>
                <a:latin typeface="Microsoft Sans Serif"/>
                <a:cs typeface="Microsoft Sans Serif"/>
              </a:rPr>
              <a:t>i</a:t>
            </a:r>
            <a:r>
              <a:rPr sz="2000" spc="-25" dirty="0">
                <a:solidFill>
                  <a:srgbClr val="1A1B17"/>
                </a:solidFill>
                <a:latin typeface="Microsoft Sans Serif"/>
                <a:cs typeface="Microsoft Sans Serif"/>
              </a:rPr>
              <a:t>o</a:t>
            </a:r>
            <a:r>
              <a:rPr sz="2000" dirty="0">
                <a:solidFill>
                  <a:srgbClr val="1A1B17"/>
                </a:solidFill>
                <a:latin typeface="Microsoft Sans Serif"/>
                <a:cs typeface="Microsoft Sans Serif"/>
              </a:rPr>
              <a:t>n</a:t>
            </a:r>
            <a:r>
              <a:rPr sz="2000" spc="-105" dirty="0">
                <a:solidFill>
                  <a:srgbClr val="1A1B17"/>
                </a:solidFill>
                <a:latin typeface="Microsoft Sans Serif"/>
                <a:cs typeface="Microsoft Sans Serif"/>
              </a:rPr>
              <a:t>,</a:t>
            </a:r>
            <a:r>
              <a:rPr sz="2000" spc="-75" dirty="0">
                <a:solidFill>
                  <a:srgbClr val="1A1B17"/>
                </a:solidFill>
                <a:latin typeface="Microsoft Sans Serif"/>
                <a:cs typeface="Microsoft Sans Serif"/>
              </a:rPr>
              <a:t> </a:t>
            </a:r>
            <a:r>
              <a:rPr sz="2000" spc="40" dirty="0">
                <a:solidFill>
                  <a:srgbClr val="1A1B17"/>
                </a:solidFill>
                <a:latin typeface="Microsoft Sans Serif"/>
                <a:cs typeface="Microsoft Sans Serif"/>
              </a:rPr>
              <a:t>i</a:t>
            </a:r>
            <a:r>
              <a:rPr sz="2000" spc="175" dirty="0">
                <a:solidFill>
                  <a:srgbClr val="1A1B17"/>
                </a:solidFill>
                <a:latin typeface="Microsoft Sans Serif"/>
                <a:cs typeface="Microsoft Sans Serif"/>
              </a:rPr>
              <a:t>t</a:t>
            </a:r>
            <a:r>
              <a:rPr sz="2000" spc="25" dirty="0">
                <a:solidFill>
                  <a:srgbClr val="1A1B17"/>
                </a:solidFill>
                <a:latin typeface="Microsoft Sans Serif"/>
                <a:cs typeface="Microsoft Sans Serif"/>
              </a:rPr>
              <a:t>'</a:t>
            </a:r>
            <a:r>
              <a:rPr sz="2000" spc="-75" dirty="0">
                <a:solidFill>
                  <a:srgbClr val="1A1B17"/>
                </a:solidFill>
                <a:latin typeface="Microsoft Sans Serif"/>
                <a:cs typeface="Microsoft Sans Serif"/>
              </a:rPr>
              <a:t>s </a:t>
            </a:r>
            <a:r>
              <a:rPr sz="2000" spc="5" dirty="0">
                <a:solidFill>
                  <a:srgbClr val="1A1B17"/>
                </a:solidFill>
                <a:latin typeface="Microsoft Sans Serif"/>
                <a:cs typeface="Microsoft Sans Serif"/>
              </a:rPr>
              <a:t>b</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180" dirty="0">
                <a:solidFill>
                  <a:srgbClr val="1A1B17"/>
                </a:solidFill>
                <a:latin typeface="Microsoft Sans Serif"/>
                <a:cs typeface="Microsoft Sans Serif"/>
              </a:rPr>
              <a:t>t</a:t>
            </a:r>
            <a:r>
              <a:rPr sz="2000" spc="-75" dirty="0">
                <a:solidFill>
                  <a:srgbClr val="1A1B17"/>
                </a:solidFill>
                <a:latin typeface="Microsoft Sans Serif"/>
                <a:cs typeface="Microsoft Sans Serif"/>
              </a:rPr>
              <a:t> </a:t>
            </a:r>
            <a:r>
              <a:rPr sz="2000" spc="175" dirty="0">
                <a:solidFill>
                  <a:srgbClr val="1A1B17"/>
                </a:solidFill>
                <a:latin typeface="Microsoft Sans Serif"/>
                <a:cs typeface="Microsoft Sans Serif"/>
              </a:rPr>
              <a:t>t</a:t>
            </a:r>
            <a:r>
              <a:rPr sz="2000" spc="-15" dirty="0">
                <a:solidFill>
                  <a:srgbClr val="1A1B17"/>
                </a:solidFill>
                <a:latin typeface="Microsoft Sans Serif"/>
                <a:cs typeface="Microsoft Sans Serif"/>
              </a:rPr>
              <a:t>o  </a:t>
            </a:r>
            <a:r>
              <a:rPr sz="2000" spc="25" dirty="0">
                <a:solidFill>
                  <a:srgbClr val="1A1B17"/>
                </a:solidFill>
                <a:latin typeface="Microsoft Sans Serif"/>
                <a:cs typeface="Microsoft Sans Serif"/>
              </a:rPr>
              <a:t>simplify your </a:t>
            </a:r>
            <a:r>
              <a:rPr sz="2000" spc="15" dirty="0">
                <a:solidFill>
                  <a:srgbClr val="1A1B17"/>
                </a:solidFill>
                <a:latin typeface="Microsoft Sans Serif"/>
                <a:cs typeface="Microsoft Sans Serif"/>
              </a:rPr>
              <a:t>thoughts. </a:t>
            </a:r>
            <a:r>
              <a:rPr sz="2000" spc="40" dirty="0">
                <a:solidFill>
                  <a:srgbClr val="1A1B17"/>
                </a:solidFill>
                <a:latin typeface="Microsoft Sans Serif"/>
                <a:cs typeface="Microsoft Sans Serif"/>
              </a:rPr>
              <a:t>Start </a:t>
            </a:r>
            <a:r>
              <a:rPr sz="2000" spc="45" dirty="0">
                <a:solidFill>
                  <a:srgbClr val="1A1B17"/>
                </a:solidFill>
                <a:latin typeface="Microsoft Sans Serif"/>
                <a:cs typeface="Microsoft Sans Serif"/>
              </a:rPr>
              <a:t>with </a:t>
            </a:r>
            <a:r>
              <a:rPr sz="2000" spc="-40" dirty="0">
                <a:solidFill>
                  <a:srgbClr val="1A1B17"/>
                </a:solidFill>
                <a:latin typeface="Microsoft Sans Serif"/>
                <a:cs typeface="Microsoft Sans Serif"/>
              </a:rPr>
              <a:t>an </a:t>
            </a:r>
            <a:r>
              <a:rPr sz="2000" spc="25" dirty="0">
                <a:solidFill>
                  <a:srgbClr val="1A1B17"/>
                </a:solidFill>
                <a:latin typeface="Microsoft Sans Serif"/>
                <a:cs typeface="Microsoft Sans Serif"/>
              </a:rPr>
              <a:t>outline </a:t>
            </a:r>
            <a:r>
              <a:rPr sz="2000" spc="40" dirty="0">
                <a:solidFill>
                  <a:srgbClr val="1A1B17"/>
                </a:solidFill>
                <a:latin typeface="Microsoft Sans Serif"/>
                <a:cs typeface="Microsoft Sans Serif"/>
              </a:rPr>
              <a:t>of </a:t>
            </a:r>
            <a:r>
              <a:rPr sz="2000" spc="45" dirty="0">
                <a:solidFill>
                  <a:srgbClr val="1A1B17"/>
                </a:solidFill>
                <a:latin typeface="Microsoft Sans Serif"/>
                <a:cs typeface="Microsoft Sans Serif"/>
              </a:rPr>
              <a:t> </a:t>
            </a:r>
            <a:r>
              <a:rPr sz="2000" spc="15" dirty="0">
                <a:solidFill>
                  <a:srgbClr val="1A1B17"/>
                </a:solidFill>
                <a:latin typeface="Microsoft Sans Serif"/>
                <a:cs typeface="Microsoft Sans Serif"/>
              </a:rPr>
              <a:t>topics</a:t>
            </a:r>
            <a:r>
              <a:rPr sz="2000" spc="-80"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5" dirty="0">
                <a:solidFill>
                  <a:srgbClr val="1A1B17"/>
                </a:solidFill>
                <a:latin typeface="Microsoft Sans Serif"/>
                <a:cs typeface="Microsoft Sans Serif"/>
              </a:rPr>
              <a:t> </a:t>
            </a:r>
            <a:r>
              <a:rPr sz="2000" spc="40" dirty="0">
                <a:solidFill>
                  <a:srgbClr val="1A1B17"/>
                </a:solidFill>
                <a:latin typeface="Microsoft Sans Serif"/>
                <a:cs typeface="Microsoft Sans Serif"/>
              </a:rPr>
              <a:t>identify</a:t>
            </a:r>
            <a:r>
              <a:rPr sz="2000" spc="-80" dirty="0">
                <a:solidFill>
                  <a:srgbClr val="1A1B17"/>
                </a:solidFill>
                <a:latin typeface="Microsoft Sans Serif"/>
                <a:cs typeface="Microsoft Sans Serif"/>
              </a:rPr>
              <a:t> </a:t>
            </a:r>
            <a:r>
              <a:rPr sz="2000" spc="15" dirty="0">
                <a:solidFill>
                  <a:srgbClr val="1A1B17"/>
                </a:solidFill>
                <a:latin typeface="Microsoft Sans Serif"/>
                <a:cs typeface="Microsoft Sans Serif"/>
              </a:rPr>
              <a:t>highlights,</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which</a:t>
            </a:r>
            <a:r>
              <a:rPr sz="2000" spc="-75" dirty="0">
                <a:solidFill>
                  <a:srgbClr val="1A1B17"/>
                </a:solidFill>
                <a:latin typeface="Microsoft Sans Serif"/>
                <a:cs typeface="Microsoft Sans Serif"/>
              </a:rPr>
              <a:t> </a:t>
            </a:r>
            <a:r>
              <a:rPr sz="2000" spc="-40" dirty="0">
                <a:solidFill>
                  <a:srgbClr val="1A1B17"/>
                </a:solidFill>
                <a:latin typeface="Microsoft Sans Serif"/>
                <a:cs typeface="Microsoft Sans Serif"/>
              </a:rPr>
              <a:t>can</a:t>
            </a:r>
            <a:r>
              <a:rPr sz="2000" spc="-80" dirty="0">
                <a:solidFill>
                  <a:srgbClr val="1A1B17"/>
                </a:solidFill>
                <a:latin typeface="Microsoft Sans Serif"/>
                <a:cs typeface="Microsoft Sans Serif"/>
              </a:rPr>
              <a:t> </a:t>
            </a:r>
            <a:r>
              <a:rPr sz="2000" spc="-25" dirty="0">
                <a:solidFill>
                  <a:srgbClr val="1A1B17"/>
                </a:solidFill>
                <a:latin typeface="Microsoft Sans Serif"/>
                <a:cs typeface="Microsoft Sans Serif"/>
              </a:rPr>
              <a:t>be</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applied </a:t>
            </a:r>
            <a:r>
              <a:rPr sz="2000" spc="-515" dirty="0">
                <a:solidFill>
                  <a:srgbClr val="1A1B17"/>
                </a:solidFill>
                <a:latin typeface="Microsoft Sans Serif"/>
                <a:cs typeface="Microsoft Sans Serif"/>
              </a:rPr>
              <a:t> </a:t>
            </a:r>
            <a:r>
              <a:rPr sz="2000" spc="80" dirty="0">
                <a:solidFill>
                  <a:srgbClr val="1A1B17"/>
                </a:solidFill>
                <a:latin typeface="Microsoft Sans Serif"/>
                <a:cs typeface="Microsoft Sans Serif"/>
              </a:rPr>
              <a:t>to</a:t>
            </a:r>
            <a:r>
              <a:rPr sz="2000" spc="-80" dirty="0">
                <a:solidFill>
                  <a:srgbClr val="1A1B17"/>
                </a:solidFill>
                <a:latin typeface="Microsoft Sans Serif"/>
                <a:cs typeface="Microsoft Sans Serif"/>
              </a:rPr>
              <a:t> </a:t>
            </a:r>
            <a:r>
              <a:rPr sz="2000" dirty="0">
                <a:solidFill>
                  <a:srgbClr val="1A1B17"/>
                </a:solidFill>
                <a:latin typeface="Microsoft Sans Serif"/>
                <a:cs typeface="Microsoft Sans Serif"/>
              </a:rPr>
              <a:t>whatever</a:t>
            </a:r>
            <a:r>
              <a:rPr sz="2000" spc="-75" dirty="0">
                <a:solidFill>
                  <a:srgbClr val="1A1B17"/>
                </a:solidFill>
                <a:latin typeface="Microsoft Sans Serif"/>
                <a:cs typeface="Microsoft Sans Serif"/>
              </a:rPr>
              <a:t> </a:t>
            </a:r>
            <a:r>
              <a:rPr sz="2000" spc="5" dirty="0">
                <a:solidFill>
                  <a:srgbClr val="1A1B17"/>
                </a:solidFill>
                <a:latin typeface="Microsoft Sans Serif"/>
                <a:cs typeface="Microsoft Sans Serif"/>
              </a:rPr>
              <a:t>subject</a:t>
            </a:r>
            <a:r>
              <a:rPr sz="2000" spc="-75" dirty="0">
                <a:solidFill>
                  <a:srgbClr val="1A1B17"/>
                </a:solidFill>
                <a:latin typeface="Microsoft Sans Serif"/>
                <a:cs typeface="Microsoft Sans Serif"/>
              </a:rPr>
              <a:t> </a:t>
            </a:r>
            <a:r>
              <a:rPr sz="2000" spc="5" dirty="0">
                <a:solidFill>
                  <a:srgbClr val="1A1B17"/>
                </a:solidFill>
                <a:latin typeface="Microsoft Sans Serif"/>
                <a:cs typeface="Microsoft Sans Serif"/>
              </a:rPr>
              <a:t>you</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plan</a:t>
            </a:r>
            <a:r>
              <a:rPr sz="2000" spc="-80" dirty="0">
                <a:solidFill>
                  <a:srgbClr val="1A1B17"/>
                </a:solidFill>
                <a:latin typeface="Microsoft Sans Serif"/>
                <a:cs typeface="Microsoft Sans Serif"/>
              </a:rPr>
              <a:t> </a:t>
            </a:r>
            <a:r>
              <a:rPr sz="2000" spc="-10" dirty="0">
                <a:solidFill>
                  <a:srgbClr val="1A1B17"/>
                </a:solidFill>
                <a:latin typeface="Microsoft Sans Serif"/>
                <a:cs typeface="Microsoft Sans Serif"/>
              </a:rPr>
              <a:t>on</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discussing.</a:t>
            </a:r>
            <a:endParaRPr sz="2000">
              <a:latin typeface="Microsoft Sans Serif"/>
              <a:cs typeface="Microsoft Sans Serif"/>
            </a:endParaRPr>
          </a:p>
        </p:txBody>
      </p:sp>
      <p:pic>
        <p:nvPicPr>
          <p:cNvPr id="5" name="object 5"/>
          <p:cNvPicPr/>
          <p:nvPr/>
        </p:nvPicPr>
        <p:blipFill>
          <a:blip r:embed="rId2" cstate="print"/>
          <a:stretch>
            <a:fillRect/>
          </a:stretch>
        </p:blipFill>
        <p:spPr>
          <a:xfrm>
            <a:off x="8842075" y="1028706"/>
            <a:ext cx="6162674" cy="4581524"/>
          </a:xfrm>
          <a:prstGeom prst="rect">
            <a:avLst/>
          </a:prstGeom>
        </p:spPr>
      </p:pic>
      <p:pic>
        <p:nvPicPr>
          <p:cNvPr id="6" name="object 6"/>
          <p:cNvPicPr/>
          <p:nvPr/>
        </p:nvPicPr>
        <p:blipFill>
          <a:blip r:embed="rId3" cstate="print"/>
          <a:stretch>
            <a:fillRect/>
          </a:stretch>
        </p:blipFill>
        <p:spPr>
          <a:xfrm>
            <a:off x="8842075" y="6118294"/>
            <a:ext cx="6162674" cy="3143249"/>
          </a:xfrm>
          <a:prstGeom prst="rect">
            <a:avLst/>
          </a:prstGeom>
        </p:spPr>
      </p:pic>
      <p:sp>
        <p:nvSpPr>
          <p:cNvPr id="7" name="object 7"/>
          <p:cNvSpPr/>
          <p:nvPr/>
        </p:nvSpPr>
        <p:spPr>
          <a:xfrm>
            <a:off x="1028700" y="1028705"/>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8" name="object 8"/>
          <p:cNvSpPr txBox="1">
            <a:spLocks noGrp="1"/>
          </p:cNvSpPr>
          <p:nvPr>
            <p:ph type="title"/>
          </p:nvPr>
        </p:nvSpPr>
        <p:spPr>
          <a:xfrm>
            <a:off x="1281531" y="1208434"/>
            <a:ext cx="402590" cy="482600"/>
          </a:xfrm>
          <a:prstGeom prst="rect">
            <a:avLst/>
          </a:prstGeom>
        </p:spPr>
        <p:txBody>
          <a:bodyPr vert="horz" wrap="square" lIns="0" tIns="12700" rIns="0" bIns="0" rtlCol="0">
            <a:spAutoFit/>
          </a:bodyPr>
          <a:lstStyle/>
          <a:p>
            <a:pPr marL="12700">
              <a:lnSpc>
                <a:spcPct val="100000"/>
              </a:lnSpc>
              <a:spcBef>
                <a:spcPts val="100"/>
              </a:spcBef>
            </a:pPr>
            <a:r>
              <a:rPr spc="80" dirty="0"/>
              <a:t>X</a:t>
            </a:r>
            <a:r>
              <a:rPr spc="-25" dirty="0"/>
              <a:t>I</a:t>
            </a:r>
          </a:p>
        </p:txBody>
      </p:sp>
      <p:sp>
        <p:nvSpPr>
          <p:cNvPr id="9" name="object 9"/>
          <p:cNvSpPr/>
          <p:nvPr/>
        </p:nvSpPr>
        <p:spPr>
          <a:xfrm>
            <a:off x="15994822" y="1028706"/>
            <a:ext cx="28575" cy="82296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CCA63C"/>
          </a:solidFill>
        </p:spPr>
        <p:txBody>
          <a:bodyPr wrap="square" lIns="0" tIns="0" rIns="0" bIns="0" rtlCol="0"/>
          <a:lstStyle/>
          <a:p>
            <a:endParaRPr/>
          </a:p>
        </p:txBody>
      </p:sp>
      <p:pic>
        <p:nvPicPr>
          <p:cNvPr id="11" name="object 11"/>
          <p:cNvPicPr/>
          <p:nvPr/>
        </p:nvPicPr>
        <p:blipFill>
          <a:blip r:embed="rId4" cstate="print"/>
          <a:stretch>
            <a:fillRect/>
          </a:stretch>
        </p:blipFill>
        <p:spPr>
          <a:xfrm>
            <a:off x="16981171" y="9040111"/>
            <a:ext cx="218999" cy="218836"/>
          </a:xfrm>
          <a:prstGeom prst="rect">
            <a:avLst/>
          </a:prstGeom>
        </p:spPr>
      </p:pic>
      <p:pic>
        <p:nvPicPr>
          <p:cNvPr id="12" name="object 12"/>
          <p:cNvPicPr/>
          <p:nvPr/>
        </p:nvPicPr>
        <p:blipFill>
          <a:blip r:embed="rId4" cstate="print"/>
          <a:stretch>
            <a:fillRect/>
          </a:stretch>
        </p:blipFill>
        <p:spPr>
          <a:xfrm>
            <a:off x="16981171" y="8302817"/>
            <a:ext cx="218999" cy="218836"/>
          </a:xfrm>
          <a:prstGeom prst="rect">
            <a:avLst/>
          </a:prstGeom>
        </p:spPr>
      </p:pic>
      <p:pic>
        <p:nvPicPr>
          <p:cNvPr id="13" name="object 13"/>
          <p:cNvPicPr/>
          <p:nvPr/>
        </p:nvPicPr>
        <p:blipFill>
          <a:blip r:embed="rId5" cstate="print"/>
          <a:stretch>
            <a:fillRect/>
          </a:stretch>
        </p:blipFill>
        <p:spPr>
          <a:xfrm>
            <a:off x="16979906" y="8672660"/>
            <a:ext cx="219074" cy="21907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3254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CCA63C"/>
          </a:solidFill>
        </p:spPr>
        <p:txBody>
          <a:bodyPr wrap="square" lIns="0" tIns="0" rIns="0" bIns="0" rtlCol="0"/>
          <a:lstStyle/>
          <a:p>
            <a:endParaRPr/>
          </a:p>
        </p:txBody>
      </p:sp>
      <p:sp>
        <p:nvSpPr>
          <p:cNvPr id="3" name="object 3"/>
          <p:cNvSpPr txBox="1"/>
          <p:nvPr/>
        </p:nvSpPr>
        <p:spPr>
          <a:xfrm>
            <a:off x="993768" y="5660229"/>
            <a:ext cx="266700" cy="3611245"/>
          </a:xfrm>
          <a:prstGeom prst="rect">
            <a:avLst/>
          </a:prstGeom>
        </p:spPr>
        <p:txBody>
          <a:bodyPr vert="vert270" wrap="square" lIns="0" tIns="8890" rIns="0" bIns="0" rtlCol="0">
            <a:spAutoFit/>
          </a:bodyPr>
          <a:lstStyle/>
          <a:p>
            <a:pPr marL="12700">
              <a:lnSpc>
                <a:spcPct val="100000"/>
              </a:lnSpc>
              <a:spcBef>
                <a:spcPts val="70"/>
              </a:spcBef>
            </a:pPr>
            <a:r>
              <a:rPr sz="1500" spc="-25" dirty="0">
                <a:solidFill>
                  <a:srgbClr val="1A1B17"/>
                </a:solidFill>
                <a:latin typeface="Microsoft Sans Serif"/>
                <a:cs typeface="Microsoft Sans Serif"/>
              </a:rPr>
              <a:t>ZIMCORE</a:t>
            </a:r>
            <a:r>
              <a:rPr sz="1500" spc="25" dirty="0">
                <a:solidFill>
                  <a:srgbClr val="1A1B17"/>
                </a:solidFill>
                <a:latin typeface="Microsoft Sans Serif"/>
                <a:cs typeface="Microsoft Sans Serif"/>
              </a:rPr>
              <a:t> </a:t>
            </a:r>
            <a:r>
              <a:rPr sz="1500" spc="-35" dirty="0">
                <a:solidFill>
                  <a:srgbClr val="1A1B17"/>
                </a:solidFill>
                <a:latin typeface="Microsoft Sans Serif"/>
                <a:cs typeface="Microsoft Sans Serif"/>
              </a:rPr>
              <a:t>HUBS</a:t>
            </a:r>
            <a:r>
              <a:rPr sz="1500" spc="25" dirty="0">
                <a:solidFill>
                  <a:srgbClr val="1A1B17"/>
                </a:solidFill>
                <a:latin typeface="Microsoft Sans Serif"/>
                <a:cs typeface="Microsoft Sans Serif"/>
              </a:rPr>
              <a:t> </a:t>
            </a:r>
            <a:r>
              <a:rPr sz="1500" spc="15" dirty="0">
                <a:solidFill>
                  <a:srgbClr val="1A1B17"/>
                </a:solidFill>
                <a:latin typeface="Microsoft Sans Serif"/>
                <a:cs typeface="Microsoft Sans Serif"/>
              </a:rPr>
              <a:t>|</a:t>
            </a:r>
            <a:r>
              <a:rPr sz="1500" spc="25" dirty="0">
                <a:solidFill>
                  <a:srgbClr val="1A1B17"/>
                </a:solidFill>
                <a:latin typeface="Microsoft Sans Serif"/>
                <a:cs typeface="Microsoft Sans Serif"/>
              </a:rPr>
              <a:t> </a:t>
            </a:r>
            <a:r>
              <a:rPr sz="1500" spc="-55" dirty="0">
                <a:solidFill>
                  <a:srgbClr val="1A1B17"/>
                </a:solidFill>
                <a:latin typeface="Microsoft Sans Serif"/>
                <a:cs typeface="Microsoft Sans Serif"/>
              </a:rPr>
              <a:t>TOWN</a:t>
            </a:r>
            <a:r>
              <a:rPr sz="1500" spc="25" dirty="0">
                <a:solidFill>
                  <a:srgbClr val="1A1B17"/>
                </a:solidFill>
                <a:latin typeface="Microsoft Sans Serif"/>
                <a:cs typeface="Microsoft Sans Serif"/>
              </a:rPr>
              <a:t> </a:t>
            </a:r>
            <a:r>
              <a:rPr sz="1500" spc="15" dirty="0">
                <a:solidFill>
                  <a:srgbClr val="1A1B17"/>
                </a:solidFill>
                <a:latin typeface="Microsoft Sans Serif"/>
                <a:cs typeface="Microsoft Sans Serif"/>
              </a:rPr>
              <a:t>HALL</a:t>
            </a:r>
            <a:r>
              <a:rPr sz="1500" spc="25" dirty="0">
                <a:solidFill>
                  <a:srgbClr val="1A1B17"/>
                </a:solidFill>
                <a:latin typeface="Microsoft Sans Serif"/>
                <a:cs typeface="Microsoft Sans Serif"/>
              </a:rPr>
              <a:t> </a:t>
            </a:r>
            <a:r>
              <a:rPr sz="1500" spc="-35" dirty="0">
                <a:solidFill>
                  <a:srgbClr val="1A1B17"/>
                </a:solidFill>
                <a:latin typeface="Microsoft Sans Serif"/>
                <a:cs typeface="Microsoft Sans Serif"/>
              </a:rPr>
              <a:t>MEETING</a:t>
            </a:r>
            <a:endParaRPr sz="1500">
              <a:latin typeface="Microsoft Sans Serif"/>
              <a:cs typeface="Microsoft Sans Serif"/>
            </a:endParaRPr>
          </a:p>
        </p:txBody>
      </p:sp>
      <p:sp>
        <p:nvSpPr>
          <p:cNvPr id="5" name="object 5"/>
          <p:cNvSpPr txBox="1">
            <a:spLocks noGrp="1"/>
          </p:cNvSpPr>
          <p:nvPr>
            <p:ph type="title"/>
          </p:nvPr>
        </p:nvSpPr>
        <p:spPr>
          <a:xfrm>
            <a:off x="3202714" y="896284"/>
            <a:ext cx="5210810" cy="2795905"/>
          </a:xfrm>
          <a:prstGeom prst="rect">
            <a:avLst/>
          </a:prstGeom>
        </p:spPr>
        <p:txBody>
          <a:bodyPr vert="horz" wrap="square" lIns="0" tIns="151130" rIns="0" bIns="0" rtlCol="0">
            <a:spAutoFit/>
          </a:bodyPr>
          <a:lstStyle/>
          <a:p>
            <a:pPr marL="12700" marR="5080">
              <a:lnSpc>
                <a:spcPts val="10410"/>
              </a:lnSpc>
              <a:spcBef>
                <a:spcPts val="1190"/>
              </a:spcBef>
            </a:pPr>
            <a:r>
              <a:rPr sz="9500" spc="30" dirty="0">
                <a:solidFill>
                  <a:srgbClr val="1A1B17"/>
                </a:solidFill>
              </a:rPr>
              <a:t>T</a:t>
            </a:r>
            <a:r>
              <a:rPr sz="9500" spc="-770" dirty="0">
                <a:solidFill>
                  <a:srgbClr val="1A1B17"/>
                </a:solidFill>
              </a:rPr>
              <a:t>o</a:t>
            </a:r>
            <a:r>
              <a:rPr sz="9500" spc="-1085" dirty="0">
                <a:solidFill>
                  <a:srgbClr val="1A1B17"/>
                </a:solidFill>
              </a:rPr>
              <a:t>w</a:t>
            </a:r>
            <a:r>
              <a:rPr sz="9500" spc="-740" dirty="0">
                <a:solidFill>
                  <a:srgbClr val="1A1B17"/>
                </a:solidFill>
              </a:rPr>
              <a:t>n</a:t>
            </a:r>
            <a:r>
              <a:rPr sz="9500" spc="130" dirty="0">
                <a:solidFill>
                  <a:srgbClr val="1A1B17"/>
                </a:solidFill>
              </a:rPr>
              <a:t> </a:t>
            </a:r>
            <a:r>
              <a:rPr sz="9500" spc="395" dirty="0">
                <a:solidFill>
                  <a:srgbClr val="1A1B17"/>
                </a:solidFill>
              </a:rPr>
              <a:t>H</a:t>
            </a:r>
            <a:r>
              <a:rPr sz="9500" spc="-1090" dirty="0">
                <a:solidFill>
                  <a:srgbClr val="1A1B17"/>
                </a:solidFill>
              </a:rPr>
              <a:t>a</a:t>
            </a:r>
            <a:r>
              <a:rPr sz="9500" spc="-390" dirty="0">
                <a:solidFill>
                  <a:srgbClr val="1A1B17"/>
                </a:solidFill>
              </a:rPr>
              <a:t>l</a:t>
            </a:r>
            <a:r>
              <a:rPr sz="9500" spc="-310" dirty="0">
                <a:solidFill>
                  <a:srgbClr val="1A1B17"/>
                </a:solidFill>
              </a:rPr>
              <a:t>l  </a:t>
            </a:r>
            <a:r>
              <a:rPr sz="9500" spc="-844" dirty="0">
                <a:solidFill>
                  <a:srgbClr val="1A1B17"/>
                </a:solidFill>
              </a:rPr>
              <a:t>Summary</a:t>
            </a:r>
            <a:endParaRPr sz="9500"/>
          </a:p>
        </p:txBody>
      </p:sp>
      <p:sp>
        <p:nvSpPr>
          <p:cNvPr id="6" name="object 6"/>
          <p:cNvSpPr/>
          <p:nvPr/>
        </p:nvSpPr>
        <p:spPr>
          <a:xfrm>
            <a:off x="10964018" y="5902630"/>
            <a:ext cx="5819775" cy="28575"/>
          </a:xfrm>
          <a:custGeom>
            <a:avLst/>
            <a:gdLst/>
            <a:ahLst/>
            <a:cxnLst/>
            <a:rect l="l" t="t" r="r" b="b"/>
            <a:pathLst>
              <a:path w="5819775" h="28575">
                <a:moveTo>
                  <a:pt x="5819774" y="28574"/>
                </a:moveTo>
                <a:lnTo>
                  <a:pt x="0" y="28574"/>
                </a:lnTo>
                <a:lnTo>
                  <a:pt x="0" y="0"/>
                </a:lnTo>
                <a:lnTo>
                  <a:pt x="5819774" y="0"/>
                </a:lnTo>
                <a:lnTo>
                  <a:pt x="5819774" y="28574"/>
                </a:lnTo>
                <a:close/>
              </a:path>
            </a:pathLst>
          </a:custGeom>
          <a:solidFill>
            <a:srgbClr val="CCA63C"/>
          </a:solidFill>
        </p:spPr>
        <p:txBody>
          <a:bodyPr wrap="square" lIns="0" tIns="0" rIns="0" bIns="0" rtlCol="0"/>
          <a:lstStyle/>
          <a:p>
            <a:endParaRPr/>
          </a:p>
        </p:txBody>
      </p:sp>
      <p:sp>
        <p:nvSpPr>
          <p:cNvPr id="7" name="object 7"/>
          <p:cNvSpPr/>
          <p:nvPr/>
        </p:nvSpPr>
        <p:spPr>
          <a:xfrm>
            <a:off x="10964018" y="6855130"/>
            <a:ext cx="5819775" cy="28575"/>
          </a:xfrm>
          <a:custGeom>
            <a:avLst/>
            <a:gdLst/>
            <a:ahLst/>
            <a:cxnLst/>
            <a:rect l="l" t="t" r="r" b="b"/>
            <a:pathLst>
              <a:path w="5819775" h="28575">
                <a:moveTo>
                  <a:pt x="5819774" y="28574"/>
                </a:moveTo>
                <a:lnTo>
                  <a:pt x="0" y="28574"/>
                </a:lnTo>
                <a:lnTo>
                  <a:pt x="0" y="0"/>
                </a:lnTo>
                <a:lnTo>
                  <a:pt x="5819774" y="0"/>
                </a:lnTo>
                <a:lnTo>
                  <a:pt x="5819774" y="28574"/>
                </a:lnTo>
                <a:close/>
              </a:path>
            </a:pathLst>
          </a:custGeom>
          <a:solidFill>
            <a:srgbClr val="CCA63C"/>
          </a:solidFill>
        </p:spPr>
        <p:txBody>
          <a:bodyPr wrap="square" lIns="0" tIns="0" rIns="0" bIns="0" rtlCol="0"/>
          <a:lstStyle/>
          <a:p>
            <a:endParaRPr/>
          </a:p>
        </p:txBody>
      </p:sp>
      <p:grpSp>
        <p:nvGrpSpPr>
          <p:cNvPr id="8" name="object 8"/>
          <p:cNvGrpSpPr/>
          <p:nvPr/>
        </p:nvGrpSpPr>
        <p:grpSpPr>
          <a:xfrm>
            <a:off x="10966443" y="6200298"/>
            <a:ext cx="415925" cy="381000"/>
            <a:chOff x="10966443" y="6200298"/>
            <a:chExt cx="415925" cy="381000"/>
          </a:xfrm>
        </p:grpSpPr>
        <p:sp>
          <p:nvSpPr>
            <p:cNvPr id="9" name="object 9"/>
            <p:cNvSpPr/>
            <p:nvPr/>
          </p:nvSpPr>
          <p:spPr>
            <a:xfrm>
              <a:off x="10974868" y="6291851"/>
              <a:ext cx="280035" cy="280035"/>
            </a:xfrm>
            <a:custGeom>
              <a:avLst/>
              <a:gdLst/>
              <a:ahLst/>
              <a:cxnLst/>
              <a:rect l="l" t="t" r="r" b="b"/>
              <a:pathLst>
                <a:path w="280034" h="280034">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10" name="object 10"/>
            <p:cNvSpPr/>
            <p:nvPr/>
          </p:nvSpPr>
          <p:spPr>
            <a:xfrm>
              <a:off x="10966443" y="6281928"/>
              <a:ext cx="297180" cy="299720"/>
            </a:xfrm>
            <a:custGeom>
              <a:avLst/>
              <a:gdLst/>
              <a:ahLst/>
              <a:cxnLst/>
              <a:rect l="l" t="t" r="r" b="b"/>
              <a:pathLst>
                <a:path w="297179" h="299720">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20">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11" name="object 11"/>
            <p:cNvSpPr/>
            <p:nvPr/>
          </p:nvSpPr>
          <p:spPr>
            <a:xfrm>
              <a:off x="11012396" y="6200298"/>
              <a:ext cx="370205" cy="332105"/>
            </a:xfrm>
            <a:custGeom>
              <a:avLst/>
              <a:gdLst/>
              <a:ahLst/>
              <a:cxnLst/>
              <a:rect l="l" t="t" r="r" b="b"/>
              <a:pathLst>
                <a:path w="370204" h="332104">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4">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sp>
        <p:nvSpPr>
          <p:cNvPr id="12" name="object 12"/>
          <p:cNvSpPr txBox="1"/>
          <p:nvPr/>
        </p:nvSpPr>
        <p:spPr>
          <a:xfrm>
            <a:off x="11562460" y="6139290"/>
            <a:ext cx="4798695" cy="406400"/>
          </a:xfrm>
          <a:prstGeom prst="rect">
            <a:avLst/>
          </a:prstGeom>
        </p:spPr>
        <p:txBody>
          <a:bodyPr vert="horz" wrap="square" lIns="0" tIns="12700" rIns="0" bIns="0" rtlCol="0">
            <a:spAutoFit/>
          </a:bodyPr>
          <a:lstStyle/>
          <a:p>
            <a:pPr marL="12700">
              <a:lnSpc>
                <a:spcPct val="100000"/>
              </a:lnSpc>
              <a:spcBef>
                <a:spcPts val="100"/>
              </a:spcBef>
            </a:pPr>
            <a:r>
              <a:rPr sz="2500" spc="-300" dirty="0">
                <a:solidFill>
                  <a:srgbClr val="1A1B17"/>
                </a:solidFill>
                <a:latin typeface="Microsoft Sans Serif"/>
                <a:cs typeface="Microsoft Sans Serif"/>
              </a:rPr>
              <a:t>W</a:t>
            </a:r>
            <a:r>
              <a:rPr sz="2500" spc="-50" dirty="0">
                <a:solidFill>
                  <a:srgbClr val="1A1B17"/>
                </a:solidFill>
                <a:latin typeface="Microsoft Sans Serif"/>
                <a:cs typeface="Microsoft Sans Serif"/>
              </a:rPr>
              <a:t>e</a:t>
            </a:r>
            <a:r>
              <a:rPr sz="2500" spc="-155" dirty="0">
                <a:solidFill>
                  <a:srgbClr val="1A1B17"/>
                </a:solidFill>
                <a:latin typeface="Microsoft Sans Serif"/>
                <a:cs typeface="Microsoft Sans Serif"/>
              </a:rPr>
              <a:t> </a:t>
            </a:r>
            <a:r>
              <a:rPr sz="2500" spc="-40" dirty="0">
                <a:solidFill>
                  <a:srgbClr val="1A1B17"/>
                </a:solidFill>
                <a:latin typeface="Microsoft Sans Serif"/>
                <a:cs typeface="Microsoft Sans Serif"/>
              </a:rPr>
              <a:t>c</a:t>
            </a:r>
            <a:r>
              <a:rPr sz="2500" spc="-120" dirty="0">
                <a:solidFill>
                  <a:srgbClr val="1A1B17"/>
                </a:solidFill>
                <a:latin typeface="Microsoft Sans Serif"/>
                <a:cs typeface="Microsoft Sans Serif"/>
              </a:rPr>
              <a:t>a</a:t>
            </a:r>
            <a:r>
              <a:rPr sz="2500" spc="15" dirty="0">
                <a:solidFill>
                  <a:srgbClr val="1A1B17"/>
                </a:solidFill>
                <a:latin typeface="Microsoft Sans Serif"/>
                <a:cs typeface="Microsoft Sans Serif"/>
              </a:rPr>
              <a:t>n</a:t>
            </a:r>
            <a:r>
              <a:rPr sz="2500" spc="-155" dirty="0">
                <a:solidFill>
                  <a:srgbClr val="1A1B17"/>
                </a:solidFill>
                <a:latin typeface="Microsoft Sans Serif"/>
                <a:cs typeface="Microsoft Sans Serif"/>
              </a:rPr>
              <a:t> </a:t>
            </a:r>
            <a:r>
              <a:rPr sz="2500" spc="-30" dirty="0">
                <a:solidFill>
                  <a:srgbClr val="1A1B17"/>
                </a:solidFill>
                <a:latin typeface="Microsoft Sans Serif"/>
                <a:cs typeface="Microsoft Sans Serif"/>
              </a:rPr>
              <a:t>d</a:t>
            </a:r>
            <a:r>
              <a:rPr sz="2500" dirty="0">
                <a:solidFill>
                  <a:srgbClr val="1A1B17"/>
                </a:solidFill>
                <a:latin typeface="Microsoft Sans Serif"/>
                <a:cs typeface="Microsoft Sans Serif"/>
              </a:rPr>
              <a:t>o</a:t>
            </a:r>
            <a:r>
              <a:rPr sz="2500" spc="-155" dirty="0">
                <a:solidFill>
                  <a:srgbClr val="1A1B17"/>
                </a:solidFill>
                <a:latin typeface="Microsoft Sans Serif"/>
                <a:cs typeface="Microsoft Sans Serif"/>
              </a:rPr>
              <a:t> </a:t>
            </a:r>
            <a:r>
              <a:rPr sz="2500" spc="200" dirty="0">
                <a:solidFill>
                  <a:srgbClr val="1A1B17"/>
                </a:solidFill>
                <a:latin typeface="Microsoft Sans Serif"/>
                <a:cs typeface="Microsoft Sans Serif"/>
              </a:rPr>
              <a:t>t</a:t>
            </a:r>
            <a:r>
              <a:rPr sz="2500" spc="-25" dirty="0">
                <a:solidFill>
                  <a:srgbClr val="1A1B17"/>
                </a:solidFill>
                <a:latin typeface="Microsoft Sans Serif"/>
                <a:cs typeface="Microsoft Sans Serif"/>
              </a:rPr>
              <a:t>h</a:t>
            </a:r>
            <a:r>
              <a:rPr sz="2500" spc="20" dirty="0">
                <a:solidFill>
                  <a:srgbClr val="1A1B17"/>
                </a:solidFill>
                <a:latin typeface="Microsoft Sans Serif"/>
                <a:cs typeface="Microsoft Sans Serif"/>
              </a:rPr>
              <a:t>i</a:t>
            </a:r>
            <a:r>
              <a:rPr sz="2500" spc="-80" dirty="0">
                <a:solidFill>
                  <a:srgbClr val="1A1B17"/>
                </a:solidFill>
                <a:latin typeface="Microsoft Sans Serif"/>
                <a:cs typeface="Microsoft Sans Serif"/>
              </a:rPr>
              <a:t>s</a:t>
            </a:r>
            <a:r>
              <a:rPr sz="2500" spc="-155" dirty="0">
                <a:solidFill>
                  <a:srgbClr val="1A1B17"/>
                </a:solidFill>
                <a:latin typeface="Microsoft Sans Serif"/>
                <a:cs typeface="Microsoft Sans Serif"/>
              </a:rPr>
              <a:t> </a:t>
            </a:r>
            <a:r>
              <a:rPr sz="2500" spc="20" dirty="0">
                <a:solidFill>
                  <a:srgbClr val="1A1B17"/>
                </a:solidFill>
                <a:latin typeface="Microsoft Sans Serif"/>
                <a:cs typeface="Microsoft Sans Serif"/>
              </a:rPr>
              <a:t>i</a:t>
            </a:r>
            <a:r>
              <a:rPr sz="2500" spc="135" dirty="0">
                <a:solidFill>
                  <a:srgbClr val="1A1B17"/>
                </a:solidFill>
                <a:latin typeface="Microsoft Sans Serif"/>
                <a:cs typeface="Microsoft Sans Serif"/>
              </a:rPr>
              <a:t>f</a:t>
            </a:r>
            <a:r>
              <a:rPr sz="2500" spc="-155" dirty="0">
                <a:solidFill>
                  <a:srgbClr val="1A1B17"/>
                </a:solidFill>
                <a:latin typeface="Microsoft Sans Serif"/>
                <a:cs typeface="Microsoft Sans Serif"/>
              </a:rPr>
              <a:t> </a:t>
            </a:r>
            <a:r>
              <a:rPr sz="2500" spc="-60" dirty="0">
                <a:solidFill>
                  <a:srgbClr val="1A1B17"/>
                </a:solidFill>
                <a:latin typeface="Microsoft Sans Serif"/>
                <a:cs typeface="Microsoft Sans Serif"/>
              </a:rPr>
              <a:t>w</a:t>
            </a:r>
            <a:r>
              <a:rPr sz="2500" spc="-50" dirty="0">
                <a:solidFill>
                  <a:srgbClr val="1A1B17"/>
                </a:solidFill>
                <a:latin typeface="Microsoft Sans Serif"/>
                <a:cs typeface="Microsoft Sans Serif"/>
              </a:rPr>
              <a:t>e</a:t>
            </a:r>
            <a:r>
              <a:rPr sz="2500" spc="-155" dirty="0">
                <a:solidFill>
                  <a:srgbClr val="1A1B17"/>
                </a:solidFill>
                <a:latin typeface="Microsoft Sans Serif"/>
                <a:cs typeface="Microsoft Sans Serif"/>
              </a:rPr>
              <a:t> </a:t>
            </a:r>
            <a:r>
              <a:rPr sz="2500" spc="-60" dirty="0">
                <a:solidFill>
                  <a:srgbClr val="1A1B17"/>
                </a:solidFill>
                <a:latin typeface="Microsoft Sans Serif"/>
                <a:cs typeface="Microsoft Sans Serif"/>
              </a:rPr>
              <a:t>w</a:t>
            </a:r>
            <a:r>
              <a:rPr sz="2500" spc="-40" dirty="0">
                <a:solidFill>
                  <a:srgbClr val="1A1B17"/>
                </a:solidFill>
                <a:latin typeface="Microsoft Sans Serif"/>
                <a:cs typeface="Microsoft Sans Serif"/>
              </a:rPr>
              <a:t>o</a:t>
            </a:r>
            <a:r>
              <a:rPr sz="2500" spc="100" dirty="0">
                <a:solidFill>
                  <a:srgbClr val="1A1B17"/>
                </a:solidFill>
                <a:latin typeface="Microsoft Sans Serif"/>
                <a:cs typeface="Microsoft Sans Serif"/>
              </a:rPr>
              <a:t>r</a:t>
            </a:r>
            <a:r>
              <a:rPr sz="2500" spc="75" dirty="0">
                <a:solidFill>
                  <a:srgbClr val="1A1B17"/>
                </a:solidFill>
                <a:latin typeface="Microsoft Sans Serif"/>
                <a:cs typeface="Microsoft Sans Serif"/>
              </a:rPr>
              <a:t>k</a:t>
            </a:r>
            <a:r>
              <a:rPr sz="2500" spc="-155" dirty="0">
                <a:solidFill>
                  <a:srgbClr val="1A1B17"/>
                </a:solidFill>
                <a:latin typeface="Microsoft Sans Serif"/>
                <a:cs typeface="Microsoft Sans Serif"/>
              </a:rPr>
              <a:t> </a:t>
            </a:r>
            <a:r>
              <a:rPr sz="2500" spc="200" dirty="0">
                <a:solidFill>
                  <a:srgbClr val="1A1B17"/>
                </a:solidFill>
                <a:latin typeface="Microsoft Sans Serif"/>
                <a:cs typeface="Microsoft Sans Serif"/>
              </a:rPr>
              <a:t>t</a:t>
            </a:r>
            <a:r>
              <a:rPr sz="2500" spc="-40" dirty="0">
                <a:solidFill>
                  <a:srgbClr val="1A1B17"/>
                </a:solidFill>
                <a:latin typeface="Microsoft Sans Serif"/>
                <a:cs typeface="Microsoft Sans Serif"/>
              </a:rPr>
              <a:t>o</a:t>
            </a:r>
            <a:r>
              <a:rPr sz="2500" spc="-25" dirty="0">
                <a:solidFill>
                  <a:srgbClr val="1A1B17"/>
                </a:solidFill>
                <a:latin typeface="Microsoft Sans Serif"/>
                <a:cs typeface="Microsoft Sans Serif"/>
              </a:rPr>
              <a:t>g</a:t>
            </a:r>
            <a:r>
              <a:rPr sz="2500" spc="-90" dirty="0">
                <a:solidFill>
                  <a:srgbClr val="1A1B17"/>
                </a:solidFill>
                <a:latin typeface="Microsoft Sans Serif"/>
                <a:cs typeface="Microsoft Sans Serif"/>
              </a:rPr>
              <a:t>e</a:t>
            </a:r>
            <a:r>
              <a:rPr sz="2500" spc="200" dirty="0">
                <a:solidFill>
                  <a:srgbClr val="1A1B17"/>
                </a:solidFill>
                <a:latin typeface="Microsoft Sans Serif"/>
                <a:cs typeface="Microsoft Sans Serif"/>
              </a:rPr>
              <a:t>t</a:t>
            </a:r>
            <a:r>
              <a:rPr sz="2500" spc="-25" dirty="0">
                <a:solidFill>
                  <a:srgbClr val="1A1B17"/>
                </a:solidFill>
                <a:latin typeface="Microsoft Sans Serif"/>
                <a:cs typeface="Microsoft Sans Serif"/>
              </a:rPr>
              <a:t>h</a:t>
            </a:r>
            <a:r>
              <a:rPr sz="2500" spc="-90" dirty="0">
                <a:solidFill>
                  <a:srgbClr val="1A1B17"/>
                </a:solidFill>
                <a:latin typeface="Microsoft Sans Serif"/>
                <a:cs typeface="Microsoft Sans Serif"/>
              </a:rPr>
              <a:t>e</a:t>
            </a:r>
            <a:r>
              <a:rPr sz="2500" spc="100" dirty="0">
                <a:solidFill>
                  <a:srgbClr val="1A1B17"/>
                </a:solidFill>
                <a:latin typeface="Microsoft Sans Serif"/>
                <a:cs typeface="Microsoft Sans Serif"/>
              </a:rPr>
              <a:t>r</a:t>
            </a:r>
            <a:r>
              <a:rPr sz="2500" spc="-135" dirty="0">
                <a:solidFill>
                  <a:srgbClr val="1A1B17"/>
                </a:solidFill>
                <a:latin typeface="Microsoft Sans Serif"/>
                <a:cs typeface="Microsoft Sans Serif"/>
              </a:rPr>
              <a:t>.</a:t>
            </a:r>
            <a:endParaRPr sz="2500">
              <a:latin typeface="Microsoft Sans Serif"/>
              <a:cs typeface="Microsoft Sans Serif"/>
            </a:endParaRPr>
          </a:p>
        </p:txBody>
      </p:sp>
      <p:sp>
        <p:nvSpPr>
          <p:cNvPr id="13" name="object 13"/>
          <p:cNvSpPr txBox="1"/>
          <p:nvPr/>
        </p:nvSpPr>
        <p:spPr>
          <a:xfrm>
            <a:off x="10951318" y="7249562"/>
            <a:ext cx="5708650" cy="1776095"/>
          </a:xfrm>
          <a:prstGeom prst="rect">
            <a:avLst/>
          </a:prstGeom>
        </p:spPr>
        <p:txBody>
          <a:bodyPr vert="horz" wrap="square" lIns="0" tIns="12700" rIns="0" bIns="0" rtlCol="0">
            <a:spAutoFit/>
          </a:bodyPr>
          <a:lstStyle/>
          <a:p>
            <a:pPr marL="12700" marR="5080">
              <a:lnSpc>
                <a:spcPct val="114799"/>
              </a:lnSpc>
              <a:spcBef>
                <a:spcPts val="100"/>
              </a:spcBef>
            </a:pPr>
            <a:r>
              <a:rPr sz="2000" dirty="0">
                <a:solidFill>
                  <a:srgbClr val="1A1B17"/>
                </a:solidFill>
                <a:latin typeface="Microsoft Sans Serif"/>
                <a:cs typeface="Microsoft Sans Serif"/>
              </a:rPr>
              <a:t>Presentations </a:t>
            </a:r>
            <a:r>
              <a:rPr sz="2000" spc="-15" dirty="0">
                <a:solidFill>
                  <a:srgbClr val="1A1B17"/>
                </a:solidFill>
                <a:latin typeface="Microsoft Sans Serif"/>
                <a:cs typeface="Microsoft Sans Serif"/>
              </a:rPr>
              <a:t>are </a:t>
            </a:r>
            <a:r>
              <a:rPr sz="2000" spc="20" dirty="0">
                <a:solidFill>
                  <a:srgbClr val="1A1B17"/>
                </a:solidFill>
                <a:latin typeface="Microsoft Sans Serif"/>
                <a:cs typeface="Microsoft Sans Serif"/>
              </a:rPr>
              <a:t>tools </a:t>
            </a:r>
            <a:r>
              <a:rPr sz="2000" spc="70" dirty="0">
                <a:solidFill>
                  <a:srgbClr val="1A1B17"/>
                </a:solidFill>
                <a:latin typeface="Microsoft Sans Serif"/>
                <a:cs typeface="Microsoft Sans Serif"/>
              </a:rPr>
              <a:t>that </a:t>
            </a:r>
            <a:r>
              <a:rPr sz="2000" spc="-40" dirty="0">
                <a:solidFill>
                  <a:srgbClr val="1A1B17"/>
                </a:solidFill>
                <a:latin typeface="Microsoft Sans Serif"/>
                <a:cs typeface="Microsoft Sans Serif"/>
              </a:rPr>
              <a:t>can </a:t>
            </a:r>
            <a:r>
              <a:rPr sz="2000" spc="-25" dirty="0">
                <a:solidFill>
                  <a:srgbClr val="1A1B17"/>
                </a:solidFill>
                <a:latin typeface="Microsoft Sans Serif"/>
                <a:cs typeface="Microsoft Sans Serif"/>
              </a:rPr>
              <a:t>be </a:t>
            </a:r>
            <a:r>
              <a:rPr sz="2000" spc="-35" dirty="0">
                <a:solidFill>
                  <a:srgbClr val="1A1B17"/>
                </a:solidFill>
                <a:latin typeface="Microsoft Sans Serif"/>
                <a:cs typeface="Microsoft Sans Serif"/>
              </a:rPr>
              <a:t>used </a:t>
            </a:r>
            <a:r>
              <a:rPr sz="2000" spc="-80" dirty="0">
                <a:solidFill>
                  <a:srgbClr val="1A1B17"/>
                </a:solidFill>
                <a:latin typeface="Microsoft Sans Serif"/>
                <a:cs typeface="Microsoft Sans Serif"/>
              </a:rPr>
              <a:t>as </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demonstrations, </a:t>
            </a:r>
            <a:r>
              <a:rPr sz="2000" spc="-5" dirty="0">
                <a:solidFill>
                  <a:srgbClr val="1A1B17"/>
                </a:solidFill>
                <a:latin typeface="Microsoft Sans Serif"/>
                <a:cs typeface="Microsoft Sans Serif"/>
              </a:rPr>
              <a:t>lectures, </a:t>
            </a:r>
            <a:r>
              <a:rPr sz="2000" spc="-55" dirty="0">
                <a:solidFill>
                  <a:srgbClr val="1A1B17"/>
                </a:solidFill>
                <a:latin typeface="Microsoft Sans Serif"/>
                <a:cs typeface="Microsoft Sans Serif"/>
              </a:rPr>
              <a:t>speeches, </a:t>
            </a:r>
            <a:r>
              <a:rPr sz="2000" spc="10" dirty="0">
                <a:solidFill>
                  <a:srgbClr val="1A1B17"/>
                </a:solidFill>
                <a:latin typeface="Microsoft Sans Serif"/>
                <a:cs typeface="Microsoft Sans Serif"/>
              </a:rPr>
              <a:t>reports, </a:t>
            </a:r>
            <a:r>
              <a:rPr sz="2000" spc="-25" dirty="0">
                <a:solidFill>
                  <a:srgbClr val="1A1B17"/>
                </a:solidFill>
                <a:latin typeface="Microsoft Sans Serif"/>
                <a:cs typeface="Microsoft Sans Serif"/>
              </a:rPr>
              <a:t>and </a:t>
            </a:r>
            <a:r>
              <a:rPr sz="2000" spc="-20" dirty="0">
                <a:solidFill>
                  <a:srgbClr val="1A1B17"/>
                </a:solidFill>
                <a:latin typeface="Microsoft Sans Serif"/>
                <a:cs typeface="Microsoft Sans Serif"/>
              </a:rPr>
              <a:t> more. </a:t>
            </a:r>
            <a:r>
              <a:rPr sz="2000" spc="90" dirty="0">
                <a:solidFill>
                  <a:srgbClr val="1A1B17"/>
                </a:solidFill>
                <a:latin typeface="Microsoft Sans Serif"/>
                <a:cs typeface="Microsoft Sans Serif"/>
              </a:rPr>
              <a:t>It </a:t>
            </a:r>
            <a:r>
              <a:rPr sz="2000" spc="-20" dirty="0">
                <a:solidFill>
                  <a:srgbClr val="1A1B17"/>
                </a:solidFill>
                <a:latin typeface="Microsoft Sans Serif"/>
                <a:cs typeface="Microsoft Sans Serif"/>
              </a:rPr>
              <a:t>is </a:t>
            </a:r>
            <a:r>
              <a:rPr sz="2000" spc="30" dirty="0">
                <a:solidFill>
                  <a:srgbClr val="1A1B17"/>
                </a:solidFill>
                <a:latin typeface="Microsoft Sans Serif"/>
                <a:cs typeface="Microsoft Sans Serif"/>
              </a:rPr>
              <a:t>mostly </a:t>
            </a:r>
            <a:r>
              <a:rPr sz="2000" dirty="0">
                <a:solidFill>
                  <a:srgbClr val="1A1B17"/>
                </a:solidFill>
                <a:latin typeface="Microsoft Sans Serif"/>
                <a:cs typeface="Microsoft Sans Serif"/>
              </a:rPr>
              <a:t>presented </a:t>
            </a:r>
            <a:r>
              <a:rPr sz="2000" spc="10" dirty="0">
                <a:solidFill>
                  <a:srgbClr val="1A1B17"/>
                </a:solidFill>
                <a:latin typeface="Microsoft Sans Serif"/>
                <a:cs typeface="Microsoft Sans Serif"/>
              </a:rPr>
              <a:t>before </a:t>
            </a:r>
            <a:r>
              <a:rPr sz="2000" spc="-40" dirty="0">
                <a:solidFill>
                  <a:srgbClr val="1A1B17"/>
                </a:solidFill>
                <a:latin typeface="Microsoft Sans Serif"/>
                <a:cs typeface="Microsoft Sans Serif"/>
              </a:rPr>
              <a:t>an </a:t>
            </a:r>
            <a:r>
              <a:rPr sz="2000" spc="-35" dirty="0">
                <a:solidFill>
                  <a:srgbClr val="1A1B17"/>
                </a:solidFill>
                <a:latin typeface="Microsoft Sans Serif"/>
                <a:cs typeface="Microsoft Sans Serif"/>
              </a:rPr>
              <a:t>audience. </a:t>
            </a:r>
            <a:r>
              <a:rPr sz="2000" spc="90" dirty="0">
                <a:solidFill>
                  <a:srgbClr val="1A1B17"/>
                </a:solidFill>
                <a:latin typeface="Microsoft Sans Serif"/>
                <a:cs typeface="Microsoft Sans Serif"/>
              </a:rPr>
              <a:t>It </a:t>
            </a:r>
            <a:r>
              <a:rPr sz="2000" spc="-520" dirty="0">
                <a:solidFill>
                  <a:srgbClr val="1A1B17"/>
                </a:solidFill>
                <a:latin typeface="Microsoft Sans Serif"/>
                <a:cs typeface="Microsoft Sans Serif"/>
              </a:rPr>
              <a:t> </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spc="90" dirty="0">
                <a:solidFill>
                  <a:srgbClr val="1A1B17"/>
                </a:solidFill>
                <a:latin typeface="Microsoft Sans Serif"/>
                <a:cs typeface="Microsoft Sans Serif"/>
              </a:rPr>
              <a:t>r</a:t>
            </a:r>
            <a:r>
              <a:rPr sz="2000" dirty="0">
                <a:solidFill>
                  <a:srgbClr val="1A1B17"/>
                </a:solidFill>
                <a:latin typeface="Microsoft Sans Serif"/>
                <a:cs typeface="Microsoft Sans Serif"/>
              </a:rPr>
              <a:t>v</a:t>
            </a:r>
            <a:r>
              <a:rPr sz="2000" spc="-60" dirty="0">
                <a:solidFill>
                  <a:srgbClr val="1A1B17"/>
                </a:solidFill>
                <a:latin typeface="Microsoft Sans Serif"/>
                <a:cs typeface="Microsoft Sans Serif"/>
              </a:rPr>
              <a:t>e</a:t>
            </a:r>
            <a:r>
              <a:rPr sz="2000" spc="-75" dirty="0">
                <a:solidFill>
                  <a:srgbClr val="1A1B17"/>
                </a:solidFill>
                <a:latin typeface="Microsoft Sans Serif"/>
                <a:cs typeface="Microsoft Sans Serif"/>
              </a:rPr>
              <a:t>s a </a:t>
            </a:r>
            <a:r>
              <a:rPr sz="2000" dirty="0">
                <a:solidFill>
                  <a:srgbClr val="1A1B17"/>
                </a:solidFill>
                <a:latin typeface="Microsoft Sans Serif"/>
                <a:cs typeface="Microsoft Sans Serif"/>
              </a:rPr>
              <a:t>v</a:t>
            </a:r>
            <a:r>
              <a:rPr sz="2000" spc="-80" dirty="0">
                <a:solidFill>
                  <a:srgbClr val="1A1B17"/>
                </a:solidFill>
                <a:latin typeface="Microsoft Sans Serif"/>
                <a:cs typeface="Microsoft Sans Serif"/>
              </a:rPr>
              <a:t>a</a:t>
            </a:r>
            <a:r>
              <a:rPr sz="2000" spc="90" dirty="0">
                <a:solidFill>
                  <a:srgbClr val="1A1B17"/>
                </a:solidFill>
                <a:latin typeface="Microsoft Sans Serif"/>
                <a:cs typeface="Microsoft Sans Serif"/>
              </a:rPr>
              <a:t>r</a:t>
            </a:r>
            <a:r>
              <a:rPr sz="2000" spc="40" dirty="0">
                <a:solidFill>
                  <a:srgbClr val="1A1B17"/>
                </a:solidFill>
                <a:latin typeface="Microsoft Sans Serif"/>
                <a:cs typeface="Microsoft Sans Serif"/>
              </a:rPr>
              <a:t>i</a:t>
            </a:r>
            <a:r>
              <a:rPr sz="2000" spc="-60" dirty="0">
                <a:solidFill>
                  <a:srgbClr val="1A1B17"/>
                </a:solidFill>
                <a:latin typeface="Microsoft Sans Serif"/>
                <a:cs typeface="Microsoft Sans Serif"/>
              </a:rPr>
              <a:t>e</a:t>
            </a:r>
            <a:r>
              <a:rPr sz="2000" spc="175" dirty="0">
                <a:solidFill>
                  <a:srgbClr val="1A1B17"/>
                </a:solidFill>
                <a:latin typeface="Microsoft Sans Serif"/>
                <a:cs typeface="Microsoft Sans Serif"/>
              </a:rPr>
              <a:t>t</a:t>
            </a:r>
            <a:r>
              <a:rPr sz="2000" spc="40" dirty="0">
                <a:solidFill>
                  <a:srgbClr val="1A1B17"/>
                </a:solidFill>
                <a:latin typeface="Microsoft Sans Serif"/>
                <a:cs typeface="Microsoft Sans Serif"/>
              </a:rPr>
              <a:t>y</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o</a:t>
            </a:r>
            <a:r>
              <a:rPr sz="2000" spc="100" dirty="0">
                <a:solidFill>
                  <a:srgbClr val="1A1B17"/>
                </a:solidFill>
                <a:latin typeface="Microsoft Sans Serif"/>
                <a:cs typeface="Microsoft Sans Serif"/>
              </a:rPr>
              <a:t>f</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p</a:t>
            </a:r>
            <a:r>
              <a:rPr sz="2000" dirty="0">
                <a:solidFill>
                  <a:srgbClr val="1A1B17"/>
                </a:solidFill>
                <a:latin typeface="Microsoft Sans Serif"/>
                <a:cs typeface="Microsoft Sans Serif"/>
              </a:rPr>
              <a:t>u</a:t>
            </a:r>
            <a:r>
              <a:rPr sz="2000" spc="90" dirty="0">
                <a:solidFill>
                  <a:srgbClr val="1A1B17"/>
                </a:solidFill>
                <a:latin typeface="Microsoft Sans Serif"/>
                <a:cs typeface="Microsoft Sans Serif"/>
              </a:rPr>
              <a:t>r</a:t>
            </a:r>
            <a:r>
              <a:rPr sz="2000" spc="10" dirty="0">
                <a:solidFill>
                  <a:srgbClr val="1A1B17"/>
                </a:solidFill>
                <a:latin typeface="Microsoft Sans Serif"/>
                <a:cs typeface="Microsoft Sans Serif"/>
              </a:rPr>
              <a:t>p</a:t>
            </a:r>
            <a:r>
              <a:rPr sz="2000" spc="-25" dirty="0">
                <a:solidFill>
                  <a:srgbClr val="1A1B17"/>
                </a:solidFill>
                <a:latin typeface="Microsoft Sans Serif"/>
                <a:cs typeface="Microsoft Sans Serif"/>
              </a:rPr>
              <a:t>o</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105" dirty="0">
                <a:solidFill>
                  <a:srgbClr val="1A1B17"/>
                </a:solidFill>
                <a:latin typeface="Microsoft Sans Serif"/>
                <a:cs typeface="Microsoft Sans Serif"/>
              </a:rPr>
              <a:t>,</a:t>
            </a:r>
            <a:r>
              <a:rPr sz="2000" spc="-75" dirty="0">
                <a:solidFill>
                  <a:srgbClr val="1A1B17"/>
                </a:solidFill>
                <a:latin typeface="Microsoft Sans Serif"/>
                <a:cs typeface="Microsoft Sans Serif"/>
              </a:rPr>
              <a:t> </a:t>
            </a:r>
            <a:r>
              <a:rPr sz="2000" spc="15" dirty="0">
                <a:solidFill>
                  <a:srgbClr val="1A1B17"/>
                </a:solidFill>
                <a:latin typeface="Microsoft Sans Serif"/>
                <a:cs typeface="Microsoft Sans Serif"/>
              </a:rPr>
              <a:t>m</a:t>
            </a:r>
            <a:r>
              <a:rPr sz="2000" spc="-80" dirty="0">
                <a:solidFill>
                  <a:srgbClr val="1A1B17"/>
                </a:solidFill>
                <a:latin typeface="Microsoft Sans Serif"/>
                <a:cs typeface="Microsoft Sans Serif"/>
              </a:rPr>
              <a:t>a</a:t>
            </a:r>
            <a:r>
              <a:rPr sz="2000" spc="15" dirty="0">
                <a:solidFill>
                  <a:srgbClr val="1A1B17"/>
                </a:solidFill>
                <a:latin typeface="Microsoft Sans Serif"/>
                <a:cs typeface="Microsoft Sans Serif"/>
              </a:rPr>
              <a:t>k</a:t>
            </a:r>
            <a:r>
              <a:rPr sz="2000" spc="40" dirty="0">
                <a:solidFill>
                  <a:srgbClr val="1A1B17"/>
                </a:solidFill>
                <a:latin typeface="Microsoft Sans Serif"/>
                <a:cs typeface="Microsoft Sans Serif"/>
              </a:rPr>
              <a:t>i</a:t>
            </a:r>
            <a:r>
              <a:rPr sz="2000" dirty="0">
                <a:solidFill>
                  <a:srgbClr val="1A1B17"/>
                </a:solidFill>
                <a:latin typeface="Microsoft Sans Serif"/>
                <a:cs typeface="Microsoft Sans Serif"/>
              </a:rPr>
              <a:t>n</a:t>
            </a:r>
            <a:r>
              <a:rPr sz="2000" spc="15" dirty="0">
                <a:solidFill>
                  <a:srgbClr val="1A1B17"/>
                </a:solidFill>
                <a:latin typeface="Microsoft Sans Serif"/>
                <a:cs typeface="Microsoft Sans Serif"/>
              </a:rPr>
              <a:t>g</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p</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dirty="0">
                <a:solidFill>
                  <a:srgbClr val="1A1B17"/>
                </a:solidFill>
                <a:latin typeface="Microsoft Sans Serif"/>
                <a:cs typeface="Microsoft Sans Serif"/>
              </a:rPr>
              <a:t>n</a:t>
            </a:r>
            <a:r>
              <a:rPr sz="2000" spc="175" dirty="0">
                <a:solidFill>
                  <a:srgbClr val="1A1B17"/>
                </a:solidFill>
                <a:latin typeface="Microsoft Sans Serif"/>
                <a:cs typeface="Microsoft Sans Serif"/>
              </a:rPr>
              <a:t>t</a:t>
            </a:r>
            <a:r>
              <a:rPr sz="2000" spc="-80" dirty="0">
                <a:solidFill>
                  <a:srgbClr val="1A1B17"/>
                </a:solidFill>
                <a:latin typeface="Microsoft Sans Serif"/>
                <a:cs typeface="Microsoft Sans Serif"/>
              </a:rPr>
              <a:t>a</a:t>
            </a:r>
            <a:r>
              <a:rPr sz="2000" spc="175" dirty="0">
                <a:solidFill>
                  <a:srgbClr val="1A1B17"/>
                </a:solidFill>
                <a:latin typeface="Microsoft Sans Serif"/>
                <a:cs typeface="Microsoft Sans Serif"/>
              </a:rPr>
              <a:t>t</a:t>
            </a:r>
            <a:r>
              <a:rPr sz="2000" spc="40" dirty="0">
                <a:solidFill>
                  <a:srgbClr val="1A1B17"/>
                </a:solidFill>
                <a:latin typeface="Microsoft Sans Serif"/>
                <a:cs typeface="Microsoft Sans Serif"/>
              </a:rPr>
              <a:t>i</a:t>
            </a:r>
            <a:r>
              <a:rPr sz="2000" spc="-25" dirty="0">
                <a:solidFill>
                  <a:srgbClr val="1A1B17"/>
                </a:solidFill>
                <a:latin typeface="Microsoft Sans Serif"/>
                <a:cs typeface="Microsoft Sans Serif"/>
              </a:rPr>
              <a:t>o</a:t>
            </a:r>
            <a:r>
              <a:rPr sz="2000" dirty="0">
                <a:solidFill>
                  <a:srgbClr val="1A1B17"/>
                </a:solidFill>
                <a:latin typeface="Microsoft Sans Serif"/>
                <a:cs typeface="Microsoft Sans Serif"/>
              </a:rPr>
              <a:t>n</a:t>
            </a:r>
            <a:r>
              <a:rPr sz="2000" spc="-55" dirty="0">
                <a:solidFill>
                  <a:srgbClr val="1A1B17"/>
                </a:solidFill>
                <a:latin typeface="Microsoft Sans Serif"/>
                <a:cs typeface="Microsoft Sans Serif"/>
              </a:rPr>
              <a:t>s  </a:t>
            </a:r>
            <a:r>
              <a:rPr sz="2000" spc="15" dirty="0">
                <a:solidFill>
                  <a:srgbClr val="1A1B17"/>
                </a:solidFill>
                <a:latin typeface="Microsoft Sans Serif"/>
                <a:cs typeface="Microsoft Sans Serif"/>
              </a:rPr>
              <a:t>powerful</a:t>
            </a:r>
            <a:r>
              <a:rPr sz="2000" spc="-75"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a:t>
            </a:r>
            <a:r>
              <a:rPr sz="2000" spc="-75" dirty="0">
                <a:solidFill>
                  <a:srgbClr val="1A1B17"/>
                </a:solidFill>
                <a:latin typeface="Microsoft Sans Serif"/>
                <a:cs typeface="Microsoft Sans Serif"/>
              </a:rPr>
              <a:t> </a:t>
            </a:r>
            <a:r>
              <a:rPr sz="2000" spc="55" dirty="0">
                <a:solidFill>
                  <a:srgbClr val="1A1B17"/>
                </a:solidFill>
                <a:latin typeface="Microsoft Sans Serif"/>
                <a:cs typeface="Microsoft Sans Serif"/>
              </a:rPr>
              <a:t>for</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convincing</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teaching.</a:t>
            </a:r>
            <a:endParaRPr sz="2000">
              <a:latin typeface="Microsoft Sans Serif"/>
              <a:cs typeface="Microsoft Sans Serif"/>
            </a:endParaRPr>
          </a:p>
        </p:txBody>
      </p:sp>
      <p:grpSp>
        <p:nvGrpSpPr>
          <p:cNvPr id="14" name="object 14"/>
          <p:cNvGrpSpPr/>
          <p:nvPr/>
        </p:nvGrpSpPr>
        <p:grpSpPr>
          <a:xfrm>
            <a:off x="3217839" y="6200298"/>
            <a:ext cx="415925" cy="381000"/>
            <a:chOff x="3217839" y="6200298"/>
            <a:chExt cx="415925" cy="381000"/>
          </a:xfrm>
        </p:grpSpPr>
        <p:sp>
          <p:nvSpPr>
            <p:cNvPr id="15" name="object 15"/>
            <p:cNvSpPr/>
            <p:nvPr/>
          </p:nvSpPr>
          <p:spPr>
            <a:xfrm>
              <a:off x="3226264" y="6291851"/>
              <a:ext cx="280035" cy="280035"/>
            </a:xfrm>
            <a:custGeom>
              <a:avLst/>
              <a:gdLst/>
              <a:ahLst/>
              <a:cxnLst/>
              <a:rect l="l" t="t" r="r" b="b"/>
              <a:pathLst>
                <a:path w="280035" h="280034">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16" name="object 16"/>
            <p:cNvSpPr/>
            <p:nvPr/>
          </p:nvSpPr>
          <p:spPr>
            <a:xfrm>
              <a:off x="3217839" y="6281928"/>
              <a:ext cx="297180" cy="299720"/>
            </a:xfrm>
            <a:custGeom>
              <a:avLst/>
              <a:gdLst/>
              <a:ahLst/>
              <a:cxnLst/>
              <a:rect l="l" t="t" r="r" b="b"/>
              <a:pathLst>
                <a:path w="297179" h="299720">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20">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17" name="object 17"/>
            <p:cNvSpPr/>
            <p:nvPr/>
          </p:nvSpPr>
          <p:spPr>
            <a:xfrm>
              <a:off x="3263791" y="6200298"/>
              <a:ext cx="370205" cy="332105"/>
            </a:xfrm>
            <a:custGeom>
              <a:avLst/>
              <a:gdLst/>
              <a:ahLst/>
              <a:cxnLst/>
              <a:rect l="l" t="t" r="r" b="b"/>
              <a:pathLst>
                <a:path w="370204" h="332104">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4">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sp>
        <p:nvSpPr>
          <p:cNvPr id="18" name="object 18"/>
          <p:cNvSpPr/>
          <p:nvPr/>
        </p:nvSpPr>
        <p:spPr>
          <a:xfrm>
            <a:off x="3215414" y="5902630"/>
            <a:ext cx="5819775" cy="28575"/>
          </a:xfrm>
          <a:custGeom>
            <a:avLst/>
            <a:gdLst/>
            <a:ahLst/>
            <a:cxnLst/>
            <a:rect l="l" t="t" r="r" b="b"/>
            <a:pathLst>
              <a:path w="5819775" h="28575">
                <a:moveTo>
                  <a:pt x="5819774" y="28574"/>
                </a:moveTo>
                <a:lnTo>
                  <a:pt x="0" y="28574"/>
                </a:lnTo>
                <a:lnTo>
                  <a:pt x="0" y="0"/>
                </a:lnTo>
                <a:lnTo>
                  <a:pt x="5819774" y="0"/>
                </a:lnTo>
                <a:lnTo>
                  <a:pt x="5819774" y="28574"/>
                </a:lnTo>
                <a:close/>
              </a:path>
            </a:pathLst>
          </a:custGeom>
          <a:solidFill>
            <a:srgbClr val="CCA63C"/>
          </a:solidFill>
        </p:spPr>
        <p:txBody>
          <a:bodyPr wrap="square" lIns="0" tIns="0" rIns="0" bIns="0" rtlCol="0"/>
          <a:lstStyle/>
          <a:p>
            <a:endParaRPr/>
          </a:p>
        </p:txBody>
      </p:sp>
      <p:sp>
        <p:nvSpPr>
          <p:cNvPr id="19" name="object 19"/>
          <p:cNvSpPr txBox="1"/>
          <p:nvPr/>
        </p:nvSpPr>
        <p:spPr>
          <a:xfrm>
            <a:off x="3813857" y="6139290"/>
            <a:ext cx="4130675" cy="406400"/>
          </a:xfrm>
          <a:prstGeom prst="rect">
            <a:avLst/>
          </a:prstGeom>
        </p:spPr>
        <p:txBody>
          <a:bodyPr vert="horz" wrap="square" lIns="0" tIns="12700" rIns="0" bIns="0" rtlCol="0">
            <a:spAutoFit/>
          </a:bodyPr>
          <a:lstStyle/>
          <a:p>
            <a:pPr marL="12700">
              <a:lnSpc>
                <a:spcPct val="100000"/>
              </a:lnSpc>
              <a:spcBef>
                <a:spcPts val="100"/>
              </a:spcBef>
            </a:pPr>
            <a:r>
              <a:rPr sz="2500" spc="-300" dirty="0">
                <a:solidFill>
                  <a:srgbClr val="1A1B17"/>
                </a:solidFill>
                <a:latin typeface="Microsoft Sans Serif"/>
                <a:cs typeface="Microsoft Sans Serif"/>
              </a:rPr>
              <a:t>W</a:t>
            </a:r>
            <a:r>
              <a:rPr sz="2500" spc="-90" dirty="0">
                <a:solidFill>
                  <a:srgbClr val="1A1B17"/>
                </a:solidFill>
                <a:latin typeface="Microsoft Sans Serif"/>
                <a:cs typeface="Microsoft Sans Serif"/>
              </a:rPr>
              <a:t>e</a:t>
            </a:r>
            <a:r>
              <a:rPr sz="2500" spc="15" dirty="0">
                <a:solidFill>
                  <a:srgbClr val="1A1B17"/>
                </a:solidFill>
                <a:latin typeface="Microsoft Sans Serif"/>
                <a:cs typeface="Microsoft Sans Serif"/>
              </a:rPr>
              <a:t>'</a:t>
            </a:r>
            <a:r>
              <a:rPr sz="2500" spc="100" dirty="0">
                <a:solidFill>
                  <a:srgbClr val="1A1B17"/>
                </a:solidFill>
                <a:latin typeface="Microsoft Sans Serif"/>
                <a:cs typeface="Microsoft Sans Serif"/>
              </a:rPr>
              <a:t>r</a:t>
            </a:r>
            <a:r>
              <a:rPr sz="2500" spc="-50" dirty="0">
                <a:solidFill>
                  <a:srgbClr val="1A1B17"/>
                </a:solidFill>
                <a:latin typeface="Microsoft Sans Serif"/>
                <a:cs typeface="Microsoft Sans Serif"/>
              </a:rPr>
              <a:t>e</a:t>
            </a:r>
            <a:r>
              <a:rPr sz="2500" spc="-155" dirty="0">
                <a:solidFill>
                  <a:srgbClr val="1A1B17"/>
                </a:solidFill>
                <a:latin typeface="Microsoft Sans Serif"/>
                <a:cs typeface="Microsoft Sans Serif"/>
              </a:rPr>
              <a:t> </a:t>
            </a:r>
            <a:r>
              <a:rPr sz="2500" spc="-40" dirty="0">
                <a:solidFill>
                  <a:srgbClr val="1A1B17"/>
                </a:solidFill>
                <a:latin typeface="Microsoft Sans Serif"/>
                <a:cs typeface="Microsoft Sans Serif"/>
              </a:rPr>
              <a:t>o</a:t>
            </a:r>
            <a:r>
              <a:rPr sz="2500" spc="15" dirty="0">
                <a:solidFill>
                  <a:srgbClr val="1A1B17"/>
                </a:solidFill>
                <a:latin typeface="Microsoft Sans Serif"/>
                <a:cs typeface="Microsoft Sans Serif"/>
              </a:rPr>
              <a:t>n</a:t>
            </a:r>
            <a:r>
              <a:rPr sz="2500" spc="-155" dirty="0">
                <a:solidFill>
                  <a:srgbClr val="1A1B17"/>
                </a:solidFill>
                <a:latin typeface="Microsoft Sans Serif"/>
                <a:cs typeface="Microsoft Sans Serif"/>
              </a:rPr>
              <a:t> </a:t>
            </a:r>
            <a:r>
              <a:rPr sz="2500" spc="200" dirty="0">
                <a:solidFill>
                  <a:srgbClr val="1A1B17"/>
                </a:solidFill>
                <a:latin typeface="Microsoft Sans Serif"/>
                <a:cs typeface="Microsoft Sans Serif"/>
              </a:rPr>
              <a:t>t</a:t>
            </a:r>
            <a:r>
              <a:rPr sz="2500" spc="100" dirty="0">
                <a:solidFill>
                  <a:srgbClr val="1A1B17"/>
                </a:solidFill>
                <a:latin typeface="Microsoft Sans Serif"/>
                <a:cs typeface="Microsoft Sans Serif"/>
              </a:rPr>
              <a:t>r</a:t>
            </a:r>
            <a:r>
              <a:rPr sz="2500" spc="-120" dirty="0">
                <a:solidFill>
                  <a:srgbClr val="1A1B17"/>
                </a:solidFill>
                <a:latin typeface="Microsoft Sans Serif"/>
                <a:cs typeface="Microsoft Sans Serif"/>
              </a:rPr>
              <a:t>a</a:t>
            </a:r>
            <a:r>
              <a:rPr sz="2500" spc="-40" dirty="0">
                <a:solidFill>
                  <a:srgbClr val="1A1B17"/>
                </a:solidFill>
                <a:latin typeface="Microsoft Sans Serif"/>
                <a:cs typeface="Microsoft Sans Serif"/>
              </a:rPr>
              <a:t>c</a:t>
            </a:r>
            <a:r>
              <a:rPr sz="2500" spc="75" dirty="0">
                <a:solidFill>
                  <a:srgbClr val="1A1B17"/>
                </a:solidFill>
                <a:latin typeface="Microsoft Sans Serif"/>
                <a:cs typeface="Microsoft Sans Serif"/>
              </a:rPr>
              <a:t>k</a:t>
            </a:r>
            <a:r>
              <a:rPr sz="2500" spc="-155" dirty="0">
                <a:solidFill>
                  <a:srgbClr val="1A1B17"/>
                </a:solidFill>
                <a:latin typeface="Microsoft Sans Serif"/>
                <a:cs typeface="Microsoft Sans Serif"/>
              </a:rPr>
              <a:t> </a:t>
            </a:r>
            <a:r>
              <a:rPr sz="2500" spc="95" dirty="0">
                <a:solidFill>
                  <a:srgbClr val="1A1B17"/>
                </a:solidFill>
                <a:latin typeface="Microsoft Sans Serif"/>
                <a:cs typeface="Microsoft Sans Serif"/>
              </a:rPr>
              <a:t>f</a:t>
            </a:r>
            <a:r>
              <a:rPr sz="2500" spc="-40" dirty="0">
                <a:solidFill>
                  <a:srgbClr val="1A1B17"/>
                </a:solidFill>
                <a:latin typeface="Microsoft Sans Serif"/>
                <a:cs typeface="Microsoft Sans Serif"/>
              </a:rPr>
              <a:t>o</a:t>
            </a:r>
            <a:r>
              <a:rPr sz="2500" spc="140" dirty="0">
                <a:solidFill>
                  <a:srgbClr val="1A1B17"/>
                </a:solidFill>
                <a:latin typeface="Microsoft Sans Serif"/>
                <a:cs typeface="Microsoft Sans Serif"/>
              </a:rPr>
              <a:t>r</a:t>
            </a:r>
            <a:r>
              <a:rPr sz="2500" spc="-155" dirty="0">
                <a:solidFill>
                  <a:srgbClr val="1A1B17"/>
                </a:solidFill>
                <a:latin typeface="Microsoft Sans Serif"/>
                <a:cs typeface="Microsoft Sans Serif"/>
              </a:rPr>
              <a:t> </a:t>
            </a:r>
            <a:r>
              <a:rPr sz="2500" spc="-40" dirty="0">
                <a:solidFill>
                  <a:srgbClr val="1A1B17"/>
                </a:solidFill>
                <a:latin typeface="Microsoft Sans Serif"/>
                <a:cs typeface="Microsoft Sans Serif"/>
              </a:rPr>
              <a:t>o</a:t>
            </a:r>
            <a:r>
              <a:rPr sz="2500" spc="-25" dirty="0">
                <a:solidFill>
                  <a:srgbClr val="1A1B17"/>
                </a:solidFill>
                <a:latin typeface="Microsoft Sans Serif"/>
                <a:cs typeface="Microsoft Sans Serif"/>
              </a:rPr>
              <a:t>u</a:t>
            </a:r>
            <a:r>
              <a:rPr sz="2500" spc="140" dirty="0">
                <a:solidFill>
                  <a:srgbClr val="1A1B17"/>
                </a:solidFill>
                <a:latin typeface="Microsoft Sans Serif"/>
                <a:cs typeface="Microsoft Sans Serif"/>
              </a:rPr>
              <a:t>r</a:t>
            </a:r>
            <a:r>
              <a:rPr sz="2500" spc="-155" dirty="0">
                <a:solidFill>
                  <a:srgbClr val="1A1B17"/>
                </a:solidFill>
                <a:latin typeface="Microsoft Sans Serif"/>
                <a:cs typeface="Microsoft Sans Serif"/>
              </a:rPr>
              <a:t> </a:t>
            </a:r>
            <a:r>
              <a:rPr sz="2500" spc="200" dirty="0">
                <a:solidFill>
                  <a:srgbClr val="1A1B17"/>
                </a:solidFill>
                <a:latin typeface="Microsoft Sans Serif"/>
                <a:cs typeface="Microsoft Sans Serif"/>
              </a:rPr>
              <a:t>t</a:t>
            </a:r>
            <a:r>
              <a:rPr sz="2500" spc="-120" dirty="0">
                <a:solidFill>
                  <a:srgbClr val="1A1B17"/>
                </a:solidFill>
                <a:latin typeface="Microsoft Sans Serif"/>
                <a:cs typeface="Microsoft Sans Serif"/>
              </a:rPr>
              <a:t>a</a:t>
            </a:r>
            <a:r>
              <a:rPr sz="2500" spc="100" dirty="0">
                <a:solidFill>
                  <a:srgbClr val="1A1B17"/>
                </a:solidFill>
                <a:latin typeface="Microsoft Sans Serif"/>
                <a:cs typeface="Microsoft Sans Serif"/>
              </a:rPr>
              <a:t>r</a:t>
            </a:r>
            <a:r>
              <a:rPr sz="2500" spc="-25" dirty="0">
                <a:solidFill>
                  <a:srgbClr val="1A1B17"/>
                </a:solidFill>
                <a:latin typeface="Microsoft Sans Serif"/>
                <a:cs typeface="Microsoft Sans Serif"/>
              </a:rPr>
              <a:t>g</a:t>
            </a:r>
            <a:r>
              <a:rPr sz="2500" spc="-90" dirty="0">
                <a:solidFill>
                  <a:srgbClr val="1A1B17"/>
                </a:solidFill>
                <a:latin typeface="Microsoft Sans Serif"/>
                <a:cs typeface="Microsoft Sans Serif"/>
              </a:rPr>
              <a:t>e</a:t>
            </a:r>
            <a:r>
              <a:rPr sz="2500" spc="200" dirty="0">
                <a:solidFill>
                  <a:srgbClr val="1A1B17"/>
                </a:solidFill>
                <a:latin typeface="Microsoft Sans Serif"/>
                <a:cs typeface="Microsoft Sans Serif"/>
              </a:rPr>
              <a:t>t</a:t>
            </a:r>
            <a:r>
              <a:rPr sz="2500" spc="-120" dirty="0">
                <a:solidFill>
                  <a:srgbClr val="1A1B17"/>
                </a:solidFill>
                <a:latin typeface="Microsoft Sans Serif"/>
                <a:cs typeface="Microsoft Sans Serif"/>
              </a:rPr>
              <a:t>s</a:t>
            </a:r>
            <a:r>
              <a:rPr sz="2500" spc="-135" dirty="0">
                <a:solidFill>
                  <a:srgbClr val="1A1B17"/>
                </a:solidFill>
                <a:latin typeface="Microsoft Sans Serif"/>
                <a:cs typeface="Microsoft Sans Serif"/>
              </a:rPr>
              <a:t>.</a:t>
            </a:r>
            <a:endParaRPr sz="2500" dirty="0">
              <a:latin typeface="Microsoft Sans Serif"/>
              <a:cs typeface="Microsoft Sans Serif"/>
            </a:endParaRPr>
          </a:p>
        </p:txBody>
      </p:sp>
      <p:sp>
        <p:nvSpPr>
          <p:cNvPr id="20" name="object 20"/>
          <p:cNvSpPr txBox="1"/>
          <p:nvPr/>
        </p:nvSpPr>
        <p:spPr>
          <a:xfrm>
            <a:off x="3202714" y="7249562"/>
            <a:ext cx="5708650" cy="1776095"/>
          </a:xfrm>
          <a:prstGeom prst="rect">
            <a:avLst/>
          </a:prstGeom>
        </p:spPr>
        <p:txBody>
          <a:bodyPr vert="horz" wrap="square" lIns="0" tIns="12700" rIns="0" bIns="0" rtlCol="0">
            <a:spAutoFit/>
          </a:bodyPr>
          <a:lstStyle/>
          <a:p>
            <a:pPr marL="12700" marR="5080">
              <a:lnSpc>
                <a:spcPct val="114799"/>
              </a:lnSpc>
              <a:spcBef>
                <a:spcPts val="100"/>
              </a:spcBef>
            </a:pPr>
            <a:r>
              <a:rPr sz="2000" dirty="0">
                <a:solidFill>
                  <a:srgbClr val="1A1B17"/>
                </a:solidFill>
                <a:latin typeface="Microsoft Sans Serif"/>
                <a:cs typeface="Microsoft Sans Serif"/>
              </a:rPr>
              <a:t>Presentations </a:t>
            </a:r>
            <a:r>
              <a:rPr sz="2000" spc="-15" dirty="0">
                <a:solidFill>
                  <a:srgbClr val="1A1B17"/>
                </a:solidFill>
                <a:latin typeface="Microsoft Sans Serif"/>
                <a:cs typeface="Microsoft Sans Serif"/>
              </a:rPr>
              <a:t>are </a:t>
            </a:r>
            <a:r>
              <a:rPr sz="2000" spc="20" dirty="0">
                <a:solidFill>
                  <a:srgbClr val="1A1B17"/>
                </a:solidFill>
                <a:latin typeface="Microsoft Sans Serif"/>
                <a:cs typeface="Microsoft Sans Serif"/>
              </a:rPr>
              <a:t>tools </a:t>
            </a:r>
            <a:r>
              <a:rPr sz="2000" spc="70" dirty="0">
                <a:solidFill>
                  <a:srgbClr val="1A1B17"/>
                </a:solidFill>
                <a:latin typeface="Microsoft Sans Serif"/>
                <a:cs typeface="Microsoft Sans Serif"/>
              </a:rPr>
              <a:t>that </a:t>
            </a:r>
            <a:r>
              <a:rPr sz="2000" spc="-40" dirty="0">
                <a:solidFill>
                  <a:srgbClr val="1A1B17"/>
                </a:solidFill>
                <a:latin typeface="Microsoft Sans Serif"/>
                <a:cs typeface="Microsoft Sans Serif"/>
              </a:rPr>
              <a:t>can </a:t>
            </a:r>
            <a:r>
              <a:rPr sz="2000" spc="-25" dirty="0">
                <a:solidFill>
                  <a:srgbClr val="1A1B17"/>
                </a:solidFill>
                <a:latin typeface="Microsoft Sans Serif"/>
                <a:cs typeface="Microsoft Sans Serif"/>
              </a:rPr>
              <a:t>be </a:t>
            </a:r>
            <a:r>
              <a:rPr sz="2000" spc="-35" dirty="0">
                <a:solidFill>
                  <a:srgbClr val="1A1B17"/>
                </a:solidFill>
                <a:latin typeface="Microsoft Sans Serif"/>
                <a:cs typeface="Microsoft Sans Serif"/>
              </a:rPr>
              <a:t>used </a:t>
            </a:r>
            <a:r>
              <a:rPr sz="2000" spc="-80" dirty="0">
                <a:solidFill>
                  <a:srgbClr val="1A1B17"/>
                </a:solidFill>
                <a:latin typeface="Microsoft Sans Serif"/>
                <a:cs typeface="Microsoft Sans Serif"/>
              </a:rPr>
              <a:t>as </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demonstrations, </a:t>
            </a:r>
            <a:r>
              <a:rPr sz="2000" spc="-5" dirty="0">
                <a:solidFill>
                  <a:srgbClr val="1A1B17"/>
                </a:solidFill>
                <a:latin typeface="Microsoft Sans Serif"/>
                <a:cs typeface="Microsoft Sans Serif"/>
              </a:rPr>
              <a:t>lectures, </a:t>
            </a:r>
            <a:r>
              <a:rPr sz="2000" spc="-55" dirty="0">
                <a:solidFill>
                  <a:srgbClr val="1A1B17"/>
                </a:solidFill>
                <a:latin typeface="Microsoft Sans Serif"/>
                <a:cs typeface="Microsoft Sans Serif"/>
              </a:rPr>
              <a:t>speeches, </a:t>
            </a:r>
            <a:r>
              <a:rPr sz="2000" spc="10" dirty="0">
                <a:solidFill>
                  <a:srgbClr val="1A1B17"/>
                </a:solidFill>
                <a:latin typeface="Microsoft Sans Serif"/>
                <a:cs typeface="Microsoft Sans Serif"/>
              </a:rPr>
              <a:t>reports, </a:t>
            </a:r>
            <a:r>
              <a:rPr sz="2000" spc="-25" dirty="0">
                <a:solidFill>
                  <a:srgbClr val="1A1B17"/>
                </a:solidFill>
                <a:latin typeface="Microsoft Sans Serif"/>
                <a:cs typeface="Microsoft Sans Serif"/>
              </a:rPr>
              <a:t>and </a:t>
            </a:r>
            <a:r>
              <a:rPr sz="2000" spc="-20" dirty="0">
                <a:solidFill>
                  <a:srgbClr val="1A1B17"/>
                </a:solidFill>
                <a:latin typeface="Microsoft Sans Serif"/>
                <a:cs typeface="Microsoft Sans Serif"/>
              </a:rPr>
              <a:t> more. </a:t>
            </a:r>
            <a:r>
              <a:rPr sz="2000" spc="90" dirty="0">
                <a:solidFill>
                  <a:srgbClr val="1A1B17"/>
                </a:solidFill>
                <a:latin typeface="Microsoft Sans Serif"/>
                <a:cs typeface="Microsoft Sans Serif"/>
              </a:rPr>
              <a:t>It </a:t>
            </a:r>
            <a:r>
              <a:rPr sz="2000" spc="-20" dirty="0">
                <a:solidFill>
                  <a:srgbClr val="1A1B17"/>
                </a:solidFill>
                <a:latin typeface="Microsoft Sans Serif"/>
                <a:cs typeface="Microsoft Sans Serif"/>
              </a:rPr>
              <a:t>is </a:t>
            </a:r>
            <a:r>
              <a:rPr sz="2000" spc="30" dirty="0">
                <a:solidFill>
                  <a:srgbClr val="1A1B17"/>
                </a:solidFill>
                <a:latin typeface="Microsoft Sans Serif"/>
                <a:cs typeface="Microsoft Sans Serif"/>
              </a:rPr>
              <a:t>mostly </a:t>
            </a:r>
            <a:r>
              <a:rPr sz="2000" dirty="0">
                <a:solidFill>
                  <a:srgbClr val="1A1B17"/>
                </a:solidFill>
                <a:latin typeface="Microsoft Sans Serif"/>
                <a:cs typeface="Microsoft Sans Serif"/>
              </a:rPr>
              <a:t>presented </a:t>
            </a:r>
            <a:r>
              <a:rPr sz="2000" spc="10" dirty="0">
                <a:solidFill>
                  <a:srgbClr val="1A1B17"/>
                </a:solidFill>
                <a:latin typeface="Microsoft Sans Serif"/>
                <a:cs typeface="Microsoft Sans Serif"/>
              </a:rPr>
              <a:t>before </a:t>
            </a:r>
            <a:r>
              <a:rPr sz="2000" spc="-40" dirty="0">
                <a:solidFill>
                  <a:srgbClr val="1A1B17"/>
                </a:solidFill>
                <a:latin typeface="Microsoft Sans Serif"/>
                <a:cs typeface="Microsoft Sans Serif"/>
              </a:rPr>
              <a:t>an </a:t>
            </a:r>
            <a:r>
              <a:rPr sz="2000" spc="-35" dirty="0">
                <a:solidFill>
                  <a:srgbClr val="1A1B17"/>
                </a:solidFill>
                <a:latin typeface="Microsoft Sans Serif"/>
                <a:cs typeface="Microsoft Sans Serif"/>
              </a:rPr>
              <a:t>audience. </a:t>
            </a:r>
            <a:r>
              <a:rPr sz="2000" spc="90" dirty="0">
                <a:solidFill>
                  <a:srgbClr val="1A1B17"/>
                </a:solidFill>
                <a:latin typeface="Microsoft Sans Serif"/>
                <a:cs typeface="Microsoft Sans Serif"/>
              </a:rPr>
              <a:t>It </a:t>
            </a:r>
            <a:r>
              <a:rPr sz="2000" spc="-520" dirty="0">
                <a:solidFill>
                  <a:srgbClr val="1A1B17"/>
                </a:solidFill>
                <a:latin typeface="Microsoft Sans Serif"/>
                <a:cs typeface="Microsoft Sans Serif"/>
              </a:rPr>
              <a:t> </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spc="90" dirty="0">
                <a:solidFill>
                  <a:srgbClr val="1A1B17"/>
                </a:solidFill>
                <a:latin typeface="Microsoft Sans Serif"/>
                <a:cs typeface="Microsoft Sans Serif"/>
              </a:rPr>
              <a:t>r</a:t>
            </a:r>
            <a:r>
              <a:rPr sz="2000" dirty="0">
                <a:solidFill>
                  <a:srgbClr val="1A1B17"/>
                </a:solidFill>
                <a:latin typeface="Microsoft Sans Serif"/>
                <a:cs typeface="Microsoft Sans Serif"/>
              </a:rPr>
              <a:t>v</a:t>
            </a:r>
            <a:r>
              <a:rPr sz="2000" spc="-60" dirty="0">
                <a:solidFill>
                  <a:srgbClr val="1A1B17"/>
                </a:solidFill>
                <a:latin typeface="Microsoft Sans Serif"/>
                <a:cs typeface="Microsoft Sans Serif"/>
              </a:rPr>
              <a:t>e</a:t>
            </a:r>
            <a:r>
              <a:rPr sz="2000" spc="-75" dirty="0">
                <a:solidFill>
                  <a:srgbClr val="1A1B17"/>
                </a:solidFill>
                <a:latin typeface="Microsoft Sans Serif"/>
                <a:cs typeface="Microsoft Sans Serif"/>
              </a:rPr>
              <a:t>s a </a:t>
            </a:r>
            <a:r>
              <a:rPr sz="2000" dirty="0">
                <a:solidFill>
                  <a:srgbClr val="1A1B17"/>
                </a:solidFill>
                <a:latin typeface="Microsoft Sans Serif"/>
                <a:cs typeface="Microsoft Sans Serif"/>
              </a:rPr>
              <a:t>v</a:t>
            </a:r>
            <a:r>
              <a:rPr sz="2000" spc="-80" dirty="0">
                <a:solidFill>
                  <a:srgbClr val="1A1B17"/>
                </a:solidFill>
                <a:latin typeface="Microsoft Sans Serif"/>
                <a:cs typeface="Microsoft Sans Serif"/>
              </a:rPr>
              <a:t>a</a:t>
            </a:r>
            <a:r>
              <a:rPr sz="2000" spc="90" dirty="0">
                <a:solidFill>
                  <a:srgbClr val="1A1B17"/>
                </a:solidFill>
                <a:latin typeface="Microsoft Sans Serif"/>
                <a:cs typeface="Microsoft Sans Serif"/>
              </a:rPr>
              <a:t>r</a:t>
            </a:r>
            <a:r>
              <a:rPr sz="2000" spc="40" dirty="0">
                <a:solidFill>
                  <a:srgbClr val="1A1B17"/>
                </a:solidFill>
                <a:latin typeface="Microsoft Sans Serif"/>
                <a:cs typeface="Microsoft Sans Serif"/>
              </a:rPr>
              <a:t>i</a:t>
            </a:r>
            <a:r>
              <a:rPr sz="2000" spc="-60" dirty="0">
                <a:solidFill>
                  <a:srgbClr val="1A1B17"/>
                </a:solidFill>
                <a:latin typeface="Microsoft Sans Serif"/>
                <a:cs typeface="Microsoft Sans Serif"/>
              </a:rPr>
              <a:t>e</a:t>
            </a:r>
            <a:r>
              <a:rPr sz="2000" spc="175" dirty="0">
                <a:solidFill>
                  <a:srgbClr val="1A1B17"/>
                </a:solidFill>
                <a:latin typeface="Microsoft Sans Serif"/>
                <a:cs typeface="Microsoft Sans Serif"/>
              </a:rPr>
              <a:t>t</a:t>
            </a:r>
            <a:r>
              <a:rPr sz="2000" spc="40" dirty="0">
                <a:solidFill>
                  <a:srgbClr val="1A1B17"/>
                </a:solidFill>
                <a:latin typeface="Microsoft Sans Serif"/>
                <a:cs typeface="Microsoft Sans Serif"/>
              </a:rPr>
              <a:t>y</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o</a:t>
            </a:r>
            <a:r>
              <a:rPr sz="2000" spc="100" dirty="0">
                <a:solidFill>
                  <a:srgbClr val="1A1B17"/>
                </a:solidFill>
                <a:latin typeface="Microsoft Sans Serif"/>
                <a:cs typeface="Microsoft Sans Serif"/>
              </a:rPr>
              <a:t>f</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p</a:t>
            </a:r>
            <a:r>
              <a:rPr sz="2000" dirty="0">
                <a:solidFill>
                  <a:srgbClr val="1A1B17"/>
                </a:solidFill>
                <a:latin typeface="Microsoft Sans Serif"/>
                <a:cs typeface="Microsoft Sans Serif"/>
              </a:rPr>
              <a:t>u</a:t>
            </a:r>
            <a:r>
              <a:rPr sz="2000" spc="90" dirty="0">
                <a:solidFill>
                  <a:srgbClr val="1A1B17"/>
                </a:solidFill>
                <a:latin typeface="Microsoft Sans Serif"/>
                <a:cs typeface="Microsoft Sans Serif"/>
              </a:rPr>
              <a:t>r</a:t>
            </a:r>
            <a:r>
              <a:rPr sz="2000" spc="10" dirty="0">
                <a:solidFill>
                  <a:srgbClr val="1A1B17"/>
                </a:solidFill>
                <a:latin typeface="Microsoft Sans Serif"/>
                <a:cs typeface="Microsoft Sans Serif"/>
              </a:rPr>
              <a:t>p</a:t>
            </a:r>
            <a:r>
              <a:rPr sz="2000" spc="-25" dirty="0">
                <a:solidFill>
                  <a:srgbClr val="1A1B17"/>
                </a:solidFill>
                <a:latin typeface="Microsoft Sans Serif"/>
                <a:cs typeface="Microsoft Sans Serif"/>
              </a:rPr>
              <a:t>o</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105" dirty="0">
                <a:solidFill>
                  <a:srgbClr val="1A1B17"/>
                </a:solidFill>
                <a:latin typeface="Microsoft Sans Serif"/>
                <a:cs typeface="Microsoft Sans Serif"/>
              </a:rPr>
              <a:t>,</a:t>
            </a:r>
            <a:r>
              <a:rPr sz="2000" spc="-75" dirty="0">
                <a:solidFill>
                  <a:srgbClr val="1A1B17"/>
                </a:solidFill>
                <a:latin typeface="Microsoft Sans Serif"/>
                <a:cs typeface="Microsoft Sans Serif"/>
              </a:rPr>
              <a:t> </a:t>
            </a:r>
            <a:r>
              <a:rPr sz="2000" spc="15" dirty="0">
                <a:solidFill>
                  <a:srgbClr val="1A1B17"/>
                </a:solidFill>
                <a:latin typeface="Microsoft Sans Serif"/>
                <a:cs typeface="Microsoft Sans Serif"/>
              </a:rPr>
              <a:t>m</a:t>
            </a:r>
            <a:r>
              <a:rPr sz="2000" spc="-80" dirty="0">
                <a:solidFill>
                  <a:srgbClr val="1A1B17"/>
                </a:solidFill>
                <a:latin typeface="Microsoft Sans Serif"/>
                <a:cs typeface="Microsoft Sans Serif"/>
              </a:rPr>
              <a:t>a</a:t>
            </a:r>
            <a:r>
              <a:rPr sz="2000" spc="15" dirty="0">
                <a:solidFill>
                  <a:srgbClr val="1A1B17"/>
                </a:solidFill>
                <a:latin typeface="Microsoft Sans Serif"/>
                <a:cs typeface="Microsoft Sans Serif"/>
              </a:rPr>
              <a:t>k</a:t>
            </a:r>
            <a:r>
              <a:rPr sz="2000" spc="40" dirty="0">
                <a:solidFill>
                  <a:srgbClr val="1A1B17"/>
                </a:solidFill>
                <a:latin typeface="Microsoft Sans Serif"/>
                <a:cs typeface="Microsoft Sans Serif"/>
              </a:rPr>
              <a:t>i</a:t>
            </a:r>
            <a:r>
              <a:rPr sz="2000" dirty="0">
                <a:solidFill>
                  <a:srgbClr val="1A1B17"/>
                </a:solidFill>
                <a:latin typeface="Microsoft Sans Serif"/>
                <a:cs typeface="Microsoft Sans Serif"/>
              </a:rPr>
              <a:t>n</a:t>
            </a:r>
            <a:r>
              <a:rPr sz="2000" spc="15" dirty="0">
                <a:solidFill>
                  <a:srgbClr val="1A1B17"/>
                </a:solidFill>
                <a:latin typeface="Microsoft Sans Serif"/>
                <a:cs typeface="Microsoft Sans Serif"/>
              </a:rPr>
              <a:t>g</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p</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dirty="0">
                <a:solidFill>
                  <a:srgbClr val="1A1B17"/>
                </a:solidFill>
                <a:latin typeface="Microsoft Sans Serif"/>
                <a:cs typeface="Microsoft Sans Serif"/>
              </a:rPr>
              <a:t>n</a:t>
            </a:r>
            <a:r>
              <a:rPr sz="2000" spc="175" dirty="0">
                <a:solidFill>
                  <a:srgbClr val="1A1B17"/>
                </a:solidFill>
                <a:latin typeface="Microsoft Sans Serif"/>
                <a:cs typeface="Microsoft Sans Serif"/>
              </a:rPr>
              <a:t>t</a:t>
            </a:r>
            <a:r>
              <a:rPr sz="2000" spc="-80" dirty="0">
                <a:solidFill>
                  <a:srgbClr val="1A1B17"/>
                </a:solidFill>
                <a:latin typeface="Microsoft Sans Serif"/>
                <a:cs typeface="Microsoft Sans Serif"/>
              </a:rPr>
              <a:t>a</a:t>
            </a:r>
            <a:r>
              <a:rPr sz="2000" spc="175" dirty="0">
                <a:solidFill>
                  <a:srgbClr val="1A1B17"/>
                </a:solidFill>
                <a:latin typeface="Microsoft Sans Serif"/>
                <a:cs typeface="Microsoft Sans Serif"/>
              </a:rPr>
              <a:t>t</a:t>
            </a:r>
            <a:r>
              <a:rPr sz="2000" spc="40" dirty="0">
                <a:solidFill>
                  <a:srgbClr val="1A1B17"/>
                </a:solidFill>
                <a:latin typeface="Microsoft Sans Serif"/>
                <a:cs typeface="Microsoft Sans Serif"/>
              </a:rPr>
              <a:t>i</a:t>
            </a:r>
            <a:r>
              <a:rPr sz="2000" spc="-25" dirty="0">
                <a:solidFill>
                  <a:srgbClr val="1A1B17"/>
                </a:solidFill>
                <a:latin typeface="Microsoft Sans Serif"/>
                <a:cs typeface="Microsoft Sans Serif"/>
              </a:rPr>
              <a:t>o</a:t>
            </a:r>
            <a:r>
              <a:rPr sz="2000" dirty="0">
                <a:solidFill>
                  <a:srgbClr val="1A1B17"/>
                </a:solidFill>
                <a:latin typeface="Microsoft Sans Serif"/>
                <a:cs typeface="Microsoft Sans Serif"/>
              </a:rPr>
              <a:t>n</a:t>
            </a:r>
            <a:r>
              <a:rPr sz="2000" spc="-55" dirty="0">
                <a:solidFill>
                  <a:srgbClr val="1A1B17"/>
                </a:solidFill>
                <a:latin typeface="Microsoft Sans Serif"/>
                <a:cs typeface="Microsoft Sans Serif"/>
              </a:rPr>
              <a:t>s  </a:t>
            </a:r>
            <a:r>
              <a:rPr sz="2000" spc="15" dirty="0">
                <a:solidFill>
                  <a:srgbClr val="1A1B17"/>
                </a:solidFill>
                <a:latin typeface="Microsoft Sans Serif"/>
                <a:cs typeface="Microsoft Sans Serif"/>
              </a:rPr>
              <a:t>powerful</a:t>
            </a:r>
            <a:r>
              <a:rPr sz="2000" spc="-75"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a:t>
            </a:r>
            <a:r>
              <a:rPr sz="2000" spc="-75" dirty="0">
                <a:solidFill>
                  <a:srgbClr val="1A1B17"/>
                </a:solidFill>
                <a:latin typeface="Microsoft Sans Serif"/>
                <a:cs typeface="Microsoft Sans Serif"/>
              </a:rPr>
              <a:t> </a:t>
            </a:r>
            <a:r>
              <a:rPr sz="2000" spc="55" dirty="0">
                <a:solidFill>
                  <a:srgbClr val="1A1B17"/>
                </a:solidFill>
                <a:latin typeface="Microsoft Sans Serif"/>
                <a:cs typeface="Microsoft Sans Serif"/>
              </a:rPr>
              <a:t>for</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convincing</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teaching.</a:t>
            </a:r>
            <a:endParaRPr sz="2000">
              <a:latin typeface="Microsoft Sans Serif"/>
              <a:cs typeface="Microsoft Sans Serif"/>
            </a:endParaRPr>
          </a:p>
        </p:txBody>
      </p:sp>
      <p:sp>
        <p:nvSpPr>
          <p:cNvPr id="21" name="object 21"/>
          <p:cNvSpPr/>
          <p:nvPr/>
        </p:nvSpPr>
        <p:spPr>
          <a:xfrm>
            <a:off x="3215414" y="6855130"/>
            <a:ext cx="5819775" cy="28575"/>
          </a:xfrm>
          <a:custGeom>
            <a:avLst/>
            <a:gdLst/>
            <a:ahLst/>
            <a:cxnLst/>
            <a:rect l="l" t="t" r="r" b="b"/>
            <a:pathLst>
              <a:path w="5819775" h="28575">
                <a:moveTo>
                  <a:pt x="5819774" y="28574"/>
                </a:moveTo>
                <a:lnTo>
                  <a:pt x="0" y="28574"/>
                </a:lnTo>
                <a:lnTo>
                  <a:pt x="0" y="0"/>
                </a:lnTo>
                <a:lnTo>
                  <a:pt x="5819774" y="0"/>
                </a:lnTo>
                <a:lnTo>
                  <a:pt x="5819774" y="28574"/>
                </a:lnTo>
                <a:close/>
              </a:path>
            </a:pathLst>
          </a:custGeom>
          <a:solidFill>
            <a:srgbClr val="CCA63C"/>
          </a:solidFill>
        </p:spPr>
        <p:txBody>
          <a:bodyPr wrap="square" lIns="0" tIns="0" rIns="0" bIns="0" rtlCol="0"/>
          <a:lstStyle/>
          <a:p>
            <a:endParaRPr/>
          </a:p>
        </p:txBody>
      </p:sp>
      <p:sp>
        <p:nvSpPr>
          <p:cNvPr id="22" name="object 22"/>
          <p:cNvSpPr/>
          <p:nvPr/>
        </p:nvSpPr>
        <p:spPr>
          <a:xfrm>
            <a:off x="10964018" y="1222819"/>
            <a:ext cx="5819775" cy="28575"/>
          </a:xfrm>
          <a:custGeom>
            <a:avLst/>
            <a:gdLst/>
            <a:ahLst/>
            <a:cxnLst/>
            <a:rect l="l" t="t" r="r" b="b"/>
            <a:pathLst>
              <a:path w="5819775" h="28575">
                <a:moveTo>
                  <a:pt x="5819774" y="28574"/>
                </a:moveTo>
                <a:lnTo>
                  <a:pt x="0" y="28574"/>
                </a:lnTo>
                <a:lnTo>
                  <a:pt x="0" y="0"/>
                </a:lnTo>
                <a:lnTo>
                  <a:pt x="5819774" y="0"/>
                </a:lnTo>
                <a:lnTo>
                  <a:pt x="5819774" y="28574"/>
                </a:lnTo>
                <a:close/>
              </a:path>
            </a:pathLst>
          </a:custGeom>
          <a:solidFill>
            <a:srgbClr val="CCA63C"/>
          </a:solidFill>
        </p:spPr>
        <p:txBody>
          <a:bodyPr wrap="square" lIns="0" tIns="0" rIns="0" bIns="0" rtlCol="0"/>
          <a:lstStyle/>
          <a:p>
            <a:endParaRPr/>
          </a:p>
        </p:txBody>
      </p:sp>
      <p:sp>
        <p:nvSpPr>
          <p:cNvPr id="23" name="object 23"/>
          <p:cNvSpPr/>
          <p:nvPr/>
        </p:nvSpPr>
        <p:spPr>
          <a:xfrm>
            <a:off x="10964018" y="2175319"/>
            <a:ext cx="5819775" cy="28575"/>
          </a:xfrm>
          <a:custGeom>
            <a:avLst/>
            <a:gdLst/>
            <a:ahLst/>
            <a:cxnLst/>
            <a:rect l="l" t="t" r="r" b="b"/>
            <a:pathLst>
              <a:path w="5819775" h="28575">
                <a:moveTo>
                  <a:pt x="5819774" y="28574"/>
                </a:moveTo>
                <a:lnTo>
                  <a:pt x="0" y="28574"/>
                </a:lnTo>
                <a:lnTo>
                  <a:pt x="0" y="0"/>
                </a:lnTo>
                <a:lnTo>
                  <a:pt x="5819774" y="0"/>
                </a:lnTo>
                <a:lnTo>
                  <a:pt x="5819774" y="28574"/>
                </a:lnTo>
                <a:close/>
              </a:path>
            </a:pathLst>
          </a:custGeom>
          <a:solidFill>
            <a:srgbClr val="CCA63C"/>
          </a:solidFill>
        </p:spPr>
        <p:txBody>
          <a:bodyPr wrap="square" lIns="0" tIns="0" rIns="0" bIns="0" rtlCol="0"/>
          <a:lstStyle/>
          <a:p>
            <a:endParaRPr/>
          </a:p>
        </p:txBody>
      </p:sp>
      <p:grpSp>
        <p:nvGrpSpPr>
          <p:cNvPr id="24" name="object 24"/>
          <p:cNvGrpSpPr/>
          <p:nvPr/>
        </p:nvGrpSpPr>
        <p:grpSpPr>
          <a:xfrm>
            <a:off x="10966443" y="1520487"/>
            <a:ext cx="415925" cy="381000"/>
            <a:chOff x="10966443" y="1520487"/>
            <a:chExt cx="415925" cy="381000"/>
          </a:xfrm>
        </p:grpSpPr>
        <p:sp>
          <p:nvSpPr>
            <p:cNvPr id="25" name="object 25"/>
            <p:cNvSpPr/>
            <p:nvPr/>
          </p:nvSpPr>
          <p:spPr>
            <a:xfrm>
              <a:off x="10974868" y="1612040"/>
              <a:ext cx="280035" cy="280035"/>
            </a:xfrm>
            <a:custGeom>
              <a:avLst/>
              <a:gdLst/>
              <a:ahLst/>
              <a:cxnLst/>
              <a:rect l="l" t="t" r="r" b="b"/>
              <a:pathLst>
                <a:path w="280034" h="280035">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26" name="object 26"/>
            <p:cNvSpPr/>
            <p:nvPr/>
          </p:nvSpPr>
          <p:spPr>
            <a:xfrm>
              <a:off x="10966443" y="1602117"/>
              <a:ext cx="297180" cy="299720"/>
            </a:xfrm>
            <a:custGeom>
              <a:avLst/>
              <a:gdLst/>
              <a:ahLst/>
              <a:cxnLst/>
              <a:rect l="l" t="t" r="r" b="b"/>
              <a:pathLst>
                <a:path w="297179" h="299719">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19">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27" name="object 27"/>
            <p:cNvSpPr/>
            <p:nvPr/>
          </p:nvSpPr>
          <p:spPr>
            <a:xfrm>
              <a:off x="11012396" y="1520487"/>
              <a:ext cx="370205" cy="332105"/>
            </a:xfrm>
            <a:custGeom>
              <a:avLst/>
              <a:gdLst/>
              <a:ahLst/>
              <a:cxnLst/>
              <a:rect l="l" t="t" r="r" b="b"/>
              <a:pathLst>
                <a:path w="370204" h="332105">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5">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sp>
        <p:nvSpPr>
          <p:cNvPr id="28" name="object 28"/>
          <p:cNvSpPr txBox="1"/>
          <p:nvPr/>
        </p:nvSpPr>
        <p:spPr>
          <a:xfrm>
            <a:off x="11562460" y="1459479"/>
            <a:ext cx="3850640" cy="406400"/>
          </a:xfrm>
          <a:prstGeom prst="rect">
            <a:avLst/>
          </a:prstGeom>
        </p:spPr>
        <p:txBody>
          <a:bodyPr vert="horz" wrap="square" lIns="0" tIns="12700" rIns="0" bIns="0" rtlCol="0">
            <a:spAutoFit/>
          </a:bodyPr>
          <a:lstStyle/>
          <a:p>
            <a:pPr marL="12700">
              <a:lnSpc>
                <a:spcPct val="100000"/>
              </a:lnSpc>
              <a:spcBef>
                <a:spcPts val="100"/>
              </a:spcBef>
            </a:pPr>
            <a:r>
              <a:rPr sz="2500" spc="-300" dirty="0">
                <a:solidFill>
                  <a:srgbClr val="1A1B17"/>
                </a:solidFill>
                <a:latin typeface="Microsoft Sans Serif"/>
                <a:cs typeface="Microsoft Sans Serif"/>
              </a:rPr>
              <a:t>W</a:t>
            </a:r>
            <a:r>
              <a:rPr sz="2500" spc="-50" dirty="0">
                <a:solidFill>
                  <a:srgbClr val="1A1B17"/>
                </a:solidFill>
                <a:latin typeface="Microsoft Sans Serif"/>
                <a:cs typeface="Microsoft Sans Serif"/>
              </a:rPr>
              <a:t>e</a:t>
            </a:r>
            <a:r>
              <a:rPr sz="2500" spc="-155" dirty="0">
                <a:solidFill>
                  <a:srgbClr val="1A1B17"/>
                </a:solidFill>
                <a:latin typeface="Microsoft Sans Serif"/>
                <a:cs typeface="Microsoft Sans Serif"/>
              </a:rPr>
              <a:t> </a:t>
            </a:r>
            <a:r>
              <a:rPr sz="2500" spc="-25" dirty="0">
                <a:solidFill>
                  <a:srgbClr val="1A1B17"/>
                </a:solidFill>
                <a:latin typeface="Microsoft Sans Serif"/>
                <a:cs typeface="Microsoft Sans Serif"/>
              </a:rPr>
              <a:t>h</a:t>
            </a:r>
            <a:r>
              <a:rPr sz="2500" spc="-120" dirty="0">
                <a:solidFill>
                  <a:srgbClr val="1A1B17"/>
                </a:solidFill>
                <a:latin typeface="Microsoft Sans Serif"/>
                <a:cs typeface="Microsoft Sans Serif"/>
              </a:rPr>
              <a:t>a</a:t>
            </a:r>
            <a:r>
              <a:rPr sz="2500" spc="-10" dirty="0">
                <a:solidFill>
                  <a:srgbClr val="1A1B17"/>
                </a:solidFill>
                <a:latin typeface="Microsoft Sans Serif"/>
                <a:cs typeface="Microsoft Sans Serif"/>
              </a:rPr>
              <a:t>v</a:t>
            </a:r>
            <a:r>
              <a:rPr sz="2500" spc="-50" dirty="0">
                <a:solidFill>
                  <a:srgbClr val="1A1B17"/>
                </a:solidFill>
                <a:latin typeface="Microsoft Sans Serif"/>
                <a:cs typeface="Microsoft Sans Serif"/>
              </a:rPr>
              <a:t>e</a:t>
            </a:r>
            <a:r>
              <a:rPr sz="2500" spc="-155" dirty="0">
                <a:solidFill>
                  <a:srgbClr val="1A1B17"/>
                </a:solidFill>
                <a:latin typeface="Microsoft Sans Serif"/>
                <a:cs typeface="Microsoft Sans Serif"/>
              </a:rPr>
              <a:t> </a:t>
            </a:r>
            <a:r>
              <a:rPr sz="2500" spc="-25" dirty="0">
                <a:solidFill>
                  <a:srgbClr val="1A1B17"/>
                </a:solidFill>
                <a:latin typeface="Microsoft Sans Serif"/>
                <a:cs typeface="Microsoft Sans Serif"/>
              </a:rPr>
              <a:t>gu</a:t>
            </a:r>
            <a:r>
              <a:rPr sz="2500" spc="20" dirty="0">
                <a:solidFill>
                  <a:srgbClr val="1A1B17"/>
                </a:solidFill>
                <a:latin typeface="Microsoft Sans Serif"/>
                <a:cs typeface="Microsoft Sans Serif"/>
              </a:rPr>
              <a:t>i</a:t>
            </a:r>
            <a:r>
              <a:rPr sz="2500" spc="-30" dirty="0">
                <a:solidFill>
                  <a:srgbClr val="1A1B17"/>
                </a:solidFill>
                <a:latin typeface="Microsoft Sans Serif"/>
                <a:cs typeface="Microsoft Sans Serif"/>
              </a:rPr>
              <a:t>d</a:t>
            </a:r>
            <a:r>
              <a:rPr sz="2500" spc="-90" dirty="0">
                <a:solidFill>
                  <a:srgbClr val="1A1B17"/>
                </a:solidFill>
                <a:latin typeface="Microsoft Sans Serif"/>
                <a:cs typeface="Microsoft Sans Serif"/>
              </a:rPr>
              <a:t>e</a:t>
            </a:r>
            <a:r>
              <a:rPr sz="2500" spc="40" dirty="0">
                <a:solidFill>
                  <a:srgbClr val="1A1B17"/>
                </a:solidFill>
                <a:latin typeface="Microsoft Sans Serif"/>
                <a:cs typeface="Microsoft Sans Serif"/>
              </a:rPr>
              <a:t>l</a:t>
            </a:r>
            <a:r>
              <a:rPr sz="2500" spc="20" dirty="0">
                <a:solidFill>
                  <a:srgbClr val="1A1B17"/>
                </a:solidFill>
                <a:latin typeface="Microsoft Sans Serif"/>
                <a:cs typeface="Microsoft Sans Serif"/>
              </a:rPr>
              <a:t>i</a:t>
            </a:r>
            <a:r>
              <a:rPr sz="2500" spc="-25" dirty="0">
                <a:solidFill>
                  <a:srgbClr val="1A1B17"/>
                </a:solidFill>
                <a:latin typeface="Microsoft Sans Serif"/>
                <a:cs typeface="Microsoft Sans Serif"/>
              </a:rPr>
              <a:t>n</a:t>
            </a:r>
            <a:r>
              <a:rPr sz="2500" spc="-90" dirty="0">
                <a:solidFill>
                  <a:srgbClr val="1A1B17"/>
                </a:solidFill>
                <a:latin typeface="Microsoft Sans Serif"/>
                <a:cs typeface="Microsoft Sans Serif"/>
              </a:rPr>
              <a:t>e</a:t>
            </a:r>
            <a:r>
              <a:rPr sz="2500" spc="-80" dirty="0">
                <a:solidFill>
                  <a:srgbClr val="1A1B17"/>
                </a:solidFill>
                <a:latin typeface="Microsoft Sans Serif"/>
                <a:cs typeface="Microsoft Sans Serif"/>
              </a:rPr>
              <a:t>s</a:t>
            </a:r>
            <a:r>
              <a:rPr sz="2500" spc="-155" dirty="0">
                <a:solidFill>
                  <a:srgbClr val="1A1B17"/>
                </a:solidFill>
                <a:latin typeface="Microsoft Sans Serif"/>
                <a:cs typeface="Microsoft Sans Serif"/>
              </a:rPr>
              <a:t> </a:t>
            </a:r>
            <a:r>
              <a:rPr sz="2500" spc="20" dirty="0">
                <a:solidFill>
                  <a:srgbClr val="1A1B17"/>
                </a:solidFill>
                <a:latin typeface="Microsoft Sans Serif"/>
                <a:cs typeface="Microsoft Sans Serif"/>
              </a:rPr>
              <a:t>i</a:t>
            </a:r>
            <a:r>
              <a:rPr sz="2500" spc="15" dirty="0">
                <a:solidFill>
                  <a:srgbClr val="1A1B17"/>
                </a:solidFill>
                <a:latin typeface="Microsoft Sans Serif"/>
                <a:cs typeface="Microsoft Sans Serif"/>
              </a:rPr>
              <a:t>n</a:t>
            </a:r>
            <a:r>
              <a:rPr sz="2500" spc="-155" dirty="0">
                <a:solidFill>
                  <a:srgbClr val="1A1B17"/>
                </a:solidFill>
                <a:latin typeface="Microsoft Sans Serif"/>
                <a:cs typeface="Microsoft Sans Serif"/>
              </a:rPr>
              <a:t> </a:t>
            </a:r>
            <a:r>
              <a:rPr sz="2500" spc="-25" dirty="0">
                <a:solidFill>
                  <a:srgbClr val="1A1B17"/>
                </a:solidFill>
                <a:latin typeface="Microsoft Sans Serif"/>
                <a:cs typeface="Microsoft Sans Serif"/>
              </a:rPr>
              <a:t>p</a:t>
            </a:r>
            <a:r>
              <a:rPr sz="2500" spc="40" dirty="0">
                <a:solidFill>
                  <a:srgbClr val="1A1B17"/>
                </a:solidFill>
                <a:latin typeface="Microsoft Sans Serif"/>
                <a:cs typeface="Microsoft Sans Serif"/>
              </a:rPr>
              <a:t>l</a:t>
            </a:r>
            <a:r>
              <a:rPr sz="2500" spc="-120" dirty="0">
                <a:solidFill>
                  <a:srgbClr val="1A1B17"/>
                </a:solidFill>
                <a:latin typeface="Microsoft Sans Serif"/>
                <a:cs typeface="Microsoft Sans Serif"/>
              </a:rPr>
              <a:t>a</a:t>
            </a:r>
            <a:r>
              <a:rPr sz="2500" spc="-40" dirty="0">
                <a:solidFill>
                  <a:srgbClr val="1A1B17"/>
                </a:solidFill>
                <a:latin typeface="Microsoft Sans Serif"/>
                <a:cs typeface="Microsoft Sans Serif"/>
              </a:rPr>
              <a:t>c</a:t>
            </a:r>
            <a:r>
              <a:rPr sz="2500" spc="-90" dirty="0">
                <a:solidFill>
                  <a:srgbClr val="1A1B17"/>
                </a:solidFill>
                <a:latin typeface="Microsoft Sans Serif"/>
                <a:cs typeface="Microsoft Sans Serif"/>
              </a:rPr>
              <a:t>e</a:t>
            </a:r>
            <a:r>
              <a:rPr sz="2500" spc="-135" dirty="0">
                <a:solidFill>
                  <a:srgbClr val="1A1B17"/>
                </a:solidFill>
                <a:latin typeface="Microsoft Sans Serif"/>
                <a:cs typeface="Microsoft Sans Serif"/>
              </a:rPr>
              <a:t>.</a:t>
            </a:r>
            <a:endParaRPr sz="2500">
              <a:latin typeface="Microsoft Sans Serif"/>
              <a:cs typeface="Microsoft Sans Serif"/>
            </a:endParaRPr>
          </a:p>
        </p:txBody>
      </p:sp>
      <p:sp>
        <p:nvSpPr>
          <p:cNvPr id="29" name="object 29"/>
          <p:cNvSpPr txBox="1"/>
          <p:nvPr/>
        </p:nvSpPr>
        <p:spPr>
          <a:xfrm>
            <a:off x="10951318" y="2569753"/>
            <a:ext cx="5708650" cy="1776095"/>
          </a:xfrm>
          <a:prstGeom prst="rect">
            <a:avLst/>
          </a:prstGeom>
        </p:spPr>
        <p:txBody>
          <a:bodyPr vert="horz" wrap="square" lIns="0" tIns="12700" rIns="0" bIns="0" rtlCol="0">
            <a:spAutoFit/>
          </a:bodyPr>
          <a:lstStyle/>
          <a:p>
            <a:pPr marL="12700" marR="5080">
              <a:lnSpc>
                <a:spcPct val="114799"/>
              </a:lnSpc>
              <a:spcBef>
                <a:spcPts val="100"/>
              </a:spcBef>
            </a:pPr>
            <a:r>
              <a:rPr sz="2000" dirty="0">
                <a:solidFill>
                  <a:srgbClr val="1A1B17"/>
                </a:solidFill>
                <a:latin typeface="Microsoft Sans Serif"/>
                <a:cs typeface="Microsoft Sans Serif"/>
              </a:rPr>
              <a:t>Presentations </a:t>
            </a:r>
            <a:r>
              <a:rPr sz="2000" spc="-15" dirty="0">
                <a:solidFill>
                  <a:srgbClr val="1A1B17"/>
                </a:solidFill>
                <a:latin typeface="Microsoft Sans Serif"/>
                <a:cs typeface="Microsoft Sans Serif"/>
              </a:rPr>
              <a:t>are </a:t>
            </a:r>
            <a:r>
              <a:rPr sz="2000" spc="20" dirty="0">
                <a:solidFill>
                  <a:srgbClr val="1A1B17"/>
                </a:solidFill>
                <a:latin typeface="Microsoft Sans Serif"/>
                <a:cs typeface="Microsoft Sans Serif"/>
              </a:rPr>
              <a:t>tools </a:t>
            </a:r>
            <a:r>
              <a:rPr sz="2000" spc="70" dirty="0">
                <a:solidFill>
                  <a:srgbClr val="1A1B17"/>
                </a:solidFill>
                <a:latin typeface="Microsoft Sans Serif"/>
                <a:cs typeface="Microsoft Sans Serif"/>
              </a:rPr>
              <a:t>that </a:t>
            </a:r>
            <a:r>
              <a:rPr sz="2000" spc="-40" dirty="0">
                <a:solidFill>
                  <a:srgbClr val="1A1B17"/>
                </a:solidFill>
                <a:latin typeface="Microsoft Sans Serif"/>
                <a:cs typeface="Microsoft Sans Serif"/>
              </a:rPr>
              <a:t>can </a:t>
            </a:r>
            <a:r>
              <a:rPr sz="2000" spc="-25" dirty="0">
                <a:solidFill>
                  <a:srgbClr val="1A1B17"/>
                </a:solidFill>
                <a:latin typeface="Microsoft Sans Serif"/>
                <a:cs typeface="Microsoft Sans Serif"/>
              </a:rPr>
              <a:t>be </a:t>
            </a:r>
            <a:r>
              <a:rPr sz="2000" spc="-35" dirty="0">
                <a:solidFill>
                  <a:srgbClr val="1A1B17"/>
                </a:solidFill>
                <a:latin typeface="Microsoft Sans Serif"/>
                <a:cs typeface="Microsoft Sans Serif"/>
              </a:rPr>
              <a:t>used </a:t>
            </a:r>
            <a:r>
              <a:rPr sz="2000" spc="-80" dirty="0">
                <a:solidFill>
                  <a:srgbClr val="1A1B17"/>
                </a:solidFill>
                <a:latin typeface="Microsoft Sans Serif"/>
                <a:cs typeface="Microsoft Sans Serif"/>
              </a:rPr>
              <a:t>as </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demonstrations, </a:t>
            </a:r>
            <a:r>
              <a:rPr sz="2000" spc="-5" dirty="0">
                <a:solidFill>
                  <a:srgbClr val="1A1B17"/>
                </a:solidFill>
                <a:latin typeface="Microsoft Sans Serif"/>
                <a:cs typeface="Microsoft Sans Serif"/>
              </a:rPr>
              <a:t>lectures, </a:t>
            </a:r>
            <a:r>
              <a:rPr sz="2000" spc="-55" dirty="0">
                <a:solidFill>
                  <a:srgbClr val="1A1B17"/>
                </a:solidFill>
                <a:latin typeface="Microsoft Sans Serif"/>
                <a:cs typeface="Microsoft Sans Serif"/>
              </a:rPr>
              <a:t>speeches, </a:t>
            </a:r>
            <a:r>
              <a:rPr sz="2000" spc="10" dirty="0">
                <a:solidFill>
                  <a:srgbClr val="1A1B17"/>
                </a:solidFill>
                <a:latin typeface="Microsoft Sans Serif"/>
                <a:cs typeface="Microsoft Sans Serif"/>
              </a:rPr>
              <a:t>reports, </a:t>
            </a:r>
            <a:r>
              <a:rPr sz="2000" spc="-25" dirty="0">
                <a:solidFill>
                  <a:srgbClr val="1A1B17"/>
                </a:solidFill>
                <a:latin typeface="Microsoft Sans Serif"/>
                <a:cs typeface="Microsoft Sans Serif"/>
              </a:rPr>
              <a:t>and </a:t>
            </a:r>
            <a:r>
              <a:rPr sz="2000" spc="-20" dirty="0">
                <a:solidFill>
                  <a:srgbClr val="1A1B17"/>
                </a:solidFill>
                <a:latin typeface="Microsoft Sans Serif"/>
                <a:cs typeface="Microsoft Sans Serif"/>
              </a:rPr>
              <a:t> more. </a:t>
            </a:r>
            <a:r>
              <a:rPr sz="2000" spc="90" dirty="0">
                <a:solidFill>
                  <a:srgbClr val="1A1B17"/>
                </a:solidFill>
                <a:latin typeface="Microsoft Sans Serif"/>
                <a:cs typeface="Microsoft Sans Serif"/>
              </a:rPr>
              <a:t>It </a:t>
            </a:r>
            <a:r>
              <a:rPr sz="2000" spc="-20" dirty="0">
                <a:solidFill>
                  <a:srgbClr val="1A1B17"/>
                </a:solidFill>
                <a:latin typeface="Microsoft Sans Serif"/>
                <a:cs typeface="Microsoft Sans Serif"/>
              </a:rPr>
              <a:t>is </a:t>
            </a:r>
            <a:r>
              <a:rPr sz="2000" spc="30" dirty="0">
                <a:solidFill>
                  <a:srgbClr val="1A1B17"/>
                </a:solidFill>
                <a:latin typeface="Microsoft Sans Serif"/>
                <a:cs typeface="Microsoft Sans Serif"/>
              </a:rPr>
              <a:t>mostly </a:t>
            </a:r>
            <a:r>
              <a:rPr sz="2000" dirty="0">
                <a:solidFill>
                  <a:srgbClr val="1A1B17"/>
                </a:solidFill>
                <a:latin typeface="Microsoft Sans Serif"/>
                <a:cs typeface="Microsoft Sans Serif"/>
              </a:rPr>
              <a:t>presented </a:t>
            </a:r>
            <a:r>
              <a:rPr sz="2000" spc="10" dirty="0">
                <a:solidFill>
                  <a:srgbClr val="1A1B17"/>
                </a:solidFill>
                <a:latin typeface="Microsoft Sans Serif"/>
                <a:cs typeface="Microsoft Sans Serif"/>
              </a:rPr>
              <a:t>before </a:t>
            </a:r>
            <a:r>
              <a:rPr sz="2000" spc="-40" dirty="0">
                <a:solidFill>
                  <a:srgbClr val="1A1B17"/>
                </a:solidFill>
                <a:latin typeface="Microsoft Sans Serif"/>
                <a:cs typeface="Microsoft Sans Serif"/>
              </a:rPr>
              <a:t>an </a:t>
            </a:r>
            <a:r>
              <a:rPr sz="2000" spc="-35" dirty="0">
                <a:solidFill>
                  <a:srgbClr val="1A1B17"/>
                </a:solidFill>
                <a:latin typeface="Microsoft Sans Serif"/>
                <a:cs typeface="Microsoft Sans Serif"/>
              </a:rPr>
              <a:t>audience. </a:t>
            </a:r>
            <a:r>
              <a:rPr sz="2000" spc="90" dirty="0">
                <a:solidFill>
                  <a:srgbClr val="1A1B17"/>
                </a:solidFill>
                <a:latin typeface="Microsoft Sans Serif"/>
                <a:cs typeface="Microsoft Sans Serif"/>
              </a:rPr>
              <a:t>It </a:t>
            </a:r>
            <a:r>
              <a:rPr sz="2000" spc="-520" dirty="0">
                <a:solidFill>
                  <a:srgbClr val="1A1B17"/>
                </a:solidFill>
                <a:latin typeface="Microsoft Sans Serif"/>
                <a:cs typeface="Microsoft Sans Serif"/>
              </a:rPr>
              <a:t> </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spc="90" dirty="0">
                <a:solidFill>
                  <a:srgbClr val="1A1B17"/>
                </a:solidFill>
                <a:latin typeface="Microsoft Sans Serif"/>
                <a:cs typeface="Microsoft Sans Serif"/>
              </a:rPr>
              <a:t>r</a:t>
            </a:r>
            <a:r>
              <a:rPr sz="2000" dirty="0">
                <a:solidFill>
                  <a:srgbClr val="1A1B17"/>
                </a:solidFill>
                <a:latin typeface="Microsoft Sans Serif"/>
                <a:cs typeface="Microsoft Sans Serif"/>
              </a:rPr>
              <a:t>v</a:t>
            </a:r>
            <a:r>
              <a:rPr sz="2000" spc="-60" dirty="0">
                <a:solidFill>
                  <a:srgbClr val="1A1B17"/>
                </a:solidFill>
                <a:latin typeface="Microsoft Sans Serif"/>
                <a:cs typeface="Microsoft Sans Serif"/>
              </a:rPr>
              <a:t>e</a:t>
            </a:r>
            <a:r>
              <a:rPr sz="2000" spc="-75" dirty="0">
                <a:solidFill>
                  <a:srgbClr val="1A1B17"/>
                </a:solidFill>
                <a:latin typeface="Microsoft Sans Serif"/>
                <a:cs typeface="Microsoft Sans Serif"/>
              </a:rPr>
              <a:t>s a </a:t>
            </a:r>
            <a:r>
              <a:rPr sz="2000" dirty="0">
                <a:solidFill>
                  <a:srgbClr val="1A1B17"/>
                </a:solidFill>
                <a:latin typeface="Microsoft Sans Serif"/>
                <a:cs typeface="Microsoft Sans Serif"/>
              </a:rPr>
              <a:t>v</a:t>
            </a:r>
            <a:r>
              <a:rPr sz="2000" spc="-80" dirty="0">
                <a:solidFill>
                  <a:srgbClr val="1A1B17"/>
                </a:solidFill>
                <a:latin typeface="Microsoft Sans Serif"/>
                <a:cs typeface="Microsoft Sans Serif"/>
              </a:rPr>
              <a:t>a</a:t>
            </a:r>
            <a:r>
              <a:rPr sz="2000" spc="90" dirty="0">
                <a:solidFill>
                  <a:srgbClr val="1A1B17"/>
                </a:solidFill>
                <a:latin typeface="Microsoft Sans Serif"/>
                <a:cs typeface="Microsoft Sans Serif"/>
              </a:rPr>
              <a:t>r</a:t>
            </a:r>
            <a:r>
              <a:rPr sz="2000" spc="40" dirty="0">
                <a:solidFill>
                  <a:srgbClr val="1A1B17"/>
                </a:solidFill>
                <a:latin typeface="Microsoft Sans Serif"/>
                <a:cs typeface="Microsoft Sans Serif"/>
              </a:rPr>
              <a:t>i</a:t>
            </a:r>
            <a:r>
              <a:rPr sz="2000" spc="-60" dirty="0">
                <a:solidFill>
                  <a:srgbClr val="1A1B17"/>
                </a:solidFill>
                <a:latin typeface="Microsoft Sans Serif"/>
                <a:cs typeface="Microsoft Sans Serif"/>
              </a:rPr>
              <a:t>e</a:t>
            </a:r>
            <a:r>
              <a:rPr sz="2000" spc="175" dirty="0">
                <a:solidFill>
                  <a:srgbClr val="1A1B17"/>
                </a:solidFill>
                <a:latin typeface="Microsoft Sans Serif"/>
                <a:cs typeface="Microsoft Sans Serif"/>
              </a:rPr>
              <a:t>t</a:t>
            </a:r>
            <a:r>
              <a:rPr sz="2000" spc="40" dirty="0">
                <a:solidFill>
                  <a:srgbClr val="1A1B17"/>
                </a:solidFill>
                <a:latin typeface="Microsoft Sans Serif"/>
                <a:cs typeface="Microsoft Sans Serif"/>
              </a:rPr>
              <a:t>y</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o</a:t>
            </a:r>
            <a:r>
              <a:rPr sz="2000" spc="100" dirty="0">
                <a:solidFill>
                  <a:srgbClr val="1A1B17"/>
                </a:solidFill>
                <a:latin typeface="Microsoft Sans Serif"/>
                <a:cs typeface="Microsoft Sans Serif"/>
              </a:rPr>
              <a:t>f</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p</a:t>
            </a:r>
            <a:r>
              <a:rPr sz="2000" dirty="0">
                <a:solidFill>
                  <a:srgbClr val="1A1B17"/>
                </a:solidFill>
                <a:latin typeface="Microsoft Sans Serif"/>
                <a:cs typeface="Microsoft Sans Serif"/>
              </a:rPr>
              <a:t>u</a:t>
            </a:r>
            <a:r>
              <a:rPr sz="2000" spc="90" dirty="0">
                <a:solidFill>
                  <a:srgbClr val="1A1B17"/>
                </a:solidFill>
                <a:latin typeface="Microsoft Sans Serif"/>
                <a:cs typeface="Microsoft Sans Serif"/>
              </a:rPr>
              <a:t>r</a:t>
            </a:r>
            <a:r>
              <a:rPr sz="2000" spc="10" dirty="0">
                <a:solidFill>
                  <a:srgbClr val="1A1B17"/>
                </a:solidFill>
                <a:latin typeface="Microsoft Sans Serif"/>
                <a:cs typeface="Microsoft Sans Serif"/>
              </a:rPr>
              <a:t>p</a:t>
            </a:r>
            <a:r>
              <a:rPr sz="2000" spc="-25" dirty="0">
                <a:solidFill>
                  <a:srgbClr val="1A1B17"/>
                </a:solidFill>
                <a:latin typeface="Microsoft Sans Serif"/>
                <a:cs typeface="Microsoft Sans Serif"/>
              </a:rPr>
              <a:t>o</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105" dirty="0">
                <a:solidFill>
                  <a:srgbClr val="1A1B17"/>
                </a:solidFill>
                <a:latin typeface="Microsoft Sans Serif"/>
                <a:cs typeface="Microsoft Sans Serif"/>
              </a:rPr>
              <a:t>,</a:t>
            </a:r>
            <a:r>
              <a:rPr sz="2000" spc="-75" dirty="0">
                <a:solidFill>
                  <a:srgbClr val="1A1B17"/>
                </a:solidFill>
                <a:latin typeface="Microsoft Sans Serif"/>
                <a:cs typeface="Microsoft Sans Serif"/>
              </a:rPr>
              <a:t> </a:t>
            </a:r>
            <a:r>
              <a:rPr sz="2000" spc="15" dirty="0">
                <a:solidFill>
                  <a:srgbClr val="1A1B17"/>
                </a:solidFill>
                <a:latin typeface="Microsoft Sans Serif"/>
                <a:cs typeface="Microsoft Sans Serif"/>
              </a:rPr>
              <a:t>m</a:t>
            </a:r>
            <a:r>
              <a:rPr sz="2000" spc="-80" dirty="0">
                <a:solidFill>
                  <a:srgbClr val="1A1B17"/>
                </a:solidFill>
                <a:latin typeface="Microsoft Sans Serif"/>
                <a:cs typeface="Microsoft Sans Serif"/>
              </a:rPr>
              <a:t>a</a:t>
            </a:r>
            <a:r>
              <a:rPr sz="2000" spc="15" dirty="0">
                <a:solidFill>
                  <a:srgbClr val="1A1B17"/>
                </a:solidFill>
                <a:latin typeface="Microsoft Sans Serif"/>
                <a:cs typeface="Microsoft Sans Serif"/>
              </a:rPr>
              <a:t>k</a:t>
            </a:r>
            <a:r>
              <a:rPr sz="2000" spc="40" dirty="0">
                <a:solidFill>
                  <a:srgbClr val="1A1B17"/>
                </a:solidFill>
                <a:latin typeface="Microsoft Sans Serif"/>
                <a:cs typeface="Microsoft Sans Serif"/>
              </a:rPr>
              <a:t>i</a:t>
            </a:r>
            <a:r>
              <a:rPr sz="2000" dirty="0">
                <a:solidFill>
                  <a:srgbClr val="1A1B17"/>
                </a:solidFill>
                <a:latin typeface="Microsoft Sans Serif"/>
                <a:cs typeface="Microsoft Sans Serif"/>
              </a:rPr>
              <a:t>n</a:t>
            </a:r>
            <a:r>
              <a:rPr sz="2000" spc="15" dirty="0">
                <a:solidFill>
                  <a:srgbClr val="1A1B17"/>
                </a:solidFill>
                <a:latin typeface="Microsoft Sans Serif"/>
                <a:cs typeface="Microsoft Sans Serif"/>
              </a:rPr>
              <a:t>g</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p</a:t>
            </a:r>
            <a:r>
              <a:rPr sz="2000" spc="90" dirty="0">
                <a:solidFill>
                  <a:srgbClr val="1A1B17"/>
                </a:solidFill>
                <a:latin typeface="Microsoft Sans Serif"/>
                <a:cs typeface="Microsoft Sans Serif"/>
              </a:rPr>
              <a:t>r</a:t>
            </a:r>
            <a:r>
              <a:rPr sz="2000" spc="-60" dirty="0">
                <a:solidFill>
                  <a:srgbClr val="1A1B17"/>
                </a:solidFill>
                <a:latin typeface="Microsoft Sans Serif"/>
                <a:cs typeface="Microsoft Sans Serif"/>
              </a:rPr>
              <a:t>e</a:t>
            </a:r>
            <a:r>
              <a:rPr sz="2000" spc="-80" dirty="0">
                <a:solidFill>
                  <a:srgbClr val="1A1B17"/>
                </a:solidFill>
                <a:latin typeface="Microsoft Sans Serif"/>
                <a:cs typeface="Microsoft Sans Serif"/>
              </a:rPr>
              <a:t>s</a:t>
            </a:r>
            <a:r>
              <a:rPr sz="2000" spc="-60" dirty="0">
                <a:solidFill>
                  <a:srgbClr val="1A1B17"/>
                </a:solidFill>
                <a:latin typeface="Microsoft Sans Serif"/>
                <a:cs typeface="Microsoft Sans Serif"/>
              </a:rPr>
              <a:t>e</a:t>
            </a:r>
            <a:r>
              <a:rPr sz="2000" dirty="0">
                <a:solidFill>
                  <a:srgbClr val="1A1B17"/>
                </a:solidFill>
                <a:latin typeface="Microsoft Sans Serif"/>
                <a:cs typeface="Microsoft Sans Serif"/>
              </a:rPr>
              <a:t>n</a:t>
            </a:r>
            <a:r>
              <a:rPr sz="2000" spc="175" dirty="0">
                <a:solidFill>
                  <a:srgbClr val="1A1B17"/>
                </a:solidFill>
                <a:latin typeface="Microsoft Sans Serif"/>
                <a:cs typeface="Microsoft Sans Serif"/>
              </a:rPr>
              <a:t>t</a:t>
            </a:r>
            <a:r>
              <a:rPr sz="2000" spc="-80" dirty="0">
                <a:solidFill>
                  <a:srgbClr val="1A1B17"/>
                </a:solidFill>
                <a:latin typeface="Microsoft Sans Serif"/>
                <a:cs typeface="Microsoft Sans Serif"/>
              </a:rPr>
              <a:t>a</a:t>
            </a:r>
            <a:r>
              <a:rPr sz="2000" spc="175" dirty="0">
                <a:solidFill>
                  <a:srgbClr val="1A1B17"/>
                </a:solidFill>
                <a:latin typeface="Microsoft Sans Serif"/>
                <a:cs typeface="Microsoft Sans Serif"/>
              </a:rPr>
              <a:t>t</a:t>
            </a:r>
            <a:r>
              <a:rPr sz="2000" spc="40" dirty="0">
                <a:solidFill>
                  <a:srgbClr val="1A1B17"/>
                </a:solidFill>
                <a:latin typeface="Microsoft Sans Serif"/>
                <a:cs typeface="Microsoft Sans Serif"/>
              </a:rPr>
              <a:t>i</a:t>
            </a:r>
            <a:r>
              <a:rPr sz="2000" spc="-25" dirty="0">
                <a:solidFill>
                  <a:srgbClr val="1A1B17"/>
                </a:solidFill>
                <a:latin typeface="Microsoft Sans Serif"/>
                <a:cs typeface="Microsoft Sans Serif"/>
              </a:rPr>
              <a:t>o</a:t>
            </a:r>
            <a:r>
              <a:rPr sz="2000" dirty="0">
                <a:solidFill>
                  <a:srgbClr val="1A1B17"/>
                </a:solidFill>
                <a:latin typeface="Microsoft Sans Serif"/>
                <a:cs typeface="Microsoft Sans Serif"/>
              </a:rPr>
              <a:t>n</a:t>
            </a:r>
            <a:r>
              <a:rPr sz="2000" spc="-55" dirty="0">
                <a:solidFill>
                  <a:srgbClr val="1A1B17"/>
                </a:solidFill>
                <a:latin typeface="Microsoft Sans Serif"/>
                <a:cs typeface="Microsoft Sans Serif"/>
              </a:rPr>
              <a:t>s  </a:t>
            </a:r>
            <a:r>
              <a:rPr sz="2000" spc="15" dirty="0">
                <a:solidFill>
                  <a:srgbClr val="1A1B17"/>
                </a:solidFill>
                <a:latin typeface="Microsoft Sans Serif"/>
                <a:cs typeface="Microsoft Sans Serif"/>
              </a:rPr>
              <a:t>powerful</a:t>
            </a:r>
            <a:r>
              <a:rPr sz="2000" spc="-75" dirty="0">
                <a:solidFill>
                  <a:srgbClr val="1A1B17"/>
                </a:solidFill>
                <a:latin typeface="Microsoft Sans Serif"/>
                <a:cs typeface="Microsoft Sans Serif"/>
              </a:rPr>
              <a:t> </a:t>
            </a:r>
            <a:r>
              <a:rPr sz="2000" spc="20" dirty="0">
                <a:solidFill>
                  <a:srgbClr val="1A1B17"/>
                </a:solidFill>
                <a:latin typeface="Microsoft Sans Serif"/>
                <a:cs typeface="Microsoft Sans Serif"/>
              </a:rPr>
              <a:t>tools</a:t>
            </a:r>
            <a:r>
              <a:rPr sz="2000" spc="-75" dirty="0">
                <a:solidFill>
                  <a:srgbClr val="1A1B17"/>
                </a:solidFill>
                <a:latin typeface="Microsoft Sans Serif"/>
                <a:cs typeface="Microsoft Sans Serif"/>
              </a:rPr>
              <a:t> </a:t>
            </a:r>
            <a:r>
              <a:rPr sz="2000" spc="55" dirty="0">
                <a:solidFill>
                  <a:srgbClr val="1A1B17"/>
                </a:solidFill>
                <a:latin typeface="Microsoft Sans Serif"/>
                <a:cs typeface="Microsoft Sans Serif"/>
              </a:rPr>
              <a:t>for</a:t>
            </a:r>
            <a:r>
              <a:rPr sz="2000" spc="-75" dirty="0">
                <a:solidFill>
                  <a:srgbClr val="1A1B17"/>
                </a:solidFill>
                <a:latin typeface="Microsoft Sans Serif"/>
                <a:cs typeface="Microsoft Sans Serif"/>
              </a:rPr>
              <a:t> </a:t>
            </a:r>
            <a:r>
              <a:rPr sz="2000" dirty="0">
                <a:solidFill>
                  <a:srgbClr val="1A1B17"/>
                </a:solidFill>
                <a:latin typeface="Microsoft Sans Serif"/>
                <a:cs typeface="Microsoft Sans Serif"/>
              </a:rPr>
              <a:t>convincing</a:t>
            </a:r>
            <a:r>
              <a:rPr sz="2000" spc="-75" dirty="0">
                <a:solidFill>
                  <a:srgbClr val="1A1B17"/>
                </a:solidFill>
                <a:latin typeface="Microsoft Sans Serif"/>
                <a:cs typeface="Microsoft Sans Serif"/>
              </a:rPr>
              <a:t> </a:t>
            </a:r>
            <a:r>
              <a:rPr sz="2000" spc="-25" dirty="0">
                <a:solidFill>
                  <a:srgbClr val="1A1B17"/>
                </a:solidFill>
                <a:latin typeface="Microsoft Sans Serif"/>
                <a:cs typeface="Microsoft Sans Serif"/>
              </a:rPr>
              <a:t>and</a:t>
            </a:r>
            <a:r>
              <a:rPr sz="2000" spc="-75" dirty="0">
                <a:solidFill>
                  <a:srgbClr val="1A1B17"/>
                </a:solidFill>
                <a:latin typeface="Microsoft Sans Serif"/>
                <a:cs typeface="Microsoft Sans Serif"/>
              </a:rPr>
              <a:t> </a:t>
            </a:r>
            <a:r>
              <a:rPr sz="2000" spc="-10" dirty="0">
                <a:solidFill>
                  <a:srgbClr val="1A1B17"/>
                </a:solidFill>
                <a:latin typeface="Microsoft Sans Serif"/>
                <a:cs typeface="Microsoft Sans Serif"/>
              </a:rPr>
              <a:t>teaching.</a:t>
            </a:r>
            <a:endParaRPr sz="2000">
              <a:latin typeface="Microsoft Sans Serif"/>
              <a:cs typeface="Microsoft Sans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1765996" y="1028705"/>
            <a:ext cx="218836" cy="218999"/>
          </a:xfrm>
          <a:prstGeom prst="rect">
            <a:avLst/>
          </a:prstGeom>
        </p:spPr>
      </p:pic>
      <p:pic>
        <p:nvPicPr>
          <p:cNvPr id="4" name="object 4"/>
          <p:cNvPicPr/>
          <p:nvPr/>
        </p:nvPicPr>
        <p:blipFill>
          <a:blip r:embed="rId3" cstate="print"/>
          <a:stretch>
            <a:fillRect/>
          </a:stretch>
        </p:blipFill>
        <p:spPr>
          <a:xfrm>
            <a:off x="1396158" y="1028705"/>
            <a:ext cx="218836" cy="218999"/>
          </a:xfrm>
          <a:prstGeom prst="rect">
            <a:avLst/>
          </a:prstGeom>
        </p:spPr>
      </p:pic>
      <p:pic>
        <p:nvPicPr>
          <p:cNvPr id="5" name="object 5"/>
          <p:cNvPicPr/>
          <p:nvPr/>
        </p:nvPicPr>
        <p:blipFill>
          <a:blip r:embed="rId4" cstate="print"/>
          <a:stretch>
            <a:fillRect/>
          </a:stretch>
        </p:blipFill>
        <p:spPr>
          <a:xfrm>
            <a:off x="1028700" y="1029896"/>
            <a:ext cx="219074" cy="219074"/>
          </a:xfrm>
          <a:prstGeom prst="rect">
            <a:avLst/>
          </a:prstGeom>
        </p:spPr>
      </p:pic>
      <p:sp>
        <p:nvSpPr>
          <p:cNvPr id="8" name="object 8"/>
          <p:cNvSpPr txBox="1"/>
          <p:nvPr/>
        </p:nvSpPr>
        <p:spPr>
          <a:xfrm>
            <a:off x="975089" y="1743878"/>
            <a:ext cx="2329180" cy="505267"/>
          </a:xfrm>
          <a:prstGeom prst="rect">
            <a:avLst/>
          </a:prstGeom>
        </p:spPr>
        <p:txBody>
          <a:bodyPr vert="horz" wrap="square" lIns="0" tIns="12700" rIns="0" bIns="0" rtlCol="0">
            <a:spAutoFit/>
          </a:bodyPr>
          <a:lstStyle/>
          <a:p>
            <a:pPr marL="12700">
              <a:lnSpc>
                <a:spcPct val="100000"/>
              </a:lnSpc>
              <a:spcBef>
                <a:spcPts val="100"/>
              </a:spcBef>
            </a:pPr>
            <a:r>
              <a:rPr lang="en-GB" sz="3200" spc="-185" dirty="0" err="1">
                <a:solidFill>
                  <a:schemeClr val="tx2"/>
                </a:solidFill>
                <a:latin typeface="Microsoft Sans Serif"/>
                <a:cs typeface="Microsoft Sans Serif"/>
              </a:rPr>
              <a:t>Fiqih</a:t>
            </a:r>
            <a:endParaRPr sz="3200" dirty="0">
              <a:solidFill>
                <a:schemeClr val="tx2"/>
              </a:solidFill>
              <a:latin typeface="Microsoft Sans Serif"/>
              <a:cs typeface="Microsoft Sans Serif"/>
            </a:endParaRPr>
          </a:p>
        </p:txBody>
      </p:sp>
      <p:sp>
        <p:nvSpPr>
          <p:cNvPr id="9" name="object 9"/>
          <p:cNvSpPr txBox="1"/>
          <p:nvPr/>
        </p:nvSpPr>
        <p:spPr>
          <a:xfrm>
            <a:off x="975089" y="2400300"/>
            <a:ext cx="13960111" cy="877804"/>
          </a:xfrm>
          <a:prstGeom prst="rect">
            <a:avLst/>
          </a:prstGeom>
        </p:spPr>
        <p:txBody>
          <a:bodyPr vert="horz" wrap="square" lIns="0" tIns="12700" rIns="0" bIns="0" rtlCol="0">
            <a:spAutoFit/>
          </a:bodyPr>
          <a:lstStyle/>
          <a:p>
            <a:pPr marL="12700" marR="5080" algn="just">
              <a:lnSpc>
                <a:spcPct val="150000"/>
              </a:lnSpc>
              <a:spcBef>
                <a:spcPts val="100"/>
              </a:spcBef>
            </a:pPr>
            <a:r>
              <a:rPr lang="en-GB" sz="2000" b="1" dirty="0" err="1">
                <a:latin typeface="Microsoft Sans Serif" panose="020B0604020202020204" pitchFamily="34" charset="0"/>
                <a:ea typeface="Microsoft Sans Serif" panose="020B0604020202020204" pitchFamily="34" charset="0"/>
                <a:cs typeface="Microsoft Sans Serif" panose="020B0604020202020204" pitchFamily="34" charset="0"/>
              </a:rPr>
              <a:t>Menurut</a:t>
            </a:r>
            <a:r>
              <a:rPr lang="en-GB" sz="2000" b="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1" dirty="0" err="1">
                <a:latin typeface="Microsoft Sans Serif" panose="020B0604020202020204" pitchFamily="34" charset="0"/>
                <a:ea typeface="Microsoft Sans Serif" panose="020B0604020202020204" pitchFamily="34" charset="0"/>
                <a:cs typeface="Microsoft Sans Serif" panose="020B0604020202020204" pitchFamily="34" charset="0"/>
              </a:rPr>
              <a:t>bahasa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fiqih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berasal</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dari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bahasa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arab</a:t>
            </a:r>
            <a:r>
              <a:rPr lang="id-ID" sz="2000" dirty="0">
                <a:latin typeface="Microsoft Sans Serif" panose="020B0604020202020204" pitchFamily="34" charset="0"/>
                <a:ea typeface="Microsoft Sans Serif" panose="020B0604020202020204" pitchFamily="34" charset="0"/>
                <a:cs typeface="Microsoft Sans Serif" panose="020B0604020202020204" pitchFamily="34" charset="0"/>
              </a:rPr>
              <a:t>فقه </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berarti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paham</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Fiqih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merupakan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mashdar</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dari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kata </a:t>
            </a:r>
            <a:r>
              <a:rPr lang="en-GB"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fiqiha-yafqahu-fiqihan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artinya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mengerti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paham</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atau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paham</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mendalam</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endParaRPr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9" name="object 19"/>
          <p:cNvSpPr/>
          <p:nvPr/>
        </p:nvSpPr>
        <p:spPr>
          <a:xfrm>
            <a:off x="16351369" y="1028705"/>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20" name="object 20"/>
          <p:cNvSpPr txBox="1"/>
          <p:nvPr/>
        </p:nvSpPr>
        <p:spPr>
          <a:xfrm>
            <a:off x="16459200" y="1208434"/>
            <a:ext cx="734239" cy="474489"/>
          </a:xfrm>
          <a:prstGeom prst="rect">
            <a:avLst/>
          </a:prstGeom>
        </p:spPr>
        <p:txBody>
          <a:bodyPr vert="horz" wrap="square" lIns="0" tIns="12700" rIns="0" bIns="0" rtlCol="0">
            <a:spAutoFit/>
          </a:bodyPr>
          <a:lstStyle/>
          <a:p>
            <a:pPr marL="12700" algn="ctr">
              <a:lnSpc>
                <a:spcPct val="100000"/>
              </a:lnSpc>
              <a:spcBef>
                <a:spcPts val="100"/>
              </a:spcBef>
            </a:pPr>
            <a:r>
              <a:rPr lang="en-GB" sz="3000" b="1" spc="85" dirty="0">
                <a:solidFill>
                  <a:srgbClr val="FAFAFA"/>
                </a:solidFill>
                <a:latin typeface="Cambria"/>
                <a:cs typeface="Cambria"/>
              </a:rPr>
              <a:t>3</a:t>
            </a:r>
            <a:endParaRPr sz="3000" dirty="0">
              <a:latin typeface="Cambria"/>
              <a:cs typeface="Cambria"/>
            </a:endParaRPr>
          </a:p>
        </p:txBody>
      </p:sp>
      <p:sp>
        <p:nvSpPr>
          <p:cNvPr id="21" name="object 9">
            <a:extLst>
              <a:ext uri="{FF2B5EF4-FFF2-40B4-BE49-F238E27FC236}">
                <a16:creationId xmlns:a16="http://schemas.microsoft.com/office/drawing/2014/main" xmlns="" id="{929E67DE-87BF-4149-8368-6DB3B48E33D7}"/>
              </a:ext>
            </a:extLst>
          </p:cNvPr>
          <p:cNvSpPr txBox="1"/>
          <p:nvPr/>
        </p:nvSpPr>
        <p:spPr>
          <a:xfrm>
            <a:off x="975089" y="3458474"/>
            <a:ext cx="13960111" cy="1837426"/>
          </a:xfrm>
          <a:prstGeom prst="rect">
            <a:avLst/>
          </a:prstGeom>
        </p:spPr>
        <p:txBody>
          <a:bodyPr vert="horz" wrap="square" lIns="0" tIns="12700" rIns="0" bIns="0" rtlCol="0">
            <a:spAutoFit/>
          </a:bodyPr>
          <a:lstStyle/>
          <a:p>
            <a:pPr marL="12700" marR="5080" algn="just">
              <a:lnSpc>
                <a:spcPct val="150000"/>
              </a:lnSpc>
              <a:spcBef>
                <a:spcPts val="100"/>
              </a:spcBef>
            </a:pPr>
            <a:r>
              <a:rPr lang="en-GB" sz="2000" b="1" dirty="0" err="1">
                <a:latin typeface="Microsoft Sans Serif" panose="020B0604020202020204" pitchFamily="34" charset="0"/>
                <a:ea typeface="Microsoft Sans Serif" panose="020B0604020202020204" pitchFamily="34" charset="0"/>
                <a:cs typeface="Microsoft Sans Serif" panose="020B0604020202020204" pitchFamily="34" charset="0"/>
              </a:rPr>
              <a:t>Menurut</a:t>
            </a:r>
            <a:r>
              <a:rPr lang="en-GB" sz="2000" b="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1" dirty="0" err="1">
                <a:latin typeface="Microsoft Sans Serif" panose="020B0604020202020204" pitchFamily="34" charset="0"/>
                <a:ea typeface="Microsoft Sans Serif" panose="020B0604020202020204" pitchFamily="34" charset="0"/>
                <a:cs typeface="Microsoft Sans Serif" panose="020B0604020202020204" pitchFamily="34" charset="0"/>
              </a:rPr>
              <a:t>istilah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fiqih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mengandung</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dua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makna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469900" marR="5080" indent="-457200" algn="just">
              <a:lnSpc>
                <a:spcPct val="150000"/>
              </a:lnSpc>
              <a:spcBef>
                <a:spcPts val="100"/>
              </a:spcBef>
              <a:buAutoNum type="arabicPeriod"/>
            </a:pP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Fiqih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adalah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pengetahuan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tentang</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hukum-hukum</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syari’at</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berkaitan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dengan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perbuatan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dan </a:t>
            </a:r>
            <a:r>
              <a:rPr lang="en-GB"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amaliah</a:t>
            </a:r>
            <a:r>
              <a:rPr lang="en-GB"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mukallaf</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baik</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wajib</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sunnah,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mubah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makruh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atau haram 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bersumber</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dari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dalil-dalil</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bersifat</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terperinci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p>
          <a:p>
            <a:pPr marL="469900" marR="5080" indent="-457200" algn="just">
              <a:lnSpc>
                <a:spcPct val="150000"/>
              </a:lnSpc>
              <a:spcBef>
                <a:spcPts val="100"/>
              </a:spcBef>
              <a:buFontTx/>
              <a:buAutoNum type="arabicPeriod"/>
            </a:pP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Fiqih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adalah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hukum-hukum</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syari’at</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itu</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sendiri</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2" name="object 8">
            <a:extLst>
              <a:ext uri="{FF2B5EF4-FFF2-40B4-BE49-F238E27FC236}">
                <a16:creationId xmlns:a16="http://schemas.microsoft.com/office/drawing/2014/main" xmlns="" id="{40D3FE14-CC14-4BAE-BF13-AC58D0556642}"/>
              </a:ext>
            </a:extLst>
          </p:cNvPr>
          <p:cNvSpPr txBox="1"/>
          <p:nvPr/>
        </p:nvSpPr>
        <p:spPr>
          <a:xfrm>
            <a:off x="990600" y="5782478"/>
            <a:ext cx="2329180" cy="505267"/>
          </a:xfrm>
          <a:prstGeom prst="rect">
            <a:avLst/>
          </a:prstGeom>
        </p:spPr>
        <p:txBody>
          <a:bodyPr vert="horz" wrap="square" lIns="0" tIns="12700" rIns="0" bIns="0" rtlCol="0">
            <a:spAutoFit/>
          </a:bodyPr>
          <a:lstStyle/>
          <a:p>
            <a:pPr marL="12700">
              <a:lnSpc>
                <a:spcPct val="100000"/>
              </a:lnSpc>
              <a:spcBef>
                <a:spcPts val="100"/>
              </a:spcBef>
            </a:pPr>
            <a:r>
              <a:rPr lang="en-GB" sz="3200" spc="-185" dirty="0" err="1">
                <a:solidFill>
                  <a:schemeClr val="tx2"/>
                </a:solidFill>
                <a:latin typeface="Microsoft Sans Serif"/>
                <a:cs typeface="Microsoft Sans Serif"/>
              </a:rPr>
              <a:t>Ibadah</a:t>
            </a:r>
            <a:endParaRPr sz="3200" dirty="0">
              <a:solidFill>
                <a:schemeClr val="tx2"/>
              </a:solidFill>
              <a:latin typeface="Microsoft Sans Serif"/>
              <a:cs typeface="Microsoft Sans Serif"/>
            </a:endParaRPr>
          </a:p>
        </p:txBody>
      </p:sp>
      <p:sp>
        <p:nvSpPr>
          <p:cNvPr id="23" name="object 9">
            <a:extLst>
              <a:ext uri="{FF2B5EF4-FFF2-40B4-BE49-F238E27FC236}">
                <a16:creationId xmlns:a16="http://schemas.microsoft.com/office/drawing/2014/main" xmlns="" id="{305C5A9D-E8E3-460C-98BE-992B1FB6384D}"/>
              </a:ext>
            </a:extLst>
          </p:cNvPr>
          <p:cNvSpPr txBox="1"/>
          <p:nvPr/>
        </p:nvSpPr>
        <p:spPr>
          <a:xfrm>
            <a:off x="990600" y="6362700"/>
            <a:ext cx="13960111" cy="877804"/>
          </a:xfrm>
          <a:prstGeom prst="rect">
            <a:avLst/>
          </a:prstGeom>
        </p:spPr>
        <p:txBody>
          <a:bodyPr vert="horz" wrap="square" lIns="0" tIns="12700" rIns="0" bIns="0" rtlCol="0">
            <a:spAutoFit/>
          </a:bodyPr>
          <a:lstStyle/>
          <a:p>
            <a:pPr algn="just">
              <a:lnSpc>
                <a:spcPct val="150000"/>
              </a:lnSpc>
            </a:pPr>
            <a:r>
              <a:rPr lang="en-GB" sz="2000" b="1" dirty="0" err="1">
                <a:latin typeface="Microsoft Sans Serif" panose="020B0604020202020204" pitchFamily="34" charset="0"/>
                <a:ea typeface="Microsoft Sans Serif" panose="020B0604020202020204" pitchFamily="34" charset="0"/>
                <a:cs typeface="Microsoft Sans Serif" panose="020B0604020202020204" pitchFamily="34" charset="0"/>
              </a:rPr>
              <a:t>Menurut</a:t>
            </a:r>
            <a:r>
              <a:rPr lang="en-GB" sz="2000" b="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1" dirty="0" err="1">
                <a:latin typeface="Microsoft Sans Serif" panose="020B0604020202020204" pitchFamily="34" charset="0"/>
                <a:ea typeface="Microsoft Sans Serif" panose="020B0604020202020204" pitchFamily="34" charset="0"/>
                <a:cs typeface="Microsoft Sans Serif" panose="020B0604020202020204" pitchFamily="34" charset="0"/>
              </a:rPr>
              <a:t>bahasa</a:t>
            </a:r>
            <a:r>
              <a:rPr lang="en-GB" sz="2000" b="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berasal</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dari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bahasa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arab</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id-ID" sz="2000" dirty="0">
                <a:latin typeface="Microsoft Sans Serif" panose="020B0604020202020204" pitchFamily="34" charset="0"/>
                <a:ea typeface="Microsoft Sans Serif" panose="020B0604020202020204" pitchFamily="34" charset="0"/>
                <a:cs typeface="Microsoft Sans Serif" panose="020B0604020202020204" pitchFamily="34" charset="0"/>
              </a:rPr>
              <a:t>عبادة </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berarti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pengabdian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penghambaan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ketundukkan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dan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kepatuhan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merupakan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mashdar</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dari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kata </a:t>
            </a:r>
            <a:r>
              <a:rPr lang="en-GB"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ya’budu-abada-abidun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artinya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budak</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4" name="object 9">
            <a:extLst>
              <a:ext uri="{FF2B5EF4-FFF2-40B4-BE49-F238E27FC236}">
                <a16:creationId xmlns:a16="http://schemas.microsoft.com/office/drawing/2014/main" xmlns="" id="{5DF3CBBC-E6C9-4A35-955A-3B688219F78C}"/>
              </a:ext>
            </a:extLst>
          </p:cNvPr>
          <p:cNvSpPr txBox="1"/>
          <p:nvPr/>
        </p:nvSpPr>
        <p:spPr>
          <a:xfrm>
            <a:off x="990600" y="7497074"/>
            <a:ext cx="13960111" cy="1809534"/>
          </a:xfrm>
          <a:prstGeom prst="rect">
            <a:avLst/>
          </a:prstGeom>
        </p:spPr>
        <p:txBody>
          <a:bodyPr vert="horz" wrap="square" lIns="0" tIns="12700" rIns="0" bIns="0" rtlCol="0">
            <a:spAutoFit/>
          </a:bodyPr>
          <a:lstStyle/>
          <a:p>
            <a:pPr marL="12700" marR="5080" algn="just">
              <a:lnSpc>
                <a:spcPct val="150000"/>
              </a:lnSpc>
              <a:spcBef>
                <a:spcPts val="100"/>
              </a:spcBef>
            </a:pPr>
            <a:r>
              <a:rPr lang="en-GB" sz="2000" b="1" dirty="0" err="1">
                <a:latin typeface="Microsoft Sans Serif" panose="020B0604020202020204" pitchFamily="34" charset="0"/>
                <a:ea typeface="Microsoft Sans Serif" panose="020B0604020202020204" pitchFamily="34" charset="0"/>
                <a:cs typeface="Microsoft Sans Serif" panose="020B0604020202020204" pitchFamily="34" charset="0"/>
              </a:rPr>
              <a:t>Menurut</a:t>
            </a:r>
            <a:r>
              <a:rPr lang="en-GB" sz="2000" b="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1" dirty="0" err="1">
                <a:latin typeface="Microsoft Sans Serif" panose="020B0604020202020204" pitchFamily="34" charset="0"/>
                <a:ea typeface="Microsoft Sans Serif" panose="020B0604020202020204" pitchFamily="34" charset="0"/>
                <a:cs typeface="Microsoft Sans Serif" panose="020B0604020202020204" pitchFamily="34" charset="0"/>
              </a:rPr>
              <a:t>istilah</a:t>
            </a:r>
            <a:r>
              <a:rPr lang="en-GB" sz="2000" b="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adalah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penghambaan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diri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sepenuhnya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untuk</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mencapai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keridhaan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Allah SWT dan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mengharapkan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pahala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dari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-Nya di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akhirat</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nanti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meliputi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segala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bentuk</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kegiatan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manusia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dilakukan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dengan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niat</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mengabdi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dan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menyembah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hanya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kepada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Allah SWT.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Jadi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semua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tindakan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mukmin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dilandasi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oleh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niat</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tulus</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untuk</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mencapai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ridha</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Allah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dipandang</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sebagai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endParaRPr lang="en-ID"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67894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fade">
                                      <p:cBhvr>
                                        <p:cTn id="12" dur="500"/>
                                        <p:tgtEl>
                                          <p:spTgt spid="21">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animEffect transition="in" filter="fade">
                                      <p:cBhvr>
                                        <p:cTn id="15" dur="500"/>
                                        <p:tgtEl>
                                          <p:spTgt spid="21">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xEl>
                                              <p:pRg st="2" end="2"/>
                                            </p:txEl>
                                          </p:spTgt>
                                        </p:tgtEl>
                                        <p:attrNameLst>
                                          <p:attrName>style.visibility</p:attrName>
                                        </p:attrNameLst>
                                      </p:cBhvr>
                                      <p:to>
                                        <p:strVal val="visible"/>
                                      </p:to>
                                    </p:set>
                                    <p:animEffect transition="in" filter="fade">
                                      <p:cBhvr>
                                        <p:cTn id="18" dur="500"/>
                                        <p:tgtEl>
                                          <p:spTgt spid="2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flipV="1">
            <a:off x="4038600" y="7277099"/>
            <a:ext cx="10058400" cy="45719"/>
          </a:xfrm>
          <a:custGeom>
            <a:avLst/>
            <a:gdLst/>
            <a:ahLst/>
            <a:cxnLst/>
            <a:rect l="l" t="t" r="r" b="b"/>
            <a:pathLst>
              <a:path w="9058275" h="28575">
                <a:moveTo>
                  <a:pt x="9058274" y="28574"/>
                </a:moveTo>
                <a:lnTo>
                  <a:pt x="0" y="28574"/>
                </a:lnTo>
                <a:lnTo>
                  <a:pt x="0" y="0"/>
                </a:lnTo>
                <a:lnTo>
                  <a:pt x="9058274" y="0"/>
                </a:lnTo>
                <a:lnTo>
                  <a:pt x="9058274" y="28574"/>
                </a:lnTo>
                <a:close/>
              </a:path>
            </a:pathLst>
          </a:custGeom>
          <a:solidFill>
            <a:srgbClr val="CCA63C"/>
          </a:solidFill>
        </p:spPr>
        <p:txBody>
          <a:bodyPr wrap="square" lIns="0" tIns="0" rIns="0" bIns="0" rtlCol="0"/>
          <a:lstStyle/>
          <a:p>
            <a:endParaRPr/>
          </a:p>
        </p:txBody>
      </p:sp>
      <p:sp>
        <p:nvSpPr>
          <p:cNvPr id="9" name="object 9"/>
          <p:cNvSpPr/>
          <p:nvPr/>
        </p:nvSpPr>
        <p:spPr>
          <a:xfrm>
            <a:off x="1028700" y="1028700"/>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10" name="object 10"/>
          <p:cNvSpPr txBox="1"/>
          <p:nvPr/>
        </p:nvSpPr>
        <p:spPr>
          <a:xfrm>
            <a:off x="1279094" y="1208427"/>
            <a:ext cx="407670" cy="482600"/>
          </a:xfrm>
          <a:prstGeom prst="rect">
            <a:avLst/>
          </a:prstGeom>
        </p:spPr>
        <p:txBody>
          <a:bodyPr vert="horz" wrap="square" lIns="0" tIns="12700" rIns="0" bIns="0" rtlCol="0">
            <a:spAutoFit/>
          </a:bodyPr>
          <a:lstStyle/>
          <a:p>
            <a:pPr marL="12700" algn="ctr">
              <a:lnSpc>
                <a:spcPct val="100000"/>
              </a:lnSpc>
              <a:spcBef>
                <a:spcPts val="100"/>
              </a:spcBef>
            </a:pPr>
            <a:r>
              <a:rPr lang="en-GB" sz="3000" b="1" spc="-25" dirty="0">
                <a:solidFill>
                  <a:srgbClr val="FAFAFA"/>
                </a:solidFill>
                <a:latin typeface="Cambria"/>
                <a:cs typeface="Cambria"/>
              </a:rPr>
              <a:t>4</a:t>
            </a:r>
            <a:endParaRPr sz="3000" dirty="0">
              <a:latin typeface="Cambria"/>
              <a:cs typeface="Cambria"/>
            </a:endParaRPr>
          </a:p>
        </p:txBody>
      </p:sp>
      <p:pic>
        <p:nvPicPr>
          <p:cNvPr id="11" name="object 11"/>
          <p:cNvPicPr/>
          <p:nvPr/>
        </p:nvPicPr>
        <p:blipFill>
          <a:blip r:embed="rId2" cstate="print"/>
          <a:stretch>
            <a:fillRect/>
          </a:stretch>
        </p:blipFill>
        <p:spPr>
          <a:xfrm>
            <a:off x="2772680" y="1372752"/>
            <a:ext cx="218836" cy="218999"/>
          </a:xfrm>
          <a:prstGeom prst="rect">
            <a:avLst/>
          </a:prstGeom>
        </p:spPr>
      </p:pic>
      <p:pic>
        <p:nvPicPr>
          <p:cNvPr id="12" name="object 12"/>
          <p:cNvPicPr/>
          <p:nvPr/>
        </p:nvPicPr>
        <p:blipFill>
          <a:blip r:embed="rId2" cstate="print"/>
          <a:stretch>
            <a:fillRect/>
          </a:stretch>
        </p:blipFill>
        <p:spPr>
          <a:xfrm>
            <a:off x="3142519" y="1372752"/>
            <a:ext cx="218836" cy="218999"/>
          </a:xfrm>
          <a:prstGeom prst="rect">
            <a:avLst/>
          </a:prstGeom>
        </p:spPr>
      </p:pic>
      <p:pic>
        <p:nvPicPr>
          <p:cNvPr id="13" name="object 13"/>
          <p:cNvPicPr/>
          <p:nvPr/>
        </p:nvPicPr>
        <p:blipFill>
          <a:blip r:embed="rId3" cstate="print"/>
          <a:stretch>
            <a:fillRect/>
          </a:stretch>
        </p:blipFill>
        <p:spPr>
          <a:xfrm>
            <a:off x="3509739" y="1371486"/>
            <a:ext cx="219074" cy="219074"/>
          </a:xfrm>
          <a:prstGeom prst="rect">
            <a:avLst/>
          </a:prstGeom>
        </p:spPr>
      </p:pic>
      <p:sp>
        <p:nvSpPr>
          <p:cNvPr id="15" name="object 6">
            <a:extLst>
              <a:ext uri="{FF2B5EF4-FFF2-40B4-BE49-F238E27FC236}">
                <a16:creationId xmlns:a16="http://schemas.microsoft.com/office/drawing/2014/main" xmlns="" id="{3B430783-4EB9-4F2C-8678-ADE7DC0F8626}"/>
              </a:ext>
            </a:extLst>
          </p:cNvPr>
          <p:cNvSpPr txBox="1"/>
          <p:nvPr/>
        </p:nvSpPr>
        <p:spPr>
          <a:xfrm>
            <a:off x="2991516" y="4364325"/>
            <a:ext cx="12400884" cy="2196435"/>
          </a:xfrm>
          <a:prstGeom prst="rect">
            <a:avLst/>
          </a:prstGeom>
        </p:spPr>
        <p:txBody>
          <a:bodyPr vert="horz" wrap="square" lIns="0" tIns="73025" rIns="0" bIns="0" rtlCol="0">
            <a:spAutoFit/>
          </a:bodyPr>
          <a:lstStyle/>
          <a:p>
            <a:pPr marL="12700" marR="5080" algn="ctr">
              <a:lnSpc>
                <a:spcPct val="150000"/>
              </a:lnSpc>
              <a:spcBef>
                <a:spcPts val="575"/>
              </a:spcBef>
            </a:pPr>
            <a:r>
              <a:rPr lang="en-GB" sz="3200" b="1" i="1" dirty="0">
                <a:latin typeface="Cambria" panose="02040503050406030204" pitchFamily="18" charset="0"/>
                <a:ea typeface="Cambria" panose="02040503050406030204" pitchFamily="18" charset="0"/>
                <a:cs typeface="Microsoft Sans Serif" panose="020B0604020202020204" pitchFamily="34" charset="0"/>
              </a:rPr>
              <a:t>“</a:t>
            </a:r>
            <a:r>
              <a:rPr lang="en-GB" sz="3200" b="1" i="1" dirty="0" err="1">
                <a:latin typeface="Cambria" panose="02040503050406030204" pitchFamily="18" charset="0"/>
                <a:ea typeface="Cambria" panose="02040503050406030204" pitchFamily="18" charset="0"/>
                <a:cs typeface="Microsoft Sans Serif" panose="020B0604020202020204" pitchFamily="34" charset="0"/>
              </a:rPr>
              <a:t>Fiqih</a:t>
            </a:r>
            <a:r>
              <a:rPr lang="en-GB" sz="3200" b="1" i="1" dirty="0">
                <a:latin typeface="Cambria" panose="02040503050406030204" pitchFamily="18" charset="0"/>
                <a:ea typeface="Cambria" panose="02040503050406030204" pitchFamily="18" charset="0"/>
                <a:cs typeface="Microsoft Sans Serif" panose="020B0604020202020204" pitchFamily="34" charset="0"/>
              </a:rPr>
              <a:t> </a:t>
            </a:r>
            <a:r>
              <a:rPr lang="en-GB" sz="3200" b="1" i="1" dirty="0" err="1">
                <a:latin typeface="Cambria" panose="02040503050406030204" pitchFamily="18" charset="0"/>
                <a:ea typeface="Cambria" panose="02040503050406030204" pitchFamily="18" charset="0"/>
                <a:cs typeface="Microsoft Sans Serif" panose="020B0604020202020204" pitchFamily="34" charset="0"/>
              </a:rPr>
              <a:t>ibadah</a:t>
            </a:r>
            <a:r>
              <a:rPr lang="en-GB" sz="3200" b="1" i="1" dirty="0">
                <a:latin typeface="Cambria" panose="02040503050406030204" pitchFamily="18" charset="0"/>
                <a:ea typeface="Cambria" panose="02040503050406030204" pitchFamily="18" charset="0"/>
                <a:cs typeface="Microsoft Sans Serif" panose="020B0604020202020204" pitchFamily="34" charset="0"/>
              </a:rPr>
              <a:t> </a:t>
            </a:r>
            <a:r>
              <a:rPr lang="en-GB" sz="3200" b="1" i="1" dirty="0" err="1">
                <a:latin typeface="Cambria" panose="02040503050406030204" pitchFamily="18" charset="0"/>
                <a:ea typeface="Cambria" panose="02040503050406030204" pitchFamily="18" charset="0"/>
                <a:cs typeface="Microsoft Sans Serif" panose="020B0604020202020204" pitchFamily="34" charset="0"/>
              </a:rPr>
              <a:t>meliputi</a:t>
            </a:r>
            <a:r>
              <a:rPr lang="en-GB" sz="3200" b="1" i="1" dirty="0">
                <a:latin typeface="Cambria" panose="02040503050406030204" pitchFamily="18" charset="0"/>
                <a:ea typeface="Cambria" panose="02040503050406030204" pitchFamily="18" charset="0"/>
                <a:cs typeface="Microsoft Sans Serif" panose="020B0604020202020204" pitchFamily="34" charset="0"/>
              </a:rPr>
              <a:t> </a:t>
            </a:r>
            <a:r>
              <a:rPr lang="en-GB" sz="3200" b="1" i="1" dirty="0" err="1">
                <a:latin typeface="Cambria" panose="02040503050406030204" pitchFamily="18" charset="0"/>
                <a:ea typeface="Cambria" panose="02040503050406030204" pitchFamily="18" charset="0"/>
                <a:cs typeface="Microsoft Sans Serif" panose="020B0604020202020204" pitchFamily="34" charset="0"/>
              </a:rPr>
              <a:t>hukum</a:t>
            </a:r>
            <a:r>
              <a:rPr lang="en-GB" sz="3200" b="1" i="1" dirty="0">
                <a:latin typeface="Cambria" panose="02040503050406030204" pitchFamily="18" charset="0"/>
                <a:ea typeface="Cambria" panose="02040503050406030204" pitchFamily="18" charset="0"/>
                <a:cs typeface="Microsoft Sans Serif" panose="020B0604020202020204" pitchFamily="34" charset="0"/>
              </a:rPr>
              <a:t> </a:t>
            </a:r>
            <a:r>
              <a:rPr lang="en-GB" sz="3200" b="1" i="1" dirty="0" err="1">
                <a:latin typeface="Cambria" panose="02040503050406030204" pitchFamily="18" charset="0"/>
                <a:ea typeface="Cambria" panose="02040503050406030204" pitchFamily="18" charset="0"/>
                <a:cs typeface="Microsoft Sans Serif" panose="020B0604020202020204" pitchFamily="34" charset="0"/>
              </a:rPr>
              <a:t>syari’at</a:t>
            </a:r>
            <a:r>
              <a:rPr lang="en-GB" sz="3200" b="1" i="1" dirty="0">
                <a:latin typeface="Cambria" panose="02040503050406030204" pitchFamily="18" charset="0"/>
                <a:ea typeface="Cambria" panose="02040503050406030204" pitchFamily="18" charset="0"/>
                <a:cs typeface="Microsoft Sans Serif" panose="020B0604020202020204" pitchFamily="34" charset="0"/>
              </a:rPr>
              <a:t> yang </a:t>
            </a:r>
            <a:r>
              <a:rPr lang="en-GB" sz="3200" b="1" i="1" dirty="0" err="1">
                <a:latin typeface="Cambria" panose="02040503050406030204" pitchFamily="18" charset="0"/>
                <a:ea typeface="Cambria" panose="02040503050406030204" pitchFamily="18" charset="0"/>
                <a:cs typeface="Microsoft Sans Serif" panose="020B0604020202020204" pitchFamily="34" charset="0"/>
              </a:rPr>
              <a:t>menyangkut</a:t>
            </a:r>
            <a:r>
              <a:rPr lang="en-GB" sz="3200" b="1" i="1" dirty="0">
                <a:latin typeface="Cambria" panose="02040503050406030204" pitchFamily="18" charset="0"/>
                <a:ea typeface="Cambria" panose="02040503050406030204" pitchFamily="18" charset="0"/>
                <a:cs typeface="Microsoft Sans Serif" panose="020B0604020202020204" pitchFamily="34" charset="0"/>
              </a:rPr>
              <a:t> </a:t>
            </a:r>
            <a:r>
              <a:rPr lang="en-GB" sz="3200" b="1" i="1" dirty="0" err="1">
                <a:latin typeface="Cambria" panose="02040503050406030204" pitchFamily="18" charset="0"/>
                <a:ea typeface="Cambria" panose="02040503050406030204" pitchFamily="18" charset="0"/>
                <a:cs typeface="Microsoft Sans Serif" panose="020B0604020202020204" pitchFamily="34" charset="0"/>
              </a:rPr>
              <a:t>seluruh</a:t>
            </a:r>
            <a:r>
              <a:rPr lang="en-GB" sz="3200" b="1" i="1" dirty="0">
                <a:latin typeface="Cambria" panose="02040503050406030204" pitchFamily="18" charset="0"/>
                <a:ea typeface="Cambria" panose="02040503050406030204" pitchFamily="18" charset="0"/>
                <a:cs typeface="Microsoft Sans Serif" panose="020B0604020202020204" pitchFamily="34" charset="0"/>
              </a:rPr>
              <a:t> </a:t>
            </a:r>
            <a:r>
              <a:rPr lang="en-GB" sz="3200" b="1" i="1" dirty="0" err="1">
                <a:latin typeface="Cambria" panose="02040503050406030204" pitchFamily="18" charset="0"/>
                <a:ea typeface="Cambria" panose="02040503050406030204" pitchFamily="18" charset="0"/>
                <a:cs typeface="Microsoft Sans Serif" panose="020B0604020202020204" pitchFamily="34" charset="0"/>
              </a:rPr>
              <a:t>aktivitas</a:t>
            </a:r>
            <a:r>
              <a:rPr lang="en-GB" sz="3200" b="1" i="1" dirty="0">
                <a:latin typeface="Cambria" panose="02040503050406030204" pitchFamily="18" charset="0"/>
                <a:ea typeface="Cambria" panose="02040503050406030204" pitchFamily="18" charset="0"/>
                <a:cs typeface="Microsoft Sans Serif" panose="020B0604020202020204" pitchFamily="34" charset="0"/>
              </a:rPr>
              <a:t> </a:t>
            </a:r>
            <a:r>
              <a:rPr lang="en-GB" sz="3200" b="1" i="1" dirty="0" err="1">
                <a:latin typeface="Cambria" panose="02040503050406030204" pitchFamily="18" charset="0"/>
                <a:ea typeface="Cambria" panose="02040503050406030204" pitchFamily="18" charset="0"/>
                <a:cs typeface="Microsoft Sans Serif" panose="020B0604020202020204" pitchFamily="34" charset="0"/>
              </a:rPr>
              <a:t>seorang</a:t>
            </a:r>
            <a:r>
              <a:rPr lang="en-GB" sz="3200" b="1" i="1" dirty="0">
                <a:latin typeface="Cambria" panose="02040503050406030204" pitchFamily="18" charset="0"/>
                <a:ea typeface="Cambria" panose="02040503050406030204" pitchFamily="18" charset="0"/>
                <a:cs typeface="Microsoft Sans Serif" panose="020B0604020202020204" pitchFamily="34" charset="0"/>
              </a:rPr>
              <a:t> </a:t>
            </a:r>
            <a:r>
              <a:rPr lang="en-GB" sz="3200" b="1" i="1" dirty="0" err="1">
                <a:latin typeface="Cambria" panose="02040503050406030204" pitchFamily="18" charset="0"/>
                <a:ea typeface="Cambria" panose="02040503050406030204" pitchFamily="18" charset="0"/>
                <a:cs typeface="Microsoft Sans Serif" panose="020B0604020202020204" pitchFamily="34" charset="0"/>
              </a:rPr>
              <a:t>hamba</a:t>
            </a:r>
            <a:r>
              <a:rPr lang="en-GB" sz="3200" b="1" i="1" dirty="0">
                <a:latin typeface="Cambria" panose="02040503050406030204" pitchFamily="18" charset="0"/>
                <a:ea typeface="Cambria" panose="02040503050406030204" pitchFamily="18" charset="0"/>
                <a:cs typeface="Microsoft Sans Serif" panose="020B0604020202020204" pitchFamily="34" charset="0"/>
              </a:rPr>
              <a:t> yang </a:t>
            </a:r>
            <a:r>
              <a:rPr lang="en-GB" sz="3200" b="1" i="1" dirty="0" err="1">
                <a:latin typeface="Cambria" panose="02040503050406030204" pitchFamily="18" charset="0"/>
                <a:ea typeface="Cambria" panose="02040503050406030204" pitchFamily="18" charset="0"/>
                <a:cs typeface="Microsoft Sans Serif" panose="020B0604020202020204" pitchFamily="34" charset="0"/>
              </a:rPr>
              <a:t>dilakukan</a:t>
            </a:r>
            <a:r>
              <a:rPr lang="en-GB" sz="3200" b="1" i="1" dirty="0">
                <a:latin typeface="Cambria" panose="02040503050406030204" pitchFamily="18" charset="0"/>
                <a:ea typeface="Cambria" panose="02040503050406030204" pitchFamily="18" charset="0"/>
                <a:cs typeface="Microsoft Sans Serif" panose="020B0604020202020204" pitchFamily="34" charset="0"/>
              </a:rPr>
              <a:t> </a:t>
            </a:r>
            <a:r>
              <a:rPr lang="en-GB" sz="3200" b="1" i="1" dirty="0" err="1">
                <a:latin typeface="Cambria" panose="02040503050406030204" pitchFamily="18" charset="0"/>
                <a:ea typeface="Cambria" panose="02040503050406030204" pitchFamily="18" charset="0"/>
                <a:cs typeface="Microsoft Sans Serif" panose="020B0604020202020204" pitchFamily="34" charset="0"/>
              </a:rPr>
              <a:t>karena</a:t>
            </a:r>
            <a:r>
              <a:rPr lang="en-GB" sz="3200" b="1" i="1" dirty="0">
                <a:latin typeface="Cambria" panose="02040503050406030204" pitchFamily="18" charset="0"/>
                <a:ea typeface="Cambria" panose="02040503050406030204" pitchFamily="18" charset="0"/>
                <a:cs typeface="Microsoft Sans Serif" panose="020B0604020202020204" pitchFamily="34" charset="0"/>
              </a:rPr>
              <a:t> </a:t>
            </a:r>
            <a:r>
              <a:rPr lang="en-GB" sz="3200" b="1" i="1" dirty="0" err="1">
                <a:latin typeface="Cambria" panose="02040503050406030204" pitchFamily="18" charset="0"/>
                <a:ea typeface="Cambria" panose="02040503050406030204" pitchFamily="18" charset="0"/>
                <a:cs typeface="Microsoft Sans Serif" panose="020B0604020202020204" pitchFamily="34" charset="0"/>
              </a:rPr>
              <a:t>mengharap</a:t>
            </a:r>
            <a:r>
              <a:rPr lang="en-GB" sz="3200" b="1" i="1" dirty="0">
                <a:latin typeface="Cambria" panose="02040503050406030204" pitchFamily="18" charset="0"/>
                <a:ea typeface="Cambria" panose="02040503050406030204" pitchFamily="18" charset="0"/>
                <a:cs typeface="Microsoft Sans Serif" panose="020B0604020202020204" pitchFamily="34" charset="0"/>
              </a:rPr>
              <a:t> </a:t>
            </a:r>
            <a:r>
              <a:rPr lang="en-GB" sz="3200" b="1" i="1" dirty="0" err="1">
                <a:latin typeface="Cambria" panose="02040503050406030204" pitchFamily="18" charset="0"/>
                <a:ea typeface="Cambria" panose="02040503050406030204" pitchFamily="18" charset="0"/>
                <a:cs typeface="Microsoft Sans Serif" panose="020B0604020202020204" pitchFamily="34" charset="0"/>
              </a:rPr>
              <a:t>ridha</a:t>
            </a:r>
            <a:r>
              <a:rPr lang="en-GB" sz="3200" b="1" i="1" dirty="0">
                <a:latin typeface="Cambria" panose="02040503050406030204" pitchFamily="18" charset="0"/>
                <a:ea typeface="Cambria" panose="02040503050406030204" pitchFamily="18" charset="0"/>
                <a:cs typeface="Microsoft Sans Serif" panose="020B0604020202020204" pitchFamily="34" charset="0"/>
              </a:rPr>
              <a:t> </a:t>
            </a:r>
            <a:r>
              <a:rPr lang="en-GB" sz="3200" b="1" i="1" dirty="0" err="1">
                <a:latin typeface="Cambria" panose="02040503050406030204" pitchFamily="18" charset="0"/>
                <a:ea typeface="Cambria" panose="02040503050406030204" pitchFamily="18" charset="0"/>
                <a:cs typeface="Microsoft Sans Serif" panose="020B0604020202020204" pitchFamily="34" charset="0"/>
              </a:rPr>
              <a:t>dari</a:t>
            </a:r>
            <a:r>
              <a:rPr lang="en-GB" sz="3200" b="1" i="1" dirty="0">
                <a:latin typeface="Cambria" panose="02040503050406030204" pitchFamily="18" charset="0"/>
                <a:ea typeface="Cambria" panose="02040503050406030204" pitchFamily="18" charset="0"/>
                <a:cs typeface="Microsoft Sans Serif" panose="020B0604020202020204" pitchFamily="34" charset="0"/>
              </a:rPr>
              <a:t> Allah SWT”</a:t>
            </a:r>
            <a:endParaRPr sz="8800" b="1" i="1" spc="-150" dirty="0">
              <a:latin typeface="Cambria" panose="02040503050406030204" pitchFamily="18" charset="0"/>
              <a:ea typeface="Cambria" panose="02040503050406030204" pitchFamily="18" charset="0"/>
              <a:cs typeface="Microsoft Sans Serif" panose="020B0604020202020204" pitchFamily="34" charset="0"/>
            </a:endParaRPr>
          </a:p>
        </p:txBody>
      </p:sp>
    </p:spTree>
    <p:extLst>
      <p:ext uri="{BB962C8B-B14F-4D97-AF65-F5344CB8AC3E}">
        <p14:creationId xmlns:p14="http://schemas.microsoft.com/office/powerpoint/2010/main" val="224731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BE7DF"/>
          </a:solidFill>
        </p:spPr>
        <p:txBody>
          <a:bodyPr wrap="square" lIns="0" tIns="0" rIns="0" bIns="0" rtlCol="0"/>
          <a:lstStyle/>
          <a:p>
            <a:endParaRP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1028700" y="1096433"/>
            <a:ext cx="4552949" cy="8094131"/>
          </a:xfrm>
          <a:prstGeom prst="rect">
            <a:avLst/>
          </a:prstGeom>
        </p:spPr>
      </p:pic>
      <p:sp>
        <p:nvSpPr>
          <p:cNvPr id="4" name="object 4"/>
          <p:cNvSpPr/>
          <p:nvPr/>
        </p:nvSpPr>
        <p:spPr>
          <a:xfrm>
            <a:off x="16541869" y="1028700"/>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5" name="object 5"/>
          <p:cNvSpPr txBox="1"/>
          <p:nvPr/>
        </p:nvSpPr>
        <p:spPr>
          <a:xfrm>
            <a:off x="16727068" y="1208427"/>
            <a:ext cx="537845" cy="482600"/>
          </a:xfrm>
          <a:prstGeom prst="rect">
            <a:avLst/>
          </a:prstGeom>
        </p:spPr>
        <p:txBody>
          <a:bodyPr vert="horz" wrap="square" lIns="0" tIns="12700" rIns="0" bIns="0" rtlCol="0">
            <a:spAutoFit/>
          </a:bodyPr>
          <a:lstStyle/>
          <a:p>
            <a:pPr marL="12700" algn="ctr">
              <a:lnSpc>
                <a:spcPct val="100000"/>
              </a:lnSpc>
              <a:spcBef>
                <a:spcPts val="100"/>
              </a:spcBef>
            </a:pPr>
            <a:r>
              <a:rPr lang="en-GB" sz="3000" b="1" spc="-30" dirty="0">
                <a:solidFill>
                  <a:srgbClr val="FAFAFA"/>
                </a:solidFill>
                <a:latin typeface="Cambria"/>
                <a:cs typeface="Cambria"/>
              </a:rPr>
              <a:t>5</a:t>
            </a:r>
            <a:endParaRPr sz="3000" dirty="0">
              <a:latin typeface="Cambria"/>
              <a:cs typeface="Cambria"/>
            </a:endParaRPr>
          </a:p>
        </p:txBody>
      </p:sp>
      <p:sp>
        <p:nvSpPr>
          <p:cNvPr id="6" name="object 6"/>
          <p:cNvSpPr txBox="1"/>
          <p:nvPr/>
        </p:nvSpPr>
        <p:spPr>
          <a:xfrm>
            <a:off x="6994523" y="4658736"/>
            <a:ext cx="6860540" cy="1018164"/>
          </a:xfrm>
          <a:prstGeom prst="rect">
            <a:avLst/>
          </a:prstGeom>
        </p:spPr>
        <p:txBody>
          <a:bodyPr vert="horz" wrap="square" lIns="0" tIns="73025" rIns="0" bIns="0" rtlCol="0">
            <a:spAutoFit/>
          </a:bodyPr>
          <a:lstStyle/>
          <a:p>
            <a:pPr marL="12700" marR="5080">
              <a:lnSpc>
                <a:spcPts val="8009"/>
              </a:lnSpc>
              <a:spcBef>
                <a:spcPts val="575"/>
              </a:spcBef>
            </a:pPr>
            <a:r>
              <a:rPr lang="en-GB" sz="6000" b="1" spc="-150" dirty="0" err="1">
                <a:solidFill>
                  <a:srgbClr val="1A1B17"/>
                </a:solidFill>
                <a:latin typeface="Cambria"/>
                <a:cs typeface="Cambria"/>
              </a:rPr>
              <a:t>Tujuan</a:t>
            </a:r>
            <a:r>
              <a:rPr lang="en-GB" sz="6000" b="1" spc="-150" dirty="0">
                <a:solidFill>
                  <a:srgbClr val="1A1B17"/>
                </a:solidFill>
                <a:latin typeface="Cambria"/>
                <a:cs typeface="Cambria"/>
              </a:rPr>
              <a:t> </a:t>
            </a:r>
            <a:r>
              <a:rPr lang="en-GB" sz="6000" b="1" spc="-150" dirty="0" err="1">
                <a:solidFill>
                  <a:srgbClr val="1A1B17"/>
                </a:solidFill>
                <a:latin typeface="Cambria"/>
                <a:cs typeface="Cambria"/>
              </a:rPr>
              <a:t>Ibadah</a:t>
            </a:r>
            <a:endParaRPr sz="6000" spc="-150" dirty="0">
              <a:latin typeface="Cambria"/>
              <a:cs typeface="Cambria"/>
            </a:endParaRPr>
          </a:p>
        </p:txBody>
      </p:sp>
      <p:sp>
        <p:nvSpPr>
          <p:cNvPr id="8" name="object 8"/>
          <p:cNvSpPr/>
          <p:nvPr/>
        </p:nvSpPr>
        <p:spPr>
          <a:xfrm>
            <a:off x="7015305" y="6334125"/>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CCA63C"/>
          </a:solidFill>
        </p:spPr>
        <p:txBody>
          <a:bodyPr wrap="square" lIns="0" tIns="0" rIns="0" bIns="0" rtlCol="0"/>
          <a:lstStyle/>
          <a:p>
            <a:endParaRPr/>
          </a:p>
        </p:txBody>
      </p:sp>
      <p:sp>
        <p:nvSpPr>
          <p:cNvPr id="9" name="object 9"/>
          <p:cNvSpPr/>
          <p:nvPr/>
        </p:nvSpPr>
        <p:spPr>
          <a:xfrm>
            <a:off x="15836374" y="1028700"/>
            <a:ext cx="28575" cy="82296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CCA63C"/>
          </a:solidFill>
        </p:spPr>
        <p:txBody>
          <a:bodyPr wrap="square" lIns="0" tIns="0" rIns="0" bIns="0" rtlCol="0"/>
          <a:lstStyle/>
          <a:p>
            <a:endParaRPr/>
          </a:p>
        </p:txBody>
      </p:sp>
      <p:pic>
        <p:nvPicPr>
          <p:cNvPr id="10" name="object 10"/>
          <p:cNvPicPr/>
          <p:nvPr/>
        </p:nvPicPr>
        <p:blipFill>
          <a:blip r:embed="rId3" cstate="print"/>
          <a:stretch>
            <a:fillRect/>
          </a:stretch>
        </p:blipFill>
        <p:spPr>
          <a:xfrm>
            <a:off x="16885921" y="9040111"/>
            <a:ext cx="218999" cy="218836"/>
          </a:xfrm>
          <a:prstGeom prst="rect">
            <a:avLst/>
          </a:prstGeom>
        </p:spPr>
      </p:pic>
      <p:pic>
        <p:nvPicPr>
          <p:cNvPr id="11" name="object 11"/>
          <p:cNvPicPr/>
          <p:nvPr/>
        </p:nvPicPr>
        <p:blipFill>
          <a:blip r:embed="rId3" cstate="print"/>
          <a:stretch>
            <a:fillRect/>
          </a:stretch>
        </p:blipFill>
        <p:spPr>
          <a:xfrm>
            <a:off x="16885921" y="8670273"/>
            <a:ext cx="218999" cy="218836"/>
          </a:xfrm>
          <a:prstGeom prst="rect">
            <a:avLst/>
          </a:prstGeom>
        </p:spPr>
      </p:pic>
      <p:pic>
        <p:nvPicPr>
          <p:cNvPr id="12" name="object 12"/>
          <p:cNvPicPr/>
          <p:nvPr/>
        </p:nvPicPr>
        <p:blipFill>
          <a:blip r:embed="rId4" cstate="print"/>
          <a:stretch>
            <a:fillRect/>
          </a:stretch>
        </p:blipFill>
        <p:spPr>
          <a:xfrm>
            <a:off x="16884656" y="8302811"/>
            <a:ext cx="219074" cy="219074"/>
          </a:xfrm>
          <a:prstGeom prst="rect">
            <a:avLst/>
          </a:prstGeom>
        </p:spPr>
      </p:pic>
    </p:spTree>
    <p:extLst>
      <p:ext uri="{BB962C8B-B14F-4D97-AF65-F5344CB8AC3E}">
        <p14:creationId xmlns:p14="http://schemas.microsoft.com/office/powerpoint/2010/main" val="162126828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09932" y="2468697"/>
            <a:ext cx="5375425" cy="1339469"/>
          </a:xfrm>
          <a:prstGeom prst="rect">
            <a:avLst/>
          </a:prstGeom>
        </p:spPr>
        <p:txBody>
          <a:bodyPr vert="horz" wrap="square" lIns="0" tIns="12700" rIns="0" bIns="0" rtlCol="0">
            <a:spAutoFit/>
          </a:bodyPr>
          <a:lstStyle/>
          <a:p>
            <a:pPr lvl="0" algn="just">
              <a:lnSpc>
                <a:spcPct val="150000"/>
              </a:lnSpc>
            </a:pP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Memuji</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Allah SWT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dengan</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sifat-sifat</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kesempurnaan</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-Nya yang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mutlak</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seperti</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ilmu</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kekuasaan</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dan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kehendak</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-Nya. </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0" name="object 10"/>
          <p:cNvSpPr/>
          <p:nvPr/>
        </p:nvSpPr>
        <p:spPr>
          <a:xfrm>
            <a:off x="838200" y="1028703"/>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11" name="object 11"/>
          <p:cNvSpPr txBox="1"/>
          <p:nvPr/>
        </p:nvSpPr>
        <p:spPr>
          <a:xfrm>
            <a:off x="990600" y="1208430"/>
            <a:ext cx="525779" cy="474489"/>
          </a:xfrm>
          <a:prstGeom prst="rect">
            <a:avLst/>
          </a:prstGeom>
        </p:spPr>
        <p:txBody>
          <a:bodyPr vert="horz" wrap="square" lIns="0" tIns="12700" rIns="0" bIns="0" rtlCol="0">
            <a:spAutoFit/>
          </a:bodyPr>
          <a:lstStyle/>
          <a:p>
            <a:pPr marL="12700" algn="ctr">
              <a:lnSpc>
                <a:spcPct val="100000"/>
              </a:lnSpc>
              <a:spcBef>
                <a:spcPts val="100"/>
              </a:spcBef>
            </a:pPr>
            <a:r>
              <a:rPr lang="en-GB" sz="3000" b="1" spc="75" dirty="0">
                <a:solidFill>
                  <a:srgbClr val="FAFAFA"/>
                </a:solidFill>
                <a:latin typeface="Cambria"/>
                <a:cs typeface="Cambria"/>
              </a:rPr>
              <a:t>6</a:t>
            </a:r>
            <a:endParaRPr sz="3000" dirty="0">
              <a:latin typeface="Cambria"/>
              <a:cs typeface="Cambria"/>
            </a:endParaRPr>
          </a:p>
        </p:txBody>
      </p:sp>
      <p:sp>
        <p:nvSpPr>
          <p:cNvPr id="12" name="object 12"/>
          <p:cNvSpPr/>
          <p:nvPr/>
        </p:nvSpPr>
        <p:spPr>
          <a:xfrm>
            <a:off x="2518299" y="1028703"/>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CCA63C"/>
          </a:solidFill>
        </p:spPr>
        <p:txBody>
          <a:bodyPr wrap="square" lIns="0" tIns="0" rIns="0" bIns="0" rtlCol="0"/>
          <a:lstStyle/>
          <a:p>
            <a:endParaRPr/>
          </a:p>
        </p:txBody>
      </p:sp>
      <p:grpSp>
        <p:nvGrpSpPr>
          <p:cNvPr id="22" name="object 22"/>
          <p:cNvGrpSpPr/>
          <p:nvPr/>
        </p:nvGrpSpPr>
        <p:grpSpPr>
          <a:xfrm>
            <a:off x="3118666" y="2612146"/>
            <a:ext cx="415925" cy="381000"/>
            <a:chOff x="3633696" y="6194916"/>
            <a:chExt cx="415925" cy="381000"/>
          </a:xfrm>
        </p:grpSpPr>
        <p:sp>
          <p:nvSpPr>
            <p:cNvPr id="23" name="object 23"/>
            <p:cNvSpPr/>
            <p:nvPr/>
          </p:nvSpPr>
          <p:spPr>
            <a:xfrm>
              <a:off x="3642120" y="6286469"/>
              <a:ext cx="280035" cy="280035"/>
            </a:xfrm>
            <a:custGeom>
              <a:avLst/>
              <a:gdLst/>
              <a:ahLst/>
              <a:cxnLst/>
              <a:rect l="l" t="t" r="r" b="b"/>
              <a:pathLst>
                <a:path w="280035" h="280034">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24" name="object 24"/>
            <p:cNvSpPr/>
            <p:nvPr/>
          </p:nvSpPr>
          <p:spPr>
            <a:xfrm>
              <a:off x="3633696" y="6276546"/>
              <a:ext cx="297180" cy="299720"/>
            </a:xfrm>
            <a:custGeom>
              <a:avLst/>
              <a:gdLst/>
              <a:ahLst/>
              <a:cxnLst/>
              <a:rect l="l" t="t" r="r" b="b"/>
              <a:pathLst>
                <a:path w="297179" h="299720">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20">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25" name="object 25"/>
            <p:cNvSpPr/>
            <p:nvPr/>
          </p:nvSpPr>
          <p:spPr>
            <a:xfrm>
              <a:off x="3679648" y="6194916"/>
              <a:ext cx="370205" cy="332105"/>
            </a:xfrm>
            <a:custGeom>
              <a:avLst/>
              <a:gdLst/>
              <a:ahLst/>
              <a:cxnLst/>
              <a:rect l="l" t="t" r="r" b="b"/>
              <a:pathLst>
                <a:path w="370204" h="332104">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4">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pic>
        <p:nvPicPr>
          <p:cNvPr id="26" name="object 26"/>
          <p:cNvPicPr/>
          <p:nvPr/>
        </p:nvPicPr>
        <p:blipFill>
          <a:blip r:embed="rId2" cstate="print"/>
          <a:stretch>
            <a:fillRect/>
          </a:stretch>
        </p:blipFill>
        <p:spPr>
          <a:xfrm>
            <a:off x="1182252" y="9040114"/>
            <a:ext cx="218999" cy="218836"/>
          </a:xfrm>
          <a:prstGeom prst="rect">
            <a:avLst/>
          </a:prstGeom>
        </p:spPr>
      </p:pic>
      <p:pic>
        <p:nvPicPr>
          <p:cNvPr id="27" name="object 27"/>
          <p:cNvPicPr/>
          <p:nvPr/>
        </p:nvPicPr>
        <p:blipFill>
          <a:blip r:embed="rId2" cstate="print"/>
          <a:stretch>
            <a:fillRect/>
          </a:stretch>
        </p:blipFill>
        <p:spPr>
          <a:xfrm>
            <a:off x="1182252" y="8302817"/>
            <a:ext cx="218999" cy="218836"/>
          </a:xfrm>
          <a:prstGeom prst="rect">
            <a:avLst/>
          </a:prstGeom>
        </p:spPr>
      </p:pic>
      <p:pic>
        <p:nvPicPr>
          <p:cNvPr id="28" name="object 28"/>
          <p:cNvPicPr/>
          <p:nvPr/>
        </p:nvPicPr>
        <p:blipFill>
          <a:blip r:embed="rId3" cstate="print"/>
          <a:stretch>
            <a:fillRect/>
          </a:stretch>
        </p:blipFill>
        <p:spPr>
          <a:xfrm>
            <a:off x="1180986" y="8672658"/>
            <a:ext cx="219074" cy="219074"/>
          </a:xfrm>
          <a:prstGeom prst="rect">
            <a:avLst/>
          </a:prstGeom>
        </p:spPr>
      </p:pic>
      <p:sp>
        <p:nvSpPr>
          <p:cNvPr id="31" name="object 8">
            <a:extLst>
              <a:ext uri="{FF2B5EF4-FFF2-40B4-BE49-F238E27FC236}">
                <a16:creationId xmlns:a16="http://schemas.microsoft.com/office/drawing/2014/main" xmlns="" id="{23AAC596-C06D-4AD4-9A18-5520FB0B5E29}"/>
              </a:ext>
            </a:extLst>
          </p:cNvPr>
          <p:cNvSpPr txBox="1"/>
          <p:nvPr/>
        </p:nvSpPr>
        <p:spPr>
          <a:xfrm>
            <a:off x="3089358" y="933443"/>
            <a:ext cx="2329180" cy="505267"/>
          </a:xfrm>
          <a:prstGeom prst="rect">
            <a:avLst/>
          </a:prstGeom>
        </p:spPr>
        <p:txBody>
          <a:bodyPr vert="horz" wrap="square" lIns="0" tIns="12700" rIns="0" bIns="0" rtlCol="0">
            <a:spAutoFit/>
          </a:bodyPr>
          <a:lstStyle/>
          <a:p>
            <a:pPr marL="12700">
              <a:lnSpc>
                <a:spcPct val="100000"/>
              </a:lnSpc>
              <a:spcBef>
                <a:spcPts val="100"/>
              </a:spcBef>
            </a:pPr>
            <a:r>
              <a:rPr lang="en-GB" sz="3200" spc="-185" dirty="0" err="1">
                <a:solidFill>
                  <a:schemeClr val="tx2"/>
                </a:solidFill>
                <a:latin typeface="Microsoft Sans Serif"/>
                <a:cs typeface="Microsoft Sans Serif"/>
              </a:rPr>
              <a:t>Tujuan</a:t>
            </a:r>
            <a:r>
              <a:rPr lang="en-GB" sz="3200" spc="-185" dirty="0">
                <a:solidFill>
                  <a:schemeClr val="tx2"/>
                </a:solidFill>
                <a:latin typeface="Microsoft Sans Serif"/>
                <a:cs typeface="Microsoft Sans Serif"/>
              </a:rPr>
              <a:t> </a:t>
            </a:r>
            <a:r>
              <a:rPr lang="en-GB" sz="3200" spc="-185" dirty="0" err="1">
                <a:solidFill>
                  <a:schemeClr val="tx2"/>
                </a:solidFill>
                <a:latin typeface="Microsoft Sans Serif"/>
                <a:cs typeface="Microsoft Sans Serif"/>
              </a:rPr>
              <a:t>Ibadah</a:t>
            </a:r>
            <a:endParaRPr sz="3200" dirty="0">
              <a:solidFill>
                <a:schemeClr val="tx2"/>
              </a:solidFill>
              <a:latin typeface="Microsoft Sans Serif"/>
              <a:cs typeface="Microsoft Sans Serif"/>
            </a:endParaRPr>
          </a:p>
        </p:txBody>
      </p:sp>
      <p:sp>
        <p:nvSpPr>
          <p:cNvPr id="32" name="object 9">
            <a:extLst>
              <a:ext uri="{FF2B5EF4-FFF2-40B4-BE49-F238E27FC236}">
                <a16:creationId xmlns:a16="http://schemas.microsoft.com/office/drawing/2014/main" xmlns="" id="{3EB36C30-4F7E-4960-9CEC-14F543E59D9D}"/>
              </a:ext>
            </a:extLst>
          </p:cNvPr>
          <p:cNvSpPr txBox="1"/>
          <p:nvPr/>
        </p:nvSpPr>
        <p:spPr>
          <a:xfrm>
            <a:off x="3089358" y="1610195"/>
            <a:ext cx="6096000" cy="416140"/>
          </a:xfrm>
          <a:prstGeom prst="rect">
            <a:avLst/>
          </a:prstGeom>
        </p:spPr>
        <p:txBody>
          <a:bodyPr vert="horz" wrap="square" lIns="0" tIns="12700" rIns="0" bIns="0" rtlCol="0">
            <a:spAutoFit/>
          </a:bodyPr>
          <a:lstStyle/>
          <a:p>
            <a:pPr lvl="0" algn="just">
              <a:lnSpc>
                <a:spcPct val="150000"/>
              </a:lnSpc>
            </a:pP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Lima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tujuan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dicapai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melalui</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pelaksanaan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3" name="object 4">
            <a:extLst>
              <a:ext uri="{FF2B5EF4-FFF2-40B4-BE49-F238E27FC236}">
                <a16:creationId xmlns:a16="http://schemas.microsoft.com/office/drawing/2014/main" xmlns="" id="{D430BCA9-DF32-416A-8517-88386E4339C2}"/>
              </a:ext>
            </a:extLst>
          </p:cNvPr>
          <p:cNvSpPr txBox="1"/>
          <p:nvPr/>
        </p:nvSpPr>
        <p:spPr>
          <a:xfrm>
            <a:off x="3844775" y="4185031"/>
            <a:ext cx="5375425" cy="1801134"/>
          </a:xfrm>
          <a:prstGeom prst="rect">
            <a:avLst/>
          </a:prstGeom>
        </p:spPr>
        <p:txBody>
          <a:bodyPr vert="horz" wrap="square" lIns="0" tIns="12700" rIns="0" bIns="0" rtlCol="0">
            <a:spAutoFit/>
          </a:bodyPr>
          <a:lstStyle/>
          <a:p>
            <a:pPr lvl="0" algn="just">
              <a:lnSpc>
                <a:spcPct val="150000"/>
              </a:lnSpc>
            </a:pPr>
            <a:r>
              <a:rPr lang="id-ID" sz="2000" dirty="0">
                <a:latin typeface="Microsoft Sans Serif" panose="020B0604020202020204" pitchFamily="34" charset="0"/>
                <a:ea typeface="Microsoft Sans Serif" panose="020B0604020202020204" pitchFamily="34" charset="0"/>
                <a:cs typeface="Microsoft Sans Serif" panose="020B0604020202020204" pitchFamily="34" charset="0"/>
              </a:rPr>
              <a:t>Mengagungkan Allah dari segala celaan dan kekurangan, seperti kemungkinan untuk binasa, terbatas, bodoh, lemah, kikir, dan sifat tercela lainnya</a:t>
            </a:r>
            <a:endParaRPr lang="en-ID"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grpSp>
        <p:nvGrpSpPr>
          <p:cNvPr id="34" name="object 22">
            <a:extLst>
              <a:ext uri="{FF2B5EF4-FFF2-40B4-BE49-F238E27FC236}">
                <a16:creationId xmlns:a16="http://schemas.microsoft.com/office/drawing/2014/main" xmlns="" id="{7194381D-F9DA-4911-915C-DE351D839A3D}"/>
              </a:ext>
            </a:extLst>
          </p:cNvPr>
          <p:cNvGrpSpPr/>
          <p:nvPr/>
        </p:nvGrpSpPr>
        <p:grpSpPr>
          <a:xfrm>
            <a:off x="3153509" y="4328480"/>
            <a:ext cx="415925" cy="381000"/>
            <a:chOff x="3633696" y="6194916"/>
            <a:chExt cx="415925" cy="381000"/>
          </a:xfrm>
        </p:grpSpPr>
        <p:sp>
          <p:nvSpPr>
            <p:cNvPr id="35" name="object 23">
              <a:extLst>
                <a:ext uri="{FF2B5EF4-FFF2-40B4-BE49-F238E27FC236}">
                  <a16:creationId xmlns:a16="http://schemas.microsoft.com/office/drawing/2014/main" xmlns="" id="{4B348B97-DE9D-4737-BB6D-C68F343CE873}"/>
                </a:ext>
              </a:extLst>
            </p:cNvPr>
            <p:cNvSpPr/>
            <p:nvPr/>
          </p:nvSpPr>
          <p:spPr>
            <a:xfrm>
              <a:off x="3642120" y="6286469"/>
              <a:ext cx="280035" cy="280035"/>
            </a:xfrm>
            <a:custGeom>
              <a:avLst/>
              <a:gdLst/>
              <a:ahLst/>
              <a:cxnLst/>
              <a:rect l="l" t="t" r="r" b="b"/>
              <a:pathLst>
                <a:path w="280035" h="280034">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36" name="object 24">
              <a:extLst>
                <a:ext uri="{FF2B5EF4-FFF2-40B4-BE49-F238E27FC236}">
                  <a16:creationId xmlns:a16="http://schemas.microsoft.com/office/drawing/2014/main" xmlns="" id="{30AFB17A-928B-4EC0-A01C-EBFD1E25E3B4}"/>
                </a:ext>
              </a:extLst>
            </p:cNvPr>
            <p:cNvSpPr/>
            <p:nvPr/>
          </p:nvSpPr>
          <p:spPr>
            <a:xfrm>
              <a:off x="3633696" y="6276546"/>
              <a:ext cx="297180" cy="299720"/>
            </a:xfrm>
            <a:custGeom>
              <a:avLst/>
              <a:gdLst/>
              <a:ahLst/>
              <a:cxnLst/>
              <a:rect l="l" t="t" r="r" b="b"/>
              <a:pathLst>
                <a:path w="297179" h="299720">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20">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37" name="object 25">
              <a:extLst>
                <a:ext uri="{FF2B5EF4-FFF2-40B4-BE49-F238E27FC236}">
                  <a16:creationId xmlns:a16="http://schemas.microsoft.com/office/drawing/2014/main" xmlns="" id="{71251630-97F9-40A1-A481-8C80E0A6EB18}"/>
                </a:ext>
              </a:extLst>
            </p:cNvPr>
            <p:cNvSpPr/>
            <p:nvPr/>
          </p:nvSpPr>
          <p:spPr>
            <a:xfrm>
              <a:off x="3679648" y="6194916"/>
              <a:ext cx="370205" cy="332105"/>
            </a:xfrm>
            <a:custGeom>
              <a:avLst/>
              <a:gdLst/>
              <a:ahLst/>
              <a:cxnLst/>
              <a:rect l="l" t="t" r="r" b="b"/>
              <a:pathLst>
                <a:path w="370204" h="332104">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4">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sp>
        <p:nvSpPr>
          <p:cNvPr id="38" name="object 4">
            <a:extLst>
              <a:ext uri="{FF2B5EF4-FFF2-40B4-BE49-F238E27FC236}">
                <a16:creationId xmlns:a16="http://schemas.microsoft.com/office/drawing/2014/main" xmlns="" id="{6C590F8E-CA99-41E4-9FF1-41F0BA068F0A}"/>
              </a:ext>
            </a:extLst>
          </p:cNvPr>
          <p:cNvSpPr txBox="1"/>
          <p:nvPr/>
        </p:nvSpPr>
        <p:spPr>
          <a:xfrm>
            <a:off x="3844775" y="6237966"/>
            <a:ext cx="5375425" cy="877804"/>
          </a:xfrm>
          <a:prstGeom prst="rect">
            <a:avLst/>
          </a:prstGeom>
        </p:spPr>
        <p:txBody>
          <a:bodyPr vert="horz" wrap="square" lIns="0" tIns="12700" rIns="0" bIns="0" rtlCol="0">
            <a:spAutoFit/>
          </a:bodyPr>
          <a:lstStyle/>
          <a:p>
            <a:pPr lvl="0" algn="just">
              <a:lnSpc>
                <a:spcPct val="150000"/>
              </a:lnSpc>
            </a:pP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Sebagai</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bentuk</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syukur</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kepada</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Allah yang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merupakan</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sumber</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segala</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kebaikan</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grpSp>
        <p:nvGrpSpPr>
          <p:cNvPr id="39" name="object 22">
            <a:extLst>
              <a:ext uri="{FF2B5EF4-FFF2-40B4-BE49-F238E27FC236}">
                <a16:creationId xmlns:a16="http://schemas.microsoft.com/office/drawing/2014/main" xmlns="" id="{69E73527-B44C-4C77-A864-DA5B201F478B}"/>
              </a:ext>
            </a:extLst>
          </p:cNvPr>
          <p:cNvGrpSpPr/>
          <p:nvPr/>
        </p:nvGrpSpPr>
        <p:grpSpPr>
          <a:xfrm>
            <a:off x="3153509" y="6381415"/>
            <a:ext cx="415925" cy="381000"/>
            <a:chOff x="3633696" y="6194916"/>
            <a:chExt cx="415925" cy="381000"/>
          </a:xfrm>
        </p:grpSpPr>
        <p:sp>
          <p:nvSpPr>
            <p:cNvPr id="40" name="object 23">
              <a:extLst>
                <a:ext uri="{FF2B5EF4-FFF2-40B4-BE49-F238E27FC236}">
                  <a16:creationId xmlns:a16="http://schemas.microsoft.com/office/drawing/2014/main" xmlns="" id="{7EEF58EF-D54C-4D5D-ADDE-C666CBDFC069}"/>
                </a:ext>
              </a:extLst>
            </p:cNvPr>
            <p:cNvSpPr/>
            <p:nvPr/>
          </p:nvSpPr>
          <p:spPr>
            <a:xfrm>
              <a:off x="3642120" y="6286469"/>
              <a:ext cx="280035" cy="280035"/>
            </a:xfrm>
            <a:custGeom>
              <a:avLst/>
              <a:gdLst/>
              <a:ahLst/>
              <a:cxnLst/>
              <a:rect l="l" t="t" r="r" b="b"/>
              <a:pathLst>
                <a:path w="280035" h="280034">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41" name="object 24">
              <a:extLst>
                <a:ext uri="{FF2B5EF4-FFF2-40B4-BE49-F238E27FC236}">
                  <a16:creationId xmlns:a16="http://schemas.microsoft.com/office/drawing/2014/main" xmlns="" id="{49372AA3-C307-4D32-BAFF-1459BF7F3AE5}"/>
                </a:ext>
              </a:extLst>
            </p:cNvPr>
            <p:cNvSpPr/>
            <p:nvPr/>
          </p:nvSpPr>
          <p:spPr>
            <a:xfrm>
              <a:off x="3633696" y="6276546"/>
              <a:ext cx="297180" cy="299720"/>
            </a:xfrm>
            <a:custGeom>
              <a:avLst/>
              <a:gdLst/>
              <a:ahLst/>
              <a:cxnLst/>
              <a:rect l="l" t="t" r="r" b="b"/>
              <a:pathLst>
                <a:path w="297179" h="299720">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20">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42" name="object 25">
              <a:extLst>
                <a:ext uri="{FF2B5EF4-FFF2-40B4-BE49-F238E27FC236}">
                  <a16:creationId xmlns:a16="http://schemas.microsoft.com/office/drawing/2014/main" xmlns="" id="{7E121091-7F8E-4F41-9FB8-E3B6DD811392}"/>
                </a:ext>
              </a:extLst>
            </p:cNvPr>
            <p:cNvSpPr/>
            <p:nvPr/>
          </p:nvSpPr>
          <p:spPr>
            <a:xfrm>
              <a:off x="3679648" y="6194916"/>
              <a:ext cx="370205" cy="332105"/>
            </a:xfrm>
            <a:custGeom>
              <a:avLst/>
              <a:gdLst/>
              <a:ahLst/>
              <a:cxnLst/>
              <a:rect l="l" t="t" r="r" b="b"/>
              <a:pathLst>
                <a:path w="370204" h="332104">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4">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sp>
        <p:nvSpPr>
          <p:cNvPr id="43" name="object 4">
            <a:extLst>
              <a:ext uri="{FF2B5EF4-FFF2-40B4-BE49-F238E27FC236}">
                <a16:creationId xmlns:a16="http://schemas.microsoft.com/office/drawing/2014/main" xmlns="" id="{923D06E5-4610-40B6-80AC-601B0BACBC22}"/>
              </a:ext>
            </a:extLst>
          </p:cNvPr>
          <p:cNvSpPr txBox="1"/>
          <p:nvPr/>
        </p:nvSpPr>
        <p:spPr>
          <a:xfrm>
            <a:off x="11191782" y="2468697"/>
            <a:ext cx="5375425" cy="2271199"/>
          </a:xfrm>
          <a:prstGeom prst="rect">
            <a:avLst/>
          </a:prstGeom>
        </p:spPr>
        <p:txBody>
          <a:bodyPr vert="horz" wrap="square" lIns="0" tIns="12700" rIns="0" bIns="0" rtlCol="0">
            <a:spAutoFit/>
          </a:bodyPr>
          <a:lstStyle/>
          <a:p>
            <a:pPr lvl="0" algn="just">
              <a:lnSpc>
                <a:spcPct val="150000"/>
              </a:lnSpc>
            </a:pPr>
            <a:r>
              <a:rPr lang="id-ID" sz="2000" dirty="0">
                <a:latin typeface="Microsoft Sans Serif" panose="020B0604020202020204" pitchFamily="34" charset="0"/>
                <a:ea typeface="Microsoft Sans Serif" panose="020B0604020202020204" pitchFamily="34" charset="0"/>
                <a:cs typeface="Microsoft Sans Serif" panose="020B0604020202020204" pitchFamily="34" charset="0"/>
              </a:rPr>
              <a:t>Menyerahkan diri secara tulus kepada Allah dan menaati-Nya secara mutlak. Mengakui bahwa Allah yang layak ditaati dan dijadikan tempat berserah diri. Allah yang berhak memerintah dan melarang hambanya</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grpSp>
        <p:nvGrpSpPr>
          <p:cNvPr id="44" name="object 22">
            <a:extLst>
              <a:ext uri="{FF2B5EF4-FFF2-40B4-BE49-F238E27FC236}">
                <a16:creationId xmlns:a16="http://schemas.microsoft.com/office/drawing/2014/main" xmlns="" id="{023DA90C-D353-4583-9A5B-D32FF587D27E}"/>
              </a:ext>
            </a:extLst>
          </p:cNvPr>
          <p:cNvGrpSpPr/>
          <p:nvPr/>
        </p:nvGrpSpPr>
        <p:grpSpPr>
          <a:xfrm>
            <a:off x="10500516" y="2612146"/>
            <a:ext cx="415925" cy="381000"/>
            <a:chOff x="3633696" y="6194916"/>
            <a:chExt cx="415925" cy="381000"/>
          </a:xfrm>
        </p:grpSpPr>
        <p:sp>
          <p:nvSpPr>
            <p:cNvPr id="45" name="object 23">
              <a:extLst>
                <a:ext uri="{FF2B5EF4-FFF2-40B4-BE49-F238E27FC236}">
                  <a16:creationId xmlns:a16="http://schemas.microsoft.com/office/drawing/2014/main" xmlns="" id="{38F3C3F4-AD23-4491-A992-3D83CDEE7FB6}"/>
                </a:ext>
              </a:extLst>
            </p:cNvPr>
            <p:cNvSpPr/>
            <p:nvPr/>
          </p:nvSpPr>
          <p:spPr>
            <a:xfrm>
              <a:off x="3642120" y="6286469"/>
              <a:ext cx="280035" cy="280035"/>
            </a:xfrm>
            <a:custGeom>
              <a:avLst/>
              <a:gdLst/>
              <a:ahLst/>
              <a:cxnLst/>
              <a:rect l="l" t="t" r="r" b="b"/>
              <a:pathLst>
                <a:path w="280035" h="280034">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46" name="object 24">
              <a:extLst>
                <a:ext uri="{FF2B5EF4-FFF2-40B4-BE49-F238E27FC236}">
                  <a16:creationId xmlns:a16="http://schemas.microsoft.com/office/drawing/2014/main" xmlns="" id="{4E124F8F-E54F-41EC-AEC3-F8C4C3B9AA8E}"/>
                </a:ext>
              </a:extLst>
            </p:cNvPr>
            <p:cNvSpPr/>
            <p:nvPr/>
          </p:nvSpPr>
          <p:spPr>
            <a:xfrm>
              <a:off x="3633696" y="6276546"/>
              <a:ext cx="297180" cy="299720"/>
            </a:xfrm>
            <a:custGeom>
              <a:avLst/>
              <a:gdLst/>
              <a:ahLst/>
              <a:cxnLst/>
              <a:rect l="l" t="t" r="r" b="b"/>
              <a:pathLst>
                <a:path w="297179" h="299720">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20">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47" name="object 25">
              <a:extLst>
                <a:ext uri="{FF2B5EF4-FFF2-40B4-BE49-F238E27FC236}">
                  <a16:creationId xmlns:a16="http://schemas.microsoft.com/office/drawing/2014/main" xmlns="" id="{B84B5758-E283-41F9-AE39-061FEA34B309}"/>
                </a:ext>
              </a:extLst>
            </p:cNvPr>
            <p:cNvSpPr/>
            <p:nvPr/>
          </p:nvSpPr>
          <p:spPr>
            <a:xfrm>
              <a:off x="3679648" y="6194916"/>
              <a:ext cx="370205" cy="332105"/>
            </a:xfrm>
            <a:custGeom>
              <a:avLst/>
              <a:gdLst/>
              <a:ahLst/>
              <a:cxnLst/>
              <a:rect l="l" t="t" r="r" b="b"/>
              <a:pathLst>
                <a:path w="370204" h="332104">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4">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sp>
        <p:nvSpPr>
          <p:cNvPr id="48" name="object 4">
            <a:extLst>
              <a:ext uri="{FF2B5EF4-FFF2-40B4-BE49-F238E27FC236}">
                <a16:creationId xmlns:a16="http://schemas.microsoft.com/office/drawing/2014/main" xmlns="" id="{0F0015A6-94D0-447A-BE02-AAF5E4A5D306}"/>
              </a:ext>
            </a:extLst>
          </p:cNvPr>
          <p:cNvSpPr txBox="1"/>
          <p:nvPr/>
        </p:nvSpPr>
        <p:spPr>
          <a:xfrm>
            <a:off x="11191782" y="5018766"/>
            <a:ext cx="5375425" cy="877804"/>
          </a:xfrm>
          <a:prstGeom prst="rect">
            <a:avLst/>
          </a:prstGeom>
        </p:spPr>
        <p:txBody>
          <a:bodyPr vert="horz" wrap="square" lIns="0" tIns="12700" rIns="0" bIns="0" rtlCol="0">
            <a:spAutoFit/>
          </a:bodyPr>
          <a:lstStyle/>
          <a:p>
            <a:pPr lvl="0" algn="just">
              <a:lnSpc>
                <a:spcPct val="150000"/>
              </a:lnSpc>
            </a:pP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Menghindari</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manusia</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dari</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sifat</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menyekutukan</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Allah. </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grpSp>
        <p:nvGrpSpPr>
          <p:cNvPr id="49" name="object 22">
            <a:extLst>
              <a:ext uri="{FF2B5EF4-FFF2-40B4-BE49-F238E27FC236}">
                <a16:creationId xmlns:a16="http://schemas.microsoft.com/office/drawing/2014/main" xmlns="" id="{FBC04DDD-F568-4FF9-9406-1583B1841EFF}"/>
              </a:ext>
            </a:extLst>
          </p:cNvPr>
          <p:cNvGrpSpPr/>
          <p:nvPr/>
        </p:nvGrpSpPr>
        <p:grpSpPr>
          <a:xfrm>
            <a:off x="10500516" y="5162215"/>
            <a:ext cx="415925" cy="381000"/>
            <a:chOff x="3633696" y="6194916"/>
            <a:chExt cx="415925" cy="381000"/>
          </a:xfrm>
        </p:grpSpPr>
        <p:sp>
          <p:nvSpPr>
            <p:cNvPr id="50" name="object 23">
              <a:extLst>
                <a:ext uri="{FF2B5EF4-FFF2-40B4-BE49-F238E27FC236}">
                  <a16:creationId xmlns:a16="http://schemas.microsoft.com/office/drawing/2014/main" xmlns="" id="{952CE74C-ABD4-42AA-94EC-B788253C570F}"/>
                </a:ext>
              </a:extLst>
            </p:cNvPr>
            <p:cNvSpPr/>
            <p:nvPr/>
          </p:nvSpPr>
          <p:spPr>
            <a:xfrm>
              <a:off x="3642120" y="6286469"/>
              <a:ext cx="280035" cy="280035"/>
            </a:xfrm>
            <a:custGeom>
              <a:avLst/>
              <a:gdLst/>
              <a:ahLst/>
              <a:cxnLst/>
              <a:rect l="l" t="t" r="r" b="b"/>
              <a:pathLst>
                <a:path w="280035" h="280034">
                  <a:moveTo>
                    <a:pt x="139867" y="279528"/>
                  </a:moveTo>
                  <a:lnTo>
                    <a:pt x="99265" y="273511"/>
                  </a:lnTo>
                  <a:lnTo>
                    <a:pt x="62161" y="255973"/>
                  </a:lnTo>
                  <a:lnTo>
                    <a:pt x="31747" y="228430"/>
                  </a:lnTo>
                  <a:lnTo>
                    <a:pt x="10646" y="193249"/>
                  </a:lnTo>
                  <a:lnTo>
                    <a:pt x="671" y="153463"/>
                  </a:lnTo>
                  <a:lnTo>
                    <a:pt x="0" y="139764"/>
                  </a:lnTo>
                  <a:lnTo>
                    <a:pt x="167" y="132897"/>
                  </a:lnTo>
                  <a:lnTo>
                    <a:pt x="8172" y="92686"/>
                  </a:lnTo>
                  <a:lnTo>
                    <a:pt x="27529" y="56499"/>
                  </a:lnTo>
                  <a:lnTo>
                    <a:pt x="56541" y="27508"/>
                  </a:lnTo>
                  <a:lnTo>
                    <a:pt x="92755" y="8166"/>
                  </a:lnTo>
                  <a:lnTo>
                    <a:pt x="132996" y="167"/>
                  </a:lnTo>
                  <a:lnTo>
                    <a:pt x="139867" y="0"/>
                  </a:lnTo>
                  <a:lnTo>
                    <a:pt x="146739" y="167"/>
                  </a:lnTo>
                  <a:lnTo>
                    <a:pt x="186980" y="8166"/>
                  </a:lnTo>
                  <a:lnTo>
                    <a:pt x="223194" y="27508"/>
                  </a:lnTo>
                  <a:lnTo>
                    <a:pt x="252206" y="56499"/>
                  </a:lnTo>
                  <a:lnTo>
                    <a:pt x="271563" y="92686"/>
                  </a:lnTo>
                  <a:lnTo>
                    <a:pt x="279567" y="132897"/>
                  </a:lnTo>
                  <a:lnTo>
                    <a:pt x="279735" y="139764"/>
                  </a:lnTo>
                  <a:lnTo>
                    <a:pt x="279567" y="146630"/>
                  </a:lnTo>
                  <a:lnTo>
                    <a:pt x="271563" y="186841"/>
                  </a:lnTo>
                  <a:lnTo>
                    <a:pt x="252206" y="223028"/>
                  </a:lnTo>
                  <a:lnTo>
                    <a:pt x="223194" y="252019"/>
                  </a:lnTo>
                  <a:lnTo>
                    <a:pt x="186980" y="271361"/>
                  </a:lnTo>
                  <a:lnTo>
                    <a:pt x="146739" y="279360"/>
                  </a:lnTo>
                  <a:lnTo>
                    <a:pt x="139867" y="279528"/>
                  </a:lnTo>
                  <a:close/>
                </a:path>
              </a:pathLst>
            </a:custGeom>
            <a:solidFill>
              <a:srgbClr val="FAFAFA"/>
            </a:solidFill>
          </p:spPr>
          <p:txBody>
            <a:bodyPr wrap="square" lIns="0" tIns="0" rIns="0" bIns="0" rtlCol="0"/>
            <a:lstStyle/>
            <a:p>
              <a:endParaRPr/>
            </a:p>
          </p:txBody>
        </p:sp>
        <p:sp>
          <p:nvSpPr>
            <p:cNvPr id="51" name="object 24">
              <a:extLst>
                <a:ext uri="{FF2B5EF4-FFF2-40B4-BE49-F238E27FC236}">
                  <a16:creationId xmlns:a16="http://schemas.microsoft.com/office/drawing/2014/main" xmlns="" id="{5D5F193E-BC3A-4F4C-B030-12E36AD9F591}"/>
                </a:ext>
              </a:extLst>
            </p:cNvPr>
            <p:cNvSpPr/>
            <p:nvPr/>
          </p:nvSpPr>
          <p:spPr>
            <a:xfrm>
              <a:off x="3633696" y="6276546"/>
              <a:ext cx="297180" cy="299720"/>
            </a:xfrm>
            <a:custGeom>
              <a:avLst/>
              <a:gdLst/>
              <a:ahLst/>
              <a:cxnLst/>
              <a:rect l="l" t="t" r="r" b="b"/>
              <a:pathLst>
                <a:path w="297179" h="299720">
                  <a:moveTo>
                    <a:pt x="148450" y="299370"/>
                  </a:moveTo>
                  <a:lnTo>
                    <a:pt x="141382" y="299370"/>
                  </a:lnTo>
                  <a:lnTo>
                    <a:pt x="134218" y="298857"/>
                  </a:lnTo>
                  <a:lnTo>
                    <a:pt x="81429" y="283632"/>
                  </a:lnTo>
                  <a:lnTo>
                    <a:pt x="43734" y="256779"/>
                  </a:lnTo>
                  <a:lnTo>
                    <a:pt x="16190" y="220116"/>
                  </a:lnTo>
                  <a:lnTo>
                    <a:pt x="908" y="176451"/>
                  </a:lnTo>
                  <a:lnTo>
                    <a:pt x="0" y="128594"/>
                  </a:lnTo>
                  <a:lnTo>
                    <a:pt x="12310" y="87068"/>
                  </a:lnTo>
                  <a:lnTo>
                    <a:pt x="35334" y="51658"/>
                  </a:lnTo>
                  <a:lnTo>
                    <a:pt x="67015" y="24151"/>
                  </a:lnTo>
                  <a:lnTo>
                    <a:pt x="105291" y="6335"/>
                  </a:lnTo>
                  <a:lnTo>
                    <a:pt x="148104" y="0"/>
                  </a:lnTo>
                  <a:lnTo>
                    <a:pt x="155176" y="0"/>
                  </a:lnTo>
                  <a:lnTo>
                    <a:pt x="162341" y="512"/>
                  </a:lnTo>
                  <a:lnTo>
                    <a:pt x="169401" y="1509"/>
                  </a:lnTo>
                  <a:lnTo>
                    <a:pt x="215142" y="15738"/>
                  </a:lnTo>
                  <a:lnTo>
                    <a:pt x="220863" y="19813"/>
                  </a:lnTo>
                  <a:lnTo>
                    <a:pt x="148104" y="19813"/>
                  </a:lnTo>
                  <a:lnTo>
                    <a:pt x="102228" y="28301"/>
                  </a:lnTo>
                  <a:lnTo>
                    <a:pt x="63199" y="51745"/>
                  </a:lnTo>
                  <a:lnTo>
                    <a:pt x="34505" y="87115"/>
                  </a:lnTo>
                  <a:lnTo>
                    <a:pt x="19631" y="131379"/>
                  </a:lnTo>
                  <a:lnTo>
                    <a:pt x="22637" y="182813"/>
                  </a:lnTo>
                  <a:lnTo>
                    <a:pt x="44411" y="227609"/>
                  </a:lnTo>
                  <a:lnTo>
                    <a:pt x="81377" y="261006"/>
                  </a:lnTo>
                  <a:lnTo>
                    <a:pt x="129958" y="278243"/>
                  </a:lnTo>
                  <a:lnTo>
                    <a:pt x="142308" y="279544"/>
                  </a:lnTo>
                  <a:lnTo>
                    <a:pt x="220250" y="279544"/>
                  </a:lnTo>
                  <a:lnTo>
                    <a:pt x="191264" y="293034"/>
                  </a:lnTo>
                  <a:lnTo>
                    <a:pt x="148450" y="299370"/>
                  </a:lnTo>
                  <a:close/>
                </a:path>
                <a:path w="297179" h="299720">
                  <a:moveTo>
                    <a:pt x="220250" y="279544"/>
                  </a:moveTo>
                  <a:lnTo>
                    <a:pt x="148450" y="279544"/>
                  </a:lnTo>
                  <a:lnTo>
                    <a:pt x="194335" y="271056"/>
                  </a:lnTo>
                  <a:lnTo>
                    <a:pt x="233374" y="247613"/>
                  </a:lnTo>
                  <a:lnTo>
                    <a:pt x="262076" y="212246"/>
                  </a:lnTo>
                  <a:lnTo>
                    <a:pt x="276948" y="167987"/>
                  </a:lnTo>
                  <a:lnTo>
                    <a:pt x="273943" y="116548"/>
                  </a:lnTo>
                  <a:lnTo>
                    <a:pt x="252166" y="71751"/>
                  </a:lnTo>
                  <a:lnTo>
                    <a:pt x="215195" y="38355"/>
                  </a:lnTo>
                  <a:lnTo>
                    <a:pt x="166605" y="21118"/>
                  </a:lnTo>
                  <a:lnTo>
                    <a:pt x="154250" y="19813"/>
                  </a:lnTo>
                  <a:lnTo>
                    <a:pt x="220863" y="19813"/>
                  </a:lnTo>
                  <a:lnTo>
                    <a:pt x="252840" y="42589"/>
                  </a:lnTo>
                  <a:lnTo>
                    <a:pt x="280386" y="79253"/>
                  </a:lnTo>
                  <a:lnTo>
                    <a:pt x="295668" y="122921"/>
                  </a:lnTo>
                  <a:lnTo>
                    <a:pt x="296576" y="170784"/>
                  </a:lnTo>
                  <a:lnTo>
                    <a:pt x="284259" y="212306"/>
                  </a:lnTo>
                  <a:lnTo>
                    <a:pt x="261228" y="247713"/>
                  </a:lnTo>
                  <a:lnTo>
                    <a:pt x="229543" y="275219"/>
                  </a:lnTo>
                  <a:lnTo>
                    <a:pt x="220250" y="279544"/>
                  </a:lnTo>
                  <a:close/>
                </a:path>
              </a:pathLst>
            </a:custGeom>
            <a:solidFill>
              <a:srgbClr val="CCA63C"/>
            </a:solidFill>
          </p:spPr>
          <p:txBody>
            <a:bodyPr wrap="square" lIns="0" tIns="0" rIns="0" bIns="0" rtlCol="0"/>
            <a:lstStyle/>
            <a:p>
              <a:endParaRPr/>
            </a:p>
          </p:txBody>
        </p:sp>
        <p:sp>
          <p:nvSpPr>
            <p:cNvPr id="52" name="object 25">
              <a:extLst>
                <a:ext uri="{FF2B5EF4-FFF2-40B4-BE49-F238E27FC236}">
                  <a16:creationId xmlns:a16="http://schemas.microsoft.com/office/drawing/2014/main" xmlns="" id="{05C2246B-911C-4AA6-90A8-BE10D2B1E3E4}"/>
                </a:ext>
              </a:extLst>
            </p:cNvPr>
            <p:cNvSpPr/>
            <p:nvPr/>
          </p:nvSpPr>
          <p:spPr>
            <a:xfrm>
              <a:off x="3679648" y="6194916"/>
              <a:ext cx="370205" cy="332105"/>
            </a:xfrm>
            <a:custGeom>
              <a:avLst/>
              <a:gdLst/>
              <a:ahLst/>
              <a:cxnLst/>
              <a:rect l="l" t="t" r="r" b="b"/>
              <a:pathLst>
                <a:path w="370204" h="332104">
                  <a:moveTo>
                    <a:pt x="166259" y="246714"/>
                  </a:moveTo>
                  <a:lnTo>
                    <a:pt x="100387" y="246714"/>
                  </a:lnTo>
                  <a:lnTo>
                    <a:pt x="126072" y="208056"/>
                  </a:lnTo>
                  <a:lnTo>
                    <a:pt x="156277" y="168744"/>
                  </a:lnTo>
                  <a:lnTo>
                    <a:pt x="190049" y="130099"/>
                  </a:lnTo>
                  <a:lnTo>
                    <a:pt x="226438" y="93444"/>
                  </a:lnTo>
                  <a:lnTo>
                    <a:pt x="264490" y="60099"/>
                  </a:lnTo>
                  <a:lnTo>
                    <a:pt x="303254" y="31386"/>
                  </a:lnTo>
                  <a:lnTo>
                    <a:pt x="341777" y="8626"/>
                  </a:lnTo>
                  <a:lnTo>
                    <a:pt x="358772" y="0"/>
                  </a:lnTo>
                  <a:lnTo>
                    <a:pt x="369800" y="19738"/>
                  </a:lnTo>
                  <a:lnTo>
                    <a:pt x="348172" y="34988"/>
                  </a:lnTo>
                  <a:lnTo>
                    <a:pt x="321559" y="56325"/>
                  </a:lnTo>
                  <a:lnTo>
                    <a:pt x="291384" y="83663"/>
                  </a:lnTo>
                  <a:lnTo>
                    <a:pt x="259072" y="116911"/>
                  </a:lnTo>
                  <a:lnTo>
                    <a:pt x="226046" y="155984"/>
                  </a:lnTo>
                  <a:lnTo>
                    <a:pt x="193729" y="200792"/>
                  </a:lnTo>
                  <a:lnTo>
                    <a:pt x="166259" y="246714"/>
                  </a:lnTo>
                  <a:close/>
                </a:path>
                <a:path w="370204" h="332104">
                  <a:moveTo>
                    <a:pt x="99869" y="331512"/>
                  </a:moveTo>
                  <a:lnTo>
                    <a:pt x="70766" y="305207"/>
                  </a:lnTo>
                  <a:lnTo>
                    <a:pt x="48202" y="243606"/>
                  </a:lnTo>
                  <a:lnTo>
                    <a:pt x="28907" y="198351"/>
                  </a:lnTo>
                  <a:lnTo>
                    <a:pt x="12994" y="166953"/>
                  </a:lnTo>
                  <a:lnTo>
                    <a:pt x="579" y="146923"/>
                  </a:lnTo>
                  <a:lnTo>
                    <a:pt x="0" y="145409"/>
                  </a:lnTo>
                  <a:lnTo>
                    <a:pt x="38064" y="151823"/>
                  </a:lnTo>
                  <a:lnTo>
                    <a:pt x="71818" y="195559"/>
                  </a:lnTo>
                  <a:lnTo>
                    <a:pt x="91804" y="229742"/>
                  </a:lnTo>
                  <a:lnTo>
                    <a:pt x="94382" y="235144"/>
                  </a:lnTo>
                  <a:lnTo>
                    <a:pt x="97022" y="240358"/>
                  </a:lnTo>
                  <a:lnTo>
                    <a:pt x="100387" y="246714"/>
                  </a:lnTo>
                  <a:lnTo>
                    <a:pt x="166259" y="246714"/>
                  </a:lnTo>
                  <a:lnTo>
                    <a:pt x="163547" y="251248"/>
                  </a:lnTo>
                  <a:lnTo>
                    <a:pt x="136922" y="307263"/>
                  </a:lnTo>
                  <a:lnTo>
                    <a:pt x="129775" y="317493"/>
                  </a:lnTo>
                  <a:lnTo>
                    <a:pt x="121368" y="325657"/>
                  </a:lnTo>
                  <a:lnTo>
                    <a:pt x="111477" y="330687"/>
                  </a:lnTo>
                  <a:lnTo>
                    <a:pt x="99869" y="331512"/>
                  </a:lnTo>
                  <a:close/>
                </a:path>
              </a:pathLst>
            </a:custGeom>
            <a:solidFill>
              <a:srgbClr val="1A1B17"/>
            </a:solidFill>
          </p:spPr>
          <p:txBody>
            <a:bodyPr wrap="square" lIns="0" tIns="0" rIns="0" bIns="0" rtlCol="0"/>
            <a:lstStyle/>
            <a:p>
              <a:endParaRPr/>
            </a:p>
          </p:txBody>
        </p:sp>
      </p:grpSp>
    </p:spTree>
    <p:extLst>
      <p:ext uri="{BB962C8B-B14F-4D97-AF65-F5344CB8AC3E}">
        <p14:creationId xmlns:p14="http://schemas.microsoft.com/office/powerpoint/2010/main" val="119284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par>
                                <p:cTn id="37" presetID="10"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par>
                                <p:cTn id="45" presetID="10"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2" grpId="0"/>
      <p:bldP spid="33" grpId="0"/>
      <p:bldP spid="38" grpId="0"/>
      <p:bldP spid="43"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1765996" y="1028705"/>
            <a:ext cx="218836" cy="218999"/>
          </a:xfrm>
          <a:prstGeom prst="rect">
            <a:avLst/>
          </a:prstGeom>
        </p:spPr>
      </p:pic>
      <p:pic>
        <p:nvPicPr>
          <p:cNvPr id="4" name="object 4"/>
          <p:cNvPicPr/>
          <p:nvPr/>
        </p:nvPicPr>
        <p:blipFill>
          <a:blip r:embed="rId3" cstate="print"/>
          <a:stretch>
            <a:fillRect/>
          </a:stretch>
        </p:blipFill>
        <p:spPr>
          <a:xfrm>
            <a:off x="1396158" y="1028705"/>
            <a:ext cx="218836" cy="218999"/>
          </a:xfrm>
          <a:prstGeom prst="rect">
            <a:avLst/>
          </a:prstGeom>
        </p:spPr>
      </p:pic>
      <p:pic>
        <p:nvPicPr>
          <p:cNvPr id="5" name="object 5"/>
          <p:cNvPicPr/>
          <p:nvPr/>
        </p:nvPicPr>
        <p:blipFill>
          <a:blip r:embed="rId4" cstate="print"/>
          <a:stretch>
            <a:fillRect/>
          </a:stretch>
        </p:blipFill>
        <p:spPr>
          <a:xfrm>
            <a:off x="1028700" y="1029896"/>
            <a:ext cx="219074" cy="219074"/>
          </a:xfrm>
          <a:prstGeom prst="rect">
            <a:avLst/>
          </a:prstGeom>
        </p:spPr>
      </p:pic>
      <p:sp>
        <p:nvSpPr>
          <p:cNvPr id="6" name="object 6"/>
          <p:cNvSpPr/>
          <p:nvPr/>
        </p:nvSpPr>
        <p:spPr>
          <a:xfrm>
            <a:off x="1028700" y="2705100"/>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CCA63C"/>
          </a:solidFill>
        </p:spPr>
        <p:txBody>
          <a:bodyPr wrap="square" lIns="0" tIns="0" rIns="0" bIns="0" rtlCol="0"/>
          <a:lstStyle/>
          <a:p>
            <a:endParaRPr/>
          </a:p>
        </p:txBody>
      </p:sp>
      <p:sp>
        <p:nvSpPr>
          <p:cNvPr id="19" name="object 19"/>
          <p:cNvSpPr/>
          <p:nvPr/>
        </p:nvSpPr>
        <p:spPr>
          <a:xfrm>
            <a:off x="16351369" y="1028705"/>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20" name="object 20"/>
          <p:cNvSpPr txBox="1"/>
          <p:nvPr/>
        </p:nvSpPr>
        <p:spPr>
          <a:xfrm>
            <a:off x="16459200" y="1208434"/>
            <a:ext cx="643517" cy="474489"/>
          </a:xfrm>
          <a:prstGeom prst="rect">
            <a:avLst/>
          </a:prstGeom>
        </p:spPr>
        <p:txBody>
          <a:bodyPr vert="horz" wrap="square" lIns="0" tIns="12700" rIns="0" bIns="0" rtlCol="0">
            <a:spAutoFit/>
          </a:bodyPr>
          <a:lstStyle/>
          <a:p>
            <a:pPr marL="12700" algn="ctr">
              <a:lnSpc>
                <a:spcPct val="100000"/>
              </a:lnSpc>
              <a:spcBef>
                <a:spcPts val="100"/>
              </a:spcBef>
            </a:pPr>
            <a:r>
              <a:rPr lang="en-GB" sz="3000" b="1" spc="85" dirty="0">
                <a:solidFill>
                  <a:srgbClr val="FAFAFA"/>
                </a:solidFill>
                <a:latin typeface="Cambria"/>
                <a:cs typeface="Cambria"/>
              </a:rPr>
              <a:t>7</a:t>
            </a:r>
            <a:endParaRPr sz="3000" dirty="0">
              <a:latin typeface="Cambria"/>
              <a:cs typeface="Cambria"/>
            </a:endParaRPr>
          </a:p>
        </p:txBody>
      </p:sp>
      <p:sp>
        <p:nvSpPr>
          <p:cNvPr id="32" name="object 8">
            <a:extLst>
              <a:ext uri="{FF2B5EF4-FFF2-40B4-BE49-F238E27FC236}">
                <a16:creationId xmlns:a16="http://schemas.microsoft.com/office/drawing/2014/main" xmlns="" id="{A0FFE792-915B-45F6-9344-972D1544ACFC}"/>
              </a:ext>
            </a:extLst>
          </p:cNvPr>
          <p:cNvSpPr txBox="1"/>
          <p:nvPr/>
        </p:nvSpPr>
        <p:spPr>
          <a:xfrm>
            <a:off x="975089" y="1743878"/>
            <a:ext cx="2329180" cy="505267"/>
          </a:xfrm>
          <a:prstGeom prst="rect">
            <a:avLst/>
          </a:prstGeom>
        </p:spPr>
        <p:txBody>
          <a:bodyPr vert="horz" wrap="square" lIns="0" tIns="12700" rIns="0" bIns="0" rtlCol="0">
            <a:spAutoFit/>
          </a:bodyPr>
          <a:lstStyle/>
          <a:p>
            <a:pPr marL="12700">
              <a:lnSpc>
                <a:spcPct val="100000"/>
              </a:lnSpc>
              <a:spcBef>
                <a:spcPts val="100"/>
              </a:spcBef>
            </a:pPr>
            <a:r>
              <a:rPr lang="en-GB" sz="3200" spc="-185" dirty="0" err="1">
                <a:solidFill>
                  <a:schemeClr val="tx2"/>
                </a:solidFill>
                <a:latin typeface="Microsoft Sans Serif"/>
                <a:cs typeface="Microsoft Sans Serif"/>
              </a:rPr>
              <a:t>Tujuan</a:t>
            </a:r>
            <a:r>
              <a:rPr lang="en-GB" sz="3200" spc="-185" dirty="0">
                <a:solidFill>
                  <a:schemeClr val="tx2"/>
                </a:solidFill>
                <a:latin typeface="Microsoft Sans Serif"/>
                <a:cs typeface="Microsoft Sans Serif"/>
              </a:rPr>
              <a:t> </a:t>
            </a:r>
            <a:r>
              <a:rPr lang="en-GB" sz="3200" spc="-185" dirty="0" err="1">
                <a:solidFill>
                  <a:schemeClr val="tx2"/>
                </a:solidFill>
                <a:latin typeface="Microsoft Sans Serif"/>
                <a:cs typeface="Microsoft Sans Serif"/>
              </a:rPr>
              <a:t>Ibadah</a:t>
            </a:r>
            <a:endParaRPr sz="3200" dirty="0">
              <a:solidFill>
                <a:schemeClr val="tx2"/>
              </a:solidFill>
              <a:latin typeface="Microsoft Sans Serif"/>
              <a:cs typeface="Microsoft Sans Serif"/>
            </a:endParaRPr>
          </a:p>
        </p:txBody>
      </p:sp>
      <p:sp>
        <p:nvSpPr>
          <p:cNvPr id="34" name="object 9">
            <a:extLst>
              <a:ext uri="{FF2B5EF4-FFF2-40B4-BE49-F238E27FC236}">
                <a16:creationId xmlns:a16="http://schemas.microsoft.com/office/drawing/2014/main" xmlns="" id="{7797812B-1A05-401F-8DE3-CC08087DA4E8}"/>
              </a:ext>
            </a:extLst>
          </p:cNvPr>
          <p:cNvSpPr txBox="1"/>
          <p:nvPr/>
        </p:nvSpPr>
        <p:spPr>
          <a:xfrm>
            <a:off x="1044910" y="2870510"/>
            <a:ext cx="6096000" cy="416140"/>
          </a:xfrm>
          <a:prstGeom prst="rect">
            <a:avLst/>
          </a:prstGeom>
        </p:spPr>
        <p:txBody>
          <a:bodyPr vert="horz" wrap="square" lIns="0" tIns="12700" rIns="0" bIns="0" rtlCol="0">
            <a:spAutoFit/>
          </a:bodyPr>
          <a:lstStyle/>
          <a:p>
            <a:pPr lvl="0" algn="just">
              <a:lnSpc>
                <a:spcPct val="150000"/>
              </a:lnSpc>
            </a:pP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Tujuan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Ibadah</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terdapat</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pada </a:t>
            </a:r>
            <a:r>
              <a:rPr lang="en-GB" sz="2000" dirty="0" err="1">
                <a:latin typeface="Microsoft Sans Serif" panose="020B0604020202020204" pitchFamily="34" charset="0"/>
                <a:ea typeface="Microsoft Sans Serif" panose="020B0604020202020204" pitchFamily="34" charset="0"/>
                <a:cs typeface="Microsoft Sans Serif" panose="020B0604020202020204" pitchFamily="34" charset="0"/>
              </a:rPr>
              <a:t>firman</a:t>
            </a:r>
            <a:r>
              <a:rPr lang="en-GB" sz="2000" dirty="0">
                <a:latin typeface="Microsoft Sans Serif" panose="020B0604020202020204" pitchFamily="34" charset="0"/>
                <a:ea typeface="Microsoft Sans Serif" panose="020B0604020202020204" pitchFamily="34" charset="0"/>
                <a:cs typeface="Microsoft Sans Serif" panose="020B0604020202020204" pitchFamily="34" charset="0"/>
              </a:rPr>
              <a:t> Allah:</a:t>
            </a:r>
            <a:endParaRPr lang="en-ID"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6" name="Rectangle 35">
            <a:extLst>
              <a:ext uri="{FF2B5EF4-FFF2-40B4-BE49-F238E27FC236}">
                <a16:creationId xmlns:a16="http://schemas.microsoft.com/office/drawing/2014/main" xmlns="" id="{ABE0F0BC-0348-4188-8DB9-DE46CE4FC883}"/>
              </a:ext>
            </a:extLst>
          </p:cNvPr>
          <p:cNvSpPr/>
          <p:nvPr/>
        </p:nvSpPr>
        <p:spPr>
          <a:xfrm>
            <a:off x="939919" y="3528636"/>
            <a:ext cx="16230599" cy="2619307"/>
          </a:xfrm>
          <a:prstGeom prst="rect">
            <a:avLst/>
          </a:prstGeom>
        </p:spPr>
        <p:txBody>
          <a:bodyPr wrap="square">
            <a:spAutoFit/>
          </a:bodyPr>
          <a:lstStyle/>
          <a:p>
            <a:pPr lvl="0" algn="just">
              <a:lnSpc>
                <a:spcPct val="150000"/>
              </a:lnSpc>
              <a:spcAft>
                <a:spcPts val="0"/>
              </a:spcAft>
              <a:buSzPts val="1200"/>
            </a:pP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1. Q.S. At-Tin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ayat</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4-6 </a:t>
            </a:r>
            <a:endParaRPr lang="en-ID" sz="200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57200" algn="r">
              <a:lnSpc>
                <a:spcPct val="150000"/>
              </a:lnSpc>
              <a:spcAft>
                <a:spcPts val="0"/>
              </a:spcAft>
            </a:pP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لَقَدْ</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خَلَقْنَا</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الْإِنسَانَ</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فِي</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أَحْسَنِ</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تَقْوِيمٍ</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ثُمَّ</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رَدَدْنَاهُ</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أَسْفَلَ</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سَافِلِينَ</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إِلَّا</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الَّذِينَ</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آمَنُوا</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وَعَمِلُواالصَّالِحَاتِ</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فَلَهُمْ</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أَجْرٌ</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غَيْرُ</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مَمْنُونٍ</a:t>
            </a:r>
            <a:endParaRPr lang="en-ID" sz="320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50215" algn="just">
              <a:lnSpc>
                <a:spcPct val="150000"/>
              </a:lnSpc>
              <a:spcAft>
                <a:spcPts val="1000"/>
              </a:spcAft>
            </a:pP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Sesungguhnya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Kami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telah</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menciptakan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manusia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dalam</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bentuk</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sebaik-baiknya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Kemudian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Kami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kembalikan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dia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ke</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tempat</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serendah-rendahnya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neraka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kecuali</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orang-orang yang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beriman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dan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mengerjakan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amal</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saleh</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maka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bagi</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mereka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pahala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yang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tiada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putus-putusnya</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ID" sz="200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7" name="Rectangle 36">
            <a:extLst>
              <a:ext uri="{FF2B5EF4-FFF2-40B4-BE49-F238E27FC236}">
                <a16:creationId xmlns:a16="http://schemas.microsoft.com/office/drawing/2014/main" xmlns="" id="{0F136DD9-EC6D-49E0-9E27-F30DE43CF5F8}"/>
              </a:ext>
            </a:extLst>
          </p:cNvPr>
          <p:cNvSpPr/>
          <p:nvPr/>
        </p:nvSpPr>
        <p:spPr>
          <a:xfrm>
            <a:off x="1025645" y="6652088"/>
            <a:ext cx="16230599" cy="2157642"/>
          </a:xfrm>
          <a:prstGeom prst="rect">
            <a:avLst/>
          </a:prstGeom>
        </p:spPr>
        <p:txBody>
          <a:bodyPr wrap="square">
            <a:spAutoFit/>
          </a:bodyPr>
          <a:lstStyle/>
          <a:p>
            <a:pPr lvl="0" algn="just">
              <a:lnSpc>
                <a:spcPct val="150000"/>
              </a:lnSpc>
              <a:spcAft>
                <a:spcPts val="0"/>
              </a:spcAft>
              <a:buSzPts val="1200"/>
            </a:pP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2. Q.S. Al-</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Mukminun</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err="1">
                <a:latin typeface="Microsoft Sans Serif" panose="020B0604020202020204" pitchFamily="34" charset="0"/>
                <a:ea typeface="Microsoft Sans Serif" panose="020B0604020202020204" pitchFamily="34" charset="0"/>
                <a:cs typeface="Microsoft Sans Serif" panose="020B0604020202020204" pitchFamily="34" charset="0"/>
              </a:rPr>
              <a:t>ayat</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115 </a:t>
            </a:r>
            <a:endParaRPr lang="en-ID" sz="200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57200" algn="r">
              <a:lnSpc>
                <a:spcPct val="150000"/>
              </a:lnSpc>
              <a:spcAft>
                <a:spcPts val="0"/>
              </a:spcAft>
            </a:pP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أَفَحَسِبْتُمْ</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أَنَّمَا</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خَلَقْنَاكُمْ</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عَبَثاً</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وَأَنَّكُمْ</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إِلَيْنَا</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لَا</a:t>
            </a:r>
            <a:r>
              <a:rPr lang="en-US" sz="320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3200" dirty="0" err="1">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تُرْجَعُونَ</a:t>
            </a:r>
            <a:endParaRPr lang="en-ID" sz="320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50215" algn="just">
              <a:lnSpc>
                <a:spcPct val="150000"/>
              </a:lnSpc>
              <a:spcAft>
                <a:spcPts val="1000"/>
              </a:spcAft>
            </a:pP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Maka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apakah</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kamu</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mengira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bahwa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sesungguhnya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Kami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menciptakan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kamu</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secara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main-main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saja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dan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bahwa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kamu</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tidak</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dikembalikan</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i="1" dirty="0" err="1">
                <a:latin typeface="Microsoft Sans Serif" panose="020B0604020202020204" pitchFamily="34" charset="0"/>
                <a:ea typeface="Microsoft Sans Serif" panose="020B0604020202020204" pitchFamily="34" charset="0"/>
                <a:cs typeface="Microsoft Sans Serif" panose="020B0604020202020204" pitchFamily="34" charset="0"/>
              </a:rPr>
              <a:t>kepada</a:t>
            </a:r>
            <a:r>
              <a:rPr lang="en-US" sz="2000" i="1" dirty="0">
                <a:latin typeface="Microsoft Sans Serif" panose="020B0604020202020204" pitchFamily="34" charset="0"/>
                <a:ea typeface="Microsoft Sans Serif" panose="020B0604020202020204" pitchFamily="34" charset="0"/>
                <a:cs typeface="Microsoft Sans Serif" panose="020B0604020202020204" pitchFamily="34" charset="0"/>
              </a:rPr>
              <a:t> kami?</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a:t>
            </a:r>
            <a:endParaRPr lang="en-ID" sz="200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95455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animEffect transition="in" filter="fade">
                                      <p:cBhvr>
                                        <p:cTn id="13" dur="500"/>
                                        <p:tgtEl>
                                          <p:spTgt spid="3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7">
                                            <p:txEl>
                                              <p:pRg st="0" end="0"/>
                                            </p:txEl>
                                          </p:spTgt>
                                        </p:tgtEl>
                                        <p:attrNameLst>
                                          <p:attrName>style.visibility</p:attrName>
                                        </p:attrNameLst>
                                      </p:cBhvr>
                                      <p:to>
                                        <p:strVal val="visible"/>
                                      </p:to>
                                    </p:set>
                                    <p:animEffect transition="in" filter="fade">
                                      <p:cBhvr>
                                        <p:cTn id="18" dur="500"/>
                                        <p:tgtEl>
                                          <p:spTgt spid="37">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7">
                                            <p:txEl>
                                              <p:pRg st="1" end="1"/>
                                            </p:txEl>
                                          </p:spTgt>
                                        </p:tgtEl>
                                        <p:attrNameLst>
                                          <p:attrName>style.visibility</p:attrName>
                                        </p:attrNameLst>
                                      </p:cBhvr>
                                      <p:to>
                                        <p:strVal val="visible"/>
                                      </p:to>
                                    </p:set>
                                    <p:animEffect transition="in" filter="fade">
                                      <p:cBhvr>
                                        <p:cTn id="21" dur="500"/>
                                        <p:tgtEl>
                                          <p:spTgt spid="37">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xEl>
                                              <p:pRg st="2" end="2"/>
                                            </p:txEl>
                                          </p:spTgt>
                                        </p:tgtEl>
                                        <p:attrNameLst>
                                          <p:attrName>style.visibility</p:attrName>
                                        </p:attrNameLst>
                                      </p:cBhvr>
                                      <p:to>
                                        <p:strVal val="visible"/>
                                      </p:to>
                                    </p:set>
                                    <p:animEffect transition="in" filter="fade">
                                      <p:cBhvr>
                                        <p:cTn id="24"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BE7DF"/>
          </a:solidFill>
        </p:spPr>
        <p:txBody>
          <a:bodyPr wrap="square" lIns="0" tIns="0" rIns="0" bIns="0" rtlCol="0"/>
          <a:lstStyle/>
          <a:p>
            <a:endParaRP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1028700" y="1096433"/>
            <a:ext cx="4552949" cy="8094131"/>
          </a:xfrm>
          <a:prstGeom prst="rect">
            <a:avLst/>
          </a:prstGeom>
        </p:spPr>
      </p:pic>
      <p:sp>
        <p:nvSpPr>
          <p:cNvPr id="4" name="object 4"/>
          <p:cNvSpPr/>
          <p:nvPr/>
        </p:nvSpPr>
        <p:spPr>
          <a:xfrm>
            <a:off x="16541869" y="1028700"/>
            <a:ext cx="904875" cy="904875"/>
          </a:xfrm>
          <a:custGeom>
            <a:avLst/>
            <a:gdLst/>
            <a:ahLst/>
            <a:cxnLst/>
            <a:rect l="l" t="t" r="r" b="b"/>
            <a:pathLst>
              <a:path w="904875" h="904875">
                <a:moveTo>
                  <a:pt x="452437" y="904874"/>
                </a:moveTo>
                <a:lnTo>
                  <a:pt x="408090" y="902696"/>
                </a:lnTo>
                <a:lnTo>
                  <a:pt x="364171" y="896181"/>
                </a:lnTo>
                <a:lnTo>
                  <a:pt x="321101" y="885393"/>
                </a:lnTo>
                <a:lnTo>
                  <a:pt x="279297" y="870435"/>
                </a:lnTo>
                <a:lnTo>
                  <a:pt x="239159" y="851451"/>
                </a:lnTo>
                <a:lnTo>
                  <a:pt x="201076" y="828625"/>
                </a:lnTo>
                <a:lnTo>
                  <a:pt x="165414" y="802176"/>
                </a:lnTo>
                <a:lnTo>
                  <a:pt x="132515" y="772359"/>
                </a:lnTo>
                <a:lnTo>
                  <a:pt x="102698" y="739460"/>
                </a:lnTo>
                <a:lnTo>
                  <a:pt x="76249" y="703798"/>
                </a:lnTo>
                <a:lnTo>
                  <a:pt x="53423" y="665715"/>
                </a:lnTo>
                <a:lnTo>
                  <a:pt x="34439" y="625577"/>
                </a:lnTo>
                <a:lnTo>
                  <a:pt x="19481" y="583773"/>
                </a:lnTo>
                <a:lnTo>
                  <a:pt x="8693" y="540703"/>
                </a:lnTo>
                <a:lnTo>
                  <a:pt x="2178" y="496784"/>
                </a:lnTo>
                <a:lnTo>
                  <a:pt x="0" y="452437"/>
                </a:lnTo>
                <a:lnTo>
                  <a:pt x="136" y="441330"/>
                </a:lnTo>
                <a:lnTo>
                  <a:pt x="3402" y="397050"/>
                </a:lnTo>
                <a:lnTo>
                  <a:pt x="10993" y="353304"/>
                </a:lnTo>
                <a:lnTo>
                  <a:pt x="22836" y="310512"/>
                </a:lnTo>
                <a:lnTo>
                  <a:pt x="38815" y="269087"/>
                </a:lnTo>
                <a:lnTo>
                  <a:pt x="58778" y="229428"/>
                </a:lnTo>
                <a:lnTo>
                  <a:pt x="82533" y="191917"/>
                </a:lnTo>
                <a:lnTo>
                  <a:pt x="109849" y="156914"/>
                </a:lnTo>
                <a:lnTo>
                  <a:pt x="140465" y="124758"/>
                </a:lnTo>
                <a:lnTo>
                  <a:pt x="174086" y="95757"/>
                </a:lnTo>
                <a:lnTo>
                  <a:pt x="210387" y="70192"/>
                </a:lnTo>
                <a:lnTo>
                  <a:pt x="249019" y="48307"/>
                </a:lnTo>
                <a:lnTo>
                  <a:pt x="289610" y="30315"/>
                </a:lnTo>
                <a:lnTo>
                  <a:pt x="331769" y="16387"/>
                </a:lnTo>
                <a:lnTo>
                  <a:pt x="375091" y="6660"/>
                </a:lnTo>
                <a:lnTo>
                  <a:pt x="419157" y="1225"/>
                </a:lnTo>
                <a:lnTo>
                  <a:pt x="452437" y="0"/>
                </a:lnTo>
                <a:lnTo>
                  <a:pt x="463544" y="136"/>
                </a:lnTo>
                <a:lnTo>
                  <a:pt x="507823" y="3402"/>
                </a:lnTo>
                <a:lnTo>
                  <a:pt x="551570" y="10993"/>
                </a:lnTo>
                <a:lnTo>
                  <a:pt x="594362" y="22836"/>
                </a:lnTo>
                <a:lnTo>
                  <a:pt x="635786" y="38815"/>
                </a:lnTo>
                <a:lnTo>
                  <a:pt x="675446" y="58778"/>
                </a:lnTo>
                <a:lnTo>
                  <a:pt x="712957" y="82533"/>
                </a:lnTo>
                <a:lnTo>
                  <a:pt x="747959" y="109849"/>
                </a:lnTo>
                <a:lnTo>
                  <a:pt x="780116" y="140465"/>
                </a:lnTo>
                <a:lnTo>
                  <a:pt x="809117" y="174086"/>
                </a:lnTo>
                <a:lnTo>
                  <a:pt x="834682" y="210387"/>
                </a:lnTo>
                <a:lnTo>
                  <a:pt x="856567" y="249019"/>
                </a:lnTo>
                <a:lnTo>
                  <a:pt x="874559" y="289610"/>
                </a:lnTo>
                <a:lnTo>
                  <a:pt x="888486" y="331769"/>
                </a:lnTo>
                <a:lnTo>
                  <a:pt x="898214" y="375091"/>
                </a:lnTo>
                <a:lnTo>
                  <a:pt x="903649" y="419157"/>
                </a:lnTo>
                <a:lnTo>
                  <a:pt x="904874" y="452437"/>
                </a:lnTo>
                <a:lnTo>
                  <a:pt x="904738" y="463544"/>
                </a:lnTo>
                <a:lnTo>
                  <a:pt x="901472" y="507823"/>
                </a:lnTo>
                <a:lnTo>
                  <a:pt x="893881" y="551570"/>
                </a:lnTo>
                <a:lnTo>
                  <a:pt x="882038" y="594362"/>
                </a:lnTo>
                <a:lnTo>
                  <a:pt x="866058" y="635786"/>
                </a:lnTo>
                <a:lnTo>
                  <a:pt x="846095" y="675446"/>
                </a:lnTo>
                <a:lnTo>
                  <a:pt x="822341" y="712957"/>
                </a:lnTo>
                <a:lnTo>
                  <a:pt x="795025" y="747959"/>
                </a:lnTo>
                <a:lnTo>
                  <a:pt x="764409" y="780116"/>
                </a:lnTo>
                <a:lnTo>
                  <a:pt x="730788" y="809117"/>
                </a:lnTo>
                <a:lnTo>
                  <a:pt x="694487" y="834682"/>
                </a:lnTo>
                <a:lnTo>
                  <a:pt x="655855" y="856567"/>
                </a:lnTo>
                <a:lnTo>
                  <a:pt x="615264" y="874559"/>
                </a:lnTo>
                <a:lnTo>
                  <a:pt x="573105" y="888486"/>
                </a:lnTo>
                <a:lnTo>
                  <a:pt x="529783" y="898214"/>
                </a:lnTo>
                <a:lnTo>
                  <a:pt x="485717" y="903649"/>
                </a:lnTo>
                <a:lnTo>
                  <a:pt x="452437" y="904874"/>
                </a:lnTo>
                <a:close/>
              </a:path>
            </a:pathLst>
          </a:custGeom>
          <a:solidFill>
            <a:srgbClr val="CCA63C"/>
          </a:solidFill>
        </p:spPr>
        <p:txBody>
          <a:bodyPr wrap="square" lIns="0" tIns="0" rIns="0" bIns="0" rtlCol="0"/>
          <a:lstStyle/>
          <a:p>
            <a:endParaRPr/>
          </a:p>
        </p:txBody>
      </p:sp>
      <p:sp>
        <p:nvSpPr>
          <p:cNvPr id="5" name="object 5"/>
          <p:cNvSpPr txBox="1"/>
          <p:nvPr/>
        </p:nvSpPr>
        <p:spPr>
          <a:xfrm>
            <a:off x="16650556" y="1208427"/>
            <a:ext cx="723044" cy="474489"/>
          </a:xfrm>
          <a:prstGeom prst="rect">
            <a:avLst/>
          </a:prstGeom>
        </p:spPr>
        <p:txBody>
          <a:bodyPr vert="horz" wrap="square" lIns="0" tIns="12700" rIns="0" bIns="0" rtlCol="0">
            <a:spAutoFit/>
          </a:bodyPr>
          <a:lstStyle/>
          <a:p>
            <a:pPr marL="12700" algn="ctr">
              <a:lnSpc>
                <a:spcPct val="100000"/>
              </a:lnSpc>
              <a:spcBef>
                <a:spcPts val="100"/>
              </a:spcBef>
            </a:pPr>
            <a:r>
              <a:rPr lang="en-ID" sz="3000" b="1" spc="-25" dirty="0">
                <a:solidFill>
                  <a:srgbClr val="FAFAFA"/>
                </a:solidFill>
                <a:latin typeface="Cambria"/>
                <a:cs typeface="Cambria"/>
              </a:rPr>
              <a:t>8</a:t>
            </a:r>
            <a:endParaRPr sz="3000" dirty="0">
              <a:latin typeface="Cambria"/>
              <a:cs typeface="Cambria"/>
            </a:endParaRPr>
          </a:p>
        </p:txBody>
      </p:sp>
      <p:sp>
        <p:nvSpPr>
          <p:cNvPr id="6" name="object 6"/>
          <p:cNvSpPr txBox="1"/>
          <p:nvPr/>
        </p:nvSpPr>
        <p:spPr>
          <a:xfrm>
            <a:off x="6994523" y="4658736"/>
            <a:ext cx="6860540" cy="1018164"/>
          </a:xfrm>
          <a:prstGeom prst="rect">
            <a:avLst/>
          </a:prstGeom>
        </p:spPr>
        <p:txBody>
          <a:bodyPr vert="horz" wrap="square" lIns="0" tIns="73025" rIns="0" bIns="0" rtlCol="0">
            <a:spAutoFit/>
          </a:bodyPr>
          <a:lstStyle/>
          <a:p>
            <a:pPr marL="12700" marR="5080">
              <a:lnSpc>
                <a:spcPts val="8009"/>
              </a:lnSpc>
              <a:spcBef>
                <a:spcPts val="575"/>
              </a:spcBef>
            </a:pPr>
            <a:r>
              <a:rPr lang="en-GB" sz="6000" b="1" spc="-150" dirty="0" err="1">
                <a:solidFill>
                  <a:srgbClr val="1A1B17"/>
                </a:solidFill>
                <a:latin typeface="Cambria"/>
                <a:cs typeface="Cambria"/>
              </a:rPr>
              <a:t>Hakekat</a:t>
            </a:r>
            <a:r>
              <a:rPr lang="en-GB" sz="6000" b="1" spc="-150" dirty="0">
                <a:solidFill>
                  <a:srgbClr val="1A1B17"/>
                </a:solidFill>
                <a:latin typeface="Cambria"/>
                <a:cs typeface="Cambria"/>
              </a:rPr>
              <a:t> </a:t>
            </a:r>
            <a:r>
              <a:rPr lang="en-GB" sz="6000" b="1" spc="-150" dirty="0" err="1">
                <a:solidFill>
                  <a:srgbClr val="1A1B17"/>
                </a:solidFill>
                <a:latin typeface="Cambria"/>
                <a:cs typeface="Cambria"/>
              </a:rPr>
              <a:t>Ibadah</a:t>
            </a:r>
            <a:endParaRPr sz="6000" spc="-150" dirty="0">
              <a:latin typeface="Cambria"/>
              <a:cs typeface="Cambria"/>
            </a:endParaRPr>
          </a:p>
        </p:txBody>
      </p:sp>
      <p:sp>
        <p:nvSpPr>
          <p:cNvPr id="8" name="object 8"/>
          <p:cNvSpPr/>
          <p:nvPr/>
        </p:nvSpPr>
        <p:spPr>
          <a:xfrm>
            <a:off x="7015305" y="6334125"/>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CCA63C"/>
          </a:solidFill>
        </p:spPr>
        <p:txBody>
          <a:bodyPr wrap="square" lIns="0" tIns="0" rIns="0" bIns="0" rtlCol="0"/>
          <a:lstStyle/>
          <a:p>
            <a:endParaRPr/>
          </a:p>
        </p:txBody>
      </p:sp>
      <p:sp>
        <p:nvSpPr>
          <p:cNvPr id="9" name="object 9"/>
          <p:cNvSpPr/>
          <p:nvPr/>
        </p:nvSpPr>
        <p:spPr>
          <a:xfrm>
            <a:off x="15836374" y="1028700"/>
            <a:ext cx="28575" cy="82296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CCA63C"/>
          </a:solidFill>
        </p:spPr>
        <p:txBody>
          <a:bodyPr wrap="square" lIns="0" tIns="0" rIns="0" bIns="0" rtlCol="0"/>
          <a:lstStyle/>
          <a:p>
            <a:endParaRPr/>
          </a:p>
        </p:txBody>
      </p:sp>
      <p:pic>
        <p:nvPicPr>
          <p:cNvPr id="10" name="object 10"/>
          <p:cNvPicPr/>
          <p:nvPr/>
        </p:nvPicPr>
        <p:blipFill>
          <a:blip r:embed="rId3" cstate="print"/>
          <a:stretch>
            <a:fillRect/>
          </a:stretch>
        </p:blipFill>
        <p:spPr>
          <a:xfrm>
            <a:off x="16885921" y="9040111"/>
            <a:ext cx="218999" cy="218836"/>
          </a:xfrm>
          <a:prstGeom prst="rect">
            <a:avLst/>
          </a:prstGeom>
        </p:spPr>
      </p:pic>
      <p:pic>
        <p:nvPicPr>
          <p:cNvPr id="11" name="object 11"/>
          <p:cNvPicPr/>
          <p:nvPr/>
        </p:nvPicPr>
        <p:blipFill>
          <a:blip r:embed="rId3" cstate="print"/>
          <a:stretch>
            <a:fillRect/>
          </a:stretch>
        </p:blipFill>
        <p:spPr>
          <a:xfrm>
            <a:off x="16885921" y="8670273"/>
            <a:ext cx="218999" cy="218836"/>
          </a:xfrm>
          <a:prstGeom prst="rect">
            <a:avLst/>
          </a:prstGeom>
        </p:spPr>
      </p:pic>
      <p:pic>
        <p:nvPicPr>
          <p:cNvPr id="12" name="object 12"/>
          <p:cNvPicPr/>
          <p:nvPr/>
        </p:nvPicPr>
        <p:blipFill>
          <a:blip r:embed="rId4" cstate="print"/>
          <a:stretch>
            <a:fillRect/>
          </a:stretch>
        </p:blipFill>
        <p:spPr>
          <a:xfrm>
            <a:off x="16884656" y="8302811"/>
            <a:ext cx="219074" cy="219074"/>
          </a:xfrm>
          <a:prstGeom prst="rect">
            <a:avLst/>
          </a:prstGeom>
        </p:spPr>
      </p:pic>
    </p:spTree>
    <p:extLst>
      <p:ext uri="{BB962C8B-B14F-4D97-AF65-F5344CB8AC3E}">
        <p14:creationId xmlns:p14="http://schemas.microsoft.com/office/powerpoint/2010/main" val="329213899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A63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TotalTime>
  <Words>2190</Words>
  <Application>Microsoft Office PowerPoint</Application>
  <PresentationFormat>Custom</PresentationFormat>
  <Paragraphs>218</Paragraphs>
  <Slides>31</Slides>
  <Notes>7</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Tujuan, Hakekat,  dan Hikmah Ibadah</vt:lpstr>
      <vt:lpstr>Pembahasan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Hakikat Ibadah</vt:lpstr>
      <vt:lpstr>VIII</vt:lpstr>
      <vt:lpstr>PowerPoint Presentation</vt:lpstr>
      <vt:lpstr>Hikmah Ibadah</vt:lpstr>
      <vt:lpstr>Hikmah Ibadah</vt:lpstr>
      <vt:lpstr>Hikmah Ibadah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General reminders</vt:lpstr>
      <vt:lpstr>New Work-from-  home Policies</vt:lpstr>
      <vt:lpstr>Productivity  Tips</vt:lpstr>
      <vt:lpstr>PowerPoint Presentation</vt:lpstr>
      <vt:lpstr>PowerPoint Presentation</vt:lpstr>
      <vt:lpstr>VIII</vt:lpstr>
      <vt:lpstr>Challenges Ahead</vt:lpstr>
      <vt:lpstr>XI</vt:lpstr>
      <vt:lpstr>Town Hall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Muted White Black and Beige Minimalist Elegant Company Meeting Presentation</dc:title>
  <dc:creator>Uhuuuy PCT</dc:creator>
  <cp:keywords>DAErXnef1A4,BAC66YkSnYA</cp:keywords>
  <cp:lastModifiedBy>USER</cp:lastModifiedBy>
  <cp:revision>32</cp:revision>
  <dcterms:created xsi:type="dcterms:W3CDTF">2021-09-29T06:32:31Z</dcterms:created>
  <dcterms:modified xsi:type="dcterms:W3CDTF">2021-09-29T11:59:37Z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2021-09-29T00:00:00Z</vt:filetime>
  </property>
  <property fmtid="{D5CDD505-2E9C-101B-9397-08002B2CF9AE}" pid="3" name="Creator">
    <vt:lpwstr>Canva</vt:lpwstr>
  </property>
  <property fmtid="{D5CDD505-2E9C-101B-9397-08002B2CF9AE}" pid="4" name="LastSaved">
    <vt:filetime>2021-09-29T00:00:00Z</vt:filetime>
  </property>
</Properties>
</file>