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 Israwati" userId="ae9fa62f1f3ca2b7" providerId="LiveId" clId="{CA59D953-8474-4B08-9D7D-C7C2659ED8C6}"/>
    <pc:docChg chg="undo custSel modSld">
      <pc:chgData name="Nur Israwati" userId="ae9fa62f1f3ca2b7" providerId="LiveId" clId="{CA59D953-8474-4B08-9D7D-C7C2659ED8C6}" dt="2023-02-04T13:49:21.333" v="1662" actId="20577"/>
      <pc:docMkLst>
        <pc:docMk/>
      </pc:docMkLst>
      <pc:sldChg chg="modSp mod">
        <pc:chgData name="Nur Israwati" userId="ae9fa62f1f3ca2b7" providerId="LiveId" clId="{CA59D953-8474-4B08-9D7D-C7C2659ED8C6}" dt="2023-02-04T13:41:41.426" v="1356" actId="20577"/>
        <pc:sldMkLst>
          <pc:docMk/>
          <pc:sldMk cId="948707182" sldId="256"/>
        </pc:sldMkLst>
        <pc:graphicFrameChg chg="mod modGraphic">
          <ac:chgData name="Nur Israwati" userId="ae9fa62f1f3ca2b7" providerId="LiveId" clId="{CA59D953-8474-4B08-9D7D-C7C2659ED8C6}" dt="2023-02-04T13:41:41.426" v="1356" actId="20577"/>
          <ac:graphicFrameMkLst>
            <pc:docMk/>
            <pc:sldMk cId="948707182" sldId="256"/>
            <ac:graphicFrameMk id="5" creationId="{005C863B-CD9A-B907-0D56-FA112796C58F}"/>
          </ac:graphicFrameMkLst>
        </pc:graphicFrameChg>
      </pc:sldChg>
      <pc:sldChg chg="modSp mod">
        <pc:chgData name="Nur Israwati" userId="ae9fa62f1f3ca2b7" providerId="LiveId" clId="{CA59D953-8474-4B08-9D7D-C7C2659ED8C6}" dt="2023-02-04T13:49:21.333" v="1662" actId="20577"/>
        <pc:sldMkLst>
          <pc:docMk/>
          <pc:sldMk cId="2688174621" sldId="258"/>
        </pc:sldMkLst>
        <pc:graphicFrameChg chg="modGraphic">
          <ac:chgData name="Nur Israwati" userId="ae9fa62f1f3ca2b7" providerId="LiveId" clId="{CA59D953-8474-4B08-9D7D-C7C2659ED8C6}" dt="2023-02-04T13:49:21.333" v="1662" actId="20577"/>
          <ac:graphicFrameMkLst>
            <pc:docMk/>
            <pc:sldMk cId="2688174621" sldId="258"/>
            <ac:graphicFrameMk id="5" creationId="{005C863B-CD9A-B907-0D56-FA112796C58F}"/>
          </ac:graphicFrameMkLst>
        </pc:graphicFrameChg>
      </pc:sldChg>
      <pc:sldChg chg="modSp mod">
        <pc:chgData name="Nur Israwati" userId="ae9fa62f1f3ca2b7" providerId="LiveId" clId="{CA59D953-8474-4B08-9D7D-C7C2659ED8C6}" dt="2023-02-04T13:46:02.311" v="1594" actId="20577"/>
        <pc:sldMkLst>
          <pc:docMk/>
          <pc:sldMk cId="1957556393" sldId="259"/>
        </pc:sldMkLst>
        <pc:graphicFrameChg chg="modGraphic">
          <ac:chgData name="Nur Israwati" userId="ae9fa62f1f3ca2b7" providerId="LiveId" clId="{CA59D953-8474-4B08-9D7D-C7C2659ED8C6}" dt="2023-02-04T13:46:02.311" v="1594" actId="20577"/>
          <ac:graphicFrameMkLst>
            <pc:docMk/>
            <pc:sldMk cId="1957556393" sldId="259"/>
            <ac:graphicFrameMk id="5" creationId="{005C863B-CD9A-B907-0D56-FA112796C58F}"/>
          </ac:graphicFrameMkLst>
        </pc:graphicFrameChg>
      </pc:sldChg>
      <pc:sldChg chg="delSp modSp mod">
        <pc:chgData name="Nur Israwati" userId="ae9fa62f1f3ca2b7" providerId="LiveId" clId="{CA59D953-8474-4B08-9D7D-C7C2659ED8C6}" dt="2023-02-04T12:41:31.197" v="50" actId="113"/>
        <pc:sldMkLst>
          <pc:docMk/>
          <pc:sldMk cId="2848017677" sldId="263"/>
        </pc:sldMkLst>
        <pc:spChg chg="mod">
          <ac:chgData name="Nur Israwati" userId="ae9fa62f1f3ca2b7" providerId="LiveId" clId="{CA59D953-8474-4B08-9D7D-C7C2659ED8C6}" dt="2023-02-04T12:41:31.197" v="50" actId="113"/>
          <ac:spMkLst>
            <pc:docMk/>
            <pc:sldMk cId="2848017677" sldId="263"/>
            <ac:spMk id="20" creationId="{9113E774-F447-A3DB-C681-38A2009D5D24}"/>
          </ac:spMkLst>
        </pc:spChg>
        <pc:picChg chg="mod">
          <ac:chgData name="Nur Israwati" userId="ae9fa62f1f3ca2b7" providerId="LiveId" clId="{CA59D953-8474-4B08-9D7D-C7C2659ED8C6}" dt="2023-02-04T12:41:25.238" v="46" actId="1076"/>
          <ac:picMkLst>
            <pc:docMk/>
            <pc:sldMk cId="2848017677" sldId="263"/>
            <ac:picMk id="18" creationId="{9FAB9426-41C9-6309-44BC-97C016322011}"/>
          </ac:picMkLst>
        </pc:picChg>
        <pc:picChg chg="del">
          <ac:chgData name="Nur Israwati" userId="ae9fa62f1f3ca2b7" providerId="LiveId" clId="{CA59D953-8474-4B08-9D7D-C7C2659ED8C6}" dt="2023-02-04T12:40:37.467" v="0" actId="478"/>
          <ac:picMkLst>
            <pc:docMk/>
            <pc:sldMk cId="2848017677" sldId="263"/>
            <ac:picMk id="22" creationId="{522B9B59-7B70-740D-C9F4-B038B6E31932}"/>
          </ac:picMkLst>
        </pc:picChg>
        <pc:picChg chg="del">
          <ac:chgData name="Nur Israwati" userId="ae9fa62f1f3ca2b7" providerId="LiveId" clId="{CA59D953-8474-4B08-9D7D-C7C2659ED8C6}" dt="2023-02-04T12:40:39.372" v="1" actId="478"/>
          <ac:picMkLst>
            <pc:docMk/>
            <pc:sldMk cId="2848017677" sldId="263"/>
            <ac:picMk id="24" creationId="{0B882716-0A9E-08B0-3A9A-90EB3981B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87C6-380A-9986-F397-AC4225EB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16BB-8FD5-71E7-9CA3-F33B7AE8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1E76-7C37-DBAF-3F37-2B6C827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BB16-EA40-F997-4053-59F28B9E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9863-D8B3-0409-589B-E426B2F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49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0876-E22F-F1F5-2FFA-0547E54D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6569-2C7B-71BD-2610-F278A041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0FA-097E-71A3-D80A-4F9CABE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FA07-B7EB-B9D0-E3BA-FB9B382A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B3AF-836E-7ACB-8421-27A84269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9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99B2F-F63F-C7BB-35C3-0EFAC835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75F12-D7AE-215C-79A8-6F55E665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C823-68FF-D108-1F20-12DF83B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11A0-9546-BFD8-4FB3-2FF8F9B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724A-8AEF-C0C5-C5FF-340891A2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63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85BF-B84F-D3F5-3BB6-549F343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1A91-A1C4-DA7F-3E53-F5A2299F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32EE-652C-A156-0290-D512BC54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F9CC-C118-2DB8-4419-F0D69478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D5C0-B7AD-D810-B469-AE299288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9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D2D8-2DBF-8C0E-0ABD-4B421DA2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AF876-3E0F-5683-092A-FA5F26DD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BCC0-45A9-40BE-74EA-863539E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5FF7-E2C1-60D2-1F63-0FD835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2A15-641B-C002-229F-F2F8EE61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1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55F8-D2D3-58F8-6590-2AEB2CA4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9369-1D96-5A3E-8043-8F0A5425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038C-F3AA-0B94-4D1F-003CF0FE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D0815-2C59-F019-8358-EAE1D14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757F-3D74-B86A-9796-2B6762CC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99F9-6B39-3E7B-D57F-2D7DCD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6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27E-6F17-1CF5-729C-9AAEA6F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86F5-D7B7-1790-CA05-11386798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BC6B-4F83-7F28-B345-4A3334C1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AF2F-B0C4-5E3D-51F0-DE8BA7964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98EFA-43D9-D1A7-FD7F-957B7AE6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39D7-96EB-26D4-86E1-271A2705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7610-1469-9AF8-2DC4-CB869DB1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26452-7422-C8C7-A64F-5D4FCE76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9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5C78-6A6F-2F0B-39B0-1C46C0C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7ABC-7DD6-A08D-87F7-75F83645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633-9E46-CEC2-AA76-3EDDEAE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5A234-17D0-DE24-1FF6-BF641E4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2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88512-C54F-4E69-5A9B-A04FCC8B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5CE1-0E85-478E-49CE-03B0F878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1EA8-2F01-7AA1-9802-DCD6B84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8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9EE1-4797-37EF-8971-04DD36D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8EE5-74B5-37B3-55FD-D2636A58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1D899-F9B8-6A4C-A763-C8F3FF1B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DFB1-D442-CB76-E93A-9E14E155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DFFE-BDF8-713B-D85D-EAAD781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A2E4-BCE2-377D-3A0E-83B6622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3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0ECE-8616-D0BB-ECE8-BD09D72E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E9A19-6AE8-E7DA-DFF9-D16D4947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DE8E-1298-02AE-228F-5683AA9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154D-F5C1-A170-C64B-54286C5F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C15-DBEE-3A45-EEBE-CFF967F5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2F83E-0A7A-1BE5-768D-2A4C62B3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11EF-CB1E-9F8E-CFBA-48A109D6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6904-11B3-338B-079F-86B78327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C89-F2F3-E25E-B592-71B148B5A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FDA5-A7F6-420F-BF17-0A5CBC5C8D9C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A49C-4AEF-1D0F-C856-D676439D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730F-B68B-FA83-BEDC-BE3A2C8F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1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3C2-74FA-B522-4B97-2592310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447A2-FCA8-66ED-C913-B6027F773B99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UJIAN MUNAQASYAH</a:t>
            </a:r>
            <a:endParaRPr lang="en-ID" sz="7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3E774-F447-A3DB-C681-38A2009D5D24}"/>
              </a:ext>
            </a:extLst>
          </p:cNvPr>
          <p:cNvSpPr/>
          <p:nvPr/>
        </p:nvSpPr>
        <p:spPr>
          <a:xfrm>
            <a:off x="7209181" y="2666861"/>
            <a:ext cx="4532243" cy="3450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en-US" dirty="0"/>
          </a:p>
          <a:p>
            <a:pPr algn="ctr"/>
            <a:endParaRPr lang="id-ID" dirty="0"/>
          </a:p>
          <a:p>
            <a:pPr algn="ctr"/>
            <a:r>
              <a:rPr lang="en-US" b="1" dirty="0"/>
              <a:t>RAHMAT ILYAS</a:t>
            </a:r>
          </a:p>
          <a:p>
            <a:pPr algn="ctr"/>
            <a:r>
              <a:rPr lang="en-US" b="1" dirty="0"/>
              <a:t>60900116081</a:t>
            </a:r>
            <a:endParaRPr lang="en-ID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691CB-8386-CD81-6C7D-578D37E70D99}"/>
              </a:ext>
            </a:extLst>
          </p:cNvPr>
          <p:cNvSpPr/>
          <p:nvPr/>
        </p:nvSpPr>
        <p:spPr>
          <a:xfrm>
            <a:off x="450576" y="2666861"/>
            <a:ext cx="6631160" cy="3450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Ketua		: Prof. Dr. Muhammad Halifah Mustami, M.Pd.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Sekertaris	: Erfina, S. Kom., M.Kom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Pembimbing 1	: Firmansyah Ibrahim, S.Kom., M.Kom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Pembimbing 2	: Muniardi, S.Kom., M.Kom.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Penguji 1	: Rahman, S.Kom,. MT.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Penguji 2	: Drs. H. Mahyuddin Latuconsina, S.H., M.A.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6B753-6C46-A7E0-0CC7-7E1D65892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/>
          <a:stretch/>
        </p:blipFill>
        <p:spPr>
          <a:xfrm>
            <a:off x="8393362" y="2744682"/>
            <a:ext cx="2163879" cy="2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36065"/>
              </p:ext>
            </p:extLst>
          </p:nvPr>
        </p:nvGraphicFramePr>
        <p:xfrm>
          <a:off x="238539" y="348967"/>
          <a:ext cx="11324041" cy="5964284"/>
        </p:xfrm>
        <a:graphic>
          <a:graphicData uri="http://schemas.openxmlformats.org/drawingml/2006/table">
            <a:tbl>
              <a:tblPr firstRow="1" bandRow="1"/>
              <a:tblGrid>
                <a:gridCol w="695316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237362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717915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3673448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8445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518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Rahman, S.</a:t>
                      </a:r>
                      <a:r>
                        <a:rPr lang="en-US" sz="1600" b="1" dirty="0" err="1"/>
                        <a:t>Kom</a:t>
                      </a:r>
                      <a:r>
                        <a:rPr lang="en-US" sz="1600" b="1" dirty="0"/>
                        <a:t>.,M.T</a:t>
                      </a:r>
                      <a:endParaRPr lang="en-ID" sz="1600" b="1" dirty="0"/>
                    </a:p>
                    <a:p>
                      <a:endParaRPr lang="en-ID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Pada </a:t>
                      </a:r>
                      <a:r>
                        <a:rPr lang="en-US" sz="1600" dirty="0" err="1"/>
                        <a:t>bagian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analisis</a:t>
                      </a:r>
                      <a:r>
                        <a:rPr lang="id-ID" sz="1600" dirty="0"/>
                        <a:t> dan desain</a:t>
                      </a:r>
                      <a:r>
                        <a:rPr lang="en-US" sz="1600" dirty="0"/>
                        <a:t> sistem </a:t>
                      </a:r>
                      <a:r>
                        <a:rPr lang="en-US" sz="1600" dirty="0" err="1"/>
                        <a:t>tambahkan</a:t>
                      </a:r>
                      <a:r>
                        <a:rPr lang="en-US" sz="1600" dirty="0"/>
                        <a:t> class diagram dan </a:t>
                      </a:r>
                      <a:r>
                        <a:rPr lang="en-US" sz="1600" dirty="0" err="1"/>
                        <a:t>ganti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seluruh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rancangan</a:t>
                      </a:r>
                      <a:r>
                        <a:rPr lang="en-US" sz="1600" dirty="0"/>
                        <a:t> sistem menjadi UML</a:t>
                      </a:r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35</a:t>
                      </a:r>
                    </a:p>
                    <a:p>
                      <a:r>
                        <a:rPr lang="en-US" sz="1600" dirty="0"/>
                        <a:t>Telah </a:t>
                      </a:r>
                      <a:r>
                        <a:rPr lang="en-US" sz="1600" dirty="0" err="1"/>
                        <a:t>diganti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sesuai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saran </a:t>
                      </a:r>
                      <a:r>
                        <a:rPr lang="en-US" sz="1600" dirty="0" err="1"/>
                        <a:t>perbaikan</a:t>
                      </a:r>
                      <a:r>
                        <a:rPr lang="en-US" sz="1600" dirty="0"/>
                        <a:t>.</a:t>
                      </a:r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91961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Metode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digunakan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dipastikan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solusi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permasalahan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diangkat</a:t>
                      </a:r>
                      <a:r>
                        <a:rPr lang="en-US" sz="1600" dirty="0"/>
                        <a:t>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  <a:tr h="1681397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Pengujian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sesuai dengan </a:t>
                      </a:r>
                      <a:r>
                        <a:rPr lang="en-US" sz="1600" dirty="0" err="1"/>
                        <a:t>rumusan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masalah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3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36198"/>
              </p:ext>
            </p:extLst>
          </p:nvPr>
        </p:nvGraphicFramePr>
        <p:xfrm>
          <a:off x="238539" y="348968"/>
          <a:ext cx="11754678" cy="5539954"/>
        </p:xfrm>
        <a:graphic>
          <a:graphicData uri="http://schemas.openxmlformats.org/drawingml/2006/table">
            <a:tbl>
              <a:tblPr firstRow="1" bandRow="1"/>
              <a:tblGrid>
                <a:gridCol w="656406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344366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620638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4133268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5719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80287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Kesimpulan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sesuai dengan </a:t>
                      </a:r>
                      <a:r>
                        <a:rPr lang="en-US" sz="1600" dirty="0" err="1"/>
                        <a:t>rumusan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masalah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Rumusan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masalah</a:t>
                      </a:r>
                      <a:r>
                        <a:rPr lang="en-US" sz="1600" b="0" dirty="0"/>
                        <a:t> yang </a:t>
                      </a:r>
                      <a:r>
                        <a:rPr lang="en-US" sz="1600" b="0" dirty="0" err="1"/>
                        <a:t>diangkat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berfokus</a:t>
                      </a:r>
                      <a:r>
                        <a:rPr lang="en-US" sz="1600" b="0" dirty="0"/>
                        <a:t> pada </a:t>
                      </a:r>
                      <a:r>
                        <a:rPr lang="en-US" sz="1600" b="1" dirty="0" err="1"/>
                        <a:t>bagaimana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merancang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sebuah</a:t>
                      </a:r>
                      <a:r>
                        <a:rPr lang="en-US" sz="1600" b="1" dirty="0"/>
                        <a:t> sistem </a:t>
                      </a:r>
                      <a:r>
                        <a:rPr lang="en-US" sz="1600" b="0" dirty="0"/>
                        <a:t>dengan </a:t>
                      </a:r>
                      <a:r>
                        <a:rPr lang="en-US" sz="1600" b="0" dirty="0" err="1"/>
                        <a:t>memanfaatkan</a:t>
                      </a:r>
                      <a:r>
                        <a:rPr lang="en-US" sz="1600" b="0" dirty="0"/>
                        <a:t> data </a:t>
                      </a:r>
                      <a:r>
                        <a:rPr lang="en-US" sz="1600" b="0" dirty="0" err="1"/>
                        <a:t>histori</a:t>
                      </a:r>
                      <a:r>
                        <a:rPr lang="en-US" sz="1600" b="0" dirty="0"/>
                        <a:t> penjualan </a:t>
                      </a:r>
                      <a:r>
                        <a:rPr lang="en-US" sz="1600" b="0" dirty="0" err="1"/>
                        <a:t>serta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1" dirty="0" err="1"/>
                        <a:t>bagaimana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tingkat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akurasi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 err="1"/>
                        <a:t>terhadap</a:t>
                      </a:r>
                      <a:r>
                        <a:rPr lang="en-US" sz="1600" b="0" dirty="0"/>
                        <a:t> sistem yang </a:t>
                      </a:r>
                      <a:r>
                        <a:rPr lang="en-US" sz="1600" b="0" dirty="0" err="1"/>
                        <a:t>dibuat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29140"/>
                  </a:ext>
                </a:extLst>
              </a:tr>
              <a:tr h="118224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Variabel</a:t>
                      </a:r>
                      <a:r>
                        <a:rPr lang="en-US" sz="1600" dirty="0"/>
                        <a:t> X </a:t>
                      </a:r>
                      <a:r>
                        <a:rPr lang="en-US" sz="1600" dirty="0" err="1"/>
                        <a:t>bukan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diambil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tanggal</a:t>
                      </a:r>
                      <a:endParaRPr lang="en-US" sz="1600" dirty="0"/>
                    </a:p>
                    <a:p>
                      <a:pPr algn="l"/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Pada </a:t>
                      </a:r>
                      <a:r>
                        <a:rPr lang="id-ID" sz="1600" b="1" dirty="0"/>
                        <a:t>halaman 16 </a:t>
                      </a:r>
                      <a:r>
                        <a:rPr lang="id-ID" sz="1600" b="0" dirty="0"/>
                        <a:t>telah dijelaskan</a:t>
                      </a:r>
                      <a:r>
                        <a:rPr lang="id-ID" sz="1600" dirty="0"/>
                        <a:t> bagaimana mendapatkan nilai  untuk variabel X pada metode </a:t>
                      </a:r>
                      <a:r>
                        <a:rPr lang="id-ID" sz="1600" i="1" dirty="0"/>
                        <a:t>linear regression</a:t>
                      </a:r>
                      <a:endParaRPr lang="en-ID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982928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 err="1"/>
                        <a:t>Unsur</a:t>
                      </a:r>
                      <a:r>
                        <a:rPr lang="en-US" sz="1600" i="0" dirty="0"/>
                        <a:t> monitoring </a:t>
                      </a:r>
                      <a:r>
                        <a:rPr lang="en-US" sz="1600" i="0" dirty="0" err="1"/>
                        <a:t>tidak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ada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Telah </a:t>
                      </a:r>
                      <a:r>
                        <a:rPr lang="en-US" sz="1600" b="0" dirty="0" err="1"/>
                        <a:t>ditambahkan</a:t>
                      </a:r>
                      <a:r>
                        <a:rPr lang="en-US" sz="1600" b="0" dirty="0"/>
                        <a:t> pada </a:t>
                      </a:r>
                      <a:r>
                        <a:rPr lang="en-US" sz="1600" b="0" dirty="0" err="1"/>
                        <a:t>bagian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latar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belakang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1" dirty="0" err="1"/>
                        <a:t>halaman</a:t>
                      </a:r>
                      <a:r>
                        <a:rPr lang="id-ID" sz="1600" b="1" dirty="0"/>
                        <a:t> 3</a:t>
                      </a:r>
                      <a:r>
                        <a:rPr lang="id-ID" sz="1600" b="0" dirty="0"/>
                        <a:t>) dan Tinjauan Teoritis (</a:t>
                      </a:r>
                      <a:r>
                        <a:rPr lang="id-ID" sz="1600" b="1" dirty="0"/>
                        <a:t>halaman  12</a:t>
                      </a:r>
                      <a:r>
                        <a:rPr lang="id-ID" sz="1600" b="0" dirty="0"/>
                        <a:t>) bagaimana monitoring yang terjadi di Macca Mart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369"/>
              </p:ext>
            </p:extLst>
          </p:nvPr>
        </p:nvGraphicFramePr>
        <p:xfrm>
          <a:off x="238538" y="348966"/>
          <a:ext cx="11807689" cy="4164668"/>
        </p:xfrm>
        <a:graphic>
          <a:graphicData uri="http://schemas.openxmlformats.org/drawingml/2006/table">
            <a:tbl>
              <a:tblPr firstRow="1" bandRow="1"/>
              <a:tblGrid>
                <a:gridCol w="870415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704290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3712640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4520344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458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Dosen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Penguji</a:t>
                      </a:r>
                      <a:r>
                        <a:rPr lang="en-US" sz="1800" b="1" dirty="0"/>
                        <a:t> 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Saran </a:t>
                      </a:r>
                      <a:r>
                        <a:rPr lang="en-US" sz="1800" b="1" dirty="0" err="1"/>
                        <a:t>Perbaikan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Penulisan</a:t>
                      </a:r>
                      <a:r>
                        <a:rPr lang="en-US" sz="1800" b="1" dirty="0"/>
                        <a:t>)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Hal-</a:t>
                      </a:r>
                      <a:r>
                        <a:rPr lang="en-US" sz="1800" b="1" dirty="0" err="1"/>
                        <a:t>hal</a:t>
                      </a:r>
                      <a:r>
                        <a:rPr lang="en-US" sz="1800" b="1" dirty="0"/>
                        <a:t> yang </a:t>
                      </a:r>
                      <a:r>
                        <a:rPr lang="en-US" sz="1800" b="1" dirty="0" err="1"/>
                        <a:t>telah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diperbaiki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079254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D</a:t>
                      </a:r>
                      <a:r>
                        <a:rPr lang="en-US" sz="1600" dirty="0" err="1"/>
                        <a:t>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wawancara</a:t>
                      </a:r>
                      <a:r>
                        <a:rPr lang="en-US" sz="1600" dirty="0"/>
                        <a:t> </a:t>
                      </a:r>
                      <a:r>
                        <a:rPr lang="id-ID" sz="1600" dirty="0"/>
                        <a:t>tidak jelas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Data wawancara telah ditambahkan di lampiran pada </a:t>
                      </a:r>
                      <a:r>
                        <a:rPr lang="id-ID" sz="1600" b="1" dirty="0"/>
                        <a:t>halaman 88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420238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 err="1"/>
                        <a:t>Reduksi</a:t>
                      </a:r>
                      <a:r>
                        <a:rPr lang="id-ID" sz="1600" b="0" i="0" dirty="0"/>
                        <a:t> Data tidak jelas</a:t>
                      </a:r>
                      <a:endParaRPr lang="en-US" sz="1600" b="0" i="0" dirty="0"/>
                    </a:p>
                    <a:p>
                      <a:pPr algn="l"/>
                      <a:endParaRPr lang="en-ID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Telah dijelaskan mengenai reduksi data yang dilakukan dalam penelitian ini (</a:t>
                      </a:r>
                      <a:r>
                        <a:rPr lang="id-ID" sz="1600" b="1" dirty="0"/>
                        <a:t>halaman 22</a:t>
                      </a:r>
                      <a:r>
                        <a:rPr lang="id-ID" sz="1600" dirty="0"/>
                        <a:t>) dan data hasil reduksi data telah ditambahkan di lampiran pada </a:t>
                      </a:r>
                      <a:r>
                        <a:rPr lang="id-ID" sz="1600" b="1" dirty="0"/>
                        <a:t>halaman 87</a:t>
                      </a:r>
                      <a:endParaRPr lang="en-US" sz="1600" b="1" dirty="0"/>
                    </a:p>
                    <a:p>
                      <a:pPr algn="l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  <a:tr h="1206230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/>
                        <a:t>Data library </a:t>
                      </a:r>
                      <a:r>
                        <a:rPr lang="en-US" sz="1600" b="0" i="0" dirty="0" err="1"/>
                        <a:t>tidak</a:t>
                      </a:r>
                      <a:r>
                        <a:rPr lang="en-US" sz="1600" b="0" i="0" dirty="0"/>
                        <a:t> </a:t>
                      </a:r>
                      <a:r>
                        <a:rPr lang="en-US" sz="1600" b="0" i="0" dirty="0" err="1"/>
                        <a:t>jelas</a:t>
                      </a:r>
                      <a:endParaRPr lang="en-ID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Data library telah dihapus karena tidak digunakan sebagai metode pengumpulan data dalam penelitian ini.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5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04B0C-0679-5B4C-6B16-5B4E0957C7FA}"/>
              </a:ext>
            </a:extLst>
          </p:cNvPr>
          <p:cNvSpPr/>
          <p:nvPr/>
        </p:nvSpPr>
        <p:spPr>
          <a:xfrm>
            <a:off x="0" y="1"/>
            <a:ext cx="12192000" cy="66171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83CB1-6DF2-12B1-190E-FD1EA6013D72}"/>
              </a:ext>
            </a:extLst>
          </p:cNvPr>
          <p:cNvSpPr txBox="1"/>
          <p:nvPr/>
        </p:nvSpPr>
        <p:spPr>
          <a:xfrm>
            <a:off x="3051464" y="3244334"/>
            <a:ext cx="6102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TERIMA KASIH</a:t>
            </a:r>
            <a:endParaRPr lang="en-ID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2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330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Israwati</dc:creator>
  <cp:lastModifiedBy>Rahmat Ilyas</cp:lastModifiedBy>
  <cp:revision>15</cp:revision>
  <dcterms:created xsi:type="dcterms:W3CDTF">2022-08-18T15:03:13Z</dcterms:created>
  <dcterms:modified xsi:type="dcterms:W3CDTF">2023-02-10T12:37:30Z</dcterms:modified>
</cp:coreProperties>
</file>