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4"/>
  </p:notesMasterIdLst>
  <p:sldIdLst>
    <p:sldId id="256" r:id="rId2"/>
    <p:sldId id="259" r:id="rId3"/>
    <p:sldId id="290" r:id="rId4"/>
    <p:sldId id="261" r:id="rId5"/>
    <p:sldId id="282" r:id="rId6"/>
    <p:sldId id="263" r:id="rId7"/>
    <p:sldId id="273" r:id="rId8"/>
    <p:sldId id="260" r:id="rId9"/>
    <p:sldId id="264" r:id="rId10"/>
    <p:sldId id="265" r:id="rId11"/>
    <p:sldId id="270" r:id="rId12"/>
    <p:sldId id="267"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BC1096-07E7-4096-8A58-E073959C55D9}">
  <a:tblStyle styleId="{F2BC1096-07E7-4096-8A58-E073959C55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ace7fa64f5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ace7fa64f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adda9e0e1a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adda9e0e1a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ae7ab267a5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ae7ab267a5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ad97bcf635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ad97bcf635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ace7fa64f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ace7fa64f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ace7fa64f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ce7fa64f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3">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1135750" y="2095577"/>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9"/>
          <p:cNvSpPr txBox="1">
            <a:spLocks noGrp="1"/>
          </p:cNvSpPr>
          <p:nvPr>
            <p:ph type="subTitle" idx="1"/>
          </p:nvPr>
        </p:nvSpPr>
        <p:spPr>
          <a:xfrm>
            <a:off x="1135750" y="2467122"/>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9"/>
          <p:cNvSpPr txBox="1">
            <a:spLocks noGrp="1"/>
          </p:cNvSpPr>
          <p:nvPr>
            <p:ph type="title" idx="2"/>
          </p:nvPr>
        </p:nvSpPr>
        <p:spPr>
          <a:xfrm>
            <a:off x="1135750" y="364332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19"/>
          <p:cNvSpPr txBox="1">
            <a:spLocks noGrp="1"/>
          </p:cNvSpPr>
          <p:nvPr>
            <p:ph type="subTitle" idx="3"/>
          </p:nvPr>
        </p:nvSpPr>
        <p:spPr>
          <a:xfrm>
            <a:off x="1135750" y="4011640"/>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9"/>
          <p:cNvSpPr txBox="1">
            <a:spLocks noGrp="1"/>
          </p:cNvSpPr>
          <p:nvPr>
            <p:ph type="title" idx="4"/>
          </p:nvPr>
        </p:nvSpPr>
        <p:spPr>
          <a:xfrm>
            <a:off x="3441529" y="2085352"/>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19"/>
          <p:cNvSpPr txBox="1">
            <a:spLocks noGrp="1"/>
          </p:cNvSpPr>
          <p:nvPr>
            <p:ph type="subTitle" idx="5"/>
          </p:nvPr>
        </p:nvSpPr>
        <p:spPr>
          <a:xfrm>
            <a:off x="3441527" y="2467122"/>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title" idx="6"/>
          </p:nvPr>
        </p:nvSpPr>
        <p:spPr>
          <a:xfrm>
            <a:off x="3441527" y="364332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9"/>
          <p:cNvSpPr txBox="1">
            <a:spLocks noGrp="1"/>
          </p:cNvSpPr>
          <p:nvPr>
            <p:ph type="subTitle" idx="7"/>
          </p:nvPr>
        </p:nvSpPr>
        <p:spPr>
          <a:xfrm>
            <a:off x="3441527" y="4011640"/>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txBox="1">
            <a:spLocks noGrp="1"/>
          </p:cNvSpPr>
          <p:nvPr>
            <p:ph type="title" idx="8"/>
          </p:nvPr>
        </p:nvSpPr>
        <p:spPr>
          <a:xfrm>
            <a:off x="5768154" y="209411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9"/>
          <p:cNvSpPr txBox="1">
            <a:spLocks noGrp="1"/>
          </p:cNvSpPr>
          <p:nvPr>
            <p:ph type="subTitle" idx="9"/>
          </p:nvPr>
        </p:nvSpPr>
        <p:spPr>
          <a:xfrm>
            <a:off x="5768152" y="2465424"/>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9"/>
          <p:cNvSpPr txBox="1">
            <a:spLocks noGrp="1"/>
          </p:cNvSpPr>
          <p:nvPr>
            <p:ph type="title" idx="13"/>
          </p:nvPr>
        </p:nvSpPr>
        <p:spPr>
          <a:xfrm>
            <a:off x="5768152" y="364186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19"/>
          <p:cNvSpPr txBox="1">
            <a:spLocks noGrp="1"/>
          </p:cNvSpPr>
          <p:nvPr>
            <p:ph type="subTitle" idx="14"/>
          </p:nvPr>
        </p:nvSpPr>
        <p:spPr>
          <a:xfrm>
            <a:off x="5768152" y="4004123"/>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23" name="Google Shape;123;p19"/>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4092475" y="628600"/>
            <a:ext cx="4594500" cy="193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75" name="Google Shape;175;p29"/>
          <p:cNvSpPr txBox="1">
            <a:spLocks noGrp="1"/>
          </p:cNvSpPr>
          <p:nvPr>
            <p:ph type="title" idx="2"/>
          </p:nvPr>
        </p:nvSpPr>
        <p:spPr>
          <a:xfrm>
            <a:off x="3798675" y="3318368"/>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9"/>
          <p:cNvSpPr txBox="1">
            <a:spLocks noGrp="1"/>
          </p:cNvSpPr>
          <p:nvPr>
            <p:ph type="subTitle" idx="1"/>
          </p:nvPr>
        </p:nvSpPr>
        <p:spPr>
          <a:xfrm>
            <a:off x="3798675" y="3686676"/>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3"/>
          </p:nvPr>
        </p:nvSpPr>
        <p:spPr>
          <a:xfrm>
            <a:off x="6378100" y="3318350"/>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8" name="Google Shape;178;p29"/>
          <p:cNvSpPr txBox="1">
            <a:spLocks noGrp="1"/>
          </p:cNvSpPr>
          <p:nvPr>
            <p:ph type="subTitle" idx="4"/>
          </p:nvPr>
        </p:nvSpPr>
        <p:spPr>
          <a:xfrm>
            <a:off x="6378100" y="3686657"/>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9"/>
          <p:cNvSpPr/>
          <p:nvPr/>
        </p:nvSpPr>
        <p:spPr>
          <a:xfrm>
            <a:off x="2022913"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200" name="Google Shape;200;p34"/>
          <p:cNvSpPr txBox="1">
            <a:spLocks noGrp="1"/>
          </p:cNvSpPr>
          <p:nvPr>
            <p:ph type="title" idx="2" hasCustomPrompt="1"/>
          </p:nvPr>
        </p:nvSpPr>
        <p:spPr>
          <a:xfrm>
            <a:off x="554211" y="291182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a:spLocks noGrp="1"/>
          </p:cNvSpPr>
          <p:nvPr>
            <p:ph type="title" idx="3"/>
          </p:nvPr>
        </p:nvSpPr>
        <p:spPr>
          <a:xfrm>
            <a:off x="463075" y="2579950"/>
            <a:ext cx="20115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34"/>
          <p:cNvSpPr txBox="1">
            <a:spLocks noGrp="1"/>
          </p:cNvSpPr>
          <p:nvPr>
            <p:ph type="subTitle" idx="1"/>
          </p:nvPr>
        </p:nvSpPr>
        <p:spPr>
          <a:xfrm>
            <a:off x="554211"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34"/>
          <p:cNvSpPr txBox="1">
            <a:spLocks noGrp="1"/>
          </p:cNvSpPr>
          <p:nvPr>
            <p:ph type="title" idx="4" hasCustomPrompt="1"/>
          </p:nvPr>
        </p:nvSpPr>
        <p:spPr>
          <a:xfrm>
            <a:off x="2625014" y="292197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a:spLocks noGrp="1"/>
          </p:cNvSpPr>
          <p:nvPr>
            <p:ph type="title" idx="5"/>
          </p:nvPr>
        </p:nvSpPr>
        <p:spPr>
          <a:xfrm>
            <a:off x="2625025" y="2579950"/>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34"/>
          <p:cNvSpPr txBox="1">
            <a:spLocks noGrp="1"/>
          </p:cNvSpPr>
          <p:nvPr>
            <p:ph type="subTitle" idx="6"/>
          </p:nvPr>
        </p:nvSpPr>
        <p:spPr>
          <a:xfrm>
            <a:off x="2625014" y="3365103"/>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34"/>
          <p:cNvSpPr txBox="1">
            <a:spLocks noGrp="1"/>
          </p:cNvSpPr>
          <p:nvPr>
            <p:ph type="title" idx="7" hasCustomPrompt="1"/>
          </p:nvPr>
        </p:nvSpPr>
        <p:spPr>
          <a:xfrm>
            <a:off x="4659595" y="2921962"/>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a:spLocks noGrp="1"/>
          </p:cNvSpPr>
          <p:nvPr>
            <p:ph type="title" idx="8"/>
          </p:nvPr>
        </p:nvSpPr>
        <p:spPr>
          <a:xfrm>
            <a:off x="4474475" y="2579950"/>
            <a:ext cx="21444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34"/>
          <p:cNvSpPr txBox="1">
            <a:spLocks noGrp="1"/>
          </p:cNvSpPr>
          <p:nvPr>
            <p:ph type="subTitle" idx="9"/>
          </p:nvPr>
        </p:nvSpPr>
        <p:spPr>
          <a:xfrm>
            <a:off x="4659595"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34"/>
          <p:cNvSpPr txBox="1">
            <a:spLocks noGrp="1"/>
          </p:cNvSpPr>
          <p:nvPr>
            <p:ph type="title" idx="13" hasCustomPrompt="1"/>
          </p:nvPr>
        </p:nvSpPr>
        <p:spPr>
          <a:xfrm>
            <a:off x="6775670" y="2919438"/>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a:spLocks noGrp="1"/>
          </p:cNvSpPr>
          <p:nvPr>
            <p:ph type="title" idx="14"/>
          </p:nvPr>
        </p:nvSpPr>
        <p:spPr>
          <a:xfrm>
            <a:off x="6775670" y="2567281"/>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1" name="Google Shape;211;p34"/>
          <p:cNvSpPr txBox="1">
            <a:spLocks noGrp="1"/>
          </p:cNvSpPr>
          <p:nvPr>
            <p:ph type="subTitle" idx="15"/>
          </p:nvPr>
        </p:nvSpPr>
        <p:spPr>
          <a:xfrm>
            <a:off x="6775670" y="3362566"/>
            <a:ext cx="18291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34"/>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70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410799" y="1266068"/>
            <a:ext cx="4322400" cy="16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8"/>
          <p:cNvSpPr txBox="1">
            <a:spLocks noGrp="1"/>
          </p:cNvSpPr>
          <p:nvPr>
            <p:ph type="subTitle" idx="1"/>
          </p:nvPr>
        </p:nvSpPr>
        <p:spPr>
          <a:xfrm>
            <a:off x="2410800" y="3246072"/>
            <a:ext cx="4322400" cy="66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8"/>
          <p:cNvSpPr/>
          <p:nvPr/>
        </p:nvSpPr>
        <p:spPr>
          <a:xfrm>
            <a:off x="3384975" y="2600400"/>
            <a:ext cx="5859300" cy="244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984387" y="-4191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7" name="Google Shape;87;p14"/>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620150" y="1739138"/>
            <a:ext cx="5903700" cy="1129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a:endParaRPr/>
          </a:p>
        </p:txBody>
      </p:sp>
      <p:sp>
        <p:nvSpPr>
          <p:cNvPr id="91" name="Google Shape;91;p15"/>
          <p:cNvSpPr txBox="1">
            <a:spLocks noGrp="1"/>
          </p:cNvSpPr>
          <p:nvPr>
            <p:ph type="subTitle" idx="1"/>
          </p:nvPr>
        </p:nvSpPr>
        <p:spPr>
          <a:xfrm>
            <a:off x="1620150" y="2960638"/>
            <a:ext cx="5903700" cy="4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5"/>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4815300" y="2793300"/>
            <a:ext cx="38715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6"/>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60" r:id="rId7"/>
    <p:sldLayoutId id="2147483661" r:id="rId8"/>
    <p:sldLayoutId id="2147483662" r:id="rId9"/>
    <p:sldLayoutId id="2147483665" r:id="rId10"/>
    <p:sldLayoutId id="2147483667" r:id="rId11"/>
    <p:sldLayoutId id="2147483675" r:id="rId12"/>
    <p:sldLayoutId id="2147483679"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238982" y="260211"/>
            <a:ext cx="4218958" cy="2358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400" dirty="0"/>
              <a:t>Perancangan Sistem Monitoring dan Forecasting Stok Barang Menggunakan Metode Linear Regression</a:t>
            </a:r>
          </a:p>
        </p:txBody>
      </p:sp>
      <p:sp>
        <p:nvSpPr>
          <p:cNvPr id="236" name="Google Shape;236;p40"/>
          <p:cNvSpPr txBox="1">
            <a:spLocks noGrp="1"/>
          </p:cNvSpPr>
          <p:nvPr>
            <p:ph type="subTitle" idx="1"/>
          </p:nvPr>
        </p:nvSpPr>
        <p:spPr>
          <a:xfrm>
            <a:off x="238982" y="4095186"/>
            <a:ext cx="1630556"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b="1" dirty="0"/>
              <a:t>Rahmat Ilyas</a:t>
            </a:r>
          </a:p>
          <a:p>
            <a:pPr marL="0" lvl="0" indent="0" algn="l" rtl="0">
              <a:spcBef>
                <a:spcPts val="0"/>
              </a:spcBef>
              <a:spcAft>
                <a:spcPts val="0"/>
              </a:spcAft>
              <a:buNone/>
            </a:pPr>
            <a:r>
              <a:rPr lang="en" dirty="0"/>
              <a:t>6</a:t>
            </a:r>
            <a:r>
              <a:rPr lang="id-ID" dirty="0"/>
              <a:t>0900116081</a:t>
            </a:r>
            <a:endParaRPr dirty="0"/>
          </a:p>
          <a:p>
            <a:pPr marL="0" lvl="0" indent="0" algn="l" rtl="0">
              <a:spcBef>
                <a:spcPts val="0"/>
              </a:spcBef>
              <a:spcAft>
                <a:spcPts val="0"/>
              </a:spcAft>
              <a:buNone/>
            </a:pP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University - Education Theme">
            <a:extLst>
              <a:ext uri="{FF2B5EF4-FFF2-40B4-BE49-F238E27FC236}">
                <a16:creationId xmlns:a16="http://schemas.microsoft.com/office/drawing/2014/main" id="{2BD008EC-3A7A-4740-8B8C-DE467A56F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197" y="70247"/>
            <a:ext cx="2609850" cy="714375"/>
          </a:xfrm>
          <a:prstGeom prst="rect">
            <a:avLst/>
          </a:prstGeom>
          <a:noFill/>
          <a:extLst>
            <a:ext uri="{909E8E84-426E-40DD-AFC4-6F175D3DCCD1}">
              <a14:hiddenFill xmlns:a14="http://schemas.microsoft.com/office/drawing/2010/main">
                <a:solidFill>
                  <a:srgbClr val="FFFFFF"/>
                </a:solidFill>
              </a14:hiddenFill>
            </a:ext>
          </a:extLst>
        </p:spPr>
      </p:pic>
      <p:grpSp>
        <p:nvGrpSpPr>
          <p:cNvPr id="760" name="Group 759">
            <a:extLst>
              <a:ext uri="{FF2B5EF4-FFF2-40B4-BE49-F238E27FC236}">
                <a16:creationId xmlns:a16="http://schemas.microsoft.com/office/drawing/2014/main" id="{C07B08A5-5136-47AA-8744-74F3C560EF77}"/>
              </a:ext>
            </a:extLst>
          </p:cNvPr>
          <p:cNvGrpSpPr/>
          <p:nvPr/>
        </p:nvGrpSpPr>
        <p:grpSpPr>
          <a:xfrm>
            <a:off x="4508700" y="1094513"/>
            <a:ext cx="4455523" cy="2954473"/>
            <a:chOff x="482675" y="955475"/>
            <a:chExt cx="4455523" cy="2954473"/>
          </a:xfrm>
        </p:grpSpPr>
        <p:sp>
          <p:nvSpPr>
            <p:cNvPr id="761" name="Google Shape;2540;p63">
              <a:extLst>
                <a:ext uri="{FF2B5EF4-FFF2-40B4-BE49-F238E27FC236}">
                  <a16:creationId xmlns:a16="http://schemas.microsoft.com/office/drawing/2014/main" id="{8284948F-F1B3-4BC8-A5C6-91E4DC11FB50}"/>
                </a:ext>
              </a:extLst>
            </p:cNvPr>
            <p:cNvSpPr/>
            <p:nvPr/>
          </p:nvSpPr>
          <p:spPr>
            <a:xfrm>
              <a:off x="696136" y="3909893"/>
              <a:ext cx="4079314" cy="53"/>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541;p63">
              <a:extLst>
                <a:ext uri="{FF2B5EF4-FFF2-40B4-BE49-F238E27FC236}">
                  <a16:creationId xmlns:a16="http://schemas.microsoft.com/office/drawing/2014/main" id="{DCFF3757-015F-4D04-B554-8A99D4862417}"/>
                </a:ext>
              </a:extLst>
            </p:cNvPr>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542;p63">
              <a:extLst>
                <a:ext uri="{FF2B5EF4-FFF2-40B4-BE49-F238E27FC236}">
                  <a16:creationId xmlns:a16="http://schemas.microsoft.com/office/drawing/2014/main" id="{01783ECE-46D0-4200-81F0-3932DB2860C2}"/>
                </a:ext>
              </a:extLst>
            </p:cNvPr>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543;p63">
              <a:extLst>
                <a:ext uri="{FF2B5EF4-FFF2-40B4-BE49-F238E27FC236}">
                  <a16:creationId xmlns:a16="http://schemas.microsoft.com/office/drawing/2014/main" id="{AE73C3F4-B9D7-436C-8DAD-5695ADC19715}"/>
                </a:ext>
              </a:extLst>
            </p:cNvPr>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544;p63">
              <a:extLst>
                <a:ext uri="{FF2B5EF4-FFF2-40B4-BE49-F238E27FC236}">
                  <a16:creationId xmlns:a16="http://schemas.microsoft.com/office/drawing/2014/main" id="{9360A139-19EE-4DCA-B375-87B640D0A871}"/>
                </a:ext>
              </a:extLst>
            </p:cNvPr>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545;p63">
              <a:extLst>
                <a:ext uri="{FF2B5EF4-FFF2-40B4-BE49-F238E27FC236}">
                  <a16:creationId xmlns:a16="http://schemas.microsoft.com/office/drawing/2014/main" id="{0340B933-4848-4813-AD1C-5F50FDBB5330}"/>
                </a:ext>
              </a:extLst>
            </p:cNvPr>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546;p63">
              <a:extLst>
                <a:ext uri="{FF2B5EF4-FFF2-40B4-BE49-F238E27FC236}">
                  <a16:creationId xmlns:a16="http://schemas.microsoft.com/office/drawing/2014/main" id="{6507AA71-5C76-429A-A9DF-583F5005FE47}"/>
                </a:ext>
              </a:extLst>
            </p:cNvPr>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547;p63">
              <a:extLst>
                <a:ext uri="{FF2B5EF4-FFF2-40B4-BE49-F238E27FC236}">
                  <a16:creationId xmlns:a16="http://schemas.microsoft.com/office/drawing/2014/main" id="{9318A21F-A30C-4F30-BF7E-EC8D9AB7C0B2}"/>
                </a:ext>
              </a:extLst>
            </p:cNvPr>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548;p63">
              <a:extLst>
                <a:ext uri="{FF2B5EF4-FFF2-40B4-BE49-F238E27FC236}">
                  <a16:creationId xmlns:a16="http://schemas.microsoft.com/office/drawing/2014/main" id="{FA5EAC5B-3ED2-45F0-BE02-0E4CD460063E}"/>
                </a:ext>
              </a:extLst>
            </p:cNvPr>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549;p63">
              <a:extLst>
                <a:ext uri="{FF2B5EF4-FFF2-40B4-BE49-F238E27FC236}">
                  <a16:creationId xmlns:a16="http://schemas.microsoft.com/office/drawing/2014/main" id="{C8A1FA87-7201-4D8D-853C-C0AD90F67F45}"/>
                </a:ext>
              </a:extLst>
            </p:cNvPr>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550;p63">
              <a:extLst>
                <a:ext uri="{FF2B5EF4-FFF2-40B4-BE49-F238E27FC236}">
                  <a16:creationId xmlns:a16="http://schemas.microsoft.com/office/drawing/2014/main" id="{CCBC2153-C6B5-40ED-8B59-E28BF32DDD6B}"/>
                </a:ext>
              </a:extLst>
            </p:cNvPr>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551;p63">
              <a:extLst>
                <a:ext uri="{FF2B5EF4-FFF2-40B4-BE49-F238E27FC236}">
                  <a16:creationId xmlns:a16="http://schemas.microsoft.com/office/drawing/2014/main" id="{3115726C-576A-42BA-93EB-4937D2048DDD}"/>
                </a:ext>
              </a:extLst>
            </p:cNvPr>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552;p63">
              <a:extLst>
                <a:ext uri="{FF2B5EF4-FFF2-40B4-BE49-F238E27FC236}">
                  <a16:creationId xmlns:a16="http://schemas.microsoft.com/office/drawing/2014/main" id="{C6268CFA-27AB-4FE2-980B-4041EBB18AF4}"/>
                </a:ext>
              </a:extLst>
            </p:cNvPr>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553;p63">
              <a:extLst>
                <a:ext uri="{FF2B5EF4-FFF2-40B4-BE49-F238E27FC236}">
                  <a16:creationId xmlns:a16="http://schemas.microsoft.com/office/drawing/2014/main" id="{E15307F3-9692-47AA-B09C-11889FDDB80D}"/>
                </a:ext>
              </a:extLst>
            </p:cNvPr>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554;p63">
              <a:extLst>
                <a:ext uri="{FF2B5EF4-FFF2-40B4-BE49-F238E27FC236}">
                  <a16:creationId xmlns:a16="http://schemas.microsoft.com/office/drawing/2014/main" id="{55DE2899-CA4E-4567-82CA-3C4D8E84F311}"/>
                </a:ext>
              </a:extLst>
            </p:cNvPr>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555;p63">
              <a:extLst>
                <a:ext uri="{FF2B5EF4-FFF2-40B4-BE49-F238E27FC236}">
                  <a16:creationId xmlns:a16="http://schemas.microsoft.com/office/drawing/2014/main" id="{2B356872-2262-40FE-9F85-4591B27E79A8}"/>
                </a:ext>
              </a:extLst>
            </p:cNvPr>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556;p63">
              <a:extLst>
                <a:ext uri="{FF2B5EF4-FFF2-40B4-BE49-F238E27FC236}">
                  <a16:creationId xmlns:a16="http://schemas.microsoft.com/office/drawing/2014/main" id="{CC868CE0-E3D2-4767-9157-0E2A0C96B7DF}"/>
                </a:ext>
              </a:extLst>
            </p:cNvPr>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557;p63">
              <a:extLst>
                <a:ext uri="{FF2B5EF4-FFF2-40B4-BE49-F238E27FC236}">
                  <a16:creationId xmlns:a16="http://schemas.microsoft.com/office/drawing/2014/main" id="{50E2004E-2905-4A5A-9BC1-4437AC61D3BC}"/>
                </a:ext>
              </a:extLst>
            </p:cNvPr>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558;p63">
              <a:extLst>
                <a:ext uri="{FF2B5EF4-FFF2-40B4-BE49-F238E27FC236}">
                  <a16:creationId xmlns:a16="http://schemas.microsoft.com/office/drawing/2014/main" id="{CDB0B197-1E2C-4838-A44B-114EE6BFD9D6}"/>
                </a:ext>
              </a:extLst>
            </p:cNvPr>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559;p63">
              <a:extLst>
                <a:ext uri="{FF2B5EF4-FFF2-40B4-BE49-F238E27FC236}">
                  <a16:creationId xmlns:a16="http://schemas.microsoft.com/office/drawing/2014/main" id="{E71E7A16-DE58-4DBE-9BF2-5D3570454BE9}"/>
                </a:ext>
              </a:extLst>
            </p:cNvPr>
            <p:cNvSpPr/>
            <p:nvPr/>
          </p:nvSpPr>
          <p:spPr>
            <a:xfrm>
              <a:off x="3822943" y="1592487"/>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560;p63">
              <a:extLst>
                <a:ext uri="{FF2B5EF4-FFF2-40B4-BE49-F238E27FC236}">
                  <a16:creationId xmlns:a16="http://schemas.microsoft.com/office/drawing/2014/main" id="{E4D2D215-18C6-4901-83E8-872FC0F5AF3E}"/>
                </a:ext>
              </a:extLst>
            </p:cNvPr>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561;p63">
              <a:extLst>
                <a:ext uri="{FF2B5EF4-FFF2-40B4-BE49-F238E27FC236}">
                  <a16:creationId xmlns:a16="http://schemas.microsoft.com/office/drawing/2014/main" id="{1F68BDE8-FA40-43E7-841B-33B3F01FBAAF}"/>
                </a:ext>
              </a:extLst>
            </p:cNvPr>
            <p:cNvSpPr/>
            <p:nvPr/>
          </p:nvSpPr>
          <p:spPr>
            <a:xfrm>
              <a:off x="3753792" y="1644878"/>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562;p63">
              <a:extLst>
                <a:ext uri="{FF2B5EF4-FFF2-40B4-BE49-F238E27FC236}">
                  <a16:creationId xmlns:a16="http://schemas.microsoft.com/office/drawing/2014/main" id="{052A6C5B-82DB-4AD5-A02D-1F95BCAA2B8B}"/>
                </a:ext>
              </a:extLst>
            </p:cNvPr>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563;p63">
              <a:extLst>
                <a:ext uri="{FF2B5EF4-FFF2-40B4-BE49-F238E27FC236}">
                  <a16:creationId xmlns:a16="http://schemas.microsoft.com/office/drawing/2014/main" id="{C3592297-1154-4D39-AAEB-1484A826D8C7}"/>
                </a:ext>
              </a:extLst>
            </p:cNvPr>
            <p:cNvSpPr/>
            <p:nvPr/>
          </p:nvSpPr>
          <p:spPr>
            <a:xfrm>
              <a:off x="3685169" y="1671916"/>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564;p63">
              <a:extLst>
                <a:ext uri="{FF2B5EF4-FFF2-40B4-BE49-F238E27FC236}">
                  <a16:creationId xmlns:a16="http://schemas.microsoft.com/office/drawing/2014/main" id="{44F1E602-C97E-42B3-9583-A053F3108446}"/>
                </a:ext>
              </a:extLst>
            </p:cNvPr>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565;p63">
              <a:extLst>
                <a:ext uri="{FF2B5EF4-FFF2-40B4-BE49-F238E27FC236}">
                  <a16:creationId xmlns:a16="http://schemas.microsoft.com/office/drawing/2014/main" id="{C08ABF4E-AF7C-4871-BBB8-CD099DBA8AC7}"/>
                </a:ext>
              </a:extLst>
            </p:cNvPr>
            <p:cNvSpPr/>
            <p:nvPr/>
          </p:nvSpPr>
          <p:spPr>
            <a:xfrm>
              <a:off x="3616545" y="1656790"/>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566;p63">
              <a:extLst>
                <a:ext uri="{FF2B5EF4-FFF2-40B4-BE49-F238E27FC236}">
                  <a16:creationId xmlns:a16="http://schemas.microsoft.com/office/drawing/2014/main" id="{F310F2E8-D38C-439C-919E-EFE9127D1983}"/>
                </a:ext>
              </a:extLst>
            </p:cNvPr>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567;p63">
              <a:extLst>
                <a:ext uri="{FF2B5EF4-FFF2-40B4-BE49-F238E27FC236}">
                  <a16:creationId xmlns:a16="http://schemas.microsoft.com/office/drawing/2014/main" id="{10E074D5-C633-4504-BEE4-8FD767B73031}"/>
                </a:ext>
              </a:extLst>
            </p:cNvPr>
            <p:cNvSpPr/>
            <p:nvPr/>
          </p:nvSpPr>
          <p:spPr>
            <a:xfrm>
              <a:off x="3547394" y="1762677"/>
              <a:ext cx="53" cy="232387"/>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568;p63">
              <a:extLst>
                <a:ext uri="{FF2B5EF4-FFF2-40B4-BE49-F238E27FC236}">
                  <a16:creationId xmlns:a16="http://schemas.microsoft.com/office/drawing/2014/main" id="{411DC582-0BF7-48D0-9365-D376AE8AF0F4}"/>
                </a:ext>
              </a:extLst>
            </p:cNvPr>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569;p63">
              <a:extLst>
                <a:ext uri="{FF2B5EF4-FFF2-40B4-BE49-F238E27FC236}">
                  <a16:creationId xmlns:a16="http://schemas.microsoft.com/office/drawing/2014/main" id="{C8504360-B6B6-4556-9173-03B4F3CB7E7B}"/>
                </a:ext>
              </a:extLst>
            </p:cNvPr>
            <p:cNvSpPr/>
            <p:nvPr/>
          </p:nvSpPr>
          <p:spPr>
            <a:xfrm>
              <a:off x="3478770" y="1796199"/>
              <a:ext cx="53" cy="276135"/>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570;p63">
              <a:extLst>
                <a:ext uri="{FF2B5EF4-FFF2-40B4-BE49-F238E27FC236}">
                  <a16:creationId xmlns:a16="http://schemas.microsoft.com/office/drawing/2014/main" id="{AB1A9E75-0CDA-481E-B8FB-700AB9B22538}"/>
                </a:ext>
              </a:extLst>
            </p:cNvPr>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571;p63">
              <a:extLst>
                <a:ext uri="{FF2B5EF4-FFF2-40B4-BE49-F238E27FC236}">
                  <a16:creationId xmlns:a16="http://schemas.microsoft.com/office/drawing/2014/main" id="{63A4EC86-B3AA-4B31-8AC5-33B6C06EA39C}"/>
                </a:ext>
              </a:extLst>
            </p:cNvPr>
            <p:cNvSpPr/>
            <p:nvPr/>
          </p:nvSpPr>
          <p:spPr>
            <a:xfrm>
              <a:off x="3410147" y="1747023"/>
              <a:ext cx="53" cy="240504"/>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572;p63">
              <a:extLst>
                <a:ext uri="{FF2B5EF4-FFF2-40B4-BE49-F238E27FC236}">
                  <a16:creationId xmlns:a16="http://schemas.microsoft.com/office/drawing/2014/main" id="{9340A52A-9EC8-45EB-8406-C7516053C9D6}"/>
                </a:ext>
              </a:extLst>
            </p:cNvPr>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73;p63">
              <a:extLst>
                <a:ext uri="{FF2B5EF4-FFF2-40B4-BE49-F238E27FC236}">
                  <a16:creationId xmlns:a16="http://schemas.microsoft.com/office/drawing/2014/main" id="{831AF225-8D6D-4464-BA3E-FC346B4A691E}"/>
                </a:ext>
              </a:extLst>
            </p:cNvPr>
            <p:cNvSpPr/>
            <p:nvPr/>
          </p:nvSpPr>
          <p:spPr>
            <a:xfrm>
              <a:off x="3341523" y="1650834"/>
              <a:ext cx="53" cy="288046"/>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74;p63">
              <a:extLst>
                <a:ext uri="{FF2B5EF4-FFF2-40B4-BE49-F238E27FC236}">
                  <a16:creationId xmlns:a16="http://schemas.microsoft.com/office/drawing/2014/main" id="{B6780FB4-977D-46E2-8570-82BF948804CC}"/>
                </a:ext>
              </a:extLst>
            </p:cNvPr>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75;p63">
              <a:extLst>
                <a:ext uri="{FF2B5EF4-FFF2-40B4-BE49-F238E27FC236}">
                  <a16:creationId xmlns:a16="http://schemas.microsoft.com/office/drawing/2014/main" id="{FCDC6CF2-9C33-467A-A9AA-B43D552C454D}"/>
                </a:ext>
              </a:extLst>
            </p:cNvPr>
            <p:cNvSpPr/>
            <p:nvPr/>
          </p:nvSpPr>
          <p:spPr>
            <a:xfrm>
              <a:off x="3272372" y="1787028"/>
              <a:ext cx="53" cy="228592"/>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76;p63">
              <a:extLst>
                <a:ext uri="{FF2B5EF4-FFF2-40B4-BE49-F238E27FC236}">
                  <a16:creationId xmlns:a16="http://schemas.microsoft.com/office/drawing/2014/main" id="{701A45D7-6432-411D-9087-A6C3223F853F}"/>
                </a:ext>
              </a:extLst>
            </p:cNvPr>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77;p63">
              <a:extLst>
                <a:ext uri="{FF2B5EF4-FFF2-40B4-BE49-F238E27FC236}">
                  <a16:creationId xmlns:a16="http://schemas.microsoft.com/office/drawing/2014/main" id="{1A2A229B-14B8-4AB3-846C-E905ECAFF619}"/>
                </a:ext>
              </a:extLst>
            </p:cNvPr>
            <p:cNvSpPr/>
            <p:nvPr/>
          </p:nvSpPr>
          <p:spPr>
            <a:xfrm>
              <a:off x="3203748" y="1880477"/>
              <a:ext cx="53" cy="230226"/>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78;p63">
              <a:extLst>
                <a:ext uri="{FF2B5EF4-FFF2-40B4-BE49-F238E27FC236}">
                  <a16:creationId xmlns:a16="http://schemas.microsoft.com/office/drawing/2014/main" id="{54DC3C94-C9B4-4550-A3EC-CA28D159CE23}"/>
                </a:ext>
              </a:extLst>
            </p:cNvPr>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79;p63">
              <a:extLst>
                <a:ext uri="{FF2B5EF4-FFF2-40B4-BE49-F238E27FC236}">
                  <a16:creationId xmlns:a16="http://schemas.microsoft.com/office/drawing/2014/main" id="{ABAA5D1F-54BF-4E8C-AA9B-B9B901F934C4}"/>
                </a:ext>
              </a:extLst>
            </p:cNvPr>
            <p:cNvSpPr/>
            <p:nvPr/>
          </p:nvSpPr>
          <p:spPr>
            <a:xfrm>
              <a:off x="3135125" y="1821023"/>
              <a:ext cx="53" cy="234548"/>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80;p63">
              <a:extLst>
                <a:ext uri="{FF2B5EF4-FFF2-40B4-BE49-F238E27FC236}">
                  <a16:creationId xmlns:a16="http://schemas.microsoft.com/office/drawing/2014/main" id="{ED2148D9-A75B-441B-B022-8C49C42E4BBD}"/>
                </a:ext>
              </a:extLst>
            </p:cNvPr>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81;p63">
              <a:extLst>
                <a:ext uri="{FF2B5EF4-FFF2-40B4-BE49-F238E27FC236}">
                  <a16:creationId xmlns:a16="http://schemas.microsoft.com/office/drawing/2014/main" id="{2C0A9842-BBC6-4753-B811-A2123C511A43}"/>
                </a:ext>
              </a:extLst>
            </p:cNvPr>
            <p:cNvSpPr/>
            <p:nvPr/>
          </p:nvSpPr>
          <p:spPr>
            <a:xfrm>
              <a:off x="3066501" y="1880477"/>
              <a:ext cx="53" cy="284831"/>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82;p63">
              <a:extLst>
                <a:ext uri="{FF2B5EF4-FFF2-40B4-BE49-F238E27FC236}">
                  <a16:creationId xmlns:a16="http://schemas.microsoft.com/office/drawing/2014/main" id="{282947B3-84C8-467C-A6BE-CE568E95EFE6}"/>
                </a:ext>
              </a:extLst>
            </p:cNvPr>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83;p63">
              <a:extLst>
                <a:ext uri="{FF2B5EF4-FFF2-40B4-BE49-F238E27FC236}">
                  <a16:creationId xmlns:a16="http://schemas.microsoft.com/office/drawing/2014/main" id="{3A44B8A4-ABF6-4BD9-8DD3-431545BF4A41}"/>
                </a:ext>
              </a:extLst>
            </p:cNvPr>
            <p:cNvSpPr/>
            <p:nvPr/>
          </p:nvSpPr>
          <p:spPr>
            <a:xfrm>
              <a:off x="2997350" y="1880477"/>
              <a:ext cx="53" cy="197284"/>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84;p63">
              <a:extLst>
                <a:ext uri="{FF2B5EF4-FFF2-40B4-BE49-F238E27FC236}">
                  <a16:creationId xmlns:a16="http://schemas.microsoft.com/office/drawing/2014/main" id="{06C94CBF-67DE-4C4B-8E84-24F8FDD55BEB}"/>
                </a:ext>
              </a:extLst>
            </p:cNvPr>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85;p63">
              <a:extLst>
                <a:ext uri="{FF2B5EF4-FFF2-40B4-BE49-F238E27FC236}">
                  <a16:creationId xmlns:a16="http://schemas.microsoft.com/office/drawing/2014/main" id="{6A3BC099-5587-4A6C-BC78-C7CBF510D5F9}"/>
                </a:ext>
              </a:extLst>
            </p:cNvPr>
            <p:cNvSpPr/>
            <p:nvPr/>
          </p:nvSpPr>
          <p:spPr>
            <a:xfrm>
              <a:off x="2928726" y="1849696"/>
              <a:ext cx="53" cy="205875"/>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86;p63">
              <a:extLst>
                <a:ext uri="{FF2B5EF4-FFF2-40B4-BE49-F238E27FC236}">
                  <a16:creationId xmlns:a16="http://schemas.microsoft.com/office/drawing/2014/main" id="{E737FECA-B084-4B8F-ABDF-300C4ED18CE4}"/>
                </a:ext>
              </a:extLst>
            </p:cNvPr>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87;p63">
              <a:extLst>
                <a:ext uri="{FF2B5EF4-FFF2-40B4-BE49-F238E27FC236}">
                  <a16:creationId xmlns:a16="http://schemas.microsoft.com/office/drawing/2014/main" id="{4E5EEA07-85A2-4DC1-A552-CD63D00F114F}"/>
                </a:ext>
              </a:extLst>
            </p:cNvPr>
            <p:cNvSpPr/>
            <p:nvPr/>
          </p:nvSpPr>
          <p:spPr>
            <a:xfrm>
              <a:off x="2859576" y="1880477"/>
              <a:ext cx="53" cy="394516"/>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88;p63">
              <a:extLst>
                <a:ext uri="{FF2B5EF4-FFF2-40B4-BE49-F238E27FC236}">
                  <a16:creationId xmlns:a16="http://schemas.microsoft.com/office/drawing/2014/main" id="{C798DB60-5A1D-4EBD-B00E-25B1A96F5A26}"/>
                </a:ext>
              </a:extLst>
            </p:cNvPr>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89;p63">
              <a:extLst>
                <a:ext uri="{FF2B5EF4-FFF2-40B4-BE49-F238E27FC236}">
                  <a16:creationId xmlns:a16="http://schemas.microsoft.com/office/drawing/2014/main" id="{78B8B355-A2D6-47E4-8132-C8BA8268659B}"/>
                </a:ext>
              </a:extLst>
            </p:cNvPr>
            <p:cNvSpPr/>
            <p:nvPr/>
          </p:nvSpPr>
          <p:spPr>
            <a:xfrm>
              <a:off x="2790952" y="199126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90;p63">
              <a:extLst>
                <a:ext uri="{FF2B5EF4-FFF2-40B4-BE49-F238E27FC236}">
                  <a16:creationId xmlns:a16="http://schemas.microsoft.com/office/drawing/2014/main" id="{99282438-0894-4A86-9626-4E2A40DEF082}"/>
                </a:ext>
              </a:extLst>
            </p:cNvPr>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91;p63">
              <a:extLst>
                <a:ext uri="{FF2B5EF4-FFF2-40B4-BE49-F238E27FC236}">
                  <a16:creationId xmlns:a16="http://schemas.microsoft.com/office/drawing/2014/main" id="{5418855B-1D23-44A9-BDB4-4A0284C57D33}"/>
                </a:ext>
              </a:extLst>
            </p:cNvPr>
            <p:cNvSpPr/>
            <p:nvPr/>
          </p:nvSpPr>
          <p:spPr>
            <a:xfrm>
              <a:off x="2722328" y="2004232"/>
              <a:ext cx="53" cy="35287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92;p63">
              <a:extLst>
                <a:ext uri="{FF2B5EF4-FFF2-40B4-BE49-F238E27FC236}">
                  <a16:creationId xmlns:a16="http://schemas.microsoft.com/office/drawing/2014/main" id="{59DED208-4CB7-4133-BAFA-EB129437F1CA}"/>
                </a:ext>
              </a:extLst>
            </p:cNvPr>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93;p63">
              <a:extLst>
                <a:ext uri="{FF2B5EF4-FFF2-40B4-BE49-F238E27FC236}">
                  <a16:creationId xmlns:a16="http://schemas.microsoft.com/office/drawing/2014/main" id="{C4C8803B-E851-463D-8DE2-76C7675B86DB}"/>
                </a:ext>
              </a:extLst>
            </p:cNvPr>
            <p:cNvSpPr/>
            <p:nvPr/>
          </p:nvSpPr>
          <p:spPr>
            <a:xfrm>
              <a:off x="2653704" y="2206836"/>
              <a:ext cx="53" cy="285885"/>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94;p63">
              <a:extLst>
                <a:ext uri="{FF2B5EF4-FFF2-40B4-BE49-F238E27FC236}">
                  <a16:creationId xmlns:a16="http://schemas.microsoft.com/office/drawing/2014/main" id="{7F2F85F3-37FE-4B61-B18A-585FDCA59F9A}"/>
                </a:ext>
              </a:extLst>
            </p:cNvPr>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95;p63">
              <a:extLst>
                <a:ext uri="{FF2B5EF4-FFF2-40B4-BE49-F238E27FC236}">
                  <a16:creationId xmlns:a16="http://schemas.microsoft.com/office/drawing/2014/main" id="{3BD1579B-01C1-40A5-997E-615F6742D0BA}"/>
                </a:ext>
              </a:extLst>
            </p:cNvPr>
            <p:cNvSpPr/>
            <p:nvPr/>
          </p:nvSpPr>
          <p:spPr>
            <a:xfrm>
              <a:off x="2584554" y="193128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96;p63">
              <a:extLst>
                <a:ext uri="{FF2B5EF4-FFF2-40B4-BE49-F238E27FC236}">
                  <a16:creationId xmlns:a16="http://schemas.microsoft.com/office/drawing/2014/main" id="{479F6ABE-8C06-4A23-95ED-87D8C65D1258}"/>
                </a:ext>
              </a:extLst>
            </p:cNvPr>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97;p63">
              <a:extLst>
                <a:ext uri="{FF2B5EF4-FFF2-40B4-BE49-F238E27FC236}">
                  <a16:creationId xmlns:a16="http://schemas.microsoft.com/office/drawing/2014/main" id="{8E519CA4-0341-4751-86BA-499D3C6A2E42}"/>
                </a:ext>
              </a:extLst>
            </p:cNvPr>
            <p:cNvSpPr/>
            <p:nvPr/>
          </p:nvSpPr>
          <p:spPr>
            <a:xfrm>
              <a:off x="2515930" y="1956638"/>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98;p63">
              <a:extLst>
                <a:ext uri="{FF2B5EF4-FFF2-40B4-BE49-F238E27FC236}">
                  <a16:creationId xmlns:a16="http://schemas.microsoft.com/office/drawing/2014/main" id="{8F56FA91-6A94-427D-A0C3-DB9AB0D2B063}"/>
                </a:ext>
              </a:extLst>
            </p:cNvPr>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99;p63">
              <a:extLst>
                <a:ext uri="{FF2B5EF4-FFF2-40B4-BE49-F238E27FC236}">
                  <a16:creationId xmlns:a16="http://schemas.microsoft.com/office/drawing/2014/main" id="{E21424FE-0DE0-44D6-AE1F-92CC9DE1E06C}"/>
                </a:ext>
              </a:extLst>
            </p:cNvPr>
            <p:cNvSpPr/>
            <p:nvPr/>
          </p:nvSpPr>
          <p:spPr>
            <a:xfrm>
              <a:off x="2447306"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600;p63">
              <a:extLst>
                <a:ext uri="{FF2B5EF4-FFF2-40B4-BE49-F238E27FC236}">
                  <a16:creationId xmlns:a16="http://schemas.microsoft.com/office/drawing/2014/main" id="{698325F9-927E-4C6D-BFAF-BF2F9B9FA488}"/>
                </a:ext>
              </a:extLst>
            </p:cNvPr>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601;p63">
              <a:extLst>
                <a:ext uri="{FF2B5EF4-FFF2-40B4-BE49-F238E27FC236}">
                  <a16:creationId xmlns:a16="http://schemas.microsoft.com/office/drawing/2014/main" id="{AB814CC6-A6B5-463B-B0C3-163D841995FB}"/>
                </a:ext>
              </a:extLst>
            </p:cNvPr>
            <p:cNvSpPr/>
            <p:nvPr/>
          </p:nvSpPr>
          <p:spPr>
            <a:xfrm>
              <a:off x="2378155" y="214632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602;p63">
              <a:extLst>
                <a:ext uri="{FF2B5EF4-FFF2-40B4-BE49-F238E27FC236}">
                  <a16:creationId xmlns:a16="http://schemas.microsoft.com/office/drawing/2014/main" id="{AF50BB1C-28A6-441B-8E95-4229767E185E}"/>
                </a:ext>
              </a:extLst>
            </p:cNvPr>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603;p63">
              <a:extLst>
                <a:ext uri="{FF2B5EF4-FFF2-40B4-BE49-F238E27FC236}">
                  <a16:creationId xmlns:a16="http://schemas.microsoft.com/office/drawing/2014/main" id="{FDE3CE8B-E285-4704-91CA-EE45EBF5A7E3}"/>
                </a:ext>
              </a:extLst>
            </p:cNvPr>
            <p:cNvSpPr/>
            <p:nvPr/>
          </p:nvSpPr>
          <p:spPr>
            <a:xfrm>
              <a:off x="2309532" y="210310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604;p63">
              <a:extLst>
                <a:ext uri="{FF2B5EF4-FFF2-40B4-BE49-F238E27FC236}">
                  <a16:creationId xmlns:a16="http://schemas.microsoft.com/office/drawing/2014/main" id="{2E0EA516-DFFC-4064-9A5A-85D2138C77E3}"/>
                </a:ext>
              </a:extLst>
            </p:cNvPr>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605;p63">
              <a:extLst>
                <a:ext uri="{FF2B5EF4-FFF2-40B4-BE49-F238E27FC236}">
                  <a16:creationId xmlns:a16="http://schemas.microsoft.com/office/drawing/2014/main" id="{8BE97B76-B5BE-4FD0-A805-FD588141E3CD}"/>
                </a:ext>
              </a:extLst>
            </p:cNvPr>
            <p:cNvSpPr/>
            <p:nvPr/>
          </p:nvSpPr>
          <p:spPr>
            <a:xfrm>
              <a:off x="2240908"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606;p63">
              <a:extLst>
                <a:ext uri="{FF2B5EF4-FFF2-40B4-BE49-F238E27FC236}">
                  <a16:creationId xmlns:a16="http://schemas.microsoft.com/office/drawing/2014/main" id="{116175D2-AAF0-46D6-A955-1D4FF76FD2A7}"/>
                </a:ext>
              </a:extLst>
            </p:cNvPr>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607;p63">
              <a:extLst>
                <a:ext uri="{FF2B5EF4-FFF2-40B4-BE49-F238E27FC236}">
                  <a16:creationId xmlns:a16="http://schemas.microsoft.com/office/drawing/2014/main" id="{D548391E-132F-47FF-9661-9325858C291D}"/>
                </a:ext>
              </a:extLst>
            </p:cNvPr>
            <p:cNvSpPr/>
            <p:nvPr/>
          </p:nvSpPr>
          <p:spPr>
            <a:xfrm>
              <a:off x="2172284" y="2149544"/>
              <a:ext cx="53" cy="310236"/>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608;p63">
              <a:extLst>
                <a:ext uri="{FF2B5EF4-FFF2-40B4-BE49-F238E27FC236}">
                  <a16:creationId xmlns:a16="http://schemas.microsoft.com/office/drawing/2014/main" id="{3810A828-06ED-4FF3-B96A-32843045FBE9}"/>
                </a:ext>
              </a:extLst>
            </p:cNvPr>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609;p63">
              <a:extLst>
                <a:ext uri="{FF2B5EF4-FFF2-40B4-BE49-F238E27FC236}">
                  <a16:creationId xmlns:a16="http://schemas.microsoft.com/office/drawing/2014/main" id="{A1250383-7697-47CC-B084-08685CD6096C}"/>
                </a:ext>
              </a:extLst>
            </p:cNvPr>
            <p:cNvSpPr/>
            <p:nvPr/>
          </p:nvSpPr>
          <p:spPr>
            <a:xfrm>
              <a:off x="2103133" y="2020940"/>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610;p63">
              <a:extLst>
                <a:ext uri="{FF2B5EF4-FFF2-40B4-BE49-F238E27FC236}">
                  <a16:creationId xmlns:a16="http://schemas.microsoft.com/office/drawing/2014/main" id="{7BFAC8D0-B9AF-41A0-AECE-85DF6A2AC60B}"/>
                </a:ext>
              </a:extLst>
            </p:cNvPr>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611;p63">
              <a:extLst>
                <a:ext uri="{FF2B5EF4-FFF2-40B4-BE49-F238E27FC236}">
                  <a16:creationId xmlns:a16="http://schemas.microsoft.com/office/drawing/2014/main" id="{D7773049-075E-42D9-AAE4-0DAB325F0D6C}"/>
                </a:ext>
              </a:extLst>
            </p:cNvPr>
            <p:cNvSpPr/>
            <p:nvPr/>
          </p:nvSpPr>
          <p:spPr>
            <a:xfrm>
              <a:off x="2034510" y="1893442"/>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612;p63">
              <a:extLst>
                <a:ext uri="{FF2B5EF4-FFF2-40B4-BE49-F238E27FC236}">
                  <a16:creationId xmlns:a16="http://schemas.microsoft.com/office/drawing/2014/main" id="{65FEE4BF-4F8B-43CB-B91F-02ABA576AA2C}"/>
                </a:ext>
              </a:extLst>
            </p:cNvPr>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613;p63">
              <a:extLst>
                <a:ext uri="{FF2B5EF4-FFF2-40B4-BE49-F238E27FC236}">
                  <a16:creationId xmlns:a16="http://schemas.microsoft.com/office/drawing/2014/main" id="{3B2435C4-4FD3-4DC5-9FA6-741E842861DC}"/>
                </a:ext>
              </a:extLst>
            </p:cNvPr>
            <p:cNvSpPr/>
            <p:nvPr/>
          </p:nvSpPr>
          <p:spPr>
            <a:xfrm>
              <a:off x="1965886" y="1945833"/>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614;p63">
              <a:extLst>
                <a:ext uri="{FF2B5EF4-FFF2-40B4-BE49-F238E27FC236}">
                  <a16:creationId xmlns:a16="http://schemas.microsoft.com/office/drawing/2014/main" id="{1D5D5D89-E145-46EC-8185-BB87442B5BC3}"/>
                </a:ext>
              </a:extLst>
            </p:cNvPr>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615;p63">
              <a:extLst>
                <a:ext uri="{FF2B5EF4-FFF2-40B4-BE49-F238E27FC236}">
                  <a16:creationId xmlns:a16="http://schemas.microsoft.com/office/drawing/2014/main" id="{6B59735F-0980-4EBE-A26F-B6995A9B1D0C}"/>
                </a:ext>
              </a:extLst>
            </p:cNvPr>
            <p:cNvSpPr/>
            <p:nvPr/>
          </p:nvSpPr>
          <p:spPr>
            <a:xfrm>
              <a:off x="1897262" y="18815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616;p63">
              <a:extLst>
                <a:ext uri="{FF2B5EF4-FFF2-40B4-BE49-F238E27FC236}">
                  <a16:creationId xmlns:a16="http://schemas.microsoft.com/office/drawing/2014/main" id="{CAFC0982-F827-4F91-B28B-243A63FDFB2C}"/>
                </a:ext>
              </a:extLst>
            </p:cNvPr>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617;p63">
              <a:extLst>
                <a:ext uri="{FF2B5EF4-FFF2-40B4-BE49-F238E27FC236}">
                  <a16:creationId xmlns:a16="http://schemas.microsoft.com/office/drawing/2014/main" id="{C35F5AD8-1AA2-49E2-8E85-00FF3005723D}"/>
                </a:ext>
              </a:extLst>
            </p:cNvPr>
            <p:cNvSpPr/>
            <p:nvPr/>
          </p:nvSpPr>
          <p:spPr>
            <a:xfrm>
              <a:off x="1828111" y="1811325"/>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618;p63">
              <a:extLst>
                <a:ext uri="{FF2B5EF4-FFF2-40B4-BE49-F238E27FC236}">
                  <a16:creationId xmlns:a16="http://schemas.microsoft.com/office/drawing/2014/main" id="{D7A1EE64-C9AD-4BBD-931F-A31B3F6B93A4}"/>
                </a:ext>
              </a:extLst>
            </p:cNvPr>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619;p63">
              <a:extLst>
                <a:ext uri="{FF2B5EF4-FFF2-40B4-BE49-F238E27FC236}">
                  <a16:creationId xmlns:a16="http://schemas.microsoft.com/office/drawing/2014/main" id="{D52FF6C9-15F7-4107-ADBC-B7E099675010}"/>
                </a:ext>
              </a:extLst>
            </p:cNvPr>
            <p:cNvSpPr/>
            <p:nvPr/>
          </p:nvSpPr>
          <p:spPr>
            <a:xfrm>
              <a:off x="1759488" y="1960960"/>
              <a:ext cx="53" cy="367477"/>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620;p63">
              <a:extLst>
                <a:ext uri="{FF2B5EF4-FFF2-40B4-BE49-F238E27FC236}">
                  <a16:creationId xmlns:a16="http://schemas.microsoft.com/office/drawing/2014/main" id="{6D15024C-3C6B-450B-9DBE-356A8C94B010}"/>
                </a:ext>
              </a:extLst>
            </p:cNvPr>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621;p63">
              <a:extLst>
                <a:ext uri="{FF2B5EF4-FFF2-40B4-BE49-F238E27FC236}">
                  <a16:creationId xmlns:a16="http://schemas.microsoft.com/office/drawing/2014/main" id="{8653863A-0B44-443D-83F1-F60DA39B7C34}"/>
                </a:ext>
              </a:extLst>
            </p:cNvPr>
            <p:cNvSpPr/>
            <p:nvPr/>
          </p:nvSpPr>
          <p:spPr>
            <a:xfrm>
              <a:off x="1690284" y="217115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622;p63">
              <a:extLst>
                <a:ext uri="{FF2B5EF4-FFF2-40B4-BE49-F238E27FC236}">
                  <a16:creationId xmlns:a16="http://schemas.microsoft.com/office/drawing/2014/main" id="{3230C0F9-95DF-4361-BEB8-E81987B44629}"/>
                </a:ext>
              </a:extLst>
            </p:cNvPr>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623;p63">
              <a:extLst>
                <a:ext uri="{FF2B5EF4-FFF2-40B4-BE49-F238E27FC236}">
                  <a16:creationId xmlns:a16="http://schemas.microsoft.com/office/drawing/2014/main" id="{3B620D2B-4C58-412E-8241-05225AED8B8B}"/>
                </a:ext>
              </a:extLst>
            </p:cNvPr>
            <p:cNvSpPr/>
            <p:nvPr/>
          </p:nvSpPr>
          <p:spPr>
            <a:xfrm>
              <a:off x="1621660" y="214954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624;p63">
              <a:extLst>
                <a:ext uri="{FF2B5EF4-FFF2-40B4-BE49-F238E27FC236}">
                  <a16:creationId xmlns:a16="http://schemas.microsoft.com/office/drawing/2014/main" id="{48278971-9F70-4D42-9FE0-DA29E7B5506F}"/>
                </a:ext>
              </a:extLst>
            </p:cNvPr>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625;p63">
              <a:extLst>
                <a:ext uri="{FF2B5EF4-FFF2-40B4-BE49-F238E27FC236}">
                  <a16:creationId xmlns:a16="http://schemas.microsoft.com/office/drawing/2014/main" id="{D59F8B27-4800-46BD-8846-2058D888C9D6}"/>
                </a:ext>
              </a:extLst>
            </p:cNvPr>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626;p63">
              <a:extLst>
                <a:ext uri="{FF2B5EF4-FFF2-40B4-BE49-F238E27FC236}">
                  <a16:creationId xmlns:a16="http://schemas.microsoft.com/office/drawing/2014/main" id="{5B3A40CB-90D9-43B0-B379-EC4699C6B9F6}"/>
                </a:ext>
              </a:extLst>
            </p:cNvPr>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627;p63">
              <a:extLst>
                <a:ext uri="{FF2B5EF4-FFF2-40B4-BE49-F238E27FC236}">
                  <a16:creationId xmlns:a16="http://schemas.microsoft.com/office/drawing/2014/main" id="{079763A4-7A05-4F4D-8B4B-27EDA0755C4D}"/>
                </a:ext>
              </a:extLst>
            </p:cNvPr>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628;p63">
              <a:extLst>
                <a:ext uri="{FF2B5EF4-FFF2-40B4-BE49-F238E27FC236}">
                  <a16:creationId xmlns:a16="http://schemas.microsoft.com/office/drawing/2014/main" id="{A6E8B546-3F51-433D-ADA8-B55D7E4EA123}"/>
                </a:ext>
              </a:extLst>
            </p:cNvPr>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629;p63">
              <a:extLst>
                <a:ext uri="{FF2B5EF4-FFF2-40B4-BE49-F238E27FC236}">
                  <a16:creationId xmlns:a16="http://schemas.microsoft.com/office/drawing/2014/main" id="{0A342DE5-FF7C-4A53-A961-65136BC478AD}"/>
                </a:ext>
              </a:extLst>
            </p:cNvPr>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630;p63">
              <a:extLst>
                <a:ext uri="{FF2B5EF4-FFF2-40B4-BE49-F238E27FC236}">
                  <a16:creationId xmlns:a16="http://schemas.microsoft.com/office/drawing/2014/main" id="{CAECFDA2-DDA9-4396-B3CF-1BDDB5299EA8}"/>
                </a:ext>
              </a:extLst>
            </p:cNvPr>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631;p63">
              <a:extLst>
                <a:ext uri="{FF2B5EF4-FFF2-40B4-BE49-F238E27FC236}">
                  <a16:creationId xmlns:a16="http://schemas.microsoft.com/office/drawing/2014/main" id="{35748796-D867-496D-86C5-A070DD5BFABF}"/>
                </a:ext>
              </a:extLst>
            </p:cNvPr>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632;p63">
              <a:extLst>
                <a:ext uri="{FF2B5EF4-FFF2-40B4-BE49-F238E27FC236}">
                  <a16:creationId xmlns:a16="http://schemas.microsoft.com/office/drawing/2014/main" id="{25C3AA63-D14F-4629-AC43-01B5BB2EA6EB}"/>
                </a:ext>
              </a:extLst>
            </p:cNvPr>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633;p63">
              <a:extLst>
                <a:ext uri="{FF2B5EF4-FFF2-40B4-BE49-F238E27FC236}">
                  <a16:creationId xmlns:a16="http://schemas.microsoft.com/office/drawing/2014/main" id="{6BBE4716-8175-4EB5-B8BE-129D67F956CB}"/>
                </a:ext>
              </a:extLst>
            </p:cNvPr>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634;p63">
              <a:extLst>
                <a:ext uri="{FF2B5EF4-FFF2-40B4-BE49-F238E27FC236}">
                  <a16:creationId xmlns:a16="http://schemas.microsoft.com/office/drawing/2014/main" id="{9A26D207-6859-4320-8E3F-AB752DC0D44A}"/>
                </a:ext>
              </a:extLst>
            </p:cNvPr>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635;p63">
              <a:extLst>
                <a:ext uri="{FF2B5EF4-FFF2-40B4-BE49-F238E27FC236}">
                  <a16:creationId xmlns:a16="http://schemas.microsoft.com/office/drawing/2014/main" id="{0D09732C-ED3A-4EDC-8278-3453CA4AC3C6}"/>
                </a:ext>
              </a:extLst>
            </p:cNvPr>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636;p63">
              <a:extLst>
                <a:ext uri="{FF2B5EF4-FFF2-40B4-BE49-F238E27FC236}">
                  <a16:creationId xmlns:a16="http://schemas.microsoft.com/office/drawing/2014/main" id="{4D850BDB-CF70-4F12-95CD-73FD2E94C97D}"/>
                </a:ext>
              </a:extLst>
            </p:cNvPr>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637;p63">
              <a:extLst>
                <a:ext uri="{FF2B5EF4-FFF2-40B4-BE49-F238E27FC236}">
                  <a16:creationId xmlns:a16="http://schemas.microsoft.com/office/drawing/2014/main" id="{E947AFB8-44F3-448E-9E73-F1170B112D19}"/>
                </a:ext>
              </a:extLst>
            </p:cNvPr>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638;p63">
              <a:extLst>
                <a:ext uri="{FF2B5EF4-FFF2-40B4-BE49-F238E27FC236}">
                  <a16:creationId xmlns:a16="http://schemas.microsoft.com/office/drawing/2014/main" id="{C5D3221D-7D2B-42D6-AE64-5152A3AF2472}"/>
                </a:ext>
              </a:extLst>
            </p:cNvPr>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639;p63">
              <a:extLst>
                <a:ext uri="{FF2B5EF4-FFF2-40B4-BE49-F238E27FC236}">
                  <a16:creationId xmlns:a16="http://schemas.microsoft.com/office/drawing/2014/main" id="{87E4124F-05DE-4F7A-AF66-AE21DF42FDE3}"/>
                </a:ext>
              </a:extLst>
            </p:cNvPr>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640;p63">
              <a:extLst>
                <a:ext uri="{FF2B5EF4-FFF2-40B4-BE49-F238E27FC236}">
                  <a16:creationId xmlns:a16="http://schemas.microsoft.com/office/drawing/2014/main" id="{F64ECDDB-BC2B-4804-A976-33A59A0C6F64}"/>
                </a:ext>
              </a:extLst>
            </p:cNvPr>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641;p63">
              <a:extLst>
                <a:ext uri="{FF2B5EF4-FFF2-40B4-BE49-F238E27FC236}">
                  <a16:creationId xmlns:a16="http://schemas.microsoft.com/office/drawing/2014/main" id="{033A0E31-FFE0-471D-8084-7C02DC93B391}"/>
                </a:ext>
              </a:extLst>
            </p:cNvPr>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642;p63">
              <a:extLst>
                <a:ext uri="{FF2B5EF4-FFF2-40B4-BE49-F238E27FC236}">
                  <a16:creationId xmlns:a16="http://schemas.microsoft.com/office/drawing/2014/main" id="{FCF40CCC-7BD8-4776-A7DE-0C6796758438}"/>
                </a:ext>
              </a:extLst>
            </p:cNvPr>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643;p63">
              <a:extLst>
                <a:ext uri="{FF2B5EF4-FFF2-40B4-BE49-F238E27FC236}">
                  <a16:creationId xmlns:a16="http://schemas.microsoft.com/office/drawing/2014/main" id="{5C9D401B-49D4-4F9A-9A2D-73C1DCCFC504}"/>
                </a:ext>
              </a:extLst>
            </p:cNvPr>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644;p63">
              <a:extLst>
                <a:ext uri="{FF2B5EF4-FFF2-40B4-BE49-F238E27FC236}">
                  <a16:creationId xmlns:a16="http://schemas.microsoft.com/office/drawing/2014/main" id="{5BE27258-539D-4A0D-B551-B21A6C000A5F}"/>
                </a:ext>
              </a:extLst>
            </p:cNvPr>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645;p63">
              <a:extLst>
                <a:ext uri="{FF2B5EF4-FFF2-40B4-BE49-F238E27FC236}">
                  <a16:creationId xmlns:a16="http://schemas.microsoft.com/office/drawing/2014/main" id="{AB784BCA-843C-4D15-A53B-6A66EFA97E4E}"/>
                </a:ext>
              </a:extLst>
            </p:cNvPr>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646;p63">
              <a:extLst>
                <a:ext uri="{FF2B5EF4-FFF2-40B4-BE49-F238E27FC236}">
                  <a16:creationId xmlns:a16="http://schemas.microsoft.com/office/drawing/2014/main" id="{74EB952B-C1D7-48C4-B5CC-73901E1DA283}"/>
                </a:ext>
              </a:extLst>
            </p:cNvPr>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647;p63">
              <a:extLst>
                <a:ext uri="{FF2B5EF4-FFF2-40B4-BE49-F238E27FC236}">
                  <a16:creationId xmlns:a16="http://schemas.microsoft.com/office/drawing/2014/main" id="{487F3C8A-3F23-42D2-9398-D79539ED12B2}"/>
                </a:ext>
              </a:extLst>
            </p:cNvPr>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648;p63">
              <a:extLst>
                <a:ext uri="{FF2B5EF4-FFF2-40B4-BE49-F238E27FC236}">
                  <a16:creationId xmlns:a16="http://schemas.microsoft.com/office/drawing/2014/main" id="{D549CB1B-E1D1-49CB-B389-1CFF50D650B5}"/>
                </a:ext>
              </a:extLst>
            </p:cNvPr>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649;p63">
              <a:extLst>
                <a:ext uri="{FF2B5EF4-FFF2-40B4-BE49-F238E27FC236}">
                  <a16:creationId xmlns:a16="http://schemas.microsoft.com/office/drawing/2014/main" id="{632C0FE5-82A2-46B0-BA01-3054A3CF8CF3}"/>
                </a:ext>
              </a:extLst>
            </p:cNvPr>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650;p63">
              <a:extLst>
                <a:ext uri="{FF2B5EF4-FFF2-40B4-BE49-F238E27FC236}">
                  <a16:creationId xmlns:a16="http://schemas.microsoft.com/office/drawing/2014/main" id="{D547A37D-24B9-409B-8DA4-C29A239707C9}"/>
                </a:ext>
              </a:extLst>
            </p:cNvPr>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651;p63">
              <a:extLst>
                <a:ext uri="{FF2B5EF4-FFF2-40B4-BE49-F238E27FC236}">
                  <a16:creationId xmlns:a16="http://schemas.microsoft.com/office/drawing/2014/main" id="{66B32AEC-4218-4D3B-98F3-5D1DE51311F2}"/>
                </a:ext>
              </a:extLst>
            </p:cNvPr>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652;p63">
              <a:extLst>
                <a:ext uri="{FF2B5EF4-FFF2-40B4-BE49-F238E27FC236}">
                  <a16:creationId xmlns:a16="http://schemas.microsoft.com/office/drawing/2014/main" id="{719CF286-ED5B-4226-A606-B94E3020749F}"/>
                </a:ext>
              </a:extLst>
            </p:cNvPr>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653;p63">
              <a:extLst>
                <a:ext uri="{FF2B5EF4-FFF2-40B4-BE49-F238E27FC236}">
                  <a16:creationId xmlns:a16="http://schemas.microsoft.com/office/drawing/2014/main" id="{54435F78-FD91-40BF-87F4-4F95369FE265}"/>
                </a:ext>
              </a:extLst>
            </p:cNvPr>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654;p63">
              <a:extLst>
                <a:ext uri="{FF2B5EF4-FFF2-40B4-BE49-F238E27FC236}">
                  <a16:creationId xmlns:a16="http://schemas.microsoft.com/office/drawing/2014/main" id="{99F57AC1-1B10-462D-A96A-613665E649D3}"/>
                </a:ext>
              </a:extLst>
            </p:cNvPr>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655;p63">
              <a:extLst>
                <a:ext uri="{FF2B5EF4-FFF2-40B4-BE49-F238E27FC236}">
                  <a16:creationId xmlns:a16="http://schemas.microsoft.com/office/drawing/2014/main" id="{347D208E-2B3B-4245-829D-80F34912CB2E}"/>
                </a:ext>
              </a:extLst>
            </p:cNvPr>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656;p63">
              <a:extLst>
                <a:ext uri="{FF2B5EF4-FFF2-40B4-BE49-F238E27FC236}">
                  <a16:creationId xmlns:a16="http://schemas.microsoft.com/office/drawing/2014/main" id="{3A96A4D7-32CA-492E-89EE-0A0A255638B0}"/>
                </a:ext>
              </a:extLst>
            </p:cNvPr>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657;p63">
              <a:extLst>
                <a:ext uri="{FF2B5EF4-FFF2-40B4-BE49-F238E27FC236}">
                  <a16:creationId xmlns:a16="http://schemas.microsoft.com/office/drawing/2014/main" id="{B933DDA8-607A-4B62-A919-B6BF83CB930D}"/>
                </a:ext>
              </a:extLst>
            </p:cNvPr>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658;p63">
              <a:extLst>
                <a:ext uri="{FF2B5EF4-FFF2-40B4-BE49-F238E27FC236}">
                  <a16:creationId xmlns:a16="http://schemas.microsoft.com/office/drawing/2014/main" id="{094D65F3-D940-4693-8F26-A2596537DFAE}"/>
                </a:ext>
              </a:extLst>
            </p:cNvPr>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659;p63">
              <a:extLst>
                <a:ext uri="{FF2B5EF4-FFF2-40B4-BE49-F238E27FC236}">
                  <a16:creationId xmlns:a16="http://schemas.microsoft.com/office/drawing/2014/main" id="{2DDE764C-ED9E-4BE5-B92F-970DB536E3DD}"/>
                </a:ext>
              </a:extLst>
            </p:cNvPr>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660;p63">
              <a:extLst>
                <a:ext uri="{FF2B5EF4-FFF2-40B4-BE49-F238E27FC236}">
                  <a16:creationId xmlns:a16="http://schemas.microsoft.com/office/drawing/2014/main" id="{EA1AE57D-66E4-4808-B820-95BF23B5CC73}"/>
                </a:ext>
              </a:extLst>
            </p:cNvPr>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661;p63">
              <a:extLst>
                <a:ext uri="{FF2B5EF4-FFF2-40B4-BE49-F238E27FC236}">
                  <a16:creationId xmlns:a16="http://schemas.microsoft.com/office/drawing/2014/main" id="{E24A81EA-4A24-490F-AB64-03010B23D443}"/>
                </a:ext>
              </a:extLst>
            </p:cNvPr>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662;p63">
              <a:extLst>
                <a:ext uri="{FF2B5EF4-FFF2-40B4-BE49-F238E27FC236}">
                  <a16:creationId xmlns:a16="http://schemas.microsoft.com/office/drawing/2014/main" id="{A2B0A4DA-7FEB-4EFE-B37D-C9844FB4F8E7}"/>
                </a:ext>
              </a:extLst>
            </p:cNvPr>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663;p63">
              <a:extLst>
                <a:ext uri="{FF2B5EF4-FFF2-40B4-BE49-F238E27FC236}">
                  <a16:creationId xmlns:a16="http://schemas.microsoft.com/office/drawing/2014/main" id="{A81F6864-5ECC-47DC-9DC1-DD2E894AA5E5}"/>
                </a:ext>
              </a:extLst>
            </p:cNvPr>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664;p63">
              <a:extLst>
                <a:ext uri="{FF2B5EF4-FFF2-40B4-BE49-F238E27FC236}">
                  <a16:creationId xmlns:a16="http://schemas.microsoft.com/office/drawing/2014/main" id="{585251B6-B70D-4602-A696-0298C961E6D9}"/>
                </a:ext>
              </a:extLst>
            </p:cNvPr>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665;p63">
              <a:extLst>
                <a:ext uri="{FF2B5EF4-FFF2-40B4-BE49-F238E27FC236}">
                  <a16:creationId xmlns:a16="http://schemas.microsoft.com/office/drawing/2014/main" id="{B89EDBFF-73CB-4FB0-8CE4-CB1C9520CF6D}"/>
                </a:ext>
              </a:extLst>
            </p:cNvPr>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666;p63">
              <a:extLst>
                <a:ext uri="{FF2B5EF4-FFF2-40B4-BE49-F238E27FC236}">
                  <a16:creationId xmlns:a16="http://schemas.microsoft.com/office/drawing/2014/main" id="{E049A08E-5148-4958-BB47-3E1AFBF289B7}"/>
                </a:ext>
              </a:extLst>
            </p:cNvPr>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667;p63">
              <a:extLst>
                <a:ext uri="{FF2B5EF4-FFF2-40B4-BE49-F238E27FC236}">
                  <a16:creationId xmlns:a16="http://schemas.microsoft.com/office/drawing/2014/main" id="{5D91B25C-7173-42FC-8E46-589798980F9C}"/>
                </a:ext>
              </a:extLst>
            </p:cNvPr>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668;p63">
              <a:extLst>
                <a:ext uri="{FF2B5EF4-FFF2-40B4-BE49-F238E27FC236}">
                  <a16:creationId xmlns:a16="http://schemas.microsoft.com/office/drawing/2014/main" id="{4BB5E930-16CA-4524-A2A4-5F408DAD48D7}"/>
                </a:ext>
              </a:extLst>
            </p:cNvPr>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669;p63">
              <a:extLst>
                <a:ext uri="{FF2B5EF4-FFF2-40B4-BE49-F238E27FC236}">
                  <a16:creationId xmlns:a16="http://schemas.microsoft.com/office/drawing/2014/main" id="{F46250EC-C745-4203-877E-584730E4CFC6}"/>
                </a:ext>
              </a:extLst>
            </p:cNvPr>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670;p63">
              <a:extLst>
                <a:ext uri="{FF2B5EF4-FFF2-40B4-BE49-F238E27FC236}">
                  <a16:creationId xmlns:a16="http://schemas.microsoft.com/office/drawing/2014/main" id="{EDF96753-9B87-4355-89DB-2547163EE5BD}"/>
                </a:ext>
              </a:extLst>
            </p:cNvPr>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671;p63">
              <a:extLst>
                <a:ext uri="{FF2B5EF4-FFF2-40B4-BE49-F238E27FC236}">
                  <a16:creationId xmlns:a16="http://schemas.microsoft.com/office/drawing/2014/main" id="{0CDA0D08-D2AF-4B49-9B66-C163BF2D6B4A}"/>
                </a:ext>
              </a:extLst>
            </p:cNvPr>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672;p63">
              <a:extLst>
                <a:ext uri="{FF2B5EF4-FFF2-40B4-BE49-F238E27FC236}">
                  <a16:creationId xmlns:a16="http://schemas.microsoft.com/office/drawing/2014/main" id="{1335229D-E924-4DC9-829F-323452586E97}"/>
                </a:ext>
              </a:extLst>
            </p:cNvPr>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73;p63">
              <a:extLst>
                <a:ext uri="{FF2B5EF4-FFF2-40B4-BE49-F238E27FC236}">
                  <a16:creationId xmlns:a16="http://schemas.microsoft.com/office/drawing/2014/main" id="{54547844-6217-4C8F-B4BA-3394EF6B644E}"/>
                </a:ext>
              </a:extLst>
            </p:cNvPr>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74;p63">
              <a:extLst>
                <a:ext uri="{FF2B5EF4-FFF2-40B4-BE49-F238E27FC236}">
                  <a16:creationId xmlns:a16="http://schemas.microsoft.com/office/drawing/2014/main" id="{131E992C-4685-4E38-8061-85A03BCF1B6A}"/>
                </a:ext>
              </a:extLst>
            </p:cNvPr>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75;p63">
              <a:extLst>
                <a:ext uri="{FF2B5EF4-FFF2-40B4-BE49-F238E27FC236}">
                  <a16:creationId xmlns:a16="http://schemas.microsoft.com/office/drawing/2014/main" id="{7F9CF320-3942-4514-BEDF-583534CDE618}"/>
                </a:ext>
              </a:extLst>
            </p:cNvPr>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76;p63">
              <a:extLst>
                <a:ext uri="{FF2B5EF4-FFF2-40B4-BE49-F238E27FC236}">
                  <a16:creationId xmlns:a16="http://schemas.microsoft.com/office/drawing/2014/main" id="{6999C7F2-9CA8-429A-B7E0-D2E5A8151FC8}"/>
                </a:ext>
              </a:extLst>
            </p:cNvPr>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77;p63">
              <a:extLst>
                <a:ext uri="{FF2B5EF4-FFF2-40B4-BE49-F238E27FC236}">
                  <a16:creationId xmlns:a16="http://schemas.microsoft.com/office/drawing/2014/main" id="{3D9F00A0-A8B9-4351-A3AD-6DA56756B304}"/>
                </a:ext>
              </a:extLst>
            </p:cNvPr>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78;p63">
              <a:extLst>
                <a:ext uri="{FF2B5EF4-FFF2-40B4-BE49-F238E27FC236}">
                  <a16:creationId xmlns:a16="http://schemas.microsoft.com/office/drawing/2014/main" id="{D49FCDC2-038A-483D-B83A-938A9A79C2E0}"/>
                </a:ext>
              </a:extLst>
            </p:cNvPr>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79;p63">
              <a:extLst>
                <a:ext uri="{FF2B5EF4-FFF2-40B4-BE49-F238E27FC236}">
                  <a16:creationId xmlns:a16="http://schemas.microsoft.com/office/drawing/2014/main" id="{D4E8185B-A158-4663-ACA3-9A6B9D44FE20}"/>
                </a:ext>
              </a:extLst>
            </p:cNvPr>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80;p63">
              <a:extLst>
                <a:ext uri="{FF2B5EF4-FFF2-40B4-BE49-F238E27FC236}">
                  <a16:creationId xmlns:a16="http://schemas.microsoft.com/office/drawing/2014/main" id="{181CC172-8C1D-46ED-82B5-3641E03CC48B}"/>
                </a:ext>
              </a:extLst>
            </p:cNvPr>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81;p63">
              <a:extLst>
                <a:ext uri="{FF2B5EF4-FFF2-40B4-BE49-F238E27FC236}">
                  <a16:creationId xmlns:a16="http://schemas.microsoft.com/office/drawing/2014/main" id="{A6A5BBB1-4962-4374-BA4F-272712DEFE28}"/>
                </a:ext>
              </a:extLst>
            </p:cNvPr>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82;p63">
              <a:extLst>
                <a:ext uri="{FF2B5EF4-FFF2-40B4-BE49-F238E27FC236}">
                  <a16:creationId xmlns:a16="http://schemas.microsoft.com/office/drawing/2014/main" id="{CABDA2FF-5FF4-4DDC-991B-6AC7967DDD86}"/>
                </a:ext>
              </a:extLst>
            </p:cNvPr>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83;p63">
              <a:extLst>
                <a:ext uri="{FF2B5EF4-FFF2-40B4-BE49-F238E27FC236}">
                  <a16:creationId xmlns:a16="http://schemas.microsoft.com/office/drawing/2014/main" id="{EDEF034F-9ABA-4DFA-9C0D-1ACDAB07B035}"/>
                </a:ext>
              </a:extLst>
            </p:cNvPr>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84;p63">
              <a:extLst>
                <a:ext uri="{FF2B5EF4-FFF2-40B4-BE49-F238E27FC236}">
                  <a16:creationId xmlns:a16="http://schemas.microsoft.com/office/drawing/2014/main" id="{52A75AA3-60D0-4201-9033-17417AED15B3}"/>
                </a:ext>
              </a:extLst>
            </p:cNvPr>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85;p63">
              <a:extLst>
                <a:ext uri="{FF2B5EF4-FFF2-40B4-BE49-F238E27FC236}">
                  <a16:creationId xmlns:a16="http://schemas.microsoft.com/office/drawing/2014/main" id="{9EB4C9DD-E311-4B18-B77C-6A35E15ED393}"/>
                </a:ext>
              </a:extLst>
            </p:cNvPr>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86;p63">
              <a:extLst>
                <a:ext uri="{FF2B5EF4-FFF2-40B4-BE49-F238E27FC236}">
                  <a16:creationId xmlns:a16="http://schemas.microsoft.com/office/drawing/2014/main" id="{07343F9C-E968-434A-BF88-2FE254128ABA}"/>
                </a:ext>
              </a:extLst>
            </p:cNvPr>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87;p63">
              <a:extLst>
                <a:ext uri="{FF2B5EF4-FFF2-40B4-BE49-F238E27FC236}">
                  <a16:creationId xmlns:a16="http://schemas.microsoft.com/office/drawing/2014/main" id="{30ED57CC-0123-4060-91BD-163629DB5F8E}"/>
                </a:ext>
              </a:extLst>
            </p:cNvPr>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88;p63">
              <a:extLst>
                <a:ext uri="{FF2B5EF4-FFF2-40B4-BE49-F238E27FC236}">
                  <a16:creationId xmlns:a16="http://schemas.microsoft.com/office/drawing/2014/main" id="{B804430C-828F-4539-8C35-045D58971CEC}"/>
                </a:ext>
              </a:extLst>
            </p:cNvPr>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89;p63">
              <a:extLst>
                <a:ext uri="{FF2B5EF4-FFF2-40B4-BE49-F238E27FC236}">
                  <a16:creationId xmlns:a16="http://schemas.microsoft.com/office/drawing/2014/main" id="{5833942E-9258-426C-9697-60CADD83494D}"/>
                </a:ext>
              </a:extLst>
            </p:cNvPr>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90;p63">
              <a:extLst>
                <a:ext uri="{FF2B5EF4-FFF2-40B4-BE49-F238E27FC236}">
                  <a16:creationId xmlns:a16="http://schemas.microsoft.com/office/drawing/2014/main" id="{10E81000-9F37-4AB2-B70E-E31AC8CEE6D7}"/>
                </a:ext>
              </a:extLst>
            </p:cNvPr>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91;p63">
              <a:extLst>
                <a:ext uri="{FF2B5EF4-FFF2-40B4-BE49-F238E27FC236}">
                  <a16:creationId xmlns:a16="http://schemas.microsoft.com/office/drawing/2014/main" id="{CDA57DB4-4A70-4819-B1F6-C62915AFE3CA}"/>
                </a:ext>
              </a:extLst>
            </p:cNvPr>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92;p63">
              <a:extLst>
                <a:ext uri="{FF2B5EF4-FFF2-40B4-BE49-F238E27FC236}">
                  <a16:creationId xmlns:a16="http://schemas.microsoft.com/office/drawing/2014/main" id="{B3258261-310C-4AA5-AFDB-49A19259CD7F}"/>
                </a:ext>
              </a:extLst>
            </p:cNvPr>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93;p63">
              <a:extLst>
                <a:ext uri="{FF2B5EF4-FFF2-40B4-BE49-F238E27FC236}">
                  <a16:creationId xmlns:a16="http://schemas.microsoft.com/office/drawing/2014/main" id="{BD0F0E02-9E71-4F64-B3FA-016BB5690ADF}"/>
                </a:ext>
              </a:extLst>
            </p:cNvPr>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94;p63">
              <a:extLst>
                <a:ext uri="{FF2B5EF4-FFF2-40B4-BE49-F238E27FC236}">
                  <a16:creationId xmlns:a16="http://schemas.microsoft.com/office/drawing/2014/main" id="{737A21AC-0499-4ACD-9ECA-593FB62E0821}"/>
                </a:ext>
              </a:extLst>
            </p:cNvPr>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95;p63">
              <a:extLst>
                <a:ext uri="{FF2B5EF4-FFF2-40B4-BE49-F238E27FC236}">
                  <a16:creationId xmlns:a16="http://schemas.microsoft.com/office/drawing/2014/main" id="{B06212FA-275F-4E6D-9DAF-FF8247786712}"/>
                </a:ext>
              </a:extLst>
            </p:cNvPr>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96;p63">
              <a:extLst>
                <a:ext uri="{FF2B5EF4-FFF2-40B4-BE49-F238E27FC236}">
                  <a16:creationId xmlns:a16="http://schemas.microsoft.com/office/drawing/2014/main" id="{CE2C2B04-48C2-43E1-85A2-2C82DFFBACB4}"/>
                </a:ext>
              </a:extLst>
            </p:cNvPr>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97;p63">
              <a:extLst>
                <a:ext uri="{FF2B5EF4-FFF2-40B4-BE49-F238E27FC236}">
                  <a16:creationId xmlns:a16="http://schemas.microsoft.com/office/drawing/2014/main" id="{71B2AAFB-7073-4ABC-9174-990AE0B1D580}"/>
                </a:ext>
              </a:extLst>
            </p:cNvPr>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98;p63">
              <a:extLst>
                <a:ext uri="{FF2B5EF4-FFF2-40B4-BE49-F238E27FC236}">
                  <a16:creationId xmlns:a16="http://schemas.microsoft.com/office/drawing/2014/main" id="{F721001C-B96A-4E3E-B617-77579C7A828A}"/>
                </a:ext>
              </a:extLst>
            </p:cNvPr>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99;p63">
              <a:extLst>
                <a:ext uri="{FF2B5EF4-FFF2-40B4-BE49-F238E27FC236}">
                  <a16:creationId xmlns:a16="http://schemas.microsoft.com/office/drawing/2014/main" id="{FE267428-1A97-4E87-A56E-219AD9AC5E39}"/>
                </a:ext>
              </a:extLst>
            </p:cNvPr>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700;p63">
              <a:extLst>
                <a:ext uri="{FF2B5EF4-FFF2-40B4-BE49-F238E27FC236}">
                  <a16:creationId xmlns:a16="http://schemas.microsoft.com/office/drawing/2014/main" id="{94FA2B5A-E1D9-42E6-AED5-B03D0DB41C11}"/>
                </a:ext>
              </a:extLst>
            </p:cNvPr>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701;p63">
              <a:extLst>
                <a:ext uri="{FF2B5EF4-FFF2-40B4-BE49-F238E27FC236}">
                  <a16:creationId xmlns:a16="http://schemas.microsoft.com/office/drawing/2014/main" id="{07F42BDD-CEA9-44A6-BF28-30B5E074C1A4}"/>
                </a:ext>
              </a:extLst>
            </p:cNvPr>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702;p63">
              <a:extLst>
                <a:ext uri="{FF2B5EF4-FFF2-40B4-BE49-F238E27FC236}">
                  <a16:creationId xmlns:a16="http://schemas.microsoft.com/office/drawing/2014/main" id="{43EB8392-EC8C-4F86-90CF-697CF2FB882F}"/>
                </a:ext>
              </a:extLst>
            </p:cNvPr>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703;p63">
              <a:extLst>
                <a:ext uri="{FF2B5EF4-FFF2-40B4-BE49-F238E27FC236}">
                  <a16:creationId xmlns:a16="http://schemas.microsoft.com/office/drawing/2014/main" id="{A0AFE6DC-91F4-42BE-AAF1-CA8779F120EB}"/>
                </a:ext>
              </a:extLst>
            </p:cNvPr>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704;p63">
              <a:extLst>
                <a:ext uri="{FF2B5EF4-FFF2-40B4-BE49-F238E27FC236}">
                  <a16:creationId xmlns:a16="http://schemas.microsoft.com/office/drawing/2014/main" id="{AA0C2ABF-E1F8-41A0-9514-665409718C09}"/>
                </a:ext>
              </a:extLst>
            </p:cNvPr>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705;p63">
              <a:extLst>
                <a:ext uri="{FF2B5EF4-FFF2-40B4-BE49-F238E27FC236}">
                  <a16:creationId xmlns:a16="http://schemas.microsoft.com/office/drawing/2014/main" id="{5F90DE42-37EE-426F-A6D7-45543C863E34}"/>
                </a:ext>
              </a:extLst>
            </p:cNvPr>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706;p63">
              <a:extLst>
                <a:ext uri="{FF2B5EF4-FFF2-40B4-BE49-F238E27FC236}">
                  <a16:creationId xmlns:a16="http://schemas.microsoft.com/office/drawing/2014/main" id="{FFAE77A1-0B79-40BB-B5F5-02E4FC5E059B}"/>
                </a:ext>
              </a:extLst>
            </p:cNvPr>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707;p63">
              <a:extLst>
                <a:ext uri="{FF2B5EF4-FFF2-40B4-BE49-F238E27FC236}">
                  <a16:creationId xmlns:a16="http://schemas.microsoft.com/office/drawing/2014/main" id="{A9FA0830-4FA5-4666-8376-BBDD4C0406E0}"/>
                </a:ext>
              </a:extLst>
            </p:cNvPr>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708;p63">
              <a:extLst>
                <a:ext uri="{FF2B5EF4-FFF2-40B4-BE49-F238E27FC236}">
                  <a16:creationId xmlns:a16="http://schemas.microsoft.com/office/drawing/2014/main" id="{577C392E-B11A-451A-A616-007002A49712}"/>
                </a:ext>
              </a:extLst>
            </p:cNvPr>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709;p63">
              <a:extLst>
                <a:ext uri="{FF2B5EF4-FFF2-40B4-BE49-F238E27FC236}">
                  <a16:creationId xmlns:a16="http://schemas.microsoft.com/office/drawing/2014/main" id="{0AC5D4CB-E83C-4585-A0F5-7D4D84E5D32B}"/>
                </a:ext>
              </a:extLst>
            </p:cNvPr>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710;p63">
              <a:extLst>
                <a:ext uri="{FF2B5EF4-FFF2-40B4-BE49-F238E27FC236}">
                  <a16:creationId xmlns:a16="http://schemas.microsoft.com/office/drawing/2014/main" id="{219A185D-C418-4097-AB7E-7EE6593F6052}"/>
                </a:ext>
              </a:extLst>
            </p:cNvPr>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711;p63">
              <a:extLst>
                <a:ext uri="{FF2B5EF4-FFF2-40B4-BE49-F238E27FC236}">
                  <a16:creationId xmlns:a16="http://schemas.microsoft.com/office/drawing/2014/main" id="{D5DAE25D-0C06-4820-AD77-47CD0FAE03C9}"/>
                </a:ext>
              </a:extLst>
            </p:cNvPr>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712;p63">
              <a:extLst>
                <a:ext uri="{FF2B5EF4-FFF2-40B4-BE49-F238E27FC236}">
                  <a16:creationId xmlns:a16="http://schemas.microsoft.com/office/drawing/2014/main" id="{8D5EBDB7-C9FB-4EAB-AFC6-8027795D6568}"/>
                </a:ext>
              </a:extLst>
            </p:cNvPr>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713;p63">
              <a:extLst>
                <a:ext uri="{FF2B5EF4-FFF2-40B4-BE49-F238E27FC236}">
                  <a16:creationId xmlns:a16="http://schemas.microsoft.com/office/drawing/2014/main" id="{3987A291-4D58-484C-9555-E1935CEB13F4}"/>
                </a:ext>
              </a:extLst>
            </p:cNvPr>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714;p63">
              <a:extLst>
                <a:ext uri="{FF2B5EF4-FFF2-40B4-BE49-F238E27FC236}">
                  <a16:creationId xmlns:a16="http://schemas.microsoft.com/office/drawing/2014/main" id="{6B93D57E-6D09-4C4F-98D9-729BCEFA2A70}"/>
                </a:ext>
              </a:extLst>
            </p:cNvPr>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715;p63">
              <a:extLst>
                <a:ext uri="{FF2B5EF4-FFF2-40B4-BE49-F238E27FC236}">
                  <a16:creationId xmlns:a16="http://schemas.microsoft.com/office/drawing/2014/main" id="{111F1086-F37B-49D8-9CFA-9525AFAA5FA4}"/>
                </a:ext>
              </a:extLst>
            </p:cNvPr>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716;p63">
              <a:extLst>
                <a:ext uri="{FF2B5EF4-FFF2-40B4-BE49-F238E27FC236}">
                  <a16:creationId xmlns:a16="http://schemas.microsoft.com/office/drawing/2014/main" id="{2EFC849C-BDCE-450B-A234-5F67766B050A}"/>
                </a:ext>
              </a:extLst>
            </p:cNvPr>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717;p63">
              <a:extLst>
                <a:ext uri="{FF2B5EF4-FFF2-40B4-BE49-F238E27FC236}">
                  <a16:creationId xmlns:a16="http://schemas.microsoft.com/office/drawing/2014/main" id="{B4F9F3DD-5638-45F9-9BF1-5FA68836CA3F}"/>
                </a:ext>
              </a:extLst>
            </p:cNvPr>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718;p63">
              <a:extLst>
                <a:ext uri="{FF2B5EF4-FFF2-40B4-BE49-F238E27FC236}">
                  <a16:creationId xmlns:a16="http://schemas.microsoft.com/office/drawing/2014/main" id="{9814C254-BFF6-4BD9-8041-FD114E84E15E}"/>
                </a:ext>
              </a:extLst>
            </p:cNvPr>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719;p63">
              <a:extLst>
                <a:ext uri="{FF2B5EF4-FFF2-40B4-BE49-F238E27FC236}">
                  <a16:creationId xmlns:a16="http://schemas.microsoft.com/office/drawing/2014/main" id="{9113759D-3A59-457A-84FB-EC4AEC43906C}"/>
                </a:ext>
              </a:extLst>
            </p:cNvPr>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720;p63">
              <a:extLst>
                <a:ext uri="{FF2B5EF4-FFF2-40B4-BE49-F238E27FC236}">
                  <a16:creationId xmlns:a16="http://schemas.microsoft.com/office/drawing/2014/main" id="{9D26815E-96EF-49EC-B067-EAA43E5358E6}"/>
                </a:ext>
              </a:extLst>
            </p:cNvPr>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721;p63">
              <a:extLst>
                <a:ext uri="{FF2B5EF4-FFF2-40B4-BE49-F238E27FC236}">
                  <a16:creationId xmlns:a16="http://schemas.microsoft.com/office/drawing/2014/main" id="{0C54C4D0-927D-44FE-BC22-4EC0F308CC11}"/>
                </a:ext>
              </a:extLst>
            </p:cNvPr>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722;p63">
              <a:extLst>
                <a:ext uri="{FF2B5EF4-FFF2-40B4-BE49-F238E27FC236}">
                  <a16:creationId xmlns:a16="http://schemas.microsoft.com/office/drawing/2014/main" id="{6E755BA1-A9DA-4CA2-B7D6-B78BFB4FF3F9}"/>
                </a:ext>
              </a:extLst>
            </p:cNvPr>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723;p63">
              <a:extLst>
                <a:ext uri="{FF2B5EF4-FFF2-40B4-BE49-F238E27FC236}">
                  <a16:creationId xmlns:a16="http://schemas.microsoft.com/office/drawing/2014/main" id="{BDFF7523-D646-4913-A6BA-13D6F8B0A14F}"/>
                </a:ext>
              </a:extLst>
            </p:cNvPr>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724;p63">
              <a:extLst>
                <a:ext uri="{FF2B5EF4-FFF2-40B4-BE49-F238E27FC236}">
                  <a16:creationId xmlns:a16="http://schemas.microsoft.com/office/drawing/2014/main" id="{07E60E31-7398-4D44-B384-8D4B97E38CDB}"/>
                </a:ext>
              </a:extLst>
            </p:cNvPr>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725;p63">
              <a:extLst>
                <a:ext uri="{FF2B5EF4-FFF2-40B4-BE49-F238E27FC236}">
                  <a16:creationId xmlns:a16="http://schemas.microsoft.com/office/drawing/2014/main" id="{22BE2C41-8E06-42EF-BDE4-5A1F26785953}"/>
                </a:ext>
              </a:extLst>
            </p:cNvPr>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726;p63">
              <a:extLst>
                <a:ext uri="{FF2B5EF4-FFF2-40B4-BE49-F238E27FC236}">
                  <a16:creationId xmlns:a16="http://schemas.microsoft.com/office/drawing/2014/main" id="{C3C7519D-8B4D-4931-B09F-B1C6D9277B70}"/>
                </a:ext>
              </a:extLst>
            </p:cNvPr>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727;p63">
              <a:extLst>
                <a:ext uri="{FF2B5EF4-FFF2-40B4-BE49-F238E27FC236}">
                  <a16:creationId xmlns:a16="http://schemas.microsoft.com/office/drawing/2014/main" id="{059F999A-0BC8-4E57-BB95-9670F7AACA13}"/>
                </a:ext>
              </a:extLst>
            </p:cNvPr>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728;p63">
              <a:extLst>
                <a:ext uri="{FF2B5EF4-FFF2-40B4-BE49-F238E27FC236}">
                  <a16:creationId xmlns:a16="http://schemas.microsoft.com/office/drawing/2014/main" id="{BBF5CAAF-CCE4-45B7-A9E0-7173FAD1CA63}"/>
                </a:ext>
              </a:extLst>
            </p:cNvPr>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729;p63">
              <a:extLst>
                <a:ext uri="{FF2B5EF4-FFF2-40B4-BE49-F238E27FC236}">
                  <a16:creationId xmlns:a16="http://schemas.microsoft.com/office/drawing/2014/main" id="{7FFD20B9-5331-4D1B-8E14-C518A16164F9}"/>
                </a:ext>
              </a:extLst>
            </p:cNvPr>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730;p63">
              <a:extLst>
                <a:ext uri="{FF2B5EF4-FFF2-40B4-BE49-F238E27FC236}">
                  <a16:creationId xmlns:a16="http://schemas.microsoft.com/office/drawing/2014/main" id="{28E0B978-C011-455A-8A6A-60430A41E399}"/>
                </a:ext>
              </a:extLst>
            </p:cNvPr>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731;p63">
              <a:extLst>
                <a:ext uri="{FF2B5EF4-FFF2-40B4-BE49-F238E27FC236}">
                  <a16:creationId xmlns:a16="http://schemas.microsoft.com/office/drawing/2014/main" id="{75AEDF75-4CC0-4F17-82EA-FD7D137B9F1D}"/>
                </a:ext>
              </a:extLst>
            </p:cNvPr>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732;p63">
              <a:extLst>
                <a:ext uri="{FF2B5EF4-FFF2-40B4-BE49-F238E27FC236}">
                  <a16:creationId xmlns:a16="http://schemas.microsoft.com/office/drawing/2014/main" id="{2EE71E68-E023-4F71-86A2-C31815D712C7}"/>
                </a:ext>
              </a:extLst>
            </p:cNvPr>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36;p40">
            <a:extLst>
              <a:ext uri="{FF2B5EF4-FFF2-40B4-BE49-F238E27FC236}">
                <a16:creationId xmlns:a16="http://schemas.microsoft.com/office/drawing/2014/main" id="{E868776F-A24B-4019-A590-E5A65BC041EA}"/>
              </a:ext>
            </a:extLst>
          </p:cNvPr>
          <p:cNvSpPr txBox="1">
            <a:spLocks/>
          </p:cNvSpPr>
          <p:nvPr/>
        </p:nvSpPr>
        <p:spPr>
          <a:xfrm>
            <a:off x="267854" y="3400903"/>
            <a:ext cx="3599763"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6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r>
              <a:rPr lang="id-ID" sz="1200" dirty="0"/>
              <a:t>Studi Kasus :</a:t>
            </a:r>
          </a:p>
          <a:p>
            <a:pPr marL="0" indent="0"/>
            <a:r>
              <a:rPr lang="id-ID" sz="1200" dirty="0"/>
              <a:t>Minimarket Macca Mart</a:t>
            </a:r>
          </a:p>
          <a:p>
            <a:pPr marL="0" indent="0"/>
            <a:r>
              <a:rPr lang="sv-SE" sz="1200" dirty="0">
                <a:solidFill>
                  <a:schemeClr val="accent4"/>
                </a:solidFill>
              </a:rPr>
              <a:t>Jl. Poros Malino, Kec. Somba Opu, Kab. Gowa</a:t>
            </a:r>
            <a:endParaRPr lang="id-ID" sz="1200" dirty="0"/>
          </a:p>
          <a:p>
            <a:pPr marL="0" indent="0"/>
            <a:endParaRPr lang="id-ID"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454" name="Google Shape;1454;p49"/>
          <p:cNvSpPr txBox="1">
            <a:spLocks noGrp="1"/>
          </p:cNvSpPr>
          <p:nvPr>
            <p:ph type="title" idx="4294967295"/>
          </p:nvPr>
        </p:nvSpPr>
        <p:spPr>
          <a:xfrm>
            <a:off x="4568915" y="1211570"/>
            <a:ext cx="2017500"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err="1"/>
              <a:t>Jenis</a:t>
            </a:r>
            <a:r>
              <a:rPr lang="en-ID" sz="1600" dirty="0"/>
              <a:t> </a:t>
            </a:r>
            <a:r>
              <a:rPr lang="en-ID" sz="1600" dirty="0" err="1"/>
              <a:t>Penelitian</a:t>
            </a:r>
            <a:endParaRPr lang="en-ID" sz="1600" dirty="0"/>
          </a:p>
        </p:txBody>
      </p:sp>
      <p:sp>
        <p:nvSpPr>
          <p:cNvPr id="1455" name="Google Shape;1455;p49"/>
          <p:cNvSpPr txBox="1">
            <a:spLocks noGrp="1"/>
          </p:cNvSpPr>
          <p:nvPr>
            <p:ph type="subTitle" idx="4294967295"/>
          </p:nvPr>
        </p:nvSpPr>
        <p:spPr>
          <a:xfrm>
            <a:off x="4563677" y="1552297"/>
            <a:ext cx="2017500" cy="382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t>Kualitatif</a:t>
            </a:r>
            <a:endParaRPr lang="en-US" sz="1400" dirty="0"/>
          </a:p>
        </p:txBody>
      </p:sp>
      <p:sp>
        <p:nvSpPr>
          <p:cNvPr id="1460" name="Google Shape;1460;p49"/>
          <p:cNvSpPr txBox="1">
            <a:spLocks noGrp="1"/>
          </p:cNvSpPr>
          <p:nvPr>
            <p:ph type="title" idx="4294967295"/>
          </p:nvPr>
        </p:nvSpPr>
        <p:spPr>
          <a:xfrm>
            <a:off x="4500890" y="2146591"/>
            <a:ext cx="3349565"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err="1"/>
              <a:t>Metode</a:t>
            </a:r>
            <a:r>
              <a:rPr lang="en-ID" sz="1600" dirty="0"/>
              <a:t> </a:t>
            </a:r>
            <a:r>
              <a:rPr lang="en-ID" sz="1600" dirty="0" err="1"/>
              <a:t>Pengumpulan</a:t>
            </a:r>
            <a:r>
              <a:rPr lang="en-ID" sz="1600" dirty="0"/>
              <a:t> </a:t>
            </a:r>
            <a:r>
              <a:rPr lang="id-ID" sz="1600" dirty="0"/>
              <a:t>D</a:t>
            </a:r>
            <a:r>
              <a:rPr lang="en-ID" sz="1600" dirty="0" err="1"/>
              <a:t>ata</a:t>
            </a:r>
            <a:br>
              <a:rPr lang="en-ID" sz="1600" dirty="0"/>
            </a:br>
            <a:endParaRPr lang="en-ID" sz="1600" dirty="0"/>
          </a:p>
        </p:txBody>
      </p:sp>
      <p:sp>
        <p:nvSpPr>
          <p:cNvPr id="1461" name="Google Shape;1461;p49"/>
          <p:cNvSpPr txBox="1">
            <a:spLocks noGrp="1"/>
          </p:cNvSpPr>
          <p:nvPr>
            <p:ph type="subTitle" idx="4294967295"/>
          </p:nvPr>
        </p:nvSpPr>
        <p:spPr>
          <a:xfrm>
            <a:off x="4490754" y="2521552"/>
            <a:ext cx="2240100" cy="13047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Tx/>
              <a:buChar char="-"/>
            </a:pPr>
            <a:r>
              <a:rPr lang="id-ID" sz="1400" dirty="0"/>
              <a:t>Observasi</a:t>
            </a:r>
          </a:p>
          <a:p>
            <a:pPr marL="285750" lvl="0" indent="-285750" algn="l" rtl="0">
              <a:spcBef>
                <a:spcPts val="0"/>
              </a:spcBef>
              <a:spcAft>
                <a:spcPts val="0"/>
              </a:spcAft>
              <a:buClr>
                <a:schemeClr val="dk1"/>
              </a:buClr>
              <a:buSzPts val="1100"/>
              <a:buFontTx/>
              <a:buChar char="-"/>
            </a:pPr>
            <a:r>
              <a:rPr lang="id-ID" sz="1400" dirty="0"/>
              <a:t>Wawancara</a:t>
            </a:r>
          </a:p>
          <a:p>
            <a:pPr marL="285750" lvl="0" indent="-285750" algn="l" rtl="0">
              <a:spcBef>
                <a:spcPts val="0"/>
              </a:spcBef>
              <a:spcAft>
                <a:spcPts val="0"/>
              </a:spcAft>
              <a:buClr>
                <a:schemeClr val="dk1"/>
              </a:buClr>
              <a:buSzPts val="1100"/>
              <a:buFontTx/>
              <a:buChar char="-"/>
            </a:pPr>
            <a:r>
              <a:rPr lang="id-ID" sz="1400" dirty="0"/>
              <a:t>Dokumentasi</a:t>
            </a:r>
          </a:p>
          <a:p>
            <a:pPr marL="285750" lvl="0" indent="-285750" algn="l" rtl="0">
              <a:spcBef>
                <a:spcPts val="0"/>
              </a:spcBef>
              <a:spcAft>
                <a:spcPts val="0"/>
              </a:spcAft>
              <a:buClr>
                <a:schemeClr val="dk1"/>
              </a:buClr>
              <a:buSzPts val="1100"/>
              <a:buFontTx/>
              <a:buChar char="-"/>
            </a:pPr>
            <a:r>
              <a:rPr lang="en-ID" sz="1400" dirty="0"/>
              <a:t>Library Research</a:t>
            </a:r>
          </a:p>
          <a:p>
            <a:pPr marL="0" lvl="0" indent="0" algn="l" rtl="0">
              <a:spcBef>
                <a:spcPts val="1600"/>
              </a:spcBef>
              <a:spcAft>
                <a:spcPts val="1600"/>
              </a:spcAft>
              <a:buNone/>
            </a:pPr>
            <a:endParaRPr sz="1400" dirty="0"/>
          </a:p>
        </p:txBody>
      </p:sp>
      <p:grpSp>
        <p:nvGrpSpPr>
          <p:cNvPr id="93" name="Google Shape;2980;p66">
            <a:extLst>
              <a:ext uri="{FF2B5EF4-FFF2-40B4-BE49-F238E27FC236}">
                <a16:creationId xmlns:a16="http://schemas.microsoft.com/office/drawing/2014/main" id="{AB2230BB-5C36-4C0F-9274-4A51AD151AD6}"/>
              </a:ext>
            </a:extLst>
          </p:cNvPr>
          <p:cNvGrpSpPr/>
          <p:nvPr/>
        </p:nvGrpSpPr>
        <p:grpSpPr>
          <a:xfrm>
            <a:off x="1497021" y="1063081"/>
            <a:ext cx="2240100" cy="3912222"/>
            <a:chOff x="991475" y="307619"/>
            <a:chExt cx="2440903" cy="4400849"/>
          </a:xfrm>
        </p:grpSpPr>
        <p:sp>
          <p:nvSpPr>
            <p:cNvPr id="94" name="Google Shape;2981;p66">
              <a:extLst>
                <a:ext uri="{FF2B5EF4-FFF2-40B4-BE49-F238E27FC236}">
                  <a16:creationId xmlns:a16="http://schemas.microsoft.com/office/drawing/2014/main" id="{AE4FC8B2-4161-4E08-9690-0ECD95421E92}"/>
                </a:ext>
              </a:extLst>
            </p:cNvPr>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82;p66">
              <a:extLst>
                <a:ext uri="{FF2B5EF4-FFF2-40B4-BE49-F238E27FC236}">
                  <a16:creationId xmlns:a16="http://schemas.microsoft.com/office/drawing/2014/main" id="{AF1F2F77-8E7B-4924-98CC-54BFAB22ACA2}"/>
                </a:ext>
              </a:extLst>
            </p:cNvPr>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83;p66">
              <a:extLst>
                <a:ext uri="{FF2B5EF4-FFF2-40B4-BE49-F238E27FC236}">
                  <a16:creationId xmlns:a16="http://schemas.microsoft.com/office/drawing/2014/main" id="{129DF8B2-4F76-47A8-9236-0C5FA611DE78}"/>
                </a:ext>
              </a:extLst>
            </p:cNvPr>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84;p66">
              <a:extLst>
                <a:ext uri="{FF2B5EF4-FFF2-40B4-BE49-F238E27FC236}">
                  <a16:creationId xmlns:a16="http://schemas.microsoft.com/office/drawing/2014/main" id="{D730338A-0DE8-48FC-94AD-12A5B8AE32A9}"/>
                </a:ext>
              </a:extLst>
            </p:cNvPr>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85;p66">
              <a:extLst>
                <a:ext uri="{FF2B5EF4-FFF2-40B4-BE49-F238E27FC236}">
                  <a16:creationId xmlns:a16="http://schemas.microsoft.com/office/drawing/2014/main" id="{B1E3A39A-E134-4162-81C8-892A5CD387F9}"/>
                </a:ext>
              </a:extLst>
            </p:cNvPr>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86;p66">
              <a:extLst>
                <a:ext uri="{FF2B5EF4-FFF2-40B4-BE49-F238E27FC236}">
                  <a16:creationId xmlns:a16="http://schemas.microsoft.com/office/drawing/2014/main" id="{AE67F766-B086-4206-9564-C62AB83DC6DA}"/>
                </a:ext>
              </a:extLst>
            </p:cNvPr>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87;p66">
              <a:extLst>
                <a:ext uri="{FF2B5EF4-FFF2-40B4-BE49-F238E27FC236}">
                  <a16:creationId xmlns:a16="http://schemas.microsoft.com/office/drawing/2014/main" id="{A3889656-DBBF-46FF-8D97-9637CFE3BB72}"/>
                </a:ext>
              </a:extLst>
            </p:cNvPr>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88;p66">
              <a:extLst>
                <a:ext uri="{FF2B5EF4-FFF2-40B4-BE49-F238E27FC236}">
                  <a16:creationId xmlns:a16="http://schemas.microsoft.com/office/drawing/2014/main" id="{45FDB161-8686-4C1F-89F8-FBB3BA59AD4F}"/>
                </a:ext>
              </a:extLst>
            </p:cNvPr>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89;p66">
              <a:extLst>
                <a:ext uri="{FF2B5EF4-FFF2-40B4-BE49-F238E27FC236}">
                  <a16:creationId xmlns:a16="http://schemas.microsoft.com/office/drawing/2014/main" id="{F5CDFD22-C992-4586-A130-BAA7D6ED3EC8}"/>
                </a:ext>
              </a:extLst>
            </p:cNvPr>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90;p66">
              <a:extLst>
                <a:ext uri="{FF2B5EF4-FFF2-40B4-BE49-F238E27FC236}">
                  <a16:creationId xmlns:a16="http://schemas.microsoft.com/office/drawing/2014/main" id="{10409737-1765-405C-B27E-357BE3EF67D0}"/>
                </a:ext>
              </a:extLst>
            </p:cNvPr>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91;p66">
              <a:extLst>
                <a:ext uri="{FF2B5EF4-FFF2-40B4-BE49-F238E27FC236}">
                  <a16:creationId xmlns:a16="http://schemas.microsoft.com/office/drawing/2014/main" id="{B45DE590-B198-4892-A573-7DE995708C97}"/>
                </a:ext>
              </a:extLst>
            </p:cNvPr>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92;p66">
              <a:extLst>
                <a:ext uri="{FF2B5EF4-FFF2-40B4-BE49-F238E27FC236}">
                  <a16:creationId xmlns:a16="http://schemas.microsoft.com/office/drawing/2014/main" id="{4B9EF0DA-9B7C-406C-A2B6-ED1E2DE1E415}"/>
                </a:ext>
              </a:extLst>
            </p:cNvPr>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93;p66">
              <a:extLst>
                <a:ext uri="{FF2B5EF4-FFF2-40B4-BE49-F238E27FC236}">
                  <a16:creationId xmlns:a16="http://schemas.microsoft.com/office/drawing/2014/main" id="{2200B962-6472-4395-A834-B5756E29FDF7}"/>
                </a:ext>
              </a:extLst>
            </p:cNvPr>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94;p66">
              <a:extLst>
                <a:ext uri="{FF2B5EF4-FFF2-40B4-BE49-F238E27FC236}">
                  <a16:creationId xmlns:a16="http://schemas.microsoft.com/office/drawing/2014/main" id="{8EFCA00C-1653-4517-B5E8-9A4D31321E01}"/>
                </a:ext>
              </a:extLst>
            </p:cNvPr>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95;p66">
              <a:extLst>
                <a:ext uri="{FF2B5EF4-FFF2-40B4-BE49-F238E27FC236}">
                  <a16:creationId xmlns:a16="http://schemas.microsoft.com/office/drawing/2014/main" id="{4B48B5C2-F5D5-49B5-B8C4-694F9A21BE31}"/>
                </a:ext>
              </a:extLst>
            </p:cNvPr>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96;p66">
              <a:extLst>
                <a:ext uri="{FF2B5EF4-FFF2-40B4-BE49-F238E27FC236}">
                  <a16:creationId xmlns:a16="http://schemas.microsoft.com/office/drawing/2014/main" id="{8CA9C920-C3FB-4BCC-9DE3-A993E47F3149}"/>
                </a:ext>
              </a:extLst>
            </p:cNvPr>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97;p66">
              <a:extLst>
                <a:ext uri="{FF2B5EF4-FFF2-40B4-BE49-F238E27FC236}">
                  <a16:creationId xmlns:a16="http://schemas.microsoft.com/office/drawing/2014/main" id="{5AACA400-4BD6-4A99-B1D2-11AEE09D9A02}"/>
                </a:ext>
              </a:extLst>
            </p:cNvPr>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98;p66">
              <a:extLst>
                <a:ext uri="{FF2B5EF4-FFF2-40B4-BE49-F238E27FC236}">
                  <a16:creationId xmlns:a16="http://schemas.microsoft.com/office/drawing/2014/main" id="{6492F06C-9150-4DA1-8E04-0A017706EE84}"/>
                </a:ext>
              </a:extLst>
            </p:cNvPr>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99;p66">
              <a:extLst>
                <a:ext uri="{FF2B5EF4-FFF2-40B4-BE49-F238E27FC236}">
                  <a16:creationId xmlns:a16="http://schemas.microsoft.com/office/drawing/2014/main" id="{3C987F45-DABD-4C16-8404-564E2D3CE969}"/>
                </a:ext>
              </a:extLst>
            </p:cNvPr>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itle 10">
            <a:extLst>
              <a:ext uri="{FF2B5EF4-FFF2-40B4-BE49-F238E27FC236}">
                <a16:creationId xmlns:a16="http://schemas.microsoft.com/office/drawing/2014/main" id="{3514FE56-64DF-40AE-A373-8BAFD81C09F1}"/>
              </a:ext>
            </a:extLst>
          </p:cNvPr>
          <p:cNvSpPr>
            <a:spLocks noGrp="1"/>
          </p:cNvSpPr>
          <p:nvPr>
            <p:ph type="title"/>
          </p:nvPr>
        </p:nvSpPr>
        <p:spPr/>
        <p:txBody>
          <a:bodyPr/>
          <a:lstStyle/>
          <a:p>
            <a:pPr algn="ctr"/>
            <a:r>
              <a:rPr lang="en-ID" dirty="0" err="1"/>
              <a:t>Metodologi</a:t>
            </a:r>
            <a:r>
              <a:rPr lang="en-ID" dirty="0"/>
              <a:t> </a:t>
            </a:r>
            <a:r>
              <a:rPr lang="en-ID" dirty="0" err="1"/>
              <a:t>Penelitian</a:t>
            </a:r>
            <a:r>
              <a:rPr lang="en-ID" dirty="0"/>
              <a:t> </a:t>
            </a:r>
            <a:br>
              <a:rPr lang="en-ID" dirty="0"/>
            </a:br>
            <a:endParaRPr lang="en-ID" dirty="0"/>
          </a:p>
        </p:txBody>
      </p:sp>
      <p:grpSp>
        <p:nvGrpSpPr>
          <p:cNvPr id="118" name="Google Shape;2455;p62">
            <a:extLst>
              <a:ext uri="{FF2B5EF4-FFF2-40B4-BE49-F238E27FC236}">
                <a16:creationId xmlns:a16="http://schemas.microsoft.com/office/drawing/2014/main" id="{71221284-A519-4F8D-AADB-437A2857EF65}"/>
              </a:ext>
            </a:extLst>
          </p:cNvPr>
          <p:cNvGrpSpPr/>
          <p:nvPr/>
        </p:nvGrpSpPr>
        <p:grpSpPr>
          <a:xfrm>
            <a:off x="3985984" y="1254283"/>
            <a:ext cx="558293" cy="549237"/>
            <a:chOff x="2189568" y="1961603"/>
            <a:chExt cx="364993" cy="359049"/>
          </a:xfrm>
        </p:grpSpPr>
        <p:sp>
          <p:nvSpPr>
            <p:cNvPr id="119" name="Google Shape;2456;p62">
              <a:extLst>
                <a:ext uri="{FF2B5EF4-FFF2-40B4-BE49-F238E27FC236}">
                  <a16:creationId xmlns:a16="http://schemas.microsoft.com/office/drawing/2014/main" id="{1F5B06FE-DDBA-4254-A7E3-3DD767F1C691}"/>
                </a:ext>
              </a:extLst>
            </p:cNvPr>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57;p62">
              <a:extLst>
                <a:ext uri="{FF2B5EF4-FFF2-40B4-BE49-F238E27FC236}">
                  <a16:creationId xmlns:a16="http://schemas.microsoft.com/office/drawing/2014/main" id="{3C28BF5F-E225-4AF6-8852-1D28F42EABA3}"/>
                </a:ext>
              </a:extLst>
            </p:cNvPr>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58;p62">
              <a:extLst>
                <a:ext uri="{FF2B5EF4-FFF2-40B4-BE49-F238E27FC236}">
                  <a16:creationId xmlns:a16="http://schemas.microsoft.com/office/drawing/2014/main" id="{9E8EF2D7-4A73-4F86-903D-89C7A30AEA16}"/>
                </a:ext>
              </a:extLst>
            </p:cNvPr>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59;p62">
              <a:extLst>
                <a:ext uri="{FF2B5EF4-FFF2-40B4-BE49-F238E27FC236}">
                  <a16:creationId xmlns:a16="http://schemas.microsoft.com/office/drawing/2014/main" id="{D6CB0853-DD39-4E14-9691-CAED40DDC3B8}"/>
                </a:ext>
              </a:extLst>
            </p:cNvPr>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0;p62">
              <a:extLst>
                <a:ext uri="{FF2B5EF4-FFF2-40B4-BE49-F238E27FC236}">
                  <a16:creationId xmlns:a16="http://schemas.microsoft.com/office/drawing/2014/main" id="{4B74E47E-155E-4E0C-B4FF-AB7BE55B4BE1}"/>
                </a:ext>
              </a:extLst>
            </p:cNvPr>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1;p62">
              <a:extLst>
                <a:ext uri="{FF2B5EF4-FFF2-40B4-BE49-F238E27FC236}">
                  <a16:creationId xmlns:a16="http://schemas.microsoft.com/office/drawing/2014/main" id="{B336C7D8-AC21-412D-9791-8590CBF1127B}"/>
                </a:ext>
              </a:extLst>
            </p:cNvPr>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2;p62">
              <a:extLst>
                <a:ext uri="{FF2B5EF4-FFF2-40B4-BE49-F238E27FC236}">
                  <a16:creationId xmlns:a16="http://schemas.microsoft.com/office/drawing/2014/main" id="{0E9604FC-5880-4F27-B52D-1C758B6903DE}"/>
                </a:ext>
              </a:extLst>
            </p:cNvPr>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63;p62">
              <a:extLst>
                <a:ext uri="{FF2B5EF4-FFF2-40B4-BE49-F238E27FC236}">
                  <a16:creationId xmlns:a16="http://schemas.microsoft.com/office/drawing/2014/main" id="{4137434E-8CC4-40FC-9872-D81B51A1972B}"/>
                </a:ext>
              </a:extLst>
            </p:cNvPr>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64;p62">
              <a:extLst>
                <a:ext uri="{FF2B5EF4-FFF2-40B4-BE49-F238E27FC236}">
                  <a16:creationId xmlns:a16="http://schemas.microsoft.com/office/drawing/2014/main" id="{B0A7B988-2688-44A6-B045-047F0CA0E10D}"/>
                </a:ext>
              </a:extLst>
            </p:cNvPr>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65;p62">
              <a:extLst>
                <a:ext uri="{FF2B5EF4-FFF2-40B4-BE49-F238E27FC236}">
                  <a16:creationId xmlns:a16="http://schemas.microsoft.com/office/drawing/2014/main" id="{B2F41951-40B0-48F6-80DB-A9A957F307DA}"/>
                </a:ext>
              </a:extLst>
            </p:cNvPr>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66;p62">
              <a:extLst>
                <a:ext uri="{FF2B5EF4-FFF2-40B4-BE49-F238E27FC236}">
                  <a16:creationId xmlns:a16="http://schemas.microsoft.com/office/drawing/2014/main" id="{911D93E7-82A9-46BF-B261-87CFCA3219E9}"/>
                </a:ext>
              </a:extLst>
            </p:cNvPr>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67;p62">
              <a:extLst>
                <a:ext uri="{FF2B5EF4-FFF2-40B4-BE49-F238E27FC236}">
                  <a16:creationId xmlns:a16="http://schemas.microsoft.com/office/drawing/2014/main" id="{31AA72BE-6B0A-433A-9864-B5AAF32B069F}"/>
                </a:ext>
              </a:extLst>
            </p:cNvPr>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68;p62">
              <a:extLst>
                <a:ext uri="{FF2B5EF4-FFF2-40B4-BE49-F238E27FC236}">
                  <a16:creationId xmlns:a16="http://schemas.microsoft.com/office/drawing/2014/main" id="{ABD088DE-52C5-442F-ADD6-AB9BB20651AE}"/>
                </a:ext>
              </a:extLst>
            </p:cNvPr>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69;p62">
              <a:extLst>
                <a:ext uri="{FF2B5EF4-FFF2-40B4-BE49-F238E27FC236}">
                  <a16:creationId xmlns:a16="http://schemas.microsoft.com/office/drawing/2014/main" id="{2E270E43-F0B9-4E60-BD62-BA5E489294C3}"/>
                </a:ext>
              </a:extLst>
            </p:cNvPr>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0;p62">
              <a:extLst>
                <a:ext uri="{FF2B5EF4-FFF2-40B4-BE49-F238E27FC236}">
                  <a16:creationId xmlns:a16="http://schemas.microsoft.com/office/drawing/2014/main" id="{EA93CBB0-FEF6-48A3-A02D-EA4328687AED}"/>
                </a:ext>
              </a:extLst>
            </p:cNvPr>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71;p62">
              <a:extLst>
                <a:ext uri="{FF2B5EF4-FFF2-40B4-BE49-F238E27FC236}">
                  <a16:creationId xmlns:a16="http://schemas.microsoft.com/office/drawing/2014/main" id="{E4B8A9C3-9CA0-4B1E-AD70-D6D1F2D4882E}"/>
                </a:ext>
              </a:extLst>
            </p:cNvPr>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2775;p64">
            <a:extLst>
              <a:ext uri="{FF2B5EF4-FFF2-40B4-BE49-F238E27FC236}">
                <a16:creationId xmlns:a16="http://schemas.microsoft.com/office/drawing/2014/main" id="{AE5590BF-9B05-4ADA-820B-C2A90EDE43B3}"/>
              </a:ext>
            </a:extLst>
          </p:cNvPr>
          <p:cNvGrpSpPr/>
          <p:nvPr/>
        </p:nvGrpSpPr>
        <p:grpSpPr>
          <a:xfrm>
            <a:off x="4035174" y="3855884"/>
            <a:ext cx="490059" cy="442800"/>
            <a:chOff x="1303537" y="1502716"/>
            <a:chExt cx="362939" cy="362677"/>
          </a:xfrm>
        </p:grpSpPr>
        <p:sp>
          <p:nvSpPr>
            <p:cNvPr id="136" name="Google Shape;2776;p64">
              <a:extLst>
                <a:ext uri="{FF2B5EF4-FFF2-40B4-BE49-F238E27FC236}">
                  <a16:creationId xmlns:a16="http://schemas.microsoft.com/office/drawing/2014/main" id="{55955B10-557C-4F49-9BC5-8BCBEAFC5E02}"/>
                </a:ext>
              </a:extLst>
            </p:cNvPr>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777;p64">
              <a:extLst>
                <a:ext uri="{FF2B5EF4-FFF2-40B4-BE49-F238E27FC236}">
                  <a16:creationId xmlns:a16="http://schemas.microsoft.com/office/drawing/2014/main" id="{74E47EF1-F7D2-4395-ACE8-D8BDBDBC44F0}"/>
                </a:ext>
              </a:extLst>
            </p:cNvPr>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778;p64">
              <a:extLst>
                <a:ext uri="{FF2B5EF4-FFF2-40B4-BE49-F238E27FC236}">
                  <a16:creationId xmlns:a16="http://schemas.microsoft.com/office/drawing/2014/main" id="{657F9A83-CB7A-4CFC-AA3F-54895F88F1AF}"/>
                </a:ext>
              </a:extLst>
            </p:cNvPr>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779;p64">
              <a:extLst>
                <a:ext uri="{FF2B5EF4-FFF2-40B4-BE49-F238E27FC236}">
                  <a16:creationId xmlns:a16="http://schemas.microsoft.com/office/drawing/2014/main" id="{81E266A0-4285-4AFF-9574-8DBD2DC56CF5}"/>
                </a:ext>
              </a:extLst>
            </p:cNvPr>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80;p64">
              <a:extLst>
                <a:ext uri="{FF2B5EF4-FFF2-40B4-BE49-F238E27FC236}">
                  <a16:creationId xmlns:a16="http://schemas.microsoft.com/office/drawing/2014/main" id="{ABEAFFEE-5DD4-42F6-8CA6-50BDBD7C5FE3}"/>
                </a:ext>
              </a:extLst>
            </p:cNvPr>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81;p64">
              <a:extLst>
                <a:ext uri="{FF2B5EF4-FFF2-40B4-BE49-F238E27FC236}">
                  <a16:creationId xmlns:a16="http://schemas.microsoft.com/office/drawing/2014/main" id="{8806F64E-4634-4FF2-B971-6165A1D4DF08}"/>
                </a:ext>
              </a:extLst>
            </p:cNvPr>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82;p64">
              <a:extLst>
                <a:ext uri="{FF2B5EF4-FFF2-40B4-BE49-F238E27FC236}">
                  <a16:creationId xmlns:a16="http://schemas.microsoft.com/office/drawing/2014/main" id="{8911341F-388D-4A60-B56A-EA50CA4D0E17}"/>
                </a:ext>
              </a:extLst>
            </p:cNvPr>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83;p64">
              <a:extLst>
                <a:ext uri="{FF2B5EF4-FFF2-40B4-BE49-F238E27FC236}">
                  <a16:creationId xmlns:a16="http://schemas.microsoft.com/office/drawing/2014/main" id="{14887295-5B1C-4A41-86C8-4C1E768A403D}"/>
                </a:ext>
              </a:extLst>
            </p:cNvPr>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84;p64">
              <a:extLst>
                <a:ext uri="{FF2B5EF4-FFF2-40B4-BE49-F238E27FC236}">
                  <a16:creationId xmlns:a16="http://schemas.microsoft.com/office/drawing/2014/main" id="{D6046083-368D-40EF-8536-D2B7B20FDED8}"/>
                </a:ext>
              </a:extLst>
            </p:cNvPr>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85;p64">
              <a:extLst>
                <a:ext uri="{FF2B5EF4-FFF2-40B4-BE49-F238E27FC236}">
                  <a16:creationId xmlns:a16="http://schemas.microsoft.com/office/drawing/2014/main" id="{E6610717-B1CA-4FD1-A80C-B5C7FB30AC49}"/>
                </a:ext>
              </a:extLst>
            </p:cNvPr>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86;p64">
              <a:extLst>
                <a:ext uri="{FF2B5EF4-FFF2-40B4-BE49-F238E27FC236}">
                  <a16:creationId xmlns:a16="http://schemas.microsoft.com/office/drawing/2014/main" id="{E5EA7725-EC4E-4AD6-A9E5-2DEAE03D6ED6}"/>
                </a:ext>
              </a:extLst>
            </p:cNvPr>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54;p49">
            <a:extLst>
              <a:ext uri="{FF2B5EF4-FFF2-40B4-BE49-F238E27FC236}">
                <a16:creationId xmlns:a16="http://schemas.microsoft.com/office/drawing/2014/main" id="{21B92986-5BD1-4678-83FB-4FA1E3D946BD}"/>
              </a:ext>
            </a:extLst>
          </p:cNvPr>
          <p:cNvSpPr txBox="1">
            <a:spLocks/>
          </p:cNvSpPr>
          <p:nvPr/>
        </p:nvSpPr>
        <p:spPr>
          <a:xfrm>
            <a:off x="4528412" y="3745297"/>
            <a:ext cx="2477960" cy="4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ID" sz="1600" dirty="0"/>
              <a:t>Teknik Pengujian</a:t>
            </a:r>
          </a:p>
        </p:txBody>
      </p:sp>
      <p:sp>
        <p:nvSpPr>
          <p:cNvPr id="148" name="Google Shape;1455;p49">
            <a:extLst>
              <a:ext uri="{FF2B5EF4-FFF2-40B4-BE49-F238E27FC236}">
                <a16:creationId xmlns:a16="http://schemas.microsoft.com/office/drawing/2014/main" id="{B8DD252B-055A-423A-8162-D2B7C5AFB896}"/>
              </a:ext>
            </a:extLst>
          </p:cNvPr>
          <p:cNvSpPr txBox="1">
            <a:spLocks/>
          </p:cNvSpPr>
          <p:nvPr/>
        </p:nvSpPr>
        <p:spPr>
          <a:xfrm>
            <a:off x="4523174" y="4086024"/>
            <a:ext cx="2017500" cy="382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en-US" sz="1400" i="1" dirty="0"/>
              <a:t>Black-box</a:t>
            </a:r>
          </a:p>
        </p:txBody>
      </p:sp>
      <p:grpSp>
        <p:nvGrpSpPr>
          <p:cNvPr id="149" name="Google Shape;1220;p46">
            <a:extLst>
              <a:ext uri="{FF2B5EF4-FFF2-40B4-BE49-F238E27FC236}">
                <a16:creationId xmlns:a16="http://schemas.microsoft.com/office/drawing/2014/main" id="{DD641C56-A02E-43AE-969C-8C89E1103E3F}"/>
              </a:ext>
            </a:extLst>
          </p:cNvPr>
          <p:cNvGrpSpPr/>
          <p:nvPr/>
        </p:nvGrpSpPr>
        <p:grpSpPr>
          <a:xfrm>
            <a:off x="3987697" y="2277341"/>
            <a:ext cx="490059" cy="522231"/>
            <a:chOff x="5766424" y="4275195"/>
            <a:chExt cx="358160" cy="356926"/>
          </a:xfrm>
        </p:grpSpPr>
        <p:sp>
          <p:nvSpPr>
            <p:cNvPr id="150" name="Google Shape;1221;p46">
              <a:extLst>
                <a:ext uri="{FF2B5EF4-FFF2-40B4-BE49-F238E27FC236}">
                  <a16:creationId xmlns:a16="http://schemas.microsoft.com/office/drawing/2014/main" id="{DFD9FB20-6F18-4CCF-BDCF-C8E30BB2D714}"/>
                </a:ext>
              </a:extLst>
            </p:cNvPr>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2;p46">
              <a:extLst>
                <a:ext uri="{FF2B5EF4-FFF2-40B4-BE49-F238E27FC236}">
                  <a16:creationId xmlns:a16="http://schemas.microsoft.com/office/drawing/2014/main" id="{9887985D-EED5-4F45-8B04-3AAC1B7A25D0}"/>
                </a:ext>
              </a:extLst>
            </p:cNvPr>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3;p46">
              <a:extLst>
                <a:ext uri="{FF2B5EF4-FFF2-40B4-BE49-F238E27FC236}">
                  <a16:creationId xmlns:a16="http://schemas.microsoft.com/office/drawing/2014/main" id="{6A688CBA-8448-41E6-BB0A-94F150BC8935}"/>
                </a:ext>
              </a:extLst>
            </p:cNvPr>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4;p46">
              <a:extLst>
                <a:ext uri="{FF2B5EF4-FFF2-40B4-BE49-F238E27FC236}">
                  <a16:creationId xmlns:a16="http://schemas.microsoft.com/office/drawing/2014/main" id="{323EA0D0-24E2-4312-8AE2-BA22D880584B}"/>
                </a:ext>
              </a:extLst>
            </p:cNvPr>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5;p46">
              <a:extLst>
                <a:ext uri="{FF2B5EF4-FFF2-40B4-BE49-F238E27FC236}">
                  <a16:creationId xmlns:a16="http://schemas.microsoft.com/office/drawing/2014/main" id="{19194CC4-11D3-4EC0-8AE0-7C2BDC4FB2CF}"/>
                </a:ext>
              </a:extLst>
            </p:cNvPr>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6;p46">
              <a:extLst>
                <a:ext uri="{FF2B5EF4-FFF2-40B4-BE49-F238E27FC236}">
                  <a16:creationId xmlns:a16="http://schemas.microsoft.com/office/drawing/2014/main" id="{305F5621-3E8F-437A-9FDD-03EB926EE61D}"/>
                </a:ext>
              </a:extLst>
            </p:cNvPr>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27;p46">
              <a:extLst>
                <a:ext uri="{FF2B5EF4-FFF2-40B4-BE49-F238E27FC236}">
                  <a16:creationId xmlns:a16="http://schemas.microsoft.com/office/drawing/2014/main" id="{139D5BA4-1742-4663-A907-7536E9B8FF86}"/>
                </a:ext>
              </a:extLst>
            </p:cNvPr>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28;p46">
              <a:extLst>
                <a:ext uri="{FF2B5EF4-FFF2-40B4-BE49-F238E27FC236}">
                  <a16:creationId xmlns:a16="http://schemas.microsoft.com/office/drawing/2014/main" id="{DAECE5E3-A287-4874-86FD-3669475CC341}"/>
                </a:ext>
              </a:extLst>
            </p:cNvPr>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29;p46">
              <a:extLst>
                <a:ext uri="{FF2B5EF4-FFF2-40B4-BE49-F238E27FC236}">
                  <a16:creationId xmlns:a16="http://schemas.microsoft.com/office/drawing/2014/main" id="{44D6E0D2-28D6-4568-97C4-57732324D628}"/>
                </a:ext>
              </a:extLst>
            </p:cNvPr>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54"/>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Estimasi</a:t>
            </a:r>
            <a:r>
              <a:rPr lang="en-US" dirty="0"/>
              <a:t> Waktu </a:t>
            </a:r>
            <a:r>
              <a:rPr lang="en-US" dirty="0" err="1"/>
              <a:t>Penelitian</a:t>
            </a:r>
            <a:endParaRPr lang="en-US" dirty="0"/>
          </a:p>
        </p:txBody>
      </p:sp>
      <p:sp>
        <p:nvSpPr>
          <p:cNvPr id="138" name="Google Shape;1512;p53">
            <a:extLst>
              <a:ext uri="{FF2B5EF4-FFF2-40B4-BE49-F238E27FC236}">
                <a16:creationId xmlns:a16="http://schemas.microsoft.com/office/drawing/2014/main" id="{898856B1-A264-4586-8C83-A8E18C88B7C4}"/>
              </a:ext>
            </a:extLst>
          </p:cNvPr>
          <p:cNvSpPr/>
          <p:nvPr/>
        </p:nvSpPr>
        <p:spPr>
          <a:xfrm>
            <a:off x="3775880" y="1625001"/>
            <a:ext cx="66658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2;p53">
            <a:extLst>
              <a:ext uri="{FF2B5EF4-FFF2-40B4-BE49-F238E27FC236}">
                <a16:creationId xmlns:a16="http://schemas.microsoft.com/office/drawing/2014/main" id="{502975AB-7B1F-48D2-B257-166776A0EF57}"/>
              </a:ext>
            </a:extLst>
          </p:cNvPr>
          <p:cNvSpPr/>
          <p:nvPr/>
        </p:nvSpPr>
        <p:spPr>
          <a:xfrm>
            <a:off x="4495800" y="2055570"/>
            <a:ext cx="54102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2;p53">
            <a:extLst>
              <a:ext uri="{FF2B5EF4-FFF2-40B4-BE49-F238E27FC236}">
                <a16:creationId xmlns:a16="http://schemas.microsoft.com/office/drawing/2014/main" id="{3934A958-D794-41AD-89F4-8F80CC732DC6}"/>
              </a:ext>
            </a:extLst>
          </p:cNvPr>
          <p:cNvSpPr/>
          <p:nvPr/>
        </p:nvSpPr>
        <p:spPr>
          <a:xfrm>
            <a:off x="4930140" y="2493469"/>
            <a:ext cx="97536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12;p53">
            <a:extLst>
              <a:ext uri="{FF2B5EF4-FFF2-40B4-BE49-F238E27FC236}">
                <a16:creationId xmlns:a16="http://schemas.microsoft.com/office/drawing/2014/main" id="{0EBA3DE3-195E-4FD1-BC0E-9C5EE8C9A8F6}"/>
              </a:ext>
            </a:extLst>
          </p:cNvPr>
          <p:cNvSpPr/>
          <p:nvPr/>
        </p:nvSpPr>
        <p:spPr>
          <a:xfrm>
            <a:off x="5585460" y="3053790"/>
            <a:ext cx="176784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12;p53">
            <a:extLst>
              <a:ext uri="{FF2B5EF4-FFF2-40B4-BE49-F238E27FC236}">
                <a16:creationId xmlns:a16="http://schemas.microsoft.com/office/drawing/2014/main" id="{C120DA69-331F-4FBC-A7EF-BBE014F6D9F9}"/>
              </a:ext>
            </a:extLst>
          </p:cNvPr>
          <p:cNvSpPr/>
          <p:nvPr/>
        </p:nvSpPr>
        <p:spPr>
          <a:xfrm>
            <a:off x="7330440" y="3583631"/>
            <a:ext cx="66294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12;p53">
            <a:extLst>
              <a:ext uri="{FF2B5EF4-FFF2-40B4-BE49-F238E27FC236}">
                <a16:creationId xmlns:a16="http://schemas.microsoft.com/office/drawing/2014/main" id="{CDE31A64-193E-44BA-B9C5-57FAD51DF8CC}"/>
              </a:ext>
            </a:extLst>
          </p:cNvPr>
          <p:cNvSpPr/>
          <p:nvPr/>
        </p:nvSpPr>
        <p:spPr>
          <a:xfrm>
            <a:off x="7932420" y="4128712"/>
            <a:ext cx="548135"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3" name="Google Shape;3031;p68">
            <a:extLst>
              <a:ext uri="{FF2B5EF4-FFF2-40B4-BE49-F238E27FC236}">
                <a16:creationId xmlns:a16="http://schemas.microsoft.com/office/drawing/2014/main" id="{953A407E-89A9-41A8-B1D0-E8B33AF3E251}"/>
              </a:ext>
            </a:extLst>
          </p:cNvPr>
          <p:cNvGraphicFramePr/>
          <p:nvPr>
            <p:extLst>
              <p:ext uri="{D42A27DB-BD31-4B8C-83A1-F6EECF244321}">
                <p14:modId xmlns:p14="http://schemas.microsoft.com/office/powerpoint/2010/main" val="4156614288"/>
              </p:ext>
            </p:extLst>
          </p:nvPr>
        </p:nvGraphicFramePr>
        <p:xfrm>
          <a:off x="861061" y="1139544"/>
          <a:ext cx="7665214" cy="3474510"/>
        </p:xfrm>
        <a:graphic>
          <a:graphicData uri="http://schemas.openxmlformats.org/drawingml/2006/table">
            <a:tbl>
              <a:tblPr>
                <a:noFill/>
                <a:tableStyleId>{F2BC1096-07E7-4096-8A58-E073959C55D9}</a:tableStyleId>
              </a:tblPr>
              <a:tblGrid>
                <a:gridCol w="2678074">
                  <a:extLst>
                    <a:ext uri="{9D8B030D-6E8A-4147-A177-3AD203B41FA5}">
                      <a16:colId xmlns:a16="http://schemas.microsoft.com/office/drawing/2014/main" val="20000"/>
                    </a:ext>
                  </a:extLst>
                </a:gridCol>
                <a:gridCol w="930599">
                  <a:extLst>
                    <a:ext uri="{9D8B030D-6E8A-4147-A177-3AD203B41FA5}">
                      <a16:colId xmlns:a16="http://schemas.microsoft.com/office/drawing/2014/main" val="20001"/>
                    </a:ext>
                  </a:extLst>
                </a:gridCol>
                <a:gridCol w="1085698">
                  <a:extLst>
                    <a:ext uri="{9D8B030D-6E8A-4147-A177-3AD203B41FA5}">
                      <a16:colId xmlns:a16="http://schemas.microsoft.com/office/drawing/2014/main" val="20002"/>
                    </a:ext>
                  </a:extLst>
                </a:gridCol>
                <a:gridCol w="1028556">
                  <a:extLst>
                    <a:ext uri="{9D8B030D-6E8A-4147-A177-3AD203B41FA5}">
                      <a16:colId xmlns:a16="http://schemas.microsoft.com/office/drawing/2014/main" val="20003"/>
                    </a:ext>
                  </a:extLst>
                </a:gridCol>
                <a:gridCol w="1004067">
                  <a:extLst>
                    <a:ext uri="{9D8B030D-6E8A-4147-A177-3AD203B41FA5}">
                      <a16:colId xmlns:a16="http://schemas.microsoft.com/office/drawing/2014/main" val="20004"/>
                    </a:ext>
                  </a:extLst>
                </a:gridCol>
                <a:gridCol w="938220">
                  <a:extLst>
                    <a:ext uri="{9D8B030D-6E8A-4147-A177-3AD203B41FA5}">
                      <a16:colId xmlns:a16="http://schemas.microsoft.com/office/drawing/2014/main" val="1929308500"/>
                    </a:ext>
                  </a:extLst>
                </a:gridCol>
              </a:tblGrid>
              <a:tr h="381000">
                <a:tc>
                  <a:txBody>
                    <a:bodyPr/>
                    <a:lstStyle/>
                    <a:p>
                      <a:pPr marL="0" lvl="0" indent="0" algn="ctr" rtl="0">
                        <a:spcBef>
                          <a:spcPts val="0"/>
                        </a:spcBef>
                        <a:spcAft>
                          <a:spcPts val="0"/>
                        </a:spcAft>
                        <a:buNone/>
                      </a:pPr>
                      <a:r>
                        <a:rPr lang="id-ID" sz="1600" b="1" dirty="0">
                          <a:solidFill>
                            <a:schemeClr val="accent3"/>
                          </a:solidFill>
                          <a:latin typeface="Montserrat"/>
                          <a:ea typeface="Montserrat"/>
                          <a:cs typeface="Montserrat"/>
                          <a:sym typeface="Montserrat"/>
                        </a:rPr>
                        <a:t>Kegiatan</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Maret</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April</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Mei</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Juni</a:t>
                      </a:r>
                      <a:endParaRPr b="1" dirty="0"/>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Juli</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D" sz="1600" b="0" dirty="0" err="1">
                          <a:solidFill>
                            <a:schemeClr val="accent3"/>
                          </a:solidFill>
                          <a:latin typeface="Montserrat"/>
                          <a:ea typeface="Montserrat"/>
                          <a:cs typeface="Montserrat"/>
                          <a:sym typeface="Montserrat"/>
                        </a:rPr>
                        <a:t>Pengumpulan</a:t>
                      </a:r>
                      <a:r>
                        <a:rPr lang="en-ID" sz="1600" b="0" dirty="0">
                          <a:solidFill>
                            <a:schemeClr val="accent3"/>
                          </a:solidFill>
                          <a:latin typeface="Montserrat"/>
                          <a:ea typeface="Montserrat"/>
                          <a:cs typeface="Montserrat"/>
                          <a:sym typeface="Montserrat"/>
                        </a:rPr>
                        <a:t> </a:t>
                      </a:r>
                      <a:r>
                        <a:rPr lang="id-ID" sz="1600" b="0" dirty="0">
                          <a:solidFill>
                            <a:schemeClr val="accent3"/>
                          </a:solidFill>
                          <a:latin typeface="Montserrat"/>
                          <a:ea typeface="Montserrat"/>
                          <a:cs typeface="Montserrat"/>
                          <a:sym typeface="Montserrat"/>
                        </a:rPr>
                        <a:t>D</a:t>
                      </a:r>
                      <a:r>
                        <a:rPr lang="en-ID" sz="1600" b="0" dirty="0" err="1">
                          <a:solidFill>
                            <a:schemeClr val="accent3"/>
                          </a:solidFill>
                          <a:latin typeface="Montserrat"/>
                          <a:ea typeface="Montserrat"/>
                          <a:cs typeface="Montserrat"/>
                          <a:sym typeface="Montserrat"/>
                        </a:rPr>
                        <a:t>ata</a:t>
                      </a:r>
                      <a:endParaRPr sz="1600" b="0"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ID" sz="1600" b="0" dirty="0">
                          <a:solidFill>
                            <a:schemeClr val="accent3"/>
                          </a:solidFill>
                          <a:latin typeface="Montserrat"/>
                          <a:ea typeface="Montserrat"/>
                          <a:cs typeface="Montserrat"/>
                          <a:sym typeface="Montserrat"/>
                        </a:rPr>
                        <a:t>A</a:t>
                      </a:r>
                      <a:r>
                        <a:rPr lang="id-ID" sz="1600" b="0" dirty="0">
                          <a:solidFill>
                            <a:schemeClr val="accent3"/>
                          </a:solidFill>
                          <a:latin typeface="Montserrat"/>
                          <a:ea typeface="Montserrat"/>
                          <a:cs typeface="Montserrat"/>
                          <a:sym typeface="Montserrat"/>
                        </a:rPr>
                        <a:t>nalisis</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ID" sz="1600" b="0" dirty="0">
                          <a:solidFill>
                            <a:schemeClr val="accent3"/>
                          </a:solidFill>
                          <a:latin typeface="Montserrat"/>
                          <a:ea typeface="Montserrat"/>
                          <a:cs typeface="Montserrat"/>
                          <a:sym typeface="Montserrat"/>
                        </a:rPr>
                        <a:t>D</a:t>
                      </a:r>
                      <a:r>
                        <a:rPr lang="id-ID" sz="1600" b="0" dirty="0">
                          <a:solidFill>
                            <a:schemeClr val="accent3"/>
                          </a:solidFill>
                          <a:latin typeface="Montserrat"/>
                          <a:ea typeface="Montserrat"/>
                          <a:cs typeface="Montserrat"/>
                          <a:sym typeface="Montserrat"/>
                        </a:rPr>
                        <a:t>esain Sistem</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D" sz="1600" b="0" dirty="0" err="1">
                          <a:solidFill>
                            <a:schemeClr val="accent3"/>
                          </a:solidFill>
                          <a:latin typeface="Montserrat"/>
                          <a:ea typeface="Montserrat"/>
                          <a:cs typeface="Montserrat"/>
                          <a:sym typeface="Montserrat"/>
                        </a:rPr>
                        <a:t>Penulisan</a:t>
                      </a:r>
                      <a:r>
                        <a:rPr lang="en-ID" sz="1600" b="0" dirty="0">
                          <a:solidFill>
                            <a:schemeClr val="accent3"/>
                          </a:solidFill>
                          <a:latin typeface="Montserrat"/>
                          <a:ea typeface="Montserrat"/>
                          <a:cs typeface="Montserrat"/>
                          <a:sym typeface="Montserrat"/>
                        </a:rPr>
                        <a:t> </a:t>
                      </a:r>
                      <a:r>
                        <a:rPr lang="en-ID" sz="1600" b="0" dirty="0" err="1">
                          <a:solidFill>
                            <a:schemeClr val="accent3"/>
                          </a:solidFill>
                          <a:latin typeface="Montserrat"/>
                          <a:ea typeface="Montserrat"/>
                          <a:cs typeface="Montserrat"/>
                          <a:sym typeface="Montserrat"/>
                        </a:rPr>
                        <a:t>kode</a:t>
                      </a:r>
                      <a:r>
                        <a:rPr lang="en-ID" sz="1600" b="0" dirty="0">
                          <a:solidFill>
                            <a:schemeClr val="accent3"/>
                          </a:solidFill>
                          <a:latin typeface="Montserrat"/>
                          <a:ea typeface="Montserrat"/>
                          <a:cs typeface="Montserrat"/>
                          <a:sym typeface="Montserrat"/>
                        </a:rPr>
                        <a:t> program</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ID" sz="1600" b="0" dirty="0">
                          <a:solidFill>
                            <a:schemeClr val="accent3"/>
                          </a:solidFill>
                          <a:latin typeface="Montserrat"/>
                          <a:ea typeface="Montserrat"/>
                          <a:cs typeface="Montserrat"/>
                          <a:sym typeface="Montserrat"/>
                        </a:rPr>
                        <a:t>Pengujian program</a:t>
                      </a:r>
                      <a:endParaRPr sz="1600" b="0"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ID" sz="1600" b="0" dirty="0" err="1">
                          <a:solidFill>
                            <a:schemeClr val="accent3"/>
                          </a:solidFill>
                          <a:latin typeface="Montserrat"/>
                          <a:ea typeface="Montserrat"/>
                          <a:cs typeface="Montserrat"/>
                          <a:sym typeface="Montserrat"/>
                        </a:rPr>
                        <a:t>Implementasi</a:t>
                      </a:r>
                      <a:r>
                        <a:rPr lang="en-ID" sz="1600" b="0" dirty="0">
                          <a:solidFill>
                            <a:schemeClr val="accent3"/>
                          </a:solidFill>
                          <a:latin typeface="Montserrat"/>
                          <a:ea typeface="Montserrat"/>
                          <a:cs typeface="Montserrat"/>
                          <a:sym typeface="Montserrat"/>
                        </a:rPr>
                        <a:t> program dan </a:t>
                      </a:r>
                      <a:r>
                        <a:rPr lang="en-ID" sz="1600" b="0" dirty="0" err="1">
                          <a:solidFill>
                            <a:schemeClr val="accent3"/>
                          </a:solidFill>
                          <a:latin typeface="Montserrat"/>
                          <a:ea typeface="Montserrat"/>
                          <a:cs typeface="Montserrat"/>
                          <a:sym typeface="Montserrat"/>
                        </a:rPr>
                        <a:t>pemeliharaan</a:t>
                      </a:r>
                      <a:endParaRPr sz="1600" b="0"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40728256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1"/>
          <p:cNvSpPr txBox="1">
            <a:spLocks noGrp="1"/>
          </p:cNvSpPr>
          <p:nvPr>
            <p:ph type="title"/>
          </p:nvPr>
        </p:nvSpPr>
        <p:spPr>
          <a:xfrm>
            <a:off x="966440" y="2026472"/>
            <a:ext cx="6029093" cy="1090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6000" dirty="0" err="1">
                <a:solidFill>
                  <a:schemeClr val="dk1"/>
                </a:solidFill>
              </a:rPr>
              <a:t>Terimakasih</a:t>
            </a:r>
            <a:r>
              <a:rPr lang="en-ID" sz="6000" dirty="0">
                <a:solidFill>
                  <a:schemeClr val="dk1"/>
                </a:solidFill>
              </a:rPr>
              <a:t>...</a:t>
            </a:r>
            <a:endParaRPr lang="en-ID"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253336" y="129557"/>
            <a:ext cx="4836824" cy="502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3200" dirty="0" err="1"/>
              <a:t>Latar</a:t>
            </a:r>
            <a:r>
              <a:rPr lang="en-ID" sz="3200" dirty="0"/>
              <a:t> </a:t>
            </a:r>
            <a:r>
              <a:rPr lang="en-ID" sz="3200" dirty="0" err="1"/>
              <a:t>Belakang</a:t>
            </a:r>
            <a:endParaRPr lang="en-ID" sz="3200" dirty="0"/>
          </a:p>
        </p:txBody>
      </p:sp>
      <p:grpSp>
        <p:nvGrpSpPr>
          <p:cNvPr id="795" name="Google Shape;795;p43"/>
          <p:cNvGrpSpPr/>
          <p:nvPr/>
        </p:nvGrpSpPr>
        <p:grpSpPr>
          <a:xfrm>
            <a:off x="5493834" y="1639971"/>
            <a:ext cx="3650166" cy="3355775"/>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 name="Google Shape;765;p41">
            <a:extLst>
              <a:ext uri="{FF2B5EF4-FFF2-40B4-BE49-F238E27FC236}">
                <a16:creationId xmlns:a16="http://schemas.microsoft.com/office/drawing/2014/main" id="{AF787B77-CF4E-4319-9CF2-63E1A33C9F33}"/>
              </a:ext>
            </a:extLst>
          </p:cNvPr>
          <p:cNvSpPr txBox="1">
            <a:spLocks/>
          </p:cNvSpPr>
          <p:nvPr/>
        </p:nvSpPr>
        <p:spPr>
          <a:xfrm>
            <a:off x="-192497" y="717417"/>
            <a:ext cx="5979526" cy="3845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742950" indent="-285750" algn="l">
              <a:lnSpc>
                <a:spcPct val="150000"/>
              </a:lnSpc>
              <a:buFont typeface="Wingdings" panose="05000000000000000000" pitchFamily="2" charset="2"/>
              <a:buChar char="Ø"/>
            </a:pPr>
            <a:r>
              <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Persediaan Stok Barang</a:t>
            </a:r>
          </a:p>
          <a:p>
            <a:pPr indent="0" algn="just">
              <a:lnSpc>
                <a:spcPct val="150000"/>
              </a:lnSpc>
            </a:pPr>
            <a:r>
              <a:rPr lang="id-ID" sz="16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Persediaan stok barang adalah barang yang mencakup semua stok yang ada, baik barang yang terdapat di rak toko maupun barang yang ada di gudang.</a:t>
            </a:r>
          </a:p>
          <a:p>
            <a:pPr indent="0" algn="l">
              <a:lnSpc>
                <a:spcPct val="150000"/>
              </a:lnSpc>
            </a:pPr>
            <a:endPar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endParaRPr>
          </a:p>
          <a:p>
            <a:pPr marL="742950" indent="-285750" algn="l">
              <a:lnSpc>
                <a:spcPct val="150000"/>
              </a:lnSpc>
              <a:buFont typeface="Wingdings" panose="05000000000000000000" pitchFamily="2" charset="2"/>
              <a:buChar char="Ø"/>
            </a:pPr>
            <a:r>
              <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Monitoring Persediaan Barang</a:t>
            </a:r>
          </a:p>
          <a:p>
            <a:pPr indent="0" algn="just">
              <a:lnSpc>
                <a:spcPct val="150000"/>
              </a:lnSpc>
            </a:pPr>
            <a:r>
              <a:rPr lang="id-ID" sz="16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Monitoring persediaan barang merupakan upaya pemantauan persediaan untuk menjaga agar persediaan tersebut selalu dapat mencukupi kebutuhan pelanggan tanpa mengalami kelebihan atau kekurangan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434" name="Google Shape;3434;p74"/>
          <p:cNvSpPr txBox="1">
            <a:spLocks noGrp="1"/>
          </p:cNvSpPr>
          <p:nvPr>
            <p:ph type="subTitle" idx="4294967295"/>
          </p:nvPr>
        </p:nvSpPr>
        <p:spPr>
          <a:xfrm>
            <a:off x="9639200" y="-354704"/>
            <a:ext cx="1611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a:p>
          <a:p>
            <a:pPr marL="0" lvl="0" indent="0" algn="ctr" rtl="0">
              <a:spcBef>
                <a:spcPts val="1600"/>
              </a:spcBef>
              <a:spcAft>
                <a:spcPts val="0"/>
              </a:spcAft>
              <a:buNone/>
            </a:pPr>
            <a:endParaRPr sz="1400"/>
          </a:p>
          <a:p>
            <a:pPr marL="0" lvl="0" indent="0" algn="ctr" rtl="0">
              <a:spcBef>
                <a:spcPts val="1600"/>
              </a:spcBef>
              <a:spcAft>
                <a:spcPts val="1600"/>
              </a:spcAft>
              <a:buNone/>
            </a:pPr>
            <a:endParaRPr sz="1400"/>
          </a:p>
        </p:txBody>
      </p:sp>
      <p:sp>
        <p:nvSpPr>
          <p:cNvPr id="112" name="TextBox 111">
            <a:extLst>
              <a:ext uri="{FF2B5EF4-FFF2-40B4-BE49-F238E27FC236}">
                <a16:creationId xmlns:a16="http://schemas.microsoft.com/office/drawing/2014/main" id="{26720A06-B9B7-45D8-8E7F-D148D733291F}"/>
              </a:ext>
            </a:extLst>
          </p:cNvPr>
          <p:cNvSpPr txBox="1"/>
          <p:nvPr/>
        </p:nvSpPr>
        <p:spPr>
          <a:xfrm>
            <a:off x="490928" y="624988"/>
            <a:ext cx="5580088" cy="328840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id-ID"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Forecasting Penjualan</a:t>
            </a:r>
            <a:endPar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endParaRPr>
          </a:p>
          <a:p>
            <a:pPr indent="539750" algn="just">
              <a:lnSpc>
                <a:spcPct val="150000"/>
              </a:lnSpc>
            </a:pP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 atau </a:t>
            </a:r>
            <a:r>
              <a:rPr lang="id-ID" sz="1400" i="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forecasting</a:t>
            </a: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adalah sebuah metode untuk meramalkan informasi di masa mendatang melalui sekumpulan data historis atau data masa lalu sebagai acuan. Data historis tersebut dikumpulkan, dipelajari dan dianalisis sehingga mendapatkan prediksi yang akurat.</a:t>
            </a:r>
          </a:p>
          <a:p>
            <a:pPr indent="539750" algn="just">
              <a:lnSpc>
                <a:spcPct val="150000"/>
              </a:lnSpc>
            </a:pP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Dengan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melakukan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atau forecasting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maka</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pemilik</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usaha retail dapat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menjadikan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hasil</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tersebut</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sebagai</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acuan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untuk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mengambil</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keputusan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yang dapat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menunjang</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keuntungan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usaha.</a:t>
            </a:r>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5"/>
          <p:cNvSpPr txBox="1">
            <a:spLocks noGrp="1"/>
          </p:cNvSpPr>
          <p:nvPr>
            <p:ph type="subTitle" idx="1"/>
          </p:nvPr>
        </p:nvSpPr>
        <p:spPr>
          <a:xfrm>
            <a:off x="191610" y="1054371"/>
            <a:ext cx="5302410" cy="9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Allah </a:t>
            </a:r>
            <a:r>
              <a:rPr lang="en-US" dirty="0" err="1"/>
              <a:t>berfirman</a:t>
            </a:r>
            <a:r>
              <a:rPr lang="en-US" dirty="0"/>
              <a:t> dalam QS. </a:t>
            </a:r>
            <a:r>
              <a:rPr lang="en-US" dirty="0" err="1"/>
              <a:t>Qaf</a:t>
            </a:r>
            <a:r>
              <a:rPr lang="en-US" dirty="0"/>
              <a:t>/50:18 </a:t>
            </a:r>
            <a:r>
              <a:rPr lang="en-US" dirty="0" err="1"/>
              <a:t>tentang</a:t>
            </a:r>
            <a:r>
              <a:rPr lang="en-US" dirty="0"/>
              <a:t> </a:t>
            </a:r>
            <a:r>
              <a:rPr lang="en-US" dirty="0" err="1"/>
              <a:t>pemantauan</a:t>
            </a:r>
            <a:r>
              <a:rPr lang="en-US" dirty="0"/>
              <a:t> atau monitoring yang </a:t>
            </a:r>
            <a:r>
              <a:rPr lang="en-US" dirty="0" err="1"/>
              <a:t>berbunyi</a:t>
            </a:r>
            <a:r>
              <a:rPr lang="en-US" dirty="0"/>
              <a:t>:</a:t>
            </a:r>
            <a:endParaRPr dirty="0"/>
          </a:p>
        </p:txBody>
      </p:sp>
      <p:grpSp>
        <p:nvGrpSpPr>
          <p:cNvPr id="1135" name="Google Shape;1135;p45"/>
          <p:cNvGrpSpPr/>
          <p:nvPr/>
        </p:nvGrpSpPr>
        <p:grpSpPr>
          <a:xfrm>
            <a:off x="6027614" y="1272692"/>
            <a:ext cx="2378082" cy="3178713"/>
            <a:chOff x="5593226" y="692187"/>
            <a:chExt cx="2812302" cy="3759121"/>
          </a:xfrm>
        </p:grpSpPr>
        <p:sp>
          <p:nvSpPr>
            <p:cNvPr id="1136" name="Google Shape;1136;p4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134;p45">
            <a:extLst>
              <a:ext uri="{FF2B5EF4-FFF2-40B4-BE49-F238E27FC236}">
                <a16:creationId xmlns:a16="http://schemas.microsoft.com/office/drawing/2014/main" id="{DFF02836-D194-4703-B955-9398FABEE7B1}"/>
              </a:ext>
            </a:extLst>
          </p:cNvPr>
          <p:cNvSpPr txBox="1">
            <a:spLocks/>
          </p:cNvSpPr>
          <p:nvPr/>
        </p:nvSpPr>
        <p:spPr>
          <a:xfrm>
            <a:off x="2377440" y="1531775"/>
            <a:ext cx="2819400" cy="90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r">
              <a:buFont typeface="Open Sans"/>
              <a:buNone/>
            </a:pPr>
            <a:r>
              <a:rPr lang="id-ID" sz="1800" dirty="0"/>
              <a:t>	</a:t>
            </a:r>
            <a:endParaRPr lang="ar-AE" sz="1800" dirty="0"/>
          </a:p>
          <a:p>
            <a:pPr marL="0" indent="0" algn="r">
              <a:buFont typeface="Open Sans"/>
              <a:buNone/>
            </a:pPr>
            <a:r>
              <a:rPr lang="ar-AE" sz="1800" dirty="0"/>
              <a:t> مَّا يَلۡفِظُ مِن قَوۡلٍ إِلَّا لَدَيۡهِ رَقِيبٌ عَتِيدٞ</a:t>
            </a:r>
          </a:p>
        </p:txBody>
      </p:sp>
      <p:sp>
        <p:nvSpPr>
          <p:cNvPr id="42" name="Google Shape;1134;p45">
            <a:extLst>
              <a:ext uri="{FF2B5EF4-FFF2-40B4-BE49-F238E27FC236}">
                <a16:creationId xmlns:a16="http://schemas.microsoft.com/office/drawing/2014/main" id="{701910DB-1D7E-45C1-B7C7-0AC31897EC71}"/>
              </a:ext>
            </a:extLst>
          </p:cNvPr>
          <p:cNvSpPr txBox="1">
            <a:spLocks/>
          </p:cNvSpPr>
          <p:nvPr/>
        </p:nvSpPr>
        <p:spPr>
          <a:xfrm>
            <a:off x="191610" y="2334391"/>
            <a:ext cx="5218590" cy="1539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sv-SE" dirty="0"/>
              <a:t>Terjemahnya:</a:t>
            </a:r>
            <a:endParaRPr lang="id-ID" dirty="0"/>
          </a:p>
          <a:p>
            <a:pPr marL="0" indent="0">
              <a:buFont typeface="Open Sans"/>
              <a:buNone/>
            </a:pPr>
            <a:endParaRPr lang="sv-SE" dirty="0"/>
          </a:p>
          <a:p>
            <a:pPr marL="0" indent="0">
              <a:buFont typeface="Open Sans"/>
              <a:buNone/>
            </a:pPr>
            <a:r>
              <a:rPr lang="id-ID" dirty="0"/>
              <a:t>	</a:t>
            </a:r>
            <a:r>
              <a:rPr lang="sv-SE" dirty="0"/>
              <a:t>“Tidak ada kata yang diucapkan</a:t>
            </a:r>
            <a:r>
              <a:rPr lang="id-ID" dirty="0"/>
              <a:t>, melainkan</a:t>
            </a:r>
            <a:r>
              <a:rPr lang="sv-SE" dirty="0"/>
              <a:t> ada di sisinya malaikat pengawas yang selalu siap (</a:t>
            </a:r>
            <a:r>
              <a:rPr lang="id-ID" dirty="0"/>
              <a:t>mencatat</a:t>
            </a:r>
            <a:r>
              <a:rPr lang="sv-SE" dirty="0"/>
              <a:t>)”. (Kementerian Agama RI, 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sp>
        <p:nvSpPr>
          <p:cNvPr id="2975" name="Google Shape;2975;p66"/>
          <p:cNvSpPr txBox="1">
            <a:spLocks noGrp="1"/>
          </p:cNvSpPr>
          <p:nvPr>
            <p:ph type="subTitle" idx="1"/>
          </p:nvPr>
        </p:nvSpPr>
        <p:spPr>
          <a:xfrm>
            <a:off x="3758244" y="161498"/>
            <a:ext cx="5271456" cy="890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Dalam al-Qur’an</a:t>
            </a:r>
            <a:r>
              <a:rPr lang="id-ID" dirty="0"/>
              <a:t> juga</a:t>
            </a:r>
            <a:r>
              <a:rPr lang="en-US" dirty="0"/>
              <a:t> </a:t>
            </a:r>
            <a:r>
              <a:rPr lang="en-US" dirty="0" err="1"/>
              <a:t>telah</a:t>
            </a:r>
            <a:r>
              <a:rPr lang="en-US" dirty="0"/>
              <a:t> </a:t>
            </a:r>
            <a:r>
              <a:rPr lang="en-US" dirty="0" err="1"/>
              <a:t>dijelaskan</a:t>
            </a:r>
            <a:r>
              <a:rPr lang="en-US" dirty="0"/>
              <a:t> </a:t>
            </a:r>
            <a:r>
              <a:rPr lang="en-US" dirty="0" err="1"/>
              <a:t>tentang</a:t>
            </a:r>
            <a:r>
              <a:rPr lang="en-US" dirty="0"/>
              <a:t> </a:t>
            </a:r>
            <a:r>
              <a:rPr lang="en-US" dirty="0" err="1"/>
              <a:t>peramalan</a:t>
            </a:r>
            <a:r>
              <a:rPr lang="en-US" dirty="0"/>
              <a:t> atau </a:t>
            </a:r>
            <a:r>
              <a:rPr lang="en-US" dirty="0" err="1"/>
              <a:t>menduga</a:t>
            </a:r>
            <a:r>
              <a:rPr lang="en-US" dirty="0"/>
              <a:t> </a:t>
            </a:r>
            <a:r>
              <a:rPr lang="en-US" dirty="0" err="1"/>
              <a:t>sesuatu</a:t>
            </a:r>
            <a:r>
              <a:rPr lang="en-US" dirty="0"/>
              <a:t> yang </a:t>
            </a:r>
            <a:r>
              <a:rPr lang="en-US" sz="1600" dirty="0" err="1"/>
              <a:t>belum</a:t>
            </a:r>
            <a:r>
              <a:rPr lang="en-US" dirty="0"/>
              <a:t> </a:t>
            </a:r>
            <a:r>
              <a:rPr lang="en-US" dirty="0" err="1"/>
              <a:t>pernah</a:t>
            </a:r>
            <a:r>
              <a:rPr lang="en-US" dirty="0"/>
              <a:t> </a:t>
            </a:r>
            <a:r>
              <a:rPr lang="en-US" dirty="0" err="1"/>
              <a:t>terjadi</a:t>
            </a:r>
            <a:r>
              <a:rPr lang="en-US" dirty="0"/>
              <a:t> </a:t>
            </a:r>
            <a:r>
              <a:rPr lang="en-US" dirty="0" err="1"/>
              <a:t>sebelumnya</a:t>
            </a:r>
            <a:r>
              <a:rPr lang="en-US" dirty="0"/>
              <a:t>, salah </a:t>
            </a:r>
            <a:r>
              <a:rPr lang="en-US" dirty="0" err="1"/>
              <a:t>satunya</a:t>
            </a:r>
            <a:r>
              <a:rPr lang="en-US" dirty="0"/>
              <a:t> </a:t>
            </a:r>
            <a:r>
              <a:rPr lang="en-US" dirty="0" err="1"/>
              <a:t>terdapat</a:t>
            </a:r>
            <a:r>
              <a:rPr lang="en-US" dirty="0"/>
              <a:t> dalam QS. </a:t>
            </a:r>
            <a:r>
              <a:rPr lang="en-US" dirty="0" err="1"/>
              <a:t>Luqman</a:t>
            </a:r>
            <a:r>
              <a:rPr lang="en-US" dirty="0"/>
              <a:t>/31:34 </a:t>
            </a:r>
            <a:r>
              <a:rPr lang="en-US" dirty="0" err="1"/>
              <a:t>berikut</a:t>
            </a:r>
            <a:r>
              <a:rPr lang="en-US" dirty="0"/>
              <a:t>:</a:t>
            </a:r>
          </a:p>
        </p:txBody>
      </p:sp>
      <p:sp>
        <p:nvSpPr>
          <p:cNvPr id="7" name="Subtitle 6">
            <a:extLst>
              <a:ext uri="{FF2B5EF4-FFF2-40B4-BE49-F238E27FC236}">
                <a16:creationId xmlns:a16="http://schemas.microsoft.com/office/drawing/2014/main" id="{C8CA5218-206F-4939-BF7C-89EAA5B63865}"/>
              </a:ext>
            </a:extLst>
          </p:cNvPr>
          <p:cNvSpPr>
            <a:spLocks noGrp="1"/>
          </p:cNvSpPr>
          <p:nvPr>
            <p:ph type="subTitle" idx="4"/>
          </p:nvPr>
        </p:nvSpPr>
        <p:spPr>
          <a:xfrm>
            <a:off x="3576218" y="748179"/>
            <a:ext cx="5285841" cy="1861636"/>
          </a:xfrm>
        </p:spPr>
        <p:txBody>
          <a:bodyPr/>
          <a:lstStyle/>
          <a:p>
            <a:pPr algn="l">
              <a:lnSpc>
                <a:spcPct val="150000"/>
              </a:lnSpc>
            </a:pPr>
            <a:endParaRPr lang="en-ID" sz="1800" dirty="0"/>
          </a:p>
          <a:p>
            <a:pPr>
              <a:lnSpc>
                <a:spcPct val="150000"/>
              </a:lnSpc>
            </a:pPr>
            <a:r>
              <a:rPr lang="ar-AE" sz="1800" dirty="0"/>
              <a:t>إِنَّ ٱللَّهَ عِندَهُۥ عِلۡمُ ٱلسَّاعَةِ وَيُنَزِّلُ ٱلۡغَيۡثَ وَيَعۡلَمُ مَا فِي ٱلۡأَرۡحَامِۖ وَمَا تَدۡرِي نَفۡسٞ مَّاذَا تَكۡسِبُ غَدٗاۖ وَمَا تَدۡرِي نَفۡسُۢ بِأَيِّ أَرۡضٖ تَمُوتُۚ إِنَّ ٱللَّهَ عَلِيمٌ خَبِيرُۢ </a:t>
            </a:r>
            <a:endParaRPr lang="en-ID" sz="1800" dirty="0"/>
          </a:p>
          <a:p>
            <a:pPr algn="l">
              <a:lnSpc>
                <a:spcPct val="150000"/>
              </a:lnSpc>
            </a:pPr>
            <a:endParaRPr lang="en-ID" dirty="0"/>
          </a:p>
        </p:txBody>
      </p:sp>
      <p:sp>
        <p:nvSpPr>
          <p:cNvPr id="37" name="Google Shape;2975;p66">
            <a:extLst>
              <a:ext uri="{FF2B5EF4-FFF2-40B4-BE49-F238E27FC236}">
                <a16:creationId xmlns:a16="http://schemas.microsoft.com/office/drawing/2014/main" id="{7D9B56C1-FBC6-4B1A-B4C1-5468639E7E70}"/>
              </a:ext>
            </a:extLst>
          </p:cNvPr>
          <p:cNvSpPr txBox="1">
            <a:spLocks/>
          </p:cNvSpPr>
          <p:nvPr/>
        </p:nvSpPr>
        <p:spPr>
          <a:xfrm>
            <a:off x="3674424" y="2358494"/>
            <a:ext cx="5271456" cy="2349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r>
              <a:rPr lang="en-US" dirty="0" err="1"/>
              <a:t>Terjemahnya</a:t>
            </a:r>
            <a:r>
              <a:rPr lang="en-US" dirty="0"/>
              <a:t> :</a:t>
            </a:r>
          </a:p>
          <a:p>
            <a:pPr marL="0" indent="0" algn="l"/>
            <a:r>
              <a:rPr lang="id-ID" dirty="0"/>
              <a:t>	</a:t>
            </a:r>
          </a:p>
          <a:p>
            <a:pPr marL="0" indent="0" algn="l"/>
            <a:r>
              <a:rPr lang="id-ID" dirty="0"/>
              <a:t>	</a:t>
            </a:r>
            <a:r>
              <a:rPr lang="en-US" dirty="0"/>
              <a:t>“</a:t>
            </a:r>
            <a:r>
              <a:rPr lang="en-US" dirty="0" err="1"/>
              <a:t>Sesungguhnya</a:t>
            </a:r>
            <a:r>
              <a:rPr lang="en-US" dirty="0"/>
              <a:t> Allah </a:t>
            </a:r>
            <a:r>
              <a:rPr lang="en-US" dirty="0" err="1"/>
              <a:t>memiliki</a:t>
            </a:r>
            <a:r>
              <a:rPr lang="en-US" dirty="0"/>
              <a:t> </a:t>
            </a:r>
            <a:r>
              <a:rPr lang="en-US" dirty="0" err="1"/>
              <a:t>pengetahuan</a:t>
            </a:r>
            <a:r>
              <a:rPr lang="en-US" dirty="0"/>
              <a:t> </a:t>
            </a:r>
            <a:r>
              <a:rPr lang="en-US" dirty="0" err="1"/>
              <a:t>tentang</a:t>
            </a:r>
            <a:r>
              <a:rPr lang="en-US" dirty="0"/>
              <a:t> </a:t>
            </a:r>
            <a:r>
              <a:rPr lang="en-US" dirty="0" err="1"/>
              <a:t>hari</a:t>
            </a:r>
            <a:r>
              <a:rPr lang="en-US" dirty="0"/>
              <a:t> </a:t>
            </a:r>
            <a:r>
              <a:rPr lang="en-US" dirty="0" err="1"/>
              <a:t>Kiamat</a:t>
            </a:r>
            <a:r>
              <a:rPr lang="en-US" dirty="0"/>
              <a:t>, </a:t>
            </a:r>
            <a:r>
              <a:rPr lang="en-US" dirty="0" err="1"/>
              <a:t>menurunkan</a:t>
            </a:r>
            <a:r>
              <a:rPr lang="en-US" dirty="0"/>
              <a:t> </a:t>
            </a:r>
            <a:r>
              <a:rPr lang="en-US" dirty="0" err="1"/>
              <a:t>hujan</a:t>
            </a:r>
            <a:r>
              <a:rPr lang="en-US" dirty="0"/>
              <a:t>, dan </a:t>
            </a:r>
            <a:r>
              <a:rPr lang="en-US" dirty="0" err="1"/>
              <a:t>mengetahui</a:t>
            </a:r>
            <a:r>
              <a:rPr lang="en-US" dirty="0"/>
              <a:t> </a:t>
            </a:r>
            <a:r>
              <a:rPr lang="en-US" dirty="0" err="1"/>
              <a:t>apa</a:t>
            </a:r>
            <a:r>
              <a:rPr lang="en-US" dirty="0"/>
              <a:t> yang ada dalam </a:t>
            </a:r>
            <a:r>
              <a:rPr lang="en-US" dirty="0" err="1"/>
              <a:t>rahim</a:t>
            </a:r>
            <a:r>
              <a:rPr lang="en-US" dirty="0"/>
              <a:t>. </a:t>
            </a:r>
            <a:r>
              <a:rPr lang="en-US" dirty="0" err="1"/>
              <a:t>Tidak</a:t>
            </a:r>
            <a:r>
              <a:rPr lang="en-US" dirty="0"/>
              <a:t> ada </a:t>
            </a:r>
            <a:r>
              <a:rPr lang="en-US" dirty="0" err="1"/>
              <a:t>seorang</a:t>
            </a:r>
            <a:r>
              <a:rPr lang="en-US" dirty="0"/>
              <a:t> pun yang dapat </a:t>
            </a:r>
            <a:r>
              <a:rPr lang="en-US" dirty="0" err="1"/>
              <a:t>mengetahui</a:t>
            </a:r>
            <a:r>
              <a:rPr lang="en-US" dirty="0"/>
              <a:t> (dengan </a:t>
            </a:r>
            <a:r>
              <a:rPr lang="en-US" dirty="0" err="1"/>
              <a:t>pasti</a:t>
            </a:r>
            <a:r>
              <a:rPr lang="en-US" dirty="0"/>
              <a:t>) </a:t>
            </a:r>
            <a:r>
              <a:rPr lang="en-US" dirty="0" err="1"/>
              <a:t>apa</a:t>
            </a:r>
            <a:r>
              <a:rPr lang="en-US" dirty="0"/>
              <a:t> yang akan </a:t>
            </a:r>
            <a:r>
              <a:rPr lang="en-US" dirty="0" err="1"/>
              <a:t>dia</a:t>
            </a:r>
            <a:r>
              <a:rPr lang="en-US" dirty="0"/>
              <a:t> </a:t>
            </a:r>
            <a:r>
              <a:rPr lang="en-US" dirty="0" err="1"/>
              <a:t>kerjakan</a:t>
            </a:r>
            <a:r>
              <a:rPr lang="en-US" dirty="0"/>
              <a:t> </a:t>
            </a:r>
            <a:r>
              <a:rPr lang="en-US" dirty="0" err="1"/>
              <a:t>besok</a:t>
            </a:r>
            <a:r>
              <a:rPr lang="en-US" dirty="0"/>
              <a:t>. (</a:t>
            </a:r>
            <a:r>
              <a:rPr lang="en-US" dirty="0" err="1"/>
              <a:t>Begitu</a:t>
            </a:r>
            <a:r>
              <a:rPr lang="en-US" dirty="0"/>
              <a:t> pula,) </a:t>
            </a:r>
            <a:r>
              <a:rPr lang="en-US" dirty="0" err="1"/>
              <a:t>tidak</a:t>
            </a:r>
            <a:r>
              <a:rPr lang="en-US" dirty="0"/>
              <a:t> ada </a:t>
            </a:r>
            <a:r>
              <a:rPr lang="en-US" dirty="0" err="1"/>
              <a:t>seorang</a:t>
            </a:r>
            <a:r>
              <a:rPr lang="en-US" dirty="0"/>
              <a:t> pun yang dapat </a:t>
            </a:r>
            <a:r>
              <a:rPr lang="en-US" dirty="0" err="1"/>
              <a:t>mengetahui</a:t>
            </a:r>
            <a:r>
              <a:rPr lang="en-US" dirty="0"/>
              <a:t> di </a:t>
            </a:r>
            <a:r>
              <a:rPr lang="en-US" dirty="0" err="1"/>
              <a:t>bumi</a:t>
            </a:r>
            <a:r>
              <a:rPr lang="en-US" dirty="0"/>
              <a:t> mana </a:t>
            </a:r>
            <a:r>
              <a:rPr lang="en-US" dirty="0" err="1"/>
              <a:t>dia</a:t>
            </a:r>
            <a:r>
              <a:rPr lang="en-US" dirty="0"/>
              <a:t> akan </a:t>
            </a:r>
            <a:r>
              <a:rPr lang="en-US" dirty="0" err="1"/>
              <a:t>mati</a:t>
            </a:r>
            <a:r>
              <a:rPr lang="en-US" dirty="0"/>
              <a:t>. </a:t>
            </a:r>
            <a:r>
              <a:rPr lang="en-US" dirty="0" err="1"/>
              <a:t>Sesungguhnya</a:t>
            </a:r>
            <a:r>
              <a:rPr lang="en-US" dirty="0"/>
              <a:t> Allah </a:t>
            </a:r>
            <a:r>
              <a:rPr lang="en-US" dirty="0" err="1"/>
              <a:t>maha</a:t>
            </a:r>
            <a:r>
              <a:rPr lang="en-US" dirty="0"/>
              <a:t> </a:t>
            </a:r>
            <a:r>
              <a:rPr lang="en-US" dirty="0" err="1"/>
              <a:t>mengetahui</a:t>
            </a:r>
            <a:r>
              <a:rPr lang="en-US" dirty="0"/>
              <a:t> </a:t>
            </a:r>
            <a:r>
              <a:rPr lang="en-US" dirty="0" err="1"/>
              <a:t>lagi</a:t>
            </a:r>
            <a:r>
              <a:rPr lang="en-US" dirty="0"/>
              <a:t> </a:t>
            </a:r>
            <a:r>
              <a:rPr lang="en-US" dirty="0" err="1"/>
              <a:t>maha</a:t>
            </a:r>
            <a:r>
              <a:rPr lang="en-US" dirty="0"/>
              <a:t> </a:t>
            </a:r>
            <a:r>
              <a:rPr lang="en-US" dirty="0" err="1"/>
              <a:t>teliti</a:t>
            </a:r>
            <a:r>
              <a:rPr lang="en-US" dirty="0"/>
              <a:t>.”</a:t>
            </a:r>
          </a:p>
        </p:txBody>
      </p:sp>
      <p:grpSp>
        <p:nvGrpSpPr>
          <p:cNvPr id="10" name="Group 9">
            <a:extLst>
              <a:ext uri="{FF2B5EF4-FFF2-40B4-BE49-F238E27FC236}">
                <a16:creationId xmlns:a16="http://schemas.microsoft.com/office/drawing/2014/main" id="{52A259C9-3D0F-41F7-94D3-056D9D77EA97}"/>
              </a:ext>
            </a:extLst>
          </p:cNvPr>
          <p:cNvGrpSpPr/>
          <p:nvPr/>
        </p:nvGrpSpPr>
        <p:grpSpPr>
          <a:xfrm>
            <a:off x="0" y="602165"/>
            <a:ext cx="3758243" cy="4341541"/>
            <a:chOff x="684683" y="1608323"/>
            <a:chExt cx="1741683" cy="1744095"/>
          </a:xfrm>
        </p:grpSpPr>
        <p:sp>
          <p:nvSpPr>
            <p:cNvPr id="40" name="Google Shape;3534;p77">
              <a:extLst>
                <a:ext uri="{FF2B5EF4-FFF2-40B4-BE49-F238E27FC236}">
                  <a16:creationId xmlns:a16="http://schemas.microsoft.com/office/drawing/2014/main" id="{9B56EC9B-2D25-41C8-B2A3-238C4E84AF96}"/>
                </a:ext>
              </a:extLst>
            </p:cNvPr>
            <p:cNvSpPr/>
            <p:nvPr/>
          </p:nvSpPr>
          <p:spPr>
            <a:xfrm>
              <a:off x="684683" y="2358494"/>
              <a:ext cx="1086723" cy="192304"/>
            </a:xfrm>
            <a:custGeom>
              <a:avLst/>
              <a:gdLst/>
              <a:ahLst/>
              <a:cxnLst/>
              <a:rect l="l" t="t" r="r" b="b"/>
              <a:pathLst>
                <a:path w="13732" h="2430" extrusionOk="0">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4;p77">
              <a:extLst>
                <a:ext uri="{FF2B5EF4-FFF2-40B4-BE49-F238E27FC236}">
                  <a16:creationId xmlns:a16="http://schemas.microsoft.com/office/drawing/2014/main" id="{B7208B32-83C6-4BD1-BA33-4CAB34EE5B58}"/>
                </a:ext>
              </a:extLst>
            </p:cNvPr>
            <p:cNvSpPr/>
            <p:nvPr/>
          </p:nvSpPr>
          <p:spPr>
            <a:xfrm>
              <a:off x="989849" y="3312137"/>
              <a:ext cx="761466" cy="40281"/>
            </a:xfrm>
            <a:custGeom>
              <a:avLst/>
              <a:gdLst/>
              <a:ahLst/>
              <a:cxnLst/>
              <a:rect l="l" t="t" r="r" b="b"/>
              <a:pathLst>
                <a:path w="9622" h="509" extrusionOk="0">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5;p77">
              <a:extLst>
                <a:ext uri="{FF2B5EF4-FFF2-40B4-BE49-F238E27FC236}">
                  <a16:creationId xmlns:a16="http://schemas.microsoft.com/office/drawing/2014/main" id="{17E8828C-47F6-4E87-A3CB-7C830DF770E8}"/>
                </a:ext>
              </a:extLst>
            </p:cNvPr>
            <p:cNvSpPr/>
            <p:nvPr/>
          </p:nvSpPr>
          <p:spPr>
            <a:xfrm>
              <a:off x="1204083" y="3226033"/>
              <a:ext cx="46059" cy="74627"/>
            </a:xfrm>
            <a:custGeom>
              <a:avLst/>
              <a:gdLst/>
              <a:ahLst/>
              <a:cxnLst/>
              <a:rect l="l" t="t" r="r" b="b"/>
              <a:pathLst>
                <a:path w="582" h="943" extrusionOk="0">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96;p77">
              <a:extLst>
                <a:ext uri="{FF2B5EF4-FFF2-40B4-BE49-F238E27FC236}">
                  <a16:creationId xmlns:a16="http://schemas.microsoft.com/office/drawing/2014/main" id="{AE6330B9-6597-47C3-833F-C737A8C1D11D}"/>
                </a:ext>
              </a:extLst>
            </p:cNvPr>
            <p:cNvSpPr/>
            <p:nvPr/>
          </p:nvSpPr>
          <p:spPr>
            <a:xfrm>
              <a:off x="1120114" y="3282775"/>
              <a:ext cx="130974" cy="50490"/>
            </a:xfrm>
            <a:custGeom>
              <a:avLst/>
              <a:gdLst/>
              <a:ahLst/>
              <a:cxnLst/>
              <a:rect l="l" t="t" r="r" b="b"/>
              <a:pathLst>
                <a:path w="1655" h="638" extrusionOk="0">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97;p77">
              <a:extLst>
                <a:ext uri="{FF2B5EF4-FFF2-40B4-BE49-F238E27FC236}">
                  <a16:creationId xmlns:a16="http://schemas.microsoft.com/office/drawing/2014/main" id="{4747D8F1-2B15-4F9E-9711-DE6086A9D9DE}"/>
                </a:ext>
              </a:extLst>
            </p:cNvPr>
            <p:cNvSpPr/>
            <p:nvPr/>
          </p:nvSpPr>
          <p:spPr>
            <a:xfrm>
              <a:off x="1584826" y="3207910"/>
              <a:ext cx="51755" cy="64022"/>
            </a:xfrm>
            <a:custGeom>
              <a:avLst/>
              <a:gdLst/>
              <a:ahLst/>
              <a:cxnLst/>
              <a:rect l="l" t="t" r="r" b="b"/>
              <a:pathLst>
                <a:path w="654" h="809" extrusionOk="0">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98;p77">
              <a:extLst>
                <a:ext uri="{FF2B5EF4-FFF2-40B4-BE49-F238E27FC236}">
                  <a16:creationId xmlns:a16="http://schemas.microsoft.com/office/drawing/2014/main" id="{A6A6FC5B-CBFA-425D-8B7B-CF49C7595B1A}"/>
                </a:ext>
              </a:extLst>
            </p:cNvPr>
            <p:cNvSpPr/>
            <p:nvPr/>
          </p:nvSpPr>
          <p:spPr>
            <a:xfrm>
              <a:off x="1525551" y="3255711"/>
              <a:ext cx="130104" cy="79850"/>
            </a:xfrm>
            <a:custGeom>
              <a:avLst/>
              <a:gdLst/>
              <a:ahLst/>
              <a:cxnLst/>
              <a:rect l="l" t="t" r="r" b="b"/>
              <a:pathLst>
                <a:path w="1644" h="1009" extrusionOk="0">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99;p77">
              <a:extLst>
                <a:ext uri="{FF2B5EF4-FFF2-40B4-BE49-F238E27FC236}">
                  <a16:creationId xmlns:a16="http://schemas.microsoft.com/office/drawing/2014/main" id="{F87501A5-613C-44A9-A233-00E22F992492}"/>
                </a:ext>
              </a:extLst>
            </p:cNvPr>
            <p:cNvSpPr/>
            <p:nvPr/>
          </p:nvSpPr>
          <p:spPr>
            <a:xfrm>
              <a:off x="1199334" y="2331665"/>
              <a:ext cx="255457" cy="257437"/>
            </a:xfrm>
            <a:custGeom>
              <a:avLst/>
              <a:gdLst/>
              <a:ahLst/>
              <a:cxnLst/>
              <a:rect l="l" t="t" r="r" b="b"/>
              <a:pathLst>
                <a:path w="3228" h="3253" extrusionOk="0">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0;p77">
              <a:extLst>
                <a:ext uri="{FF2B5EF4-FFF2-40B4-BE49-F238E27FC236}">
                  <a16:creationId xmlns:a16="http://schemas.microsoft.com/office/drawing/2014/main" id="{4CD14537-5D7E-46CF-BD8B-5395D86D0879}"/>
                </a:ext>
              </a:extLst>
            </p:cNvPr>
            <p:cNvSpPr/>
            <p:nvPr/>
          </p:nvSpPr>
          <p:spPr>
            <a:xfrm>
              <a:off x="1341865" y="2827086"/>
              <a:ext cx="287034" cy="416266"/>
            </a:xfrm>
            <a:custGeom>
              <a:avLst/>
              <a:gdLst/>
              <a:ahLst/>
              <a:cxnLst/>
              <a:rect l="l" t="t" r="r" b="b"/>
              <a:pathLst>
                <a:path w="3627" h="5260" extrusionOk="0">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1;p77">
              <a:extLst>
                <a:ext uri="{FF2B5EF4-FFF2-40B4-BE49-F238E27FC236}">
                  <a16:creationId xmlns:a16="http://schemas.microsoft.com/office/drawing/2014/main" id="{225406DD-5FA4-48D8-BE84-66875FF11551}"/>
                </a:ext>
              </a:extLst>
            </p:cNvPr>
            <p:cNvSpPr/>
            <p:nvPr/>
          </p:nvSpPr>
          <p:spPr>
            <a:xfrm>
              <a:off x="1233761" y="2392367"/>
              <a:ext cx="201802" cy="522945"/>
            </a:xfrm>
            <a:custGeom>
              <a:avLst/>
              <a:gdLst/>
              <a:ahLst/>
              <a:cxnLst/>
              <a:rect l="l" t="t" r="r" b="b"/>
              <a:pathLst>
                <a:path w="2550" h="6608" extrusionOk="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2;p77">
              <a:extLst>
                <a:ext uri="{FF2B5EF4-FFF2-40B4-BE49-F238E27FC236}">
                  <a16:creationId xmlns:a16="http://schemas.microsoft.com/office/drawing/2014/main" id="{43DD9D73-B9E3-4C77-8006-64E1271F7170}"/>
                </a:ext>
              </a:extLst>
            </p:cNvPr>
            <p:cNvSpPr/>
            <p:nvPr/>
          </p:nvSpPr>
          <p:spPr>
            <a:xfrm>
              <a:off x="1386817" y="2790840"/>
              <a:ext cx="99556" cy="106282"/>
            </a:xfrm>
            <a:custGeom>
              <a:avLst/>
              <a:gdLst/>
              <a:ahLst/>
              <a:cxnLst/>
              <a:rect l="l" t="t" r="r" b="b"/>
              <a:pathLst>
                <a:path w="1258" h="1343" extrusionOk="0">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3;p77">
              <a:extLst>
                <a:ext uri="{FF2B5EF4-FFF2-40B4-BE49-F238E27FC236}">
                  <a16:creationId xmlns:a16="http://schemas.microsoft.com/office/drawing/2014/main" id="{DED51B44-08A2-4BA0-88BC-C599EF119D47}"/>
                </a:ext>
              </a:extLst>
            </p:cNvPr>
            <p:cNvSpPr/>
            <p:nvPr/>
          </p:nvSpPr>
          <p:spPr>
            <a:xfrm>
              <a:off x="1313137" y="2514401"/>
              <a:ext cx="253557" cy="703141"/>
            </a:xfrm>
            <a:custGeom>
              <a:avLst/>
              <a:gdLst/>
              <a:ahLst/>
              <a:cxnLst/>
              <a:rect l="l" t="t" r="r" b="b"/>
              <a:pathLst>
                <a:path w="3204" h="8885" extrusionOk="0">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4;p77">
              <a:extLst>
                <a:ext uri="{FF2B5EF4-FFF2-40B4-BE49-F238E27FC236}">
                  <a16:creationId xmlns:a16="http://schemas.microsoft.com/office/drawing/2014/main" id="{EDF6DF9C-438F-498D-A24E-02C821B0BF4F}"/>
                </a:ext>
              </a:extLst>
            </p:cNvPr>
            <p:cNvSpPr/>
            <p:nvPr/>
          </p:nvSpPr>
          <p:spPr>
            <a:xfrm>
              <a:off x="1172607" y="2445037"/>
              <a:ext cx="125037" cy="832243"/>
            </a:xfrm>
            <a:custGeom>
              <a:avLst/>
              <a:gdLst/>
              <a:ahLst/>
              <a:cxnLst/>
              <a:rect l="l" t="t" r="r" b="b"/>
              <a:pathLst>
                <a:path w="1580" h="6556" extrusionOk="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05;p77">
              <a:extLst>
                <a:ext uri="{FF2B5EF4-FFF2-40B4-BE49-F238E27FC236}">
                  <a16:creationId xmlns:a16="http://schemas.microsoft.com/office/drawing/2014/main" id="{BD51910D-7983-463F-817C-CC0E1B856D95}"/>
                </a:ext>
              </a:extLst>
            </p:cNvPr>
            <p:cNvSpPr/>
            <p:nvPr/>
          </p:nvSpPr>
          <p:spPr>
            <a:xfrm>
              <a:off x="1183030" y="2411201"/>
              <a:ext cx="228235" cy="447526"/>
            </a:xfrm>
            <a:custGeom>
              <a:avLst/>
              <a:gdLst/>
              <a:ahLst/>
              <a:cxnLst/>
              <a:rect l="l" t="t" r="r" b="b"/>
              <a:pathLst>
                <a:path w="2884" h="5655" extrusionOk="0">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06;p77">
              <a:extLst>
                <a:ext uri="{FF2B5EF4-FFF2-40B4-BE49-F238E27FC236}">
                  <a16:creationId xmlns:a16="http://schemas.microsoft.com/office/drawing/2014/main" id="{B082A115-7C99-4CF5-937F-73582307E25C}"/>
                </a:ext>
              </a:extLst>
            </p:cNvPr>
            <p:cNvSpPr/>
            <p:nvPr/>
          </p:nvSpPr>
          <p:spPr>
            <a:xfrm>
              <a:off x="1262159" y="2795504"/>
              <a:ext cx="23030" cy="109924"/>
            </a:xfrm>
            <a:custGeom>
              <a:avLst/>
              <a:gdLst/>
              <a:ahLst/>
              <a:cxnLst/>
              <a:rect l="l" t="t" r="r" b="b"/>
              <a:pathLst>
                <a:path w="291" h="1389" extrusionOk="0">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07;p77">
              <a:extLst>
                <a:ext uri="{FF2B5EF4-FFF2-40B4-BE49-F238E27FC236}">
                  <a16:creationId xmlns:a16="http://schemas.microsoft.com/office/drawing/2014/main" id="{A9C6B17B-B822-4614-B4EA-132A5CC0B797}"/>
                </a:ext>
              </a:extLst>
            </p:cNvPr>
            <p:cNvSpPr/>
            <p:nvPr/>
          </p:nvSpPr>
          <p:spPr>
            <a:xfrm>
              <a:off x="968797" y="2143787"/>
              <a:ext cx="46771" cy="28014"/>
            </a:xfrm>
            <a:custGeom>
              <a:avLst/>
              <a:gdLst/>
              <a:ahLst/>
              <a:cxnLst/>
              <a:rect l="l" t="t" r="r" b="b"/>
              <a:pathLst>
                <a:path w="591" h="354" extrusionOk="0">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8;p77">
              <a:extLst>
                <a:ext uri="{FF2B5EF4-FFF2-40B4-BE49-F238E27FC236}">
                  <a16:creationId xmlns:a16="http://schemas.microsoft.com/office/drawing/2014/main" id="{37EBF059-7781-46D0-A57A-1C75D0CA52DB}"/>
                </a:ext>
              </a:extLst>
            </p:cNvPr>
            <p:cNvSpPr/>
            <p:nvPr/>
          </p:nvSpPr>
          <p:spPr>
            <a:xfrm>
              <a:off x="957322" y="2125030"/>
              <a:ext cx="128282" cy="51124"/>
            </a:xfrm>
            <a:custGeom>
              <a:avLst/>
              <a:gdLst/>
              <a:ahLst/>
              <a:cxnLst/>
              <a:rect l="l" t="t" r="r" b="b"/>
              <a:pathLst>
                <a:path w="1621" h="646" extrusionOk="0">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09;p77">
              <a:extLst>
                <a:ext uri="{FF2B5EF4-FFF2-40B4-BE49-F238E27FC236}">
                  <a16:creationId xmlns:a16="http://schemas.microsoft.com/office/drawing/2014/main" id="{DF15EA30-6DBD-4064-9F14-A4E0EC41AAB6}"/>
                </a:ext>
              </a:extLst>
            </p:cNvPr>
            <p:cNvSpPr/>
            <p:nvPr/>
          </p:nvSpPr>
          <p:spPr>
            <a:xfrm>
              <a:off x="1036701" y="2086806"/>
              <a:ext cx="198083" cy="73044"/>
            </a:xfrm>
            <a:custGeom>
              <a:avLst/>
              <a:gdLst/>
              <a:ahLst/>
              <a:cxnLst/>
              <a:rect l="l" t="t" r="r" b="b"/>
              <a:pathLst>
                <a:path w="2503" h="923" extrusionOk="0">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0;p77">
              <a:extLst>
                <a:ext uri="{FF2B5EF4-FFF2-40B4-BE49-F238E27FC236}">
                  <a16:creationId xmlns:a16="http://schemas.microsoft.com/office/drawing/2014/main" id="{AA8FC04B-6616-40CE-BF08-4DD33F02A7A9}"/>
                </a:ext>
              </a:extLst>
            </p:cNvPr>
            <p:cNvSpPr/>
            <p:nvPr/>
          </p:nvSpPr>
          <p:spPr>
            <a:xfrm>
              <a:off x="814789" y="1924408"/>
              <a:ext cx="99556" cy="236384"/>
            </a:xfrm>
            <a:custGeom>
              <a:avLst/>
              <a:gdLst/>
              <a:ahLst/>
              <a:cxnLst/>
              <a:rect l="l" t="t" r="r" b="b"/>
              <a:pathLst>
                <a:path w="1258" h="2987" extrusionOk="0">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1;p77">
              <a:extLst>
                <a:ext uri="{FF2B5EF4-FFF2-40B4-BE49-F238E27FC236}">
                  <a16:creationId xmlns:a16="http://schemas.microsoft.com/office/drawing/2014/main" id="{F258542E-E229-488B-98D0-FF95B8656042}"/>
                </a:ext>
              </a:extLst>
            </p:cNvPr>
            <p:cNvSpPr/>
            <p:nvPr/>
          </p:nvSpPr>
          <p:spPr>
            <a:xfrm>
              <a:off x="907542" y="2175760"/>
              <a:ext cx="267012" cy="19231"/>
            </a:xfrm>
            <a:custGeom>
              <a:avLst/>
              <a:gdLst/>
              <a:ahLst/>
              <a:cxnLst/>
              <a:rect l="l" t="t" r="r" b="b"/>
              <a:pathLst>
                <a:path w="3374" h="243" extrusionOk="0">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2;p77">
              <a:extLst>
                <a:ext uri="{FF2B5EF4-FFF2-40B4-BE49-F238E27FC236}">
                  <a16:creationId xmlns:a16="http://schemas.microsoft.com/office/drawing/2014/main" id="{0B13AE40-8F4F-4B2E-8446-54D3F1AD7EE4}"/>
                </a:ext>
              </a:extLst>
            </p:cNvPr>
            <p:cNvSpPr/>
            <p:nvPr/>
          </p:nvSpPr>
          <p:spPr>
            <a:xfrm>
              <a:off x="1189756" y="2086806"/>
              <a:ext cx="45029" cy="72808"/>
            </a:xfrm>
            <a:custGeom>
              <a:avLst/>
              <a:gdLst/>
              <a:ahLst/>
              <a:cxnLst/>
              <a:rect l="l" t="t" r="r" b="b"/>
              <a:pathLst>
                <a:path w="569" h="920" extrusionOk="0">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3;p77">
              <a:extLst>
                <a:ext uri="{FF2B5EF4-FFF2-40B4-BE49-F238E27FC236}">
                  <a16:creationId xmlns:a16="http://schemas.microsoft.com/office/drawing/2014/main" id="{99D5F147-F1EC-48AC-AA25-F14EB831F673}"/>
                </a:ext>
              </a:extLst>
            </p:cNvPr>
            <p:cNvSpPr/>
            <p:nvPr/>
          </p:nvSpPr>
          <p:spPr>
            <a:xfrm>
              <a:off x="1174483" y="1879221"/>
              <a:ext cx="286084" cy="581902"/>
            </a:xfrm>
            <a:custGeom>
              <a:avLst/>
              <a:gdLst/>
              <a:ahLst/>
              <a:cxnLst/>
              <a:rect l="l" t="t" r="r" b="b"/>
              <a:pathLst>
                <a:path w="3615" h="7353" extrusionOk="0">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4;p77">
              <a:extLst>
                <a:ext uri="{FF2B5EF4-FFF2-40B4-BE49-F238E27FC236}">
                  <a16:creationId xmlns:a16="http://schemas.microsoft.com/office/drawing/2014/main" id="{7ADA4821-08E1-46AC-B524-D0D376D4A880}"/>
                </a:ext>
              </a:extLst>
            </p:cNvPr>
            <p:cNvSpPr/>
            <p:nvPr/>
          </p:nvSpPr>
          <p:spPr>
            <a:xfrm>
              <a:off x="1187859" y="1960973"/>
              <a:ext cx="181779" cy="301990"/>
            </a:xfrm>
            <a:custGeom>
              <a:avLst/>
              <a:gdLst/>
              <a:ahLst/>
              <a:cxnLst/>
              <a:rect l="l" t="t" r="r" b="b"/>
              <a:pathLst>
                <a:path w="2297" h="3816" extrusionOk="0">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15;p77">
              <a:extLst>
                <a:ext uri="{FF2B5EF4-FFF2-40B4-BE49-F238E27FC236}">
                  <a16:creationId xmlns:a16="http://schemas.microsoft.com/office/drawing/2014/main" id="{AFF4EA35-151E-4E4F-9DF8-0E987FBEE2EC}"/>
                </a:ext>
              </a:extLst>
            </p:cNvPr>
            <p:cNvSpPr/>
            <p:nvPr/>
          </p:nvSpPr>
          <p:spPr>
            <a:xfrm>
              <a:off x="1373442" y="2451246"/>
              <a:ext cx="66079" cy="99556"/>
            </a:xfrm>
            <a:custGeom>
              <a:avLst/>
              <a:gdLst/>
              <a:ahLst/>
              <a:cxnLst/>
              <a:rect l="l" t="t" r="r" b="b"/>
              <a:pathLst>
                <a:path w="835" h="1258" extrusionOk="0">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16;p77">
              <a:extLst>
                <a:ext uri="{FF2B5EF4-FFF2-40B4-BE49-F238E27FC236}">
                  <a16:creationId xmlns:a16="http://schemas.microsoft.com/office/drawing/2014/main" id="{A0544DF2-D58D-4C00-AEED-9CF3B5FAB543}"/>
                </a:ext>
              </a:extLst>
            </p:cNvPr>
            <p:cNvSpPr/>
            <p:nvPr/>
          </p:nvSpPr>
          <p:spPr>
            <a:xfrm>
              <a:off x="894801" y="2173069"/>
              <a:ext cx="128440" cy="44634"/>
            </a:xfrm>
            <a:custGeom>
              <a:avLst/>
              <a:gdLst/>
              <a:ahLst/>
              <a:cxnLst/>
              <a:rect l="l" t="t" r="r" b="b"/>
              <a:pathLst>
                <a:path w="1623" h="564" extrusionOk="0">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17;p77">
              <a:extLst>
                <a:ext uri="{FF2B5EF4-FFF2-40B4-BE49-F238E27FC236}">
                  <a16:creationId xmlns:a16="http://schemas.microsoft.com/office/drawing/2014/main" id="{F417AB0C-A62B-4360-9532-A6DF2CAE01B6}"/>
                </a:ext>
              </a:extLst>
            </p:cNvPr>
            <p:cNvSpPr/>
            <p:nvPr/>
          </p:nvSpPr>
          <p:spPr>
            <a:xfrm>
              <a:off x="989849" y="1946806"/>
              <a:ext cx="379782" cy="297955"/>
            </a:xfrm>
            <a:custGeom>
              <a:avLst/>
              <a:gdLst/>
              <a:ahLst/>
              <a:cxnLst/>
              <a:rect l="l" t="t" r="r" b="b"/>
              <a:pathLst>
                <a:path w="4799" h="3765" extrusionOk="0">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18;p77">
              <a:extLst>
                <a:ext uri="{FF2B5EF4-FFF2-40B4-BE49-F238E27FC236}">
                  <a16:creationId xmlns:a16="http://schemas.microsoft.com/office/drawing/2014/main" id="{BECB73B0-C9BF-4606-971A-8085A1411764}"/>
                </a:ext>
              </a:extLst>
            </p:cNvPr>
            <p:cNvSpPr/>
            <p:nvPr/>
          </p:nvSpPr>
          <p:spPr>
            <a:xfrm>
              <a:off x="1180181" y="1678282"/>
              <a:ext cx="194284" cy="204651"/>
            </a:xfrm>
            <a:custGeom>
              <a:avLst/>
              <a:gdLst/>
              <a:ahLst/>
              <a:cxnLst/>
              <a:rect l="l" t="t" r="r" b="b"/>
              <a:pathLst>
                <a:path w="2455" h="2586" extrusionOk="0">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19;p77">
              <a:extLst>
                <a:ext uri="{FF2B5EF4-FFF2-40B4-BE49-F238E27FC236}">
                  <a16:creationId xmlns:a16="http://schemas.microsoft.com/office/drawing/2014/main" id="{ED31FB14-4D81-486B-90EF-E91E50182B1E}"/>
                </a:ext>
              </a:extLst>
            </p:cNvPr>
            <p:cNvSpPr/>
            <p:nvPr/>
          </p:nvSpPr>
          <p:spPr>
            <a:xfrm>
              <a:off x="1113230" y="1608323"/>
              <a:ext cx="284185" cy="225147"/>
            </a:xfrm>
            <a:custGeom>
              <a:avLst/>
              <a:gdLst/>
              <a:ahLst/>
              <a:cxnLst/>
              <a:rect l="l" t="t" r="r" b="b"/>
              <a:pathLst>
                <a:path w="3591" h="2845" extrusionOk="0">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20;p77">
              <a:extLst>
                <a:ext uri="{FF2B5EF4-FFF2-40B4-BE49-F238E27FC236}">
                  <a16:creationId xmlns:a16="http://schemas.microsoft.com/office/drawing/2014/main" id="{3B3008FF-0EB9-479E-8FF3-280D44F4734D}"/>
                </a:ext>
              </a:extLst>
            </p:cNvPr>
            <p:cNvSpPr/>
            <p:nvPr/>
          </p:nvSpPr>
          <p:spPr>
            <a:xfrm>
              <a:off x="1276575" y="1822792"/>
              <a:ext cx="94016" cy="88082"/>
            </a:xfrm>
            <a:custGeom>
              <a:avLst/>
              <a:gdLst/>
              <a:ahLst/>
              <a:cxnLst/>
              <a:rect l="l" t="t" r="r" b="b"/>
              <a:pathLst>
                <a:path w="1188" h="1113" extrusionOk="0">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21;p77">
              <a:extLst>
                <a:ext uri="{FF2B5EF4-FFF2-40B4-BE49-F238E27FC236}">
                  <a16:creationId xmlns:a16="http://schemas.microsoft.com/office/drawing/2014/main" id="{98B83EC9-278C-457B-BE3C-BFB0FE307BFE}"/>
                </a:ext>
              </a:extLst>
            </p:cNvPr>
            <p:cNvSpPr/>
            <p:nvPr/>
          </p:nvSpPr>
          <p:spPr>
            <a:xfrm>
              <a:off x="1294064" y="1868694"/>
              <a:ext cx="80404" cy="47957"/>
            </a:xfrm>
            <a:custGeom>
              <a:avLst/>
              <a:gdLst/>
              <a:ahLst/>
              <a:cxnLst/>
              <a:rect l="l" t="t" r="r" b="b"/>
              <a:pathLst>
                <a:path w="1016" h="606" extrusionOk="0">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22;p77">
              <a:extLst>
                <a:ext uri="{FF2B5EF4-FFF2-40B4-BE49-F238E27FC236}">
                  <a16:creationId xmlns:a16="http://schemas.microsoft.com/office/drawing/2014/main" id="{F82841DA-A9CA-4B8E-9E59-7B080FD885A6}"/>
                </a:ext>
              </a:extLst>
            </p:cNvPr>
            <p:cNvSpPr/>
            <p:nvPr/>
          </p:nvSpPr>
          <p:spPr>
            <a:xfrm>
              <a:off x="1191656" y="1792167"/>
              <a:ext cx="26906" cy="47483"/>
            </a:xfrm>
            <a:custGeom>
              <a:avLst/>
              <a:gdLst/>
              <a:ahLst/>
              <a:cxnLst/>
              <a:rect l="l" t="t" r="r" b="b"/>
              <a:pathLst>
                <a:path w="340" h="600" extrusionOk="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65;p77">
              <a:extLst>
                <a:ext uri="{FF2B5EF4-FFF2-40B4-BE49-F238E27FC236}">
                  <a16:creationId xmlns:a16="http://schemas.microsoft.com/office/drawing/2014/main" id="{175C149C-C637-4CFC-8F62-182C764A1177}"/>
                </a:ext>
              </a:extLst>
            </p:cNvPr>
            <p:cNvSpPr/>
            <p:nvPr/>
          </p:nvSpPr>
          <p:spPr>
            <a:xfrm>
              <a:off x="1792412" y="3311188"/>
              <a:ext cx="392207" cy="41230"/>
            </a:xfrm>
            <a:custGeom>
              <a:avLst/>
              <a:gdLst/>
              <a:ahLst/>
              <a:cxnLst/>
              <a:rect l="l" t="t" r="r" b="b"/>
              <a:pathLst>
                <a:path w="4956" h="521" extrusionOk="0">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66;p77">
              <a:extLst>
                <a:ext uri="{FF2B5EF4-FFF2-40B4-BE49-F238E27FC236}">
                  <a16:creationId xmlns:a16="http://schemas.microsoft.com/office/drawing/2014/main" id="{9A1A803D-897C-4612-8CDF-D0BDCDA3C554}"/>
                </a:ext>
              </a:extLst>
            </p:cNvPr>
            <p:cNvSpPr/>
            <p:nvPr/>
          </p:nvSpPr>
          <p:spPr>
            <a:xfrm>
              <a:off x="1653680" y="2891110"/>
              <a:ext cx="294710" cy="179090"/>
            </a:xfrm>
            <a:custGeom>
              <a:avLst/>
              <a:gdLst/>
              <a:ahLst/>
              <a:cxnLst/>
              <a:rect l="l" t="t" r="r" b="b"/>
              <a:pathLst>
                <a:path w="3724" h="2263" extrusionOk="0">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67;p77">
              <a:extLst>
                <a:ext uri="{FF2B5EF4-FFF2-40B4-BE49-F238E27FC236}">
                  <a16:creationId xmlns:a16="http://schemas.microsoft.com/office/drawing/2014/main" id="{B85F9A9A-C20B-4179-8E03-F2439D92D9D7}"/>
                </a:ext>
              </a:extLst>
            </p:cNvPr>
            <p:cNvSpPr/>
            <p:nvPr/>
          </p:nvSpPr>
          <p:spPr>
            <a:xfrm>
              <a:off x="1653680" y="2887469"/>
              <a:ext cx="294710" cy="182729"/>
            </a:xfrm>
            <a:custGeom>
              <a:avLst/>
              <a:gdLst/>
              <a:ahLst/>
              <a:cxnLst/>
              <a:rect l="l" t="t" r="r" b="b"/>
              <a:pathLst>
                <a:path w="3724" h="2309" extrusionOk="0">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68;p77">
              <a:extLst>
                <a:ext uri="{FF2B5EF4-FFF2-40B4-BE49-F238E27FC236}">
                  <a16:creationId xmlns:a16="http://schemas.microsoft.com/office/drawing/2014/main" id="{1A78E637-D993-4CCA-8D89-6742B6A35D1D}"/>
                </a:ext>
              </a:extLst>
            </p:cNvPr>
            <p:cNvSpPr/>
            <p:nvPr/>
          </p:nvSpPr>
          <p:spPr>
            <a:xfrm>
              <a:off x="1848840" y="2747788"/>
              <a:ext cx="117757" cy="321459"/>
            </a:xfrm>
            <a:custGeom>
              <a:avLst/>
              <a:gdLst/>
              <a:ahLst/>
              <a:cxnLst/>
              <a:rect l="l" t="t" r="r" b="b"/>
              <a:pathLst>
                <a:path w="1488" h="4062" extrusionOk="0">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69;p77">
              <a:extLst>
                <a:ext uri="{FF2B5EF4-FFF2-40B4-BE49-F238E27FC236}">
                  <a16:creationId xmlns:a16="http://schemas.microsoft.com/office/drawing/2014/main" id="{E6FB999B-0660-4AC7-A919-0B70DDDC6E8F}"/>
                </a:ext>
              </a:extLst>
            </p:cNvPr>
            <p:cNvSpPr/>
            <p:nvPr/>
          </p:nvSpPr>
          <p:spPr>
            <a:xfrm>
              <a:off x="1805312" y="2716288"/>
              <a:ext cx="50252" cy="37908"/>
            </a:xfrm>
            <a:custGeom>
              <a:avLst/>
              <a:gdLst/>
              <a:ahLst/>
              <a:cxnLst/>
              <a:rect l="l" t="t" r="r" b="b"/>
              <a:pathLst>
                <a:path w="635" h="479" extrusionOk="0">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70;p77">
              <a:extLst>
                <a:ext uri="{FF2B5EF4-FFF2-40B4-BE49-F238E27FC236}">
                  <a16:creationId xmlns:a16="http://schemas.microsoft.com/office/drawing/2014/main" id="{259B6967-FE60-41E2-9D96-309375032DD4}"/>
                </a:ext>
              </a:extLst>
            </p:cNvPr>
            <p:cNvSpPr/>
            <p:nvPr/>
          </p:nvSpPr>
          <p:spPr>
            <a:xfrm>
              <a:off x="1815837" y="2762904"/>
              <a:ext cx="49302" cy="38619"/>
            </a:xfrm>
            <a:custGeom>
              <a:avLst/>
              <a:gdLst/>
              <a:ahLst/>
              <a:cxnLst/>
              <a:rect l="l" t="t" r="r" b="b"/>
              <a:pathLst>
                <a:path w="623" h="488" extrusionOk="0">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71;p77">
              <a:extLst>
                <a:ext uri="{FF2B5EF4-FFF2-40B4-BE49-F238E27FC236}">
                  <a16:creationId xmlns:a16="http://schemas.microsoft.com/office/drawing/2014/main" id="{E514C847-5BA5-4E2C-9742-D1816EB92BAB}"/>
                </a:ext>
              </a:extLst>
            </p:cNvPr>
            <p:cNvSpPr/>
            <p:nvPr/>
          </p:nvSpPr>
          <p:spPr>
            <a:xfrm>
              <a:off x="1864114" y="2726339"/>
              <a:ext cx="50490" cy="37431"/>
            </a:xfrm>
            <a:custGeom>
              <a:avLst/>
              <a:gdLst/>
              <a:ahLst/>
              <a:cxnLst/>
              <a:rect l="l" t="t" r="r" b="b"/>
              <a:pathLst>
                <a:path w="638" h="473" extrusionOk="0">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72;p77">
              <a:extLst>
                <a:ext uri="{FF2B5EF4-FFF2-40B4-BE49-F238E27FC236}">
                  <a16:creationId xmlns:a16="http://schemas.microsoft.com/office/drawing/2014/main" id="{ECE4E1A8-B7A3-46E0-8F05-5C2B023896EB}"/>
                </a:ext>
              </a:extLst>
            </p:cNvPr>
            <p:cNvSpPr/>
            <p:nvPr/>
          </p:nvSpPr>
          <p:spPr>
            <a:xfrm>
              <a:off x="1846229" y="2806352"/>
              <a:ext cx="51440" cy="36562"/>
            </a:xfrm>
            <a:custGeom>
              <a:avLst/>
              <a:gdLst/>
              <a:ahLst/>
              <a:cxnLst/>
              <a:rect l="l" t="t" r="r" b="b"/>
              <a:pathLst>
                <a:path w="650" h="462" extrusionOk="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73;p77">
              <a:extLst>
                <a:ext uri="{FF2B5EF4-FFF2-40B4-BE49-F238E27FC236}">
                  <a16:creationId xmlns:a16="http://schemas.microsoft.com/office/drawing/2014/main" id="{6D1E738A-D52E-4CB0-85DA-B4E598172CDB}"/>
                </a:ext>
              </a:extLst>
            </p:cNvPr>
            <p:cNvSpPr/>
            <p:nvPr/>
          </p:nvSpPr>
          <p:spPr>
            <a:xfrm>
              <a:off x="1896641" y="2773191"/>
              <a:ext cx="55635" cy="36562"/>
            </a:xfrm>
            <a:custGeom>
              <a:avLst/>
              <a:gdLst/>
              <a:ahLst/>
              <a:cxnLst/>
              <a:rect l="l" t="t" r="r" b="b"/>
              <a:pathLst>
                <a:path w="703" h="462" extrusionOk="0">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74;p77">
              <a:extLst>
                <a:ext uri="{FF2B5EF4-FFF2-40B4-BE49-F238E27FC236}">
                  <a16:creationId xmlns:a16="http://schemas.microsoft.com/office/drawing/2014/main" id="{A28C7D6D-7C1D-4B40-A2E4-1CA9C2A1F648}"/>
                </a:ext>
              </a:extLst>
            </p:cNvPr>
            <p:cNvSpPr/>
            <p:nvPr/>
          </p:nvSpPr>
          <p:spPr>
            <a:xfrm>
              <a:off x="1964543" y="2629156"/>
              <a:ext cx="142606" cy="440086"/>
            </a:xfrm>
            <a:custGeom>
              <a:avLst/>
              <a:gdLst/>
              <a:ahLst/>
              <a:cxnLst/>
              <a:rect l="l" t="t" r="r" b="b"/>
              <a:pathLst>
                <a:path w="1802" h="5561" extrusionOk="0">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75;p77">
              <a:extLst>
                <a:ext uri="{FF2B5EF4-FFF2-40B4-BE49-F238E27FC236}">
                  <a16:creationId xmlns:a16="http://schemas.microsoft.com/office/drawing/2014/main" id="{75381765-2854-447D-8990-D58A1F8B323E}"/>
                </a:ext>
              </a:extLst>
            </p:cNvPr>
            <p:cNvSpPr/>
            <p:nvPr/>
          </p:nvSpPr>
          <p:spPr>
            <a:xfrm>
              <a:off x="2099478" y="2584440"/>
              <a:ext cx="64180" cy="53419"/>
            </a:xfrm>
            <a:custGeom>
              <a:avLst/>
              <a:gdLst/>
              <a:ahLst/>
              <a:cxnLst/>
              <a:rect l="l" t="t" r="r" b="b"/>
              <a:pathLst>
                <a:path w="811" h="675" extrusionOk="0">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76;p77">
              <a:extLst>
                <a:ext uri="{FF2B5EF4-FFF2-40B4-BE49-F238E27FC236}">
                  <a16:creationId xmlns:a16="http://schemas.microsoft.com/office/drawing/2014/main" id="{C5F1C491-2838-49AD-B7B4-1CD9C98672FB}"/>
                </a:ext>
              </a:extLst>
            </p:cNvPr>
            <p:cNvSpPr/>
            <p:nvPr/>
          </p:nvSpPr>
          <p:spPr>
            <a:xfrm>
              <a:off x="2088953" y="2649256"/>
              <a:ext cx="68375" cy="49302"/>
            </a:xfrm>
            <a:custGeom>
              <a:avLst/>
              <a:gdLst/>
              <a:ahLst/>
              <a:cxnLst/>
              <a:rect l="l" t="t" r="r" b="b"/>
              <a:pathLst>
                <a:path w="864" h="623" extrusionOk="0">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77;p77">
              <a:extLst>
                <a:ext uri="{FF2B5EF4-FFF2-40B4-BE49-F238E27FC236}">
                  <a16:creationId xmlns:a16="http://schemas.microsoft.com/office/drawing/2014/main" id="{1E91FC0C-64F5-429E-ADE9-47350F2455CF}"/>
                </a:ext>
              </a:extLst>
            </p:cNvPr>
            <p:cNvSpPr/>
            <p:nvPr/>
          </p:nvSpPr>
          <p:spPr>
            <a:xfrm>
              <a:off x="2019388" y="2605493"/>
              <a:ext cx="70590" cy="47641"/>
            </a:xfrm>
            <a:custGeom>
              <a:avLst/>
              <a:gdLst/>
              <a:ahLst/>
              <a:cxnLst/>
              <a:rect l="l" t="t" r="r" b="b"/>
              <a:pathLst>
                <a:path w="892" h="602" extrusionOk="0">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78;p77">
              <a:extLst>
                <a:ext uri="{FF2B5EF4-FFF2-40B4-BE49-F238E27FC236}">
                  <a16:creationId xmlns:a16="http://schemas.microsoft.com/office/drawing/2014/main" id="{E58E9D85-3DE8-4F35-B4EC-7077DACA07B9}"/>
                </a:ext>
              </a:extLst>
            </p:cNvPr>
            <p:cNvSpPr/>
            <p:nvPr/>
          </p:nvSpPr>
          <p:spPr>
            <a:xfrm>
              <a:off x="2050647" y="2710354"/>
              <a:ext cx="70986" cy="47087"/>
            </a:xfrm>
            <a:custGeom>
              <a:avLst/>
              <a:gdLst/>
              <a:ahLst/>
              <a:cxnLst/>
              <a:rect l="l" t="t" r="r" b="b"/>
              <a:pathLst>
                <a:path w="897" h="595" extrusionOk="0">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79;p77">
              <a:extLst>
                <a:ext uri="{FF2B5EF4-FFF2-40B4-BE49-F238E27FC236}">
                  <a16:creationId xmlns:a16="http://schemas.microsoft.com/office/drawing/2014/main" id="{FAAE5CE8-F81F-4AAD-B7EF-10B27838279D}"/>
                </a:ext>
              </a:extLst>
            </p:cNvPr>
            <p:cNvSpPr/>
            <p:nvPr/>
          </p:nvSpPr>
          <p:spPr>
            <a:xfrm>
              <a:off x="1980608" y="2673474"/>
              <a:ext cx="71066" cy="45187"/>
            </a:xfrm>
            <a:custGeom>
              <a:avLst/>
              <a:gdLst/>
              <a:ahLst/>
              <a:cxnLst/>
              <a:rect l="l" t="t" r="r" b="b"/>
              <a:pathLst>
                <a:path w="898" h="571" extrusionOk="0">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80;p77">
              <a:extLst>
                <a:ext uri="{FF2B5EF4-FFF2-40B4-BE49-F238E27FC236}">
                  <a16:creationId xmlns:a16="http://schemas.microsoft.com/office/drawing/2014/main" id="{4A95EFAD-342E-46C8-8D5D-86727B1B4DB2}"/>
                </a:ext>
              </a:extLst>
            </p:cNvPr>
            <p:cNvSpPr/>
            <p:nvPr/>
          </p:nvSpPr>
          <p:spPr>
            <a:xfrm>
              <a:off x="2021999" y="2779127"/>
              <a:ext cx="73362" cy="45425"/>
            </a:xfrm>
            <a:custGeom>
              <a:avLst/>
              <a:gdLst/>
              <a:ahLst/>
              <a:cxnLst/>
              <a:rect l="l" t="t" r="r" b="b"/>
              <a:pathLst>
                <a:path w="927" h="574" extrusionOk="0">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81;p77">
              <a:extLst>
                <a:ext uri="{FF2B5EF4-FFF2-40B4-BE49-F238E27FC236}">
                  <a16:creationId xmlns:a16="http://schemas.microsoft.com/office/drawing/2014/main" id="{5DF4ED3E-ACF7-4097-8395-F4718946A046}"/>
                </a:ext>
              </a:extLst>
            </p:cNvPr>
            <p:cNvSpPr/>
            <p:nvPr/>
          </p:nvSpPr>
          <p:spPr>
            <a:xfrm>
              <a:off x="1949191" y="2747312"/>
              <a:ext cx="74785" cy="44318"/>
            </a:xfrm>
            <a:custGeom>
              <a:avLst/>
              <a:gdLst/>
              <a:ahLst/>
              <a:cxnLst/>
              <a:rect l="l" t="t" r="r" b="b"/>
              <a:pathLst>
                <a:path w="945" h="560" extrusionOk="0">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82;p77">
              <a:extLst>
                <a:ext uri="{FF2B5EF4-FFF2-40B4-BE49-F238E27FC236}">
                  <a16:creationId xmlns:a16="http://schemas.microsoft.com/office/drawing/2014/main" id="{0DD9BD2F-0CDD-443F-ACEB-EC6777FDC8B3}"/>
                </a:ext>
              </a:extLst>
            </p:cNvPr>
            <p:cNvSpPr/>
            <p:nvPr/>
          </p:nvSpPr>
          <p:spPr>
            <a:xfrm>
              <a:off x="2002848" y="2842518"/>
              <a:ext cx="75261" cy="43052"/>
            </a:xfrm>
            <a:custGeom>
              <a:avLst/>
              <a:gdLst/>
              <a:ahLst/>
              <a:cxnLst/>
              <a:rect l="l" t="t" r="r" b="b"/>
              <a:pathLst>
                <a:path w="951" h="544" extrusionOk="0">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83;p77">
              <a:extLst>
                <a:ext uri="{FF2B5EF4-FFF2-40B4-BE49-F238E27FC236}">
                  <a16:creationId xmlns:a16="http://schemas.microsoft.com/office/drawing/2014/main" id="{5AD5A6A6-D7D6-479A-B60A-F0BE0DA846E8}"/>
                </a:ext>
              </a:extLst>
            </p:cNvPr>
            <p:cNvSpPr/>
            <p:nvPr/>
          </p:nvSpPr>
          <p:spPr>
            <a:xfrm>
              <a:off x="1929088" y="2823761"/>
              <a:ext cx="75735" cy="42814"/>
            </a:xfrm>
            <a:custGeom>
              <a:avLst/>
              <a:gdLst/>
              <a:ahLst/>
              <a:cxnLst/>
              <a:rect l="l" t="t" r="r" b="b"/>
              <a:pathLst>
                <a:path w="957" h="541" extrusionOk="0">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84;p77">
              <a:extLst>
                <a:ext uri="{FF2B5EF4-FFF2-40B4-BE49-F238E27FC236}">
                  <a16:creationId xmlns:a16="http://schemas.microsoft.com/office/drawing/2014/main" id="{4AD51D6F-647E-4CAD-AF7C-93FD579D1A1C}"/>
                </a:ext>
              </a:extLst>
            </p:cNvPr>
            <p:cNvSpPr/>
            <p:nvPr/>
          </p:nvSpPr>
          <p:spPr>
            <a:xfrm>
              <a:off x="1993271" y="2909314"/>
              <a:ext cx="77476" cy="43922"/>
            </a:xfrm>
            <a:custGeom>
              <a:avLst/>
              <a:gdLst/>
              <a:ahLst/>
              <a:cxnLst/>
              <a:rect l="l" t="t" r="r" b="b"/>
              <a:pathLst>
                <a:path w="979" h="555" extrusionOk="0">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85;p77">
              <a:extLst>
                <a:ext uri="{FF2B5EF4-FFF2-40B4-BE49-F238E27FC236}">
                  <a16:creationId xmlns:a16="http://schemas.microsoft.com/office/drawing/2014/main" id="{C7CBE22F-E401-45A5-B8EE-78CC0DA5D811}"/>
                </a:ext>
              </a:extLst>
            </p:cNvPr>
            <p:cNvSpPr/>
            <p:nvPr/>
          </p:nvSpPr>
          <p:spPr>
            <a:xfrm>
              <a:off x="1920225" y="2898866"/>
              <a:ext cx="75023" cy="43210"/>
            </a:xfrm>
            <a:custGeom>
              <a:avLst/>
              <a:gdLst/>
              <a:ahLst/>
              <a:cxnLst/>
              <a:rect l="l" t="t" r="r" b="b"/>
              <a:pathLst>
                <a:path w="948" h="546" extrusionOk="0">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86;p77">
              <a:extLst>
                <a:ext uri="{FF2B5EF4-FFF2-40B4-BE49-F238E27FC236}">
                  <a16:creationId xmlns:a16="http://schemas.microsoft.com/office/drawing/2014/main" id="{72DE4075-651B-4C88-B95C-546A5BF61DF0}"/>
                </a:ext>
              </a:extLst>
            </p:cNvPr>
            <p:cNvSpPr/>
            <p:nvPr/>
          </p:nvSpPr>
          <p:spPr>
            <a:xfrm>
              <a:off x="1990421" y="2995418"/>
              <a:ext cx="73993" cy="42338"/>
            </a:xfrm>
            <a:custGeom>
              <a:avLst/>
              <a:gdLst/>
              <a:ahLst/>
              <a:cxnLst/>
              <a:rect l="l" t="t" r="r" b="b"/>
              <a:pathLst>
                <a:path w="935" h="535" extrusionOk="0">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87;p77">
              <a:extLst>
                <a:ext uri="{FF2B5EF4-FFF2-40B4-BE49-F238E27FC236}">
                  <a16:creationId xmlns:a16="http://schemas.microsoft.com/office/drawing/2014/main" id="{792C1DAC-0BD9-4301-BB71-609EAA1441B4}"/>
                </a:ext>
              </a:extLst>
            </p:cNvPr>
            <p:cNvSpPr/>
            <p:nvPr/>
          </p:nvSpPr>
          <p:spPr>
            <a:xfrm>
              <a:off x="1916742" y="2984891"/>
              <a:ext cx="74707" cy="42260"/>
            </a:xfrm>
            <a:custGeom>
              <a:avLst/>
              <a:gdLst/>
              <a:ahLst/>
              <a:cxnLst/>
              <a:rect l="l" t="t" r="r" b="b"/>
              <a:pathLst>
                <a:path w="944" h="534" extrusionOk="0">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88;p77">
              <a:extLst>
                <a:ext uri="{FF2B5EF4-FFF2-40B4-BE49-F238E27FC236}">
                  <a16:creationId xmlns:a16="http://schemas.microsoft.com/office/drawing/2014/main" id="{2797AE3C-983F-4D5E-97B1-FD7CF28E59FA}"/>
                </a:ext>
              </a:extLst>
            </p:cNvPr>
            <p:cNvSpPr/>
            <p:nvPr/>
          </p:nvSpPr>
          <p:spPr>
            <a:xfrm>
              <a:off x="1991107" y="2724145"/>
              <a:ext cx="435259" cy="347258"/>
            </a:xfrm>
            <a:custGeom>
              <a:avLst/>
              <a:gdLst/>
              <a:ahLst/>
              <a:cxnLst/>
              <a:rect l="l" t="t" r="r" b="b"/>
              <a:pathLst>
                <a:path w="5500" h="4388" extrusionOk="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89;p77">
              <a:extLst>
                <a:ext uri="{FF2B5EF4-FFF2-40B4-BE49-F238E27FC236}">
                  <a16:creationId xmlns:a16="http://schemas.microsoft.com/office/drawing/2014/main" id="{850F70C7-6B1F-4315-8010-530930E21051}"/>
                </a:ext>
              </a:extLst>
            </p:cNvPr>
            <p:cNvSpPr/>
            <p:nvPr/>
          </p:nvSpPr>
          <p:spPr>
            <a:xfrm>
              <a:off x="1835466" y="3069176"/>
              <a:ext cx="293680" cy="263135"/>
            </a:xfrm>
            <a:custGeom>
              <a:avLst/>
              <a:gdLst/>
              <a:ahLst/>
              <a:cxnLst/>
              <a:rect l="l" t="t" r="r" b="b"/>
              <a:pathLst>
                <a:path w="3711" h="3325" fill="none" extrusionOk="0">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w="2125" cap="flat" cmpd="sng">
              <a:solidFill>
                <a:schemeClr val="accent2"/>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90;p77">
              <a:extLst>
                <a:ext uri="{FF2B5EF4-FFF2-40B4-BE49-F238E27FC236}">
                  <a16:creationId xmlns:a16="http://schemas.microsoft.com/office/drawing/2014/main" id="{51CAE9DB-30B7-470E-BF0F-28FAEE2D6647}"/>
                </a:ext>
              </a:extLst>
            </p:cNvPr>
            <p:cNvSpPr/>
            <p:nvPr/>
          </p:nvSpPr>
          <p:spPr>
            <a:xfrm>
              <a:off x="2026748" y="3096954"/>
              <a:ext cx="40281" cy="212407"/>
            </a:xfrm>
            <a:custGeom>
              <a:avLst/>
              <a:gdLst/>
              <a:ahLst/>
              <a:cxnLst/>
              <a:rect l="l" t="t" r="r" b="b"/>
              <a:pathLst>
                <a:path w="509" h="2684" fill="none" extrusionOk="0">
                  <a:moveTo>
                    <a:pt x="508" y="0"/>
                  </a:moveTo>
                  <a:lnTo>
                    <a:pt x="1" y="2684"/>
                  </a:lnTo>
                </a:path>
              </a:pathLst>
            </a:custGeom>
            <a:noFill/>
            <a:ln w="2125" cap="rnd" cmpd="sng">
              <a:solidFill>
                <a:schemeClr val="accent4"/>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7"/>
          <p:cNvSpPr txBox="1">
            <a:spLocks noGrp="1"/>
          </p:cNvSpPr>
          <p:nvPr>
            <p:ph type="title"/>
          </p:nvPr>
        </p:nvSpPr>
        <p:spPr>
          <a:xfrm>
            <a:off x="207248" y="1770245"/>
            <a:ext cx="6754516" cy="11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t>
            </a:r>
            <a:r>
              <a:rPr lang="id-ID" dirty="0"/>
              <a:t>B</a:t>
            </a:r>
            <a:r>
              <a:rPr lang="en-US" dirty="0" err="1"/>
              <a:t>agaimana</a:t>
            </a:r>
            <a:r>
              <a:rPr lang="en-US" dirty="0"/>
              <a:t> </a:t>
            </a:r>
            <a:r>
              <a:rPr lang="en-US" dirty="0" err="1"/>
              <a:t>menerapkan</a:t>
            </a:r>
            <a:r>
              <a:rPr lang="en-US" dirty="0"/>
              <a:t> </a:t>
            </a:r>
            <a:r>
              <a:rPr lang="en-US" dirty="0" err="1"/>
              <a:t>metode</a:t>
            </a:r>
            <a:r>
              <a:rPr lang="en-US" dirty="0"/>
              <a:t> </a:t>
            </a:r>
            <a:r>
              <a:rPr lang="en-US" i="1" dirty="0"/>
              <a:t>linear regression</a:t>
            </a:r>
            <a:r>
              <a:rPr lang="en-US" dirty="0"/>
              <a:t> dalam meramalkan atau </a:t>
            </a:r>
            <a:r>
              <a:rPr lang="en-US" dirty="0" err="1"/>
              <a:t>memprediksi</a:t>
            </a:r>
            <a:r>
              <a:rPr lang="en-US" dirty="0"/>
              <a:t> </a:t>
            </a:r>
            <a:r>
              <a:rPr lang="en-US" dirty="0" err="1"/>
              <a:t>kapan</a:t>
            </a:r>
            <a:r>
              <a:rPr lang="en-US" dirty="0"/>
              <a:t> </a:t>
            </a:r>
            <a:r>
              <a:rPr lang="en-US" dirty="0" err="1"/>
              <a:t>waktu</a:t>
            </a:r>
            <a:r>
              <a:rPr lang="en-US" dirty="0"/>
              <a:t> yang </a:t>
            </a:r>
            <a:r>
              <a:rPr lang="en-US" dirty="0" err="1"/>
              <a:t>tepat</a:t>
            </a:r>
            <a:r>
              <a:rPr lang="en-US" dirty="0"/>
              <a:t> dan </a:t>
            </a:r>
            <a:r>
              <a:rPr lang="en-US" dirty="0" err="1"/>
              <a:t>berapa</a:t>
            </a:r>
            <a:r>
              <a:rPr lang="en-US" dirty="0"/>
              <a:t> </a:t>
            </a:r>
            <a:r>
              <a:rPr lang="en-US" dirty="0" err="1"/>
              <a:t>jumlah</a:t>
            </a:r>
            <a:r>
              <a:rPr lang="en-US" dirty="0"/>
              <a:t> barang yang akan </a:t>
            </a:r>
            <a:r>
              <a:rPr lang="en-US" dirty="0" err="1"/>
              <a:t>dipesan</a:t>
            </a:r>
            <a:r>
              <a:rPr lang="en-US" dirty="0"/>
              <a:t> di masa yang akan datang?”</a:t>
            </a:r>
          </a:p>
          <a:p>
            <a:pPr marL="0" lvl="0" indent="0" algn="ctr" rtl="0">
              <a:spcBef>
                <a:spcPts val="0"/>
              </a:spcBef>
              <a:spcAft>
                <a:spcPts val="0"/>
              </a:spcAft>
              <a:buNone/>
            </a:pPr>
            <a:endParaRPr dirty="0"/>
          </a:p>
        </p:txBody>
      </p:sp>
      <p:grpSp>
        <p:nvGrpSpPr>
          <p:cNvPr id="1253" name="Google Shape;1253;p47"/>
          <p:cNvGrpSpPr/>
          <p:nvPr/>
        </p:nvGrpSpPr>
        <p:grpSpPr>
          <a:xfrm>
            <a:off x="5719942" y="2960640"/>
            <a:ext cx="3611339" cy="2708386"/>
            <a:chOff x="6596575" y="1370725"/>
            <a:chExt cx="1792851" cy="1344579"/>
          </a:xfrm>
        </p:grpSpPr>
        <p:sp>
          <p:nvSpPr>
            <p:cNvPr id="1254" name="Google Shape;1254;p47"/>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93;p43">
            <a:extLst>
              <a:ext uri="{FF2B5EF4-FFF2-40B4-BE49-F238E27FC236}">
                <a16:creationId xmlns:a16="http://schemas.microsoft.com/office/drawing/2014/main" id="{C0A35D4D-D31E-4857-8392-95434009B22B}"/>
              </a:ext>
            </a:extLst>
          </p:cNvPr>
          <p:cNvSpPr txBox="1">
            <a:spLocks/>
          </p:cNvSpPr>
          <p:nvPr/>
        </p:nvSpPr>
        <p:spPr>
          <a:xfrm>
            <a:off x="1609861" y="1082275"/>
            <a:ext cx="3949289" cy="502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Montserrat"/>
              <a:buNone/>
              <a:defRPr sz="2000" b="1" i="0" u="none" strike="noStrike" cap="none">
                <a:solidFill>
                  <a:schemeClr val="accent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9pPr>
          </a:lstStyle>
          <a:p>
            <a:r>
              <a:rPr lang="id-ID" sz="3200" dirty="0"/>
              <a:t>Rumusan Masalah</a:t>
            </a:r>
            <a:endParaRPr lang="en-ID"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p57"/>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Fokus</a:t>
            </a:r>
            <a:r>
              <a:rPr lang="en-ID" dirty="0"/>
              <a:t> </a:t>
            </a:r>
            <a:r>
              <a:rPr lang="en-ID" dirty="0" err="1"/>
              <a:t>Penelitian</a:t>
            </a:r>
            <a:endParaRPr lang="en-ID" dirty="0"/>
          </a:p>
        </p:txBody>
      </p:sp>
      <p:sp>
        <p:nvSpPr>
          <p:cNvPr id="1780" name="Google Shape;1780;p57"/>
          <p:cNvSpPr txBox="1">
            <a:spLocks noGrp="1"/>
          </p:cNvSpPr>
          <p:nvPr>
            <p:ph type="subTitle" idx="4294967295"/>
          </p:nvPr>
        </p:nvSpPr>
        <p:spPr>
          <a:xfrm>
            <a:off x="697979" y="1346922"/>
            <a:ext cx="3042802" cy="32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sv-SE" sz="1400" dirty="0">
                <a:solidFill>
                  <a:schemeClr val="accent4"/>
                </a:solidFill>
              </a:rPr>
              <a:t>Aplikasi ini berjalan pada platform web.</a:t>
            </a:r>
            <a:endParaRPr lang="en-ID" sz="1400" dirty="0">
              <a:solidFill>
                <a:schemeClr val="accent4"/>
              </a:solidFill>
            </a:endParaRPr>
          </a:p>
        </p:txBody>
      </p:sp>
      <p:grpSp>
        <p:nvGrpSpPr>
          <p:cNvPr id="1791" name="Google Shape;1791;p57"/>
          <p:cNvGrpSpPr/>
          <p:nvPr/>
        </p:nvGrpSpPr>
        <p:grpSpPr>
          <a:xfrm>
            <a:off x="3570840" y="1364796"/>
            <a:ext cx="1733013" cy="3316169"/>
            <a:chOff x="3570840" y="1166608"/>
            <a:chExt cx="1733013" cy="3316169"/>
          </a:xfrm>
        </p:grpSpPr>
        <p:sp>
          <p:nvSpPr>
            <p:cNvPr id="1792" name="Google Shape;1792;p57"/>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7"/>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7"/>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7"/>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57"/>
            <p:cNvGrpSpPr/>
            <p:nvPr/>
          </p:nvGrpSpPr>
          <p:grpSpPr>
            <a:xfrm>
              <a:off x="3570840" y="1166608"/>
              <a:ext cx="1727695" cy="1968456"/>
              <a:chOff x="3552575" y="1381425"/>
              <a:chExt cx="1636850" cy="1864952"/>
            </a:xfrm>
          </p:grpSpPr>
          <p:sp>
            <p:nvSpPr>
              <p:cNvPr id="1801" name="Google Shape;1801;p57"/>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7"/>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7"/>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27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Google Shape;9686;p91">
            <a:extLst>
              <a:ext uri="{FF2B5EF4-FFF2-40B4-BE49-F238E27FC236}">
                <a16:creationId xmlns:a16="http://schemas.microsoft.com/office/drawing/2014/main" id="{323C900D-CB06-4874-BFC7-B1C748B0C332}"/>
              </a:ext>
            </a:extLst>
          </p:cNvPr>
          <p:cNvGrpSpPr/>
          <p:nvPr/>
        </p:nvGrpSpPr>
        <p:grpSpPr>
          <a:xfrm>
            <a:off x="437012" y="1493458"/>
            <a:ext cx="253039" cy="206813"/>
            <a:chOff x="5223609" y="3731112"/>
            <a:chExt cx="371782" cy="274285"/>
          </a:xfrm>
        </p:grpSpPr>
        <p:sp>
          <p:nvSpPr>
            <p:cNvPr id="49" name="Google Shape;9687;p91">
              <a:extLst>
                <a:ext uri="{FF2B5EF4-FFF2-40B4-BE49-F238E27FC236}">
                  <a16:creationId xmlns:a16="http://schemas.microsoft.com/office/drawing/2014/main" id="{12BE1920-5308-41EC-9D4C-3B7D668509DF}"/>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9688;p91">
              <a:extLst>
                <a:ext uri="{FF2B5EF4-FFF2-40B4-BE49-F238E27FC236}">
                  <a16:creationId xmlns:a16="http://schemas.microsoft.com/office/drawing/2014/main" id="{22E01B12-6CE2-4F7F-B165-40AF9FE79B0C}"/>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780;p57">
            <a:extLst>
              <a:ext uri="{FF2B5EF4-FFF2-40B4-BE49-F238E27FC236}">
                <a16:creationId xmlns:a16="http://schemas.microsoft.com/office/drawing/2014/main" id="{AD1936AC-8461-4620-BFD6-1106D3E3221E}"/>
              </a:ext>
            </a:extLst>
          </p:cNvPr>
          <p:cNvSpPr txBox="1">
            <a:spLocks/>
          </p:cNvSpPr>
          <p:nvPr/>
        </p:nvSpPr>
        <p:spPr>
          <a:xfrm>
            <a:off x="718167" y="1990187"/>
            <a:ext cx="3042802"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ID" sz="1400" dirty="0">
                <a:solidFill>
                  <a:schemeClr val="accent4"/>
                </a:solidFill>
              </a:rPr>
              <a:t>Sistem ini </a:t>
            </a:r>
            <a:r>
              <a:rPr lang="en-ID" sz="1400" dirty="0" err="1">
                <a:solidFill>
                  <a:schemeClr val="accent4"/>
                </a:solidFill>
              </a:rPr>
              <a:t>hanya</a:t>
            </a:r>
            <a:r>
              <a:rPr lang="en-ID" sz="1400" dirty="0">
                <a:solidFill>
                  <a:schemeClr val="accent4"/>
                </a:solidFill>
              </a:rPr>
              <a:t> digunakan untuk memonitoring dan </a:t>
            </a:r>
            <a:r>
              <a:rPr lang="en-ID" sz="1400" dirty="0" err="1">
                <a:solidFill>
                  <a:schemeClr val="accent4"/>
                </a:solidFill>
              </a:rPr>
              <a:t>melakukan</a:t>
            </a:r>
            <a:r>
              <a:rPr lang="en-ID" sz="1400" dirty="0">
                <a:solidFill>
                  <a:schemeClr val="accent4"/>
                </a:solidFill>
              </a:rPr>
              <a:t> </a:t>
            </a:r>
            <a:r>
              <a:rPr lang="en-ID" sz="1400" dirty="0" err="1">
                <a:solidFill>
                  <a:schemeClr val="accent4"/>
                </a:solidFill>
              </a:rPr>
              <a:t>perkiraan</a:t>
            </a:r>
            <a:r>
              <a:rPr lang="en-ID" sz="1400" dirty="0">
                <a:solidFill>
                  <a:schemeClr val="accent4"/>
                </a:solidFill>
              </a:rPr>
              <a:t> untuk barang yang akan </a:t>
            </a:r>
            <a:r>
              <a:rPr lang="en-ID" sz="1400" dirty="0" err="1">
                <a:solidFill>
                  <a:schemeClr val="accent4"/>
                </a:solidFill>
              </a:rPr>
              <a:t>dipesan</a:t>
            </a:r>
            <a:r>
              <a:rPr lang="en-ID" sz="1400" dirty="0">
                <a:solidFill>
                  <a:schemeClr val="accent4"/>
                </a:solidFill>
              </a:rPr>
              <a:t> di masa yang akan datang sesuai </a:t>
            </a:r>
            <a:r>
              <a:rPr lang="en-ID" sz="1400" dirty="0" err="1">
                <a:solidFill>
                  <a:schemeClr val="accent4"/>
                </a:solidFill>
              </a:rPr>
              <a:t>waktu</a:t>
            </a:r>
            <a:r>
              <a:rPr lang="en-ID" sz="1400" dirty="0">
                <a:solidFill>
                  <a:schemeClr val="accent4"/>
                </a:solidFill>
              </a:rPr>
              <a:t> yang </a:t>
            </a:r>
            <a:r>
              <a:rPr lang="en-ID" sz="1400" dirty="0" err="1">
                <a:solidFill>
                  <a:schemeClr val="accent4"/>
                </a:solidFill>
              </a:rPr>
              <a:t>ditentukan</a:t>
            </a:r>
            <a:r>
              <a:rPr lang="en-ID" sz="1400" dirty="0">
                <a:solidFill>
                  <a:schemeClr val="accent4"/>
                </a:solidFill>
              </a:rPr>
              <a:t>.</a:t>
            </a:r>
          </a:p>
        </p:txBody>
      </p:sp>
      <p:grpSp>
        <p:nvGrpSpPr>
          <p:cNvPr id="52" name="Google Shape;9686;p91">
            <a:extLst>
              <a:ext uri="{FF2B5EF4-FFF2-40B4-BE49-F238E27FC236}">
                <a16:creationId xmlns:a16="http://schemas.microsoft.com/office/drawing/2014/main" id="{EA618FC7-0A1F-4972-8A03-8524E850E0B8}"/>
              </a:ext>
            </a:extLst>
          </p:cNvPr>
          <p:cNvGrpSpPr/>
          <p:nvPr/>
        </p:nvGrpSpPr>
        <p:grpSpPr>
          <a:xfrm>
            <a:off x="457200" y="2136723"/>
            <a:ext cx="253039" cy="206813"/>
            <a:chOff x="5223609" y="3731112"/>
            <a:chExt cx="371782" cy="274285"/>
          </a:xfrm>
        </p:grpSpPr>
        <p:sp>
          <p:nvSpPr>
            <p:cNvPr id="53" name="Google Shape;9687;p91">
              <a:extLst>
                <a:ext uri="{FF2B5EF4-FFF2-40B4-BE49-F238E27FC236}">
                  <a16:creationId xmlns:a16="http://schemas.microsoft.com/office/drawing/2014/main" id="{26AAF43D-6DCE-4DF3-8111-E2BEA0DE4313}"/>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9688;p91">
              <a:extLst>
                <a:ext uri="{FF2B5EF4-FFF2-40B4-BE49-F238E27FC236}">
                  <a16:creationId xmlns:a16="http://schemas.microsoft.com/office/drawing/2014/main" id="{1EB3595F-ED34-4E14-9865-77CB67EB4990}"/>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780;p57">
            <a:extLst>
              <a:ext uri="{FF2B5EF4-FFF2-40B4-BE49-F238E27FC236}">
                <a16:creationId xmlns:a16="http://schemas.microsoft.com/office/drawing/2014/main" id="{66D57237-2010-48D0-B45D-106602720DDD}"/>
              </a:ext>
            </a:extLst>
          </p:cNvPr>
          <p:cNvSpPr txBox="1">
            <a:spLocks/>
          </p:cNvSpPr>
          <p:nvPr/>
        </p:nvSpPr>
        <p:spPr>
          <a:xfrm>
            <a:off x="697979" y="3323404"/>
            <a:ext cx="3042802"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ID" sz="1400" dirty="0" err="1">
                <a:solidFill>
                  <a:schemeClr val="accent4"/>
                </a:solidFill>
              </a:rPr>
              <a:t>Metode</a:t>
            </a:r>
            <a:r>
              <a:rPr lang="en-ID" sz="1400" dirty="0">
                <a:solidFill>
                  <a:schemeClr val="accent4"/>
                </a:solidFill>
              </a:rPr>
              <a:t> yang digunakan dalam </a:t>
            </a:r>
            <a:r>
              <a:rPr lang="en-ID" sz="1400" dirty="0" err="1">
                <a:solidFill>
                  <a:schemeClr val="accent4"/>
                </a:solidFill>
              </a:rPr>
              <a:t>mengolah</a:t>
            </a:r>
            <a:r>
              <a:rPr lang="en-ID" sz="1400" dirty="0">
                <a:solidFill>
                  <a:schemeClr val="accent4"/>
                </a:solidFill>
              </a:rPr>
              <a:t> data </a:t>
            </a:r>
            <a:r>
              <a:rPr lang="en-ID" sz="1400" dirty="0" err="1">
                <a:solidFill>
                  <a:schemeClr val="accent4"/>
                </a:solidFill>
              </a:rPr>
              <a:t>peramalan</a:t>
            </a:r>
            <a:r>
              <a:rPr lang="en-ID" sz="1400" dirty="0">
                <a:solidFill>
                  <a:schemeClr val="accent4"/>
                </a:solidFill>
              </a:rPr>
              <a:t> dalam </a:t>
            </a:r>
            <a:r>
              <a:rPr lang="en-ID" sz="1400" dirty="0" err="1">
                <a:solidFill>
                  <a:schemeClr val="accent4"/>
                </a:solidFill>
              </a:rPr>
              <a:t>penelitian</a:t>
            </a:r>
            <a:r>
              <a:rPr lang="en-ID" sz="1400" dirty="0">
                <a:solidFill>
                  <a:schemeClr val="accent4"/>
                </a:solidFill>
              </a:rPr>
              <a:t> ini </a:t>
            </a:r>
            <a:r>
              <a:rPr lang="en-ID" sz="1400" dirty="0" err="1">
                <a:solidFill>
                  <a:schemeClr val="accent4"/>
                </a:solidFill>
              </a:rPr>
              <a:t>yaitu</a:t>
            </a:r>
            <a:r>
              <a:rPr lang="en-ID" sz="1400" dirty="0">
                <a:solidFill>
                  <a:schemeClr val="accent4"/>
                </a:solidFill>
              </a:rPr>
              <a:t> </a:t>
            </a:r>
            <a:r>
              <a:rPr lang="en-ID" sz="1400" dirty="0" err="1">
                <a:solidFill>
                  <a:schemeClr val="accent4"/>
                </a:solidFill>
              </a:rPr>
              <a:t>menggunakan</a:t>
            </a:r>
            <a:r>
              <a:rPr lang="en-ID" sz="1400" dirty="0">
                <a:solidFill>
                  <a:schemeClr val="accent4"/>
                </a:solidFill>
              </a:rPr>
              <a:t> </a:t>
            </a:r>
            <a:r>
              <a:rPr lang="en-ID" sz="1400" dirty="0" err="1">
                <a:solidFill>
                  <a:schemeClr val="accent4"/>
                </a:solidFill>
              </a:rPr>
              <a:t>metode</a:t>
            </a:r>
            <a:r>
              <a:rPr lang="en-ID" sz="1400" dirty="0">
                <a:solidFill>
                  <a:schemeClr val="accent4"/>
                </a:solidFill>
              </a:rPr>
              <a:t> linear regression.</a:t>
            </a:r>
          </a:p>
        </p:txBody>
      </p:sp>
      <p:grpSp>
        <p:nvGrpSpPr>
          <p:cNvPr id="56" name="Google Shape;9686;p91">
            <a:extLst>
              <a:ext uri="{FF2B5EF4-FFF2-40B4-BE49-F238E27FC236}">
                <a16:creationId xmlns:a16="http://schemas.microsoft.com/office/drawing/2014/main" id="{457D0E85-BA98-4688-B0ED-1A03AE9099C7}"/>
              </a:ext>
            </a:extLst>
          </p:cNvPr>
          <p:cNvGrpSpPr/>
          <p:nvPr/>
        </p:nvGrpSpPr>
        <p:grpSpPr>
          <a:xfrm>
            <a:off x="437012" y="3469940"/>
            <a:ext cx="253039" cy="206813"/>
            <a:chOff x="5223609" y="3731112"/>
            <a:chExt cx="371782" cy="274285"/>
          </a:xfrm>
        </p:grpSpPr>
        <p:sp>
          <p:nvSpPr>
            <p:cNvPr id="57" name="Google Shape;9687;p91">
              <a:extLst>
                <a:ext uri="{FF2B5EF4-FFF2-40B4-BE49-F238E27FC236}">
                  <a16:creationId xmlns:a16="http://schemas.microsoft.com/office/drawing/2014/main" id="{A5D8C0F9-FA1B-401C-84F1-126E4987FB68}"/>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9688;p91">
              <a:extLst>
                <a:ext uri="{FF2B5EF4-FFF2-40B4-BE49-F238E27FC236}">
                  <a16:creationId xmlns:a16="http://schemas.microsoft.com/office/drawing/2014/main" id="{55127A81-52CC-4F77-BBA8-53EAD1A38ABA}"/>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780;p57">
            <a:extLst>
              <a:ext uri="{FF2B5EF4-FFF2-40B4-BE49-F238E27FC236}">
                <a16:creationId xmlns:a16="http://schemas.microsoft.com/office/drawing/2014/main" id="{E75B1F92-6EA8-4CF9-952B-21A2481CE2AA}"/>
              </a:ext>
            </a:extLst>
          </p:cNvPr>
          <p:cNvSpPr txBox="1">
            <a:spLocks/>
          </p:cNvSpPr>
          <p:nvPr/>
        </p:nvSpPr>
        <p:spPr>
          <a:xfrm>
            <a:off x="5696748" y="1344737"/>
            <a:ext cx="3350609"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sv-SE" sz="1400" dirty="0">
                <a:solidFill>
                  <a:schemeClr val="accent4"/>
                </a:solidFill>
              </a:rPr>
              <a:t>Sistem ini ditargetkan untuk dapat membantu pemilik usaha retail dalam melakukan pengambilan keputusan dan manajemen persediaan stok barang.</a:t>
            </a:r>
            <a:endParaRPr lang="en-ID" sz="1400" dirty="0">
              <a:solidFill>
                <a:schemeClr val="accent4"/>
              </a:solidFill>
            </a:endParaRPr>
          </a:p>
        </p:txBody>
      </p:sp>
      <p:grpSp>
        <p:nvGrpSpPr>
          <p:cNvPr id="60" name="Google Shape;9686;p91">
            <a:extLst>
              <a:ext uri="{FF2B5EF4-FFF2-40B4-BE49-F238E27FC236}">
                <a16:creationId xmlns:a16="http://schemas.microsoft.com/office/drawing/2014/main" id="{87F78826-E2C5-4B52-9E10-1C679AA2A150}"/>
              </a:ext>
            </a:extLst>
          </p:cNvPr>
          <p:cNvGrpSpPr/>
          <p:nvPr/>
        </p:nvGrpSpPr>
        <p:grpSpPr>
          <a:xfrm>
            <a:off x="5435782" y="1491273"/>
            <a:ext cx="253039" cy="206813"/>
            <a:chOff x="5223609" y="3731112"/>
            <a:chExt cx="371782" cy="274285"/>
          </a:xfrm>
        </p:grpSpPr>
        <p:sp>
          <p:nvSpPr>
            <p:cNvPr id="61" name="Google Shape;9687;p91">
              <a:extLst>
                <a:ext uri="{FF2B5EF4-FFF2-40B4-BE49-F238E27FC236}">
                  <a16:creationId xmlns:a16="http://schemas.microsoft.com/office/drawing/2014/main" id="{F1190B1A-68F2-40FE-BCC5-333649D5BF66}"/>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9688;p91">
              <a:extLst>
                <a:ext uri="{FF2B5EF4-FFF2-40B4-BE49-F238E27FC236}">
                  <a16:creationId xmlns:a16="http://schemas.microsoft.com/office/drawing/2014/main" id="{9C954B77-922B-4D76-94BC-89466D9C784B}"/>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780;p57">
            <a:extLst>
              <a:ext uri="{FF2B5EF4-FFF2-40B4-BE49-F238E27FC236}">
                <a16:creationId xmlns:a16="http://schemas.microsoft.com/office/drawing/2014/main" id="{0CEB320E-D55C-4A1A-BFEF-03CF0EB505C5}"/>
              </a:ext>
            </a:extLst>
          </p:cNvPr>
          <p:cNvSpPr txBox="1">
            <a:spLocks/>
          </p:cNvSpPr>
          <p:nvPr/>
        </p:nvSpPr>
        <p:spPr>
          <a:xfrm>
            <a:off x="5689314" y="2649087"/>
            <a:ext cx="3484423"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sv-SE" sz="1400" dirty="0">
                <a:solidFill>
                  <a:schemeClr val="accent4"/>
                </a:solidFill>
              </a:rPr>
              <a:t>Penelitian ini dilakukan di minimarket Macca Mart yang beralamat di  Jl. Poros Malino, Kec. Somba Opu, Kab. Gowa, Sulawesi Selatan.</a:t>
            </a:r>
            <a:endParaRPr lang="en-ID" sz="1400" dirty="0">
              <a:solidFill>
                <a:schemeClr val="accent4"/>
              </a:solidFill>
            </a:endParaRPr>
          </a:p>
        </p:txBody>
      </p:sp>
      <p:grpSp>
        <p:nvGrpSpPr>
          <p:cNvPr id="64" name="Google Shape;9686;p91">
            <a:extLst>
              <a:ext uri="{FF2B5EF4-FFF2-40B4-BE49-F238E27FC236}">
                <a16:creationId xmlns:a16="http://schemas.microsoft.com/office/drawing/2014/main" id="{A511C039-6266-440E-8194-94300045CE32}"/>
              </a:ext>
            </a:extLst>
          </p:cNvPr>
          <p:cNvGrpSpPr/>
          <p:nvPr/>
        </p:nvGrpSpPr>
        <p:grpSpPr>
          <a:xfrm>
            <a:off x="5428348" y="2795623"/>
            <a:ext cx="253039" cy="206813"/>
            <a:chOff x="5223609" y="3731112"/>
            <a:chExt cx="371782" cy="274285"/>
          </a:xfrm>
        </p:grpSpPr>
        <p:sp>
          <p:nvSpPr>
            <p:cNvPr id="65" name="Google Shape;9687;p91">
              <a:extLst>
                <a:ext uri="{FF2B5EF4-FFF2-40B4-BE49-F238E27FC236}">
                  <a16:creationId xmlns:a16="http://schemas.microsoft.com/office/drawing/2014/main" id="{D03C7D30-0C06-40D8-863D-CAA28602C549}"/>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9688;p91">
              <a:extLst>
                <a:ext uri="{FF2B5EF4-FFF2-40B4-BE49-F238E27FC236}">
                  <a16:creationId xmlns:a16="http://schemas.microsoft.com/office/drawing/2014/main" id="{1699A8E0-EF86-4B48-A88D-BC59366A9EC8}"/>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p:nvPr/>
        </p:nvSpPr>
        <p:spPr>
          <a:xfrm>
            <a:off x="4123933" y="1390237"/>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Kajian Pustaka</a:t>
            </a:r>
          </a:p>
        </p:txBody>
      </p:sp>
      <p:sp>
        <p:nvSpPr>
          <p:cNvPr id="1049" name="Google Shape;1049;p44"/>
          <p:cNvSpPr txBox="1">
            <a:spLocks noGrp="1"/>
          </p:cNvSpPr>
          <p:nvPr>
            <p:ph type="subTitle" idx="4294967295"/>
          </p:nvPr>
        </p:nvSpPr>
        <p:spPr>
          <a:xfrm>
            <a:off x="48217" y="3083760"/>
            <a:ext cx="3059255"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sz="1400" dirty="0"/>
              <a:t>Sistem Forecasting Persediaan Barang Dengan </a:t>
            </a:r>
            <a:r>
              <a:rPr lang="en-ID" sz="1400" dirty="0" err="1"/>
              <a:t>Menggunakan</a:t>
            </a:r>
            <a:r>
              <a:rPr lang="en-ID" sz="1400" dirty="0"/>
              <a:t> </a:t>
            </a:r>
            <a:r>
              <a:rPr lang="en-ID" sz="1400" dirty="0" err="1"/>
              <a:t>Metode</a:t>
            </a:r>
            <a:r>
              <a:rPr lang="en-ID" sz="1400" dirty="0"/>
              <a:t> Least Square Pada CV. </a:t>
            </a:r>
            <a:r>
              <a:rPr lang="en-ID" sz="1400" dirty="0" err="1"/>
              <a:t>Atmaja</a:t>
            </a:r>
            <a:r>
              <a:rPr lang="en-ID" sz="1400" dirty="0"/>
              <a:t> Jaya</a:t>
            </a:r>
            <a:endParaRPr lang="en-US" sz="1400" dirty="0"/>
          </a:p>
        </p:txBody>
      </p:sp>
      <p:sp>
        <p:nvSpPr>
          <p:cNvPr id="1051" name="Google Shape;1051;p44"/>
          <p:cNvSpPr txBox="1">
            <a:spLocks noGrp="1"/>
          </p:cNvSpPr>
          <p:nvPr>
            <p:ph type="subTitle" idx="4294967295"/>
          </p:nvPr>
        </p:nvSpPr>
        <p:spPr>
          <a:xfrm>
            <a:off x="2975799" y="2875712"/>
            <a:ext cx="3192798" cy="1153598"/>
          </a:xfrm>
          <a:prstGeom prst="rect">
            <a:avLst/>
          </a:prstGeom>
        </p:spPr>
        <p:txBody>
          <a:bodyPr spcFirstLastPara="1" wrap="square" lIns="91425" tIns="91425" rIns="91425" bIns="91425" anchor="t" anchorCtr="0">
            <a:noAutofit/>
          </a:bodyPr>
          <a:lstStyle/>
          <a:p>
            <a:pPr marL="0" indent="0" algn="ctr">
              <a:spcBef>
                <a:spcPts val="1600"/>
              </a:spcBef>
              <a:spcAft>
                <a:spcPts val="1600"/>
              </a:spcAft>
              <a:buNone/>
            </a:pPr>
            <a:r>
              <a:rPr lang="en-US" sz="1400" dirty="0"/>
              <a:t>Rancang </a:t>
            </a:r>
            <a:r>
              <a:rPr lang="en-US" sz="1400" dirty="0" err="1"/>
              <a:t>Bangun</a:t>
            </a:r>
            <a:r>
              <a:rPr lang="en-US" sz="1400" dirty="0"/>
              <a:t> Sistem </a:t>
            </a:r>
            <a:r>
              <a:rPr lang="en-US" sz="1400" dirty="0" err="1"/>
              <a:t>Informasi</a:t>
            </a:r>
            <a:r>
              <a:rPr lang="en-US" sz="1400" dirty="0"/>
              <a:t> Persediaan Barang </a:t>
            </a:r>
            <a:r>
              <a:rPr lang="en-US" sz="1400" dirty="0" err="1"/>
              <a:t>Berbasis</a:t>
            </a:r>
            <a:r>
              <a:rPr lang="en-US" sz="1400" dirty="0"/>
              <a:t> Web Dengan </a:t>
            </a:r>
            <a:r>
              <a:rPr lang="en-US" sz="1400" dirty="0" err="1"/>
              <a:t>Metode</a:t>
            </a:r>
            <a:r>
              <a:rPr lang="en-US" sz="1400" dirty="0"/>
              <a:t> Fast (Framework For The Applications)</a:t>
            </a:r>
          </a:p>
          <a:p>
            <a:pPr marL="0" lvl="0" indent="0" algn="ctr" rtl="0">
              <a:spcBef>
                <a:spcPts val="1600"/>
              </a:spcBef>
              <a:spcAft>
                <a:spcPts val="1600"/>
              </a:spcAft>
              <a:buNone/>
            </a:pPr>
            <a:endParaRPr sz="1400" dirty="0"/>
          </a:p>
        </p:txBody>
      </p:sp>
      <p:sp>
        <p:nvSpPr>
          <p:cNvPr id="1053" name="Google Shape;1053;p44"/>
          <p:cNvSpPr txBox="1">
            <a:spLocks noGrp="1"/>
          </p:cNvSpPr>
          <p:nvPr>
            <p:ph type="subTitle" idx="4294967295"/>
          </p:nvPr>
        </p:nvSpPr>
        <p:spPr>
          <a:xfrm>
            <a:off x="6064873" y="3065652"/>
            <a:ext cx="2989913"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err="1"/>
              <a:t>Penerapan</a:t>
            </a:r>
            <a:r>
              <a:rPr lang="en-US" sz="1400" dirty="0"/>
              <a:t> Data Mining Untuk </a:t>
            </a:r>
            <a:r>
              <a:rPr lang="en-US" sz="1400" dirty="0" err="1"/>
              <a:t>Prediksi</a:t>
            </a:r>
            <a:r>
              <a:rPr lang="en-US" sz="1400" dirty="0"/>
              <a:t> Penjualan </a:t>
            </a:r>
            <a:r>
              <a:rPr lang="en-US" sz="1400" dirty="0" err="1"/>
              <a:t>Produk</a:t>
            </a:r>
            <a:r>
              <a:rPr lang="en-US" sz="1400" dirty="0"/>
              <a:t> </a:t>
            </a:r>
            <a:r>
              <a:rPr lang="en-US" sz="1400" dirty="0" err="1"/>
              <a:t>Elektronik</a:t>
            </a:r>
            <a:r>
              <a:rPr lang="en-US" sz="1400" dirty="0"/>
              <a:t> </a:t>
            </a:r>
            <a:r>
              <a:rPr lang="en-US" sz="1400" dirty="0" err="1"/>
              <a:t>Terlaris</a:t>
            </a:r>
            <a:r>
              <a:rPr lang="en-US" sz="1400" dirty="0"/>
              <a:t> </a:t>
            </a:r>
            <a:r>
              <a:rPr lang="en-US" sz="1400" dirty="0" err="1"/>
              <a:t>Menggunakan</a:t>
            </a:r>
            <a:r>
              <a:rPr lang="en-US" sz="1400" dirty="0"/>
              <a:t> </a:t>
            </a:r>
            <a:r>
              <a:rPr lang="en-US" sz="1400" dirty="0" err="1"/>
              <a:t>Metode</a:t>
            </a:r>
            <a:r>
              <a:rPr lang="en-US" sz="1400" dirty="0"/>
              <a:t> K- Nearest </a:t>
            </a:r>
            <a:r>
              <a:rPr lang="en-US" sz="1400" dirty="0" err="1"/>
              <a:t>Neighbour</a:t>
            </a:r>
            <a:endParaRPr lang="en-US" sz="1400" dirty="0"/>
          </a:p>
        </p:txBody>
      </p:sp>
      <p:sp>
        <p:nvSpPr>
          <p:cNvPr id="1056" name="Google Shape;1056;p44"/>
          <p:cNvSpPr txBox="1">
            <a:spLocks noGrp="1"/>
          </p:cNvSpPr>
          <p:nvPr>
            <p:ph type="title" idx="4294967295"/>
          </p:nvPr>
        </p:nvSpPr>
        <p:spPr>
          <a:xfrm>
            <a:off x="457200" y="2092079"/>
            <a:ext cx="2054123" cy="6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i-FI" sz="1400" dirty="0"/>
              <a:t>Ajeng Kartika Mutiara Sari (2016)</a:t>
            </a:r>
            <a:endParaRPr lang="en" sz="1400" dirty="0"/>
          </a:p>
        </p:txBody>
      </p:sp>
      <p:sp>
        <p:nvSpPr>
          <p:cNvPr id="1057" name="Google Shape;1057;p44"/>
          <p:cNvSpPr txBox="1">
            <a:spLocks noGrp="1"/>
          </p:cNvSpPr>
          <p:nvPr>
            <p:ph type="title" idx="4294967295"/>
          </p:nvPr>
        </p:nvSpPr>
        <p:spPr>
          <a:xfrm>
            <a:off x="3526278" y="2092079"/>
            <a:ext cx="1989860" cy="682800"/>
          </a:xfrm>
          <a:prstGeom prst="rect">
            <a:avLst/>
          </a:prstGeom>
        </p:spPr>
        <p:txBody>
          <a:bodyPr spcFirstLastPara="1" wrap="square" lIns="91425" tIns="91425" rIns="91425" bIns="91425" anchor="t" anchorCtr="0">
            <a:noAutofit/>
          </a:bodyPr>
          <a:lstStyle/>
          <a:p>
            <a:pPr algn="ctr"/>
            <a:r>
              <a:rPr lang="en-ID" sz="1400" dirty="0"/>
              <a:t>Ani </a:t>
            </a:r>
            <a:r>
              <a:rPr lang="en-ID" sz="1400" dirty="0" err="1"/>
              <a:t>Oktarini</a:t>
            </a:r>
            <a:r>
              <a:rPr lang="en-ID" sz="1400" dirty="0"/>
              <a:t> Sari, Elan </a:t>
            </a:r>
            <a:r>
              <a:rPr lang="en-ID" sz="1400" dirty="0" err="1"/>
              <a:t>Nuari</a:t>
            </a:r>
            <a:r>
              <a:rPr lang="en-ID" sz="1400" dirty="0"/>
              <a:t> (2017)</a:t>
            </a:r>
            <a:br>
              <a:rPr lang="en" sz="1400" dirty="0"/>
            </a:br>
            <a:r>
              <a:rPr lang="en-ID" sz="1400" dirty="0"/>
              <a:t> </a:t>
            </a:r>
            <a:endParaRPr sz="1400" dirty="0"/>
          </a:p>
        </p:txBody>
      </p:sp>
      <p:sp>
        <p:nvSpPr>
          <p:cNvPr id="1058" name="Google Shape;1058;p44"/>
          <p:cNvSpPr txBox="1">
            <a:spLocks noGrp="1"/>
          </p:cNvSpPr>
          <p:nvPr>
            <p:ph type="title" idx="4294967295"/>
          </p:nvPr>
        </p:nvSpPr>
        <p:spPr>
          <a:xfrm>
            <a:off x="6551473" y="2092297"/>
            <a:ext cx="1816500" cy="6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400" dirty="0" err="1"/>
              <a:t>Yulia</a:t>
            </a:r>
            <a:r>
              <a:rPr lang="en-ID" sz="1400" dirty="0"/>
              <a:t> </a:t>
            </a:r>
            <a:r>
              <a:rPr lang="en-ID" sz="1400" dirty="0" err="1"/>
              <a:t>Rizki</a:t>
            </a:r>
            <a:r>
              <a:rPr lang="en-ID" sz="1400" dirty="0"/>
              <a:t> Amalia (2018)</a:t>
            </a:r>
            <a:endParaRPr sz="1400" dirty="0"/>
          </a:p>
        </p:txBody>
      </p:sp>
      <p:sp>
        <p:nvSpPr>
          <p:cNvPr id="1060" name="Google Shape;1060;p44"/>
          <p:cNvSpPr/>
          <p:nvPr/>
        </p:nvSpPr>
        <p:spPr>
          <a:xfrm>
            <a:off x="1081001" y="1392324"/>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1" name="Google Shape;1061;p44"/>
          <p:cNvGrpSpPr/>
          <p:nvPr/>
        </p:nvGrpSpPr>
        <p:grpSpPr>
          <a:xfrm>
            <a:off x="-5100" y="2713860"/>
            <a:ext cx="9154200" cy="369901"/>
            <a:chOff x="-5100" y="2713860"/>
            <a:chExt cx="9154200" cy="369901"/>
          </a:xfrm>
        </p:grpSpPr>
        <p:cxnSp>
          <p:nvCxnSpPr>
            <p:cNvPr id="1062" name="Google Shape;1062;p44"/>
            <p:cNvCxnSpPr/>
            <p:nvPr/>
          </p:nvCxnSpPr>
          <p:spPr>
            <a:xfrm>
              <a:off x="-5100" y="2898800"/>
              <a:ext cx="9154200" cy="0"/>
            </a:xfrm>
            <a:prstGeom prst="straightConnector1">
              <a:avLst/>
            </a:prstGeom>
            <a:noFill/>
            <a:ln w="114300" cap="flat" cmpd="sng">
              <a:solidFill>
                <a:schemeClr val="accent4"/>
              </a:solidFill>
              <a:prstDash val="solid"/>
              <a:round/>
              <a:headEnd type="none" w="med" len="med"/>
              <a:tailEnd type="none" w="med" len="med"/>
            </a:ln>
          </p:spPr>
        </p:cxnSp>
        <p:cxnSp>
          <p:nvCxnSpPr>
            <p:cNvPr id="1063" name="Google Shape;1063;p44"/>
            <p:cNvCxnSpPr/>
            <p:nvPr/>
          </p:nvCxnSpPr>
          <p:spPr>
            <a:xfrm>
              <a:off x="1491112" y="2713860"/>
              <a:ext cx="0" cy="369900"/>
            </a:xfrm>
            <a:prstGeom prst="straightConnector1">
              <a:avLst/>
            </a:prstGeom>
            <a:noFill/>
            <a:ln w="28575" cap="flat" cmpd="sng">
              <a:solidFill>
                <a:schemeClr val="accent4"/>
              </a:solidFill>
              <a:prstDash val="solid"/>
              <a:round/>
              <a:headEnd type="none" w="med" len="med"/>
              <a:tailEnd type="none" w="med" len="med"/>
            </a:ln>
          </p:spPr>
        </p:cxnSp>
        <p:cxnSp>
          <p:nvCxnSpPr>
            <p:cNvPr id="1064" name="Google Shape;1064;p44"/>
            <p:cNvCxnSpPr/>
            <p:nvPr/>
          </p:nvCxnSpPr>
          <p:spPr>
            <a:xfrm>
              <a:off x="4531398" y="2713861"/>
              <a:ext cx="0" cy="369900"/>
            </a:xfrm>
            <a:prstGeom prst="straightConnector1">
              <a:avLst/>
            </a:prstGeom>
            <a:noFill/>
            <a:ln w="28575" cap="flat" cmpd="sng">
              <a:solidFill>
                <a:schemeClr val="accent4"/>
              </a:solidFill>
              <a:prstDash val="solid"/>
              <a:round/>
              <a:headEnd type="none" w="med" len="med"/>
              <a:tailEnd type="none" w="med" len="med"/>
            </a:ln>
          </p:spPr>
        </p:cxnSp>
        <p:cxnSp>
          <p:nvCxnSpPr>
            <p:cNvPr id="1065" name="Google Shape;1065;p44"/>
            <p:cNvCxnSpPr/>
            <p:nvPr/>
          </p:nvCxnSpPr>
          <p:spPr>
            <a:xfrm>
              <a:off x="7489362" y="2713860"/>
              <a:ext cx="0" cy="369900"/>
            </a:xfrm>
            <a:prstGeom prst="straightConnector1">
              <a:avLst/>
            </a:prstGeom>
            <a:noFill/>
            <a:ln w="28575" cap="flat" cmpd="sng">
              <a:solidFill>
                <a:schemeClr val="accent4"/>
              </a:solidFill>
              <a:prstDash val="solid"/>
              <a:round/>
              <a:headEnd type="none" w="med" len="med"/>
              <a:tailEnd type="none" w="med" len="med"/>
            </a:ln>
          </p:spPr>
        </p:cxnSp>
      </p:grpSp>
      <p:sp>
        <p:nvSpPr>
          <p:cNvPr id="1067" name="Google Shape;1067;p44"/>
          <p:cNvSpPr/>
          <p:nvPr/>
        </p:nvSpPr>
        <p:spPr>
          <a:xfrm>
            <a:off x="7081899" y="1390237"/>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7283;p95">
            <a:extLst>
              <a:ext uri="{FF2B5EF4-FFF2-40B4-BE49-F238E27FC236}">
                <a16:creationId xmlns:a16="http://schemas.microsoft.com/office/drawing/2014/main" id="{07479617-177E-4DC9-A996-39DE6AD3EE1A}"/>
              </a:ext>
            </a:extLst>
          </p:cNvPr>
          <p:cNvGrpSpPr/>
          <p:nvPr/>
        </p:nvGrpSpPr>
        <p:grpSpPr>
          <a:xfrm>
            <a:off x="1278418" y="1600072"/>
            <a:ext cx="360629" cy="291012"/>
            <a:chOff x="7957948" y="3375631"/>
            <a:chExt cx="360629" cy="291012"/>
          </a:xfrm>
        </p:grpSpPr>
        <p:sp>
          <p:nvSpPr>
            <p:cNvPr id="111" name="Google Shape;17284;p95">
              <a:extLst>
                <a:ext uri="{FF2B5EF4-FFF2-40B4-BE49-F238E27FC236}">
                  <a16:creationId xmlns:a16="http://schemas.microsoft.com/office/drawing/2014/main" id="{72D9F436-49F8-4014-AD98-8F6987FF2670}"/>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285;p95">
              <a:extLst>
                <a:ext uri="{FF2B5EF4-FFF2-40B4-BE49-F238E27FC236}">
                  <a16:creationId xmlns:a16="http://schemas.microsoft.com/office/drawing/2014/main" id="{4F1CC463-A65F-4A12-AF14-EBC64D844DCF}"/>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286;p95">
              <a:extLst>
                <a:ext uri="{FF2B5EF4-FFF2-40B4-BE49-F238E27FC236}">
                  <a16:creationId xmlns:a16="http://schemas.microsoft.com/office/drawing/2014/main" id="{65FDE26C-BDC1-49EA-8F0E-558729A69093}"/>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287;p95">
              <a:extLst>
                <a:ext uri="{FF2B5EF4-FFF2-40B4-BE49-F238E27FC236}">
                  <a16:creationId xmlns:a16="http://schemas.microsoft.com/office/drawing/2014/main" id="{E9E5BFDE-ECE8-4BC9-8788-E520B9A88D36}"/>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288;p95">
              <a:extLst>
                <a:ext uri="{FF2B5EF4-FFF2-40B4-BE49-F238E27FC236}">
                  <a16:creationId xmlns:a16="http://schemas.microsoft.com/office/drawing/2014/main" id="{554EBFA0-2D1D-46FF-AE2D-7580C605C16E}"/>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289;p95">
              <a:extLst>
                <a:ext uri="{FF2B5EF4-FFF2-40B4-BE49-F238E27FC236}">
                  <a16:creationId xmlns:a16="http://schemas.microsoft.com/office/drawing/2014/main" id="{B6D8765D-AD6B-439C-9875-6E729E5798FC}"/>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290;p95">
              <a:extLst>
                <a:ext uri="{FF2B5EF4-FFF2-40B4-BE49-F238E27FC236}">
                  <a16:creationId xmlns:a16="http://schemas.microsoft.com/office/drawing/2014/main" id="{4F4204EF-FEF4-4B56-8582-454887C35181}"/>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291;p95">
              <a:extLst>
                <a:ext uri="{FF2B5EF4-FFF2-40B4-BE49-F238E27FC236}">
                  <a16:creationId xmlns:a16="http://schemas.microsoft.com/office/drawing/2014/main" id="{143E76ED-C025-412D-B769-135F6B5BAF5A}"/>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292;p95">
              <a:extLst>
                <a:ext uri="{FF2B5EF4-FFF2-40B4-BE49-F238E27FC236}">
                  <a16:creationId xmlns:a16="http://schemas.microsoft.com/office/drawing/2014/main" id="{EFF4301A-B44E-4887-86A4-EAAD73D2E500}"/>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293;p95">
              <a:extLst>
                <a:ext uri="{FF2B5EF4-FFF2-40B4-BE49-F238E27FC236}">
                  <a16:creationId xmlns:a16="http://schemas.microsoft.com/office/drawing/2014/main" id="{B7B8BCEB-830B-4719-92BD-D2A83D30C18F}"/>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294;p95">
              <a:extLst>
                <a:ext uri="{FF2B5EF4-FFF2-40B4-BE49-F238E27FC236}">
                  <a16:creationId xmlns:a16="http://schemas.microsoft.com/office/drawing/2014/main" id="{1FED0960-6F94-4344-B94C-5ABBEC613AD5}"/>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295;p95">
              <a:extLst>
                <a:ext uri="{FF2B5EF4-FFF2-40B4-BE49-F238E27FC236}">
                  <a16:creationId xmlns:a16="http://schemas.microsoft.com/office/drawing/2014/main" id="{495B8EC1-C5F5-49FA-9832-764031F44982}"/>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296;p95">
              <a:extLst>
                <a:ext uri="{FF2B5EF4-FFF2-40B4-BE49-F238E27FC236}">
                  <a16:creationId xmlns:a16="http://schemas.microsoft.com/office/drawing/2014/main" id="{7581635B-7C46-48A5-89DA-E39865835B32}"/>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297;p95">
              <a:extLst>
                <a:ext uri="{FF2B5EF4-FFF2-40B4-BE49-F238E27FC236}">
                  <a16:creationId xmlns:a16="http://schemas.microsoft.com/office/drawing/2014/main" id="{1425A862-F46C-4818-B26D-A2DE4BFA1058}"/>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298;p95">
              <a:extLst>
                <a:ext uri="{FF2B5EF4-FFF2-40B4-BE49-F238E27FC236}">
                  <a16:creationId xmlns:a16="http://schemas.microsoft.com/office/drawing/2014/main" id="{3BBEA7A3-6701-426A-84E5-62203B8C238C}"/>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299;p95">
              <a:extLst>
                <a:ext uri="{FF2B5EF4-FFF2-40B4-BE49-F238E27FC236}">
                  <a16:creationId xmlns:a16="http://schemas.microsoft.com/office/drawing/2014/main" id="{74CF57B9-AF38-4521-9374-3610299482CF}"/>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300;p95">
              <a:extLst>
                <a:ext uri="{FF2B5EF4-FFF2-40B4-BE49-F238E27FC236}">
                  <a16:creationId xmlns:a16="http://schemas.microsoft.com/office/drawing/2014/main" id="{28097CA1-94CE-4ADA-93E1-9D283C9BE03C}"/>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301;p95">
              <a:extLst>
                <a:ext uri="{FF2B5EF4-FFF2-40B4-BE49-F238E27FC236}">
                  <a16:creationId xmlns:a16="http://schemas.microsoft.com/office/drawing/2014/main" id="{09725990-28E0-495A-AB59-68F7A7E0646A}"/>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7283;p95">
            <a:extLst>
              <a:ext uri="{FF2B5EF4-FFF2-40B4-BE49-F238E27FC236}">
                <a16:creationId xmlns:a16="http://schemas.microsoft.com/office/drawing/2014/main" id="{7292E464-7412-4CF1-A1C0-42285D68CA68}"/>
              </a:ext>
            </a:extLst>
          </p:cNvPr>
          <p:cNvGrpSpPr/>
          <p:nvPr/>
        </p:nvGrpSpPr>
        <p:grpSpPr>
          <a:xfrm>
            <a:off x="4321350" y="1582588"/>
            <a:ext cx="360629" cy="291012"/>
            <a:chOff x="7957948" y="3375631"/>
            <a:chExt cx="360629" cy="291012"/>
          </a:xfrm>
        </p:grpSpPr>
        <p:sp>
          <p:nvSpPr>
            <p:cNvPr id="130" name="Google Shape;17284;p95">
              <a:extLst>
                <a:ext uri="{FF2B5EF4-FFF2-40B4-BE49-F238E27FC236}">
                  <a16:creationId xmlns:a16="http://schemas.microsoft.com/office/drawing/2014/main" id="{A2B2CFF8-C98B-4612-BB04-34D091EBEAC2}"/>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285;p95">
              <a:extLst>
                <a:ext uri="{FF2B5EF4-FFF2-40B4-BE49-F238E27FC236}">
                  <a16:creationId xmlns:a16="http://schemas.microsoft.com/office/drawing/2014/main" id="{D750DC4A-44E5-410B-90C7-EC90FF019C98}"/>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286;p95">
              <a:extLst>
                <a:ext uri="{FF2B5EF4-FFF2-40B4-BE49-F238E27FC236}">
                  <a16:creationId xmlns:a16="http://schemas.microsoft.com/office/drawing/2014/main" id="{439BAC9A-EF9A-4C8D-A353-05FF70150FF6}"/>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287;p95">
              <a:extLst>
                <a:ext uri="{FF2B5EF4-FFF2-40B4-BE49-F238E27FC236}">
                  <a16:creationId xmlns:a16="http://schemas.microsoft.com/office/drawing/2014/main" id="{898728E8-2F6E-42C1-9C27-A99E661BC819}"/>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288;p95">
              <a:extLst>
                <a:ext uri="{FF2B5EF4-FFF2-40B4-BE49-F238E27FC236}">
                  <a16:creationId xmlns:a16="http://schemas.microsoft.com/office/drawing/2014/main" id="{15A508C3-6CB0-4406-9D0E-314EC1B86576}"/>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289;p95">
              <a:extLst>
                <a:ext uri="{FF2B5EF4-FFF2-40B4-BE49-F238E27FC236}">
                  <a16:creationId xmlns:a16="http://schemas.microsoft.com/office/drawing/2014/main" id="{A0B85680-A15F-4EFD-84E5-DA21D043EFB9}"/>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290;p95">
              <a:extLst>
                <a:ext uri="{FF2B5EF4-FFF2-40B4-BE49-F238E27FC236}">
                  <a16:creationId xmlns:a16="http://schemas.microsoft.com/office/drawing/2014/main" id="{5EEDB597-84FB-4518-9B94-24BC2160E853}"/>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291;p95">
              <a:extLst>
                <a:ext uri="{FF2B5EF4-FFF2-40B4-BE49-F238E27FC236}">
                  <a16:creationId xmlns:a16="http://schemas.microsoft.com/office/drawing/2014/main" id="{536281CE-57B8-481E-9B0F-5F0747D9A3FA}"/>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292;p95">
              <a:extLst>
                <a:ext uri="{FF2B5EF4-FFF2-40B4-BE49-F238E27FC236}">
                  <a16:creationId xmlns:a16="http://schemas.microsoft.com/office/drawing/2014/main" id="{C3C9ADEC-7679-45A2-B1E9-61BB9B5A7E51}"/>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293;p95">
              <a:extLst>
                <a:ext uri="{FF2B5EF4-FFF2-40B4-BE49-F238E27FC236}">
                  <a16:creationId xmlns:a16="http://schemas.microsoft.com/office/drawing/2014/main" id="{1419A8FB-3945-4345-919D-EC5B2A5EE543}"/>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294;p95">
              <a:extLst>
                <a:ext uri="{FF2B5EF4-FFF2-40B4-BE49-F238E27FC236}">
                  <a16:creationId xmlns:a16="http://schemas.microsoft.com/office/drawing/2014/main" id="{4539AA07-2EC4-4A9C-B37E-0D6B5EC80D0D}"/>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295;p95">
              <a:extLst>
                <a:ext uri="{FF2B5EF4-FFF2-40B4-BE49-F238E27FC236}">
                  <a16:creationId xmlns:a16="http://schemas.microsoft.com/office/drawing/2014/main" id="{8FE8636F-A9F2-4C72-A399-568FCD960F13}"/>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296;p95">
              <a:extLst>
                <a:ext uri="{FF2B5EF4-FFF2-40B4-BE49-F238E27FC236}">
                  <a16:creationId xmlns:a16="http://schemas.microsoft.com/office/drawing/2014/main" id="{BFA6E6F1-5AC6-481F-8323-87618A38CC2D}"/>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297;p95">
              <a:extLst>
                <a:ext uri="{FF2B5EF4-FFF2-40B4-BE49-F238E27FC236}">
                  <a16:creationId xmlns:a16="http://schemas.microsoft.com/office/drawing/2014/main" id="{C81445B8-FC3D-4F93-BFBC-EFCC191CC751}"/>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298;p95">
              <a:extLst>
                <a:ext uri="{FF2B5EF4-FFF2-40B4-BE49-F238E27FC236}">
                  <a16:creationId xmlns:a16="http://schemas.microsoft.com/office/drawing/2014/main" id="{03F204BC-394C-49EF-A8D0-6B167812A34B}"/>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299;p95">
              <a:extLst>
                <a:ext uri="{FF2B5EF4-FFF2-40B4-BE49-F238E27FC236}">
                  <a16:creationId xmlns:a16="http://schemas.microsoft.com/office/drawing/2014/main" id="{7FF2D3CC-3160-453E-9ADD-C8310B60CC06}"/>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300;p95">
              <a:extLst>
                <a:ext uri="{FF2B5EF4-FFF2-40B4-BE49-F238E27FC236}">
                  <a16:creationId xmlns:a16="http://schemas.microsoft.com/office/drawing/2014/main" id="{19AB9CB2-ED47-4C05-AB67-264E8BADDBB3}"/>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301;p95">
              <a:extLst>
                <a:ext uri="{FF2B5EF4-FFF2-40B4-BE49-F238E27FC236}">
                  <a16:creationId xmlns:a16="http://schemas.microsoft.com/office/drawing/2014/main" id="{4D271983-7E24-41BA-9483-DC2AD1808619}"/>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7283;p95">
            <a:extLst>
              <a:ext uri="{FF2B5EF4-FFF2-40B4-BE49-F238E27FC236}">
                <a16:creationId xmlns:a16="http://schemas.microsoft.com/office/drawing/2014/main" id="{B759C99A-50AC-420F-89AC-E58C5B8218F1}"/>
              </a:ext>
            </a:extLst>
          </p:cNvPr>
          <p:cNvGrpSpPr/>
          <p:nvPr/>
        </p:nvGrpSpPr>
        <p:grpSpPr>
          <a:xfrm>
            <a:off x="7279316" y="1605350"/>
            <a:ext cx="360629" cy="291012"/>
            <a:chOff x="7957948" y="3375631"/>
            <a:chExt cx="360629" cy="291012"/>
          </a:xfrm>
        </p:grpSpPr>
        <p:sp>
          <p:nvSpPr>
            <p:cNvPr id="149" name="Google Shape;17284;p95">
              <a:extLst>
                <a:ext uri="{FF2B5EF4-FFF2-40B4-BE49-F238E27FC236}">
                  <a16:creationId xmlns:a16="http://schemas.microsoft.com/office/drawing/2014/main" id="{D666A0D1-7DE3-4AA0-9835-B65C4DD87AC2}"/>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285;p95">
              <a:extLst>
                <a:ext uri="{FF2B5EF4-FFF2-40B4-BE49-F238E27FC236}">
                  <a16:creationId xmlns:a16="http://schemas.microsoft.com/office/drawing/2014/main" id="{8D630E20-33F9-47C0-B4D0-7AE986B94868}"/>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86;p95">
              <a:extLst>
                <a:ext uri="{FF2B5EF4-FFF2-40B4-BE49-F238E27FC236}">
                  <a16:creationId xmlns:a16="http://schemas.microsoft.com/office/drawing/2014/main" id="{28A3677D-2A51-4E11-B210-16F82DC0C0A3}"/>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287;p95">
              <a:extLst>
                <a:ext uri="{FF2B5EF4-FFF2-40B4-BE49-F238E27FC236}">
                  <a16:creationId xmlns:a16="http://schemas.microsoft.com/office/drawing/2014/main" id="{47542538-44EE-4A44-9191-F45ACCDF3F71}"/>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288;p95">
              <a:extLst>
                <a:ext uri="{FF2B5EF4-FFF2-40B4-BE49-F238E27FC236}">
                  <a16:creationId xmlns:a16="http://schemas.microsoft.com/office/drawing/2014/main" id="{440FC0A0-6A3D-4FBF-B5FD-8431CFE0E8C6}"/>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289;p95">
              <a:extLst>
                <a:ext uri="{FF2B5EF4-FFF2-40B4-BE49-F238E27FC236}">
                  <a16:creationId xmlns:a16="http://schemas.microsoft.com/office/drawing/2014/main" id="{F6E687CB-F815-4DB4-AB3F-EE8C854D1B71}"/>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290;p95">
              <a:extLst>
                <a:ext uri="{FF2B5EF4-FFF2-40B4-BE49-F238E27FC236}">
                  <a16:creationId xmlns:a16="http://schemas.microsoft.com/office/drawing/2014/main" id="{D92B919F-A2EA-4FAA-9764-BA03C7227156}"/>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291;p95">
              <a:extLst>
                <a:ext uri="{FF2B5EF4-FFF2-40B4-BE49-F238E27FC236}">
                  <a16:creationId xmlns:a16="http://schemas.microsoft.com/office/drawing/2014/main" id="{F3B4A67A-58EB-4621-9A5F-D307D286D2D7}"/>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292;p95">
              <a:extLst>
                <a:ext uri="{FF2B5EF4-FFF2-40B4-BE49-F238E27FC236}">
                  <a16:creationId xmlns:a16="http://schemas.microsoft.com/office/drawing/2014/main" id="{6EAAE36D-E6CF-4A8B-BD0B-7CFA8BB37C20}"/>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93;p95">
              <a:extLst>
                <a:ext uri="{FF2B5EF4-FFF2-40B4-BE49-F238E27FC236}">
                  <a16:creationId xmlns:a16="http://schemas.microsoft.com/office/drawing/2014/main" id="{D8A61D92-D2D7-4ED7-9CF9-6612F5F6FD2F}"/>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94;p95">
              <a:extLst>
                <a:ext uri="{FF2B5EF4-FFF2-40B4-BE49-F238E27FC236}">
                  <a16:creationId xmlns:a16="http://schemas.microsoft.com/office/drawing/2014/main" id="{06023B3C-26F6-47E3-A114-882D53DBB985}"/>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95;p95">
              <a:extLst>
                <a:ext uri="{FF2B5EF4-FFF2-40B4-BE49-F238E27FC236}">
                  <a16:creationId xmlns:a16="http://schemas.microsoft.com/office/drawing/2014/main" id="{B450F280-52AF-4D28-93FA-95FC499ED00E}"/>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96;p95">
              <a:extLst>
                <a:ext uri="{FF2B5EF4-FFF2-40B4-BE49-F238E27FC236}">
                  <a16:creationId xmlns:a16="http://schemas.microsoft.com/office/drawing/2014/main" id="{C8EE02FC-50F3-4912-BAC6-638DE0050BF5}"/>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97;p95">
              <a:extLst>
                <a:ext uri="{FF2B5EF4-FFF2-40B4-BE49-F238E27FC236}">
                  <a16:creationId xmlns:a16="http://schemas.microsoft.com/office/drawing/2014/main" id="{D6A464FC-75C0-476A-B74B-49938AC84A5C}"/>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98;p95">
              <a:extLst>
                <a:ext uri="{FF2B5EF4-FFF2-40B4-BE49-F238E27FC236}">
                  <a16:creationId xmlns:a16="http://schemas.microsoft.com/office/drawing/2014/main" id="{B59FD4D0-C6B0-4AEC-A192-7F0218852A1E}"/>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99;p95">
              <a:extLst>
                <a:ext uri="{FF2B5EF4-FFF2-40B4-BE49-F238E27FC236}">
                  <a16:creationId xmlns:a16="http://schemas.microsoft.com/office/drawing/2014/main" id="{E63439C1-7249-4FD7-B177-0A8A76255D45}"/>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300;p95">
              <a:extLst>
                <a:ext uri="{FF2B5EF4-FFF2-40B4-BE49-F238E27FC236}">
                  <a16:creationId xmlns:a16="http://schemas.microsoft.com/office/drawing/2014/main" id="{62C2B599-9980-46B2-B5D0-52E488B92936}"/>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301;p95">
              <a:extLst>
                <a:ext uri="{FF2B5EF4-FFF2-40B4-BE49-F238E27FC236}">
                  <a16:creationId xmlns:a16="http://schemas.microsoft.com/office/drawing/2014/main" id="{ED2B2307-E1B8-4CFE-9552-B928A344DF2E}"/>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870752" y="650118"/>
            <a:ext cx="35204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Tujuan</a:t>
            </a:r>
            <a:r>
              <a:rPr lang="en-ID" dirty="0"/>
              <a:t> </a:t>
            </a:r>
            <a:r>
              <a:rPr lang="en-ID" dirty="0" err="1"/>
              <a:t>Penelitian</a:t>
            </a:r>
            <a:endParaRPr lang="en-ID" dirty="0"/>
          </a:p>
        </p:txBody>
      </p:sp>
      <p:grpSp>
        <p:nvGrpSpPr>
          <p:cNvPr id="117" name="Google Shape;1230;p46">
            <a:extLst>
              <a:ext uri="{FF2B5EF4-FFF2-40B4-BE49-F238E27FC236}">
                <a16:creationId xmlns:a16="http://schemas.microsoft.com/office/drawing/2014/main" id="{32A9199C-9027-46A4-B759-1161D5860111}"/>
              </a:ext>
            </a:extLst>
          </p:cNvPr>
          <p:cNvGrpSpPr/>
          <p:nvPr/>
        </p:nvGrpSpPr>
        <p:grpSpPr>
          <a:xfrm>
            <a:off x="198349" y="1704947"/>
            <a:ext cx="4161061" cy="3162300"/>
            <a:chOff x="7936787" y="4295074"/>
            <a:chExt cx="378249" cy="335524"/>
          </a:xfrm>
        </p:grpSpPr>
        <p:sp>
          <p:nvSpPr>
            <p:cNvPr id="118" name="Google Shape;1231;p46">
              <a:extLst>
                <a:ext uri="{FF2B5EF4-FFF2-40B4-BE49-F238E27FC236}">
                  <a16:creationId xmlns:a16="http://schemas.microsoft.com/office/drawing/2014/main" id="{8BDE24FC-39E7-4CF2-BC1C-369D82326FB6}"/>
                </a:ext>
              </a:extLst>
            </p:cNvPr>
            <p:cNvSpPr/>
            <p:nvPr/>
          </p:nvSpPr>
          <p:spPr>
            <a:xfrm>
              <a:off x="8095371" y="4295074"/>
              <a:ext cx="219665" cy="182980"/>
            </a:xfrm>
            <a:custGeom>
              <a:avLst/>
              <a:gdLst/>
              <a:ahLst/>
              <a:cxnLst/>
              <a:rect l="l" t="t" r="r" b="b"/>
              <a:pathLst>
                <a:path w="8365" h="6968" extrusionOk="0">
                  <a:moveTo>
                    <a:pt x="469" y="0"/>
                  </a:moveTo>
                  <a:cubicBezTo>
                    <a:pt x="211" y="0"/>
                    <a:pt x="0" y="201"/>
                    <a:pt x="0" y="460"/>
                  </a:cubicBezTo>
                  <a:lnTo>
                    <a:pt x="0" y="6508"/>
                  </a:lnTo>
                  <a:cubicBezTo>
                    <a:pt x="0" y="6757"/>
                    <a:pt x="211" y="6968"/>
                    <a:pt x="469" y="6968"/>
                  </a:cubicBezTo>
                  <a:lnTo>
                    <a:pt x="7905" y="6968"/>
                  </a:lnTo>
                  <a:cubicBezTo>
                    <a:pt x="8154" y="6968"/>
                    <a:pt x="8365" y="6757"/>
                    <a:pt x="8365" y="6508"/>
                  </a:cubicBezTo>
                  <a:lnTo>
                    <a:pt x="8365" y="460"/>
                  </a:lnTo>
                  <a:cubicBezTo>
                    <a:pt x="8365" y="201"/>
                    <a:pt x="8154"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2;p46">
              <a:extLst>
                <a:ext uri="{FF2B5EF4-FFF2-40B4-BE49-F238E27FC236}">
                  <a16:creationId xmlns:a16="http://schemas.microsoft.com/office/drawing/2014/main" id="{9EA51BC2-EF13-41CE-9C93-AF9DF34DC2CC}"/>
                </a:ext>
              </a:extLst>
            </p:cNvPr>
            <p:cNvSpPr/>
            <p:nvPr/>
          </p:nvSpPr>
          <p:spPr>
            <a:xfrm>
              <a:off x="7937286" y="4441342"/>
              <a:ext cx="109609" cy="109846"/>
            </a:xfrm>
            <a:custGeom>
              <a:avLst/>
              <a:gdLst/>
              <a:ahLst/>
              <a:cxnLst/>
              <a:rect l="l" t="t" r="r" b="b"/>
              <a:pathLst>
                <a:path w="4174" h="4183" extrusionOk="0">
                  <a:moveTo>
                    <a:pt x="2087" y="0"/>
                  </a:moveTo>
                  <a:cubicBezTo>
                    <a:pt x="1178" y="0"/>
                    <a:pt x="498" y="737"/>
                    <a:pt x="431" y="1627"/>
                  </a:cubicBezTo>
                  <a:cubicBezTo>
                    <a:pt x="383" y="2278"/>
                    <a:pt x="249" y="2919"/>
                    <a:pt x="48" y="3532"/>
                  </a:cubicBezTo>
                  <a:cubicBezTo>
                    <a:pt x="1" y="3647"/>
                    <a:pt x="48" y="3781"/>
                    <a:pt x="163" y="3828"/>
                  </a:cubicBezTo>
                  <a:cubicBezTo>
                    <a:pt x="546" y="4001"/>
                    <a:pt x="958" y="4125"/>
                    <a:pt x="1379" y="4182"/>
                  </a:cubicBezTo>
                  <a:lnTo>
                    <a:pt x="2795" y="4182"/>
                  </a:lnTo>
                  <a:cubicBezTo>
                    <a:pt x="3216" y="4125"/>
                    <a:pt x="3618" y="4001"/>
                    <a:pt x="4011" y="3828"/>
                  </a:cubicBezTo>
                  <a:cubicBezTo>
                    <a:pt x="4116" y="3781"/>
                    <a:pt x="4173" y="3647"/>
                    <a:pt x="4125" y="3532"/>
                  </a:cubicBezTo>
                  <a:cubicBezTo>
                    <a:pt x="3924" y="2919"/>
                    <a:pt x="3790" y="2278"/>
                    <a:pt x="3743" y="1627"/>
                  </a:cubicBezTo>
                  <a:cubicBezTo>
                    <a:pt x="3676" y="737"/>
                    <a:pt x="2996" y="0"/>
                    <a:pt x="2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3;p46">
              <a:extLst>
                <a:ext uri="{FF2B5EF4-FFF2-40B4-BE49-F238E27FC236}">
                  <a16:creationId xmlns:a16="http://schemas.microsoft.com/office/drawing/2014/main" id="{562C4926-33AA-40D8-9F72-BC31D8DC59B6}"/>
                </a:ext>
              </a:extLst>
            </p:cNvPr>
            <p:cNvSpPr/>
            <p:nvPr/>
          </p:nvSpPr>
          <p:spPr>
            <a:xfrm>
              <a:off x="7966934" y="4441342"/>
              <a:ext cx="79962" cy="110108"/>
            </a:xfrm>
            <a:custGeom>
              <a:avLst/>
              <a:gdLst/>
              <a:ahLst/>
              <a:cxnLst/>
              <a:rect l="l" t="t" r="r" b="b"/>
              <a:pathLst>
                <a:path w="3045" h="4193" extrusionOk="0">
                  <a:moveTo>
                    <a:pt x="948" y="0"/>
                  </a:moveTo>
                  <a:cubicBezTo>
                    <a:pt x="250" y="0"/>
                    <a:pt x="1" y="957"/>
                    <a:pt x="604" y="1321"/>
                  </a:cubicBezTo>
                  <a:cubicBezTo>
                    <a:pt x="623" y="1331"/>
                    <a:pt x="642" y="1340"/>
                    <a:pt x="661" y="1350"/>
                  </a:cubicBezTo>
                  <a:lnTo>
                    <a:pt x="1188" y="4192"/>
                  </a:lnTo>
                  <a:lnTo>
                    <a:pt x="1666" y="4192"/>
                  </a:lnTo>
                  <a:cubicBezTo>
                    <a:pt x="2087" y="4125"/>
                    <a:pt x="2499" y="4001"/>
                    <a:pt x="2882" y="3828"/>
                  </a:cubicBezTo>
                  <a:cubicBezTo>
                    <a:pt x="2987" y="3781"/>
                    <a:pt x="3044" y="3647"/>
                    <a:pt x="2996" y="3532"/>
                  </a:cubicBezTo>
                  <a:cubicBezTo>
                    <a:pt x="2795" y="2919"/>
                    <a:pt x="2661" y="2278"/>
                    <a:pt x="2604" y="1627"/>
                  </a:cubicBezTo>
                  <a:cubicBezTo>
                    <a:pt x="2547" y="737"/>
                    <a:pt x="1867" y="0"/>
                    <a:pt x="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4;p46">
              <a:extLst>
                <a:ext uri="{FF2B5EF4-FFF2-40B4-BE49-F238E27FC236}">
                  <a16:creationId xmlns:a16="http://schemas.microsoft.com/office/drawing/2014/main" id="{F861A067-47D3-40AA-8195-7DEA247F8909}"/>
                </a:ext>
              </a:extLst>
            </p:cNvPr>
            <p:cNvSpPr/>
            <p:nvPr/>
          </p:nvSpPr>
          <p:spPr>
            <a:xfrm>
              <a:off x="7936787" y="4446541"/>
              <a:ext cx="207612" cy="184056"/>
            </a:xfrm>
            <a:custGeom>
              <a:avLst/>
              <a:gdLst/>
              <a:ahLst/>
              <a:cxnLst/>
              <a:rect l="l" t="t" r="r" b="b"/>
              <a:pathLst>
                <a:path w="7906" h="7009" extrusionOk="0">
                  <a:moveTo>
                    <a:pt x="7725" y="1"/>
                  </a:moveTo>
                  <a:cubicBezTo>
                    <a:pt x="7681" y="1"/>
                    <a:pt x="7638" y="18"/>
                    <a:pt x="7609" y="51"/>
                  </a:cubicBezTo>
                  <a:lnTo>
                    <a:pt x="3618" y="3860"/>
                  </a:lnTo>
                  <a:cubicBezTo>
                    <a:pt x="3532" y="3946"/>
                    <a:pt x="3417" y="3984"/>
                    <a:pt x="3293" y="3984"/>
                  </a:cubicBezTo>
                  <a:lnTo>
                    <a:pt x="3254" y="3984"/>
                  </a:lnTo>
                  <a:cubicBezTo>
                    <a:pt x="2996" y="3984"/>
                    <a:pt x="2785" y="3783"/>
                    <a:pt x="2785" y="3525"/>
                  </a:cubicBezTo>
                  <a:lnTo>
                    <a:pt x="2785" y="3056"/>
                  </a:lnTo>
                  <a:lnTo>
                    <a:pt x="1388" y="3056"/>
                  </a:lnTo>
                  <a:lnTo>
                    <a:pt x="1388" y="3525"/>
                  </a:lnTo>
                  <a:cubicBezTo>
                    <a:pt x="1388" y="3697"/>
                    <a:pt x="1292" y="3860"/>
                    <a:pt x="1139" y="3937"/>
                  </a:cubicBezTo>
                  <a:lnTo>
                    <a:pt x="383" y="4319"/>
                  </a:lnTo>
                  <a:cubicBezTo>
                    <a:pt x="144" y="4434"/>
                    <a:pt x="0" y="4674"/>
                    <a:pt x="0" y="4941"/>
                  </a:cubicBezTo>
                  <a:lnTo>
                    <a:pt x="0" y="6779"/>
                  </a:lnTo>
                  <a:cubicBezTo>
                    <a:pt x="0" y="6903"/>
                    <a:pt x="106" y="7009"/>
                    <a:pt x="230" y="7009"/>
                  </a:cubicBezTo>
                  <a:lnTo>
                    <a:pt x="3015" y="7009"/>
                  </a:lnTo>
                  <a:cubicBezTo>
                    <a:pt x="3149" y="7009"/>
                    <a:pt x="3254" y="6903"/>
                    <a:pt x="3254" y="6779"/>
                  </a:cubicBezTo>
                  <a:lnTo>
                    <a:pt x="3254" y="6004"/>
                  </a:lnTo>
                  <a:cubicBezTo>
                    <a:pt x="3254" y="5755"/>
                    <a:pt x="3350" y="5516"/>
                    <a:pt x="3522" y="5343"/>
                  </a:cubicBezTo>
                  <a:lnTo>
                    <a:pt x="7484" y="1391"/>
                  </a:lnTo>
                  <a:cubicBezTo>
                    <a:pt x="7590" y="1267"/>
                    <a:pt x="7638" y="1104"/>
                    <a:pt x="7599" y="941"/>
                  </a:cubicBezTo>
                  <a:lnTo>
                    <a:pt x="7513" y="616"/>
                  </a:lnTo>
                  <a:lnTo>
                    <a:pt x="7839" y="290"/>
                  </a:lnTo>
                  <a:cubicBezTo>
                    <a:pt x="7906" y="223"/>
                    <a:pt x="7906" y="118"/>
                    <a:pt x="7848" y="51"/>
                  </a:cubicBezTo>
                  <a:cubicBezTo>
                    <a:pt x="7815" y="18"/>
                    <a:pt x="7769" y="1"/>
                    <a:pt x="7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5;p46">
              <a:extLst>
                <a:ext uri="{FF2B5EF4-FFF2-40B4-BE49-F238E27FC236}">
                  <a16:creationId xmlns:a16="http://schemas.microsoft.com/office/drawing/2014/main" id="{4DFA5948-E653-4A9F-8E66-9520AED01BA1}"/>
                </a:ext>
              </a:extLst>
            </p:cNvPr>
            <p:cNvSpPr/>
            <p:nvPr/>
          </p:nvSpPr>
          <p:spPr>
            <a:xfrm>
              <a:off x="7936787" y="4473747"/>
              <a:ext cx="189019" cy="156851"/>
            </a:xfrm>
            <a:custGeom>
              <a:avLst/>
              <a:gdLst/>
              <a:ahLst/>
              <a:cxnLst/>
              <a:rect l="l" t="t" r="r" b="b"/>
              <a:pathLst>
                <a:path w="7198" h="5973" extrusionOk="0">
                  <a:moveTo>
                    <a:pt x="6575" y="1"/>
                  </a:moveTo>
                  <a:lnTo>
                    <a:pt x="3618" y="2824"/>
                  </a:lnTo>
                  <a:cubicBezTo>
                    <a:pt x="3532" y="2910"/>
                    <a:pt x="3417" y="2948"/>
                    <a:pt x="3302" y="2948"/>
                  </a:cubicBezTo>
                  <a:lnTo>
                    <a:pt x="3254" y="2948"/>
                  </a:lnTo>
                  <a:cubicBezTo>
                    <a:pt x="3216" y="2948"/>
                    <a:pt x="3187" y="2948"/>
                    <a:pt x="3159" y="2939"/>
                  </a:cubicBezTo>
                  <a:cubicBezTo>
                    <a:pt x="2956" y="3411"/>
                    <a:pt x="2520" y="3648"/>
                    <a:pt x="2085" y="3648"/>
                  </a:cubicBezTo>
                  <a:cubicBezTo>
                    <a:pt x="1657" y="3648"/>
                    <a:pt x="1229" y="3419"/>
                    <a:pt x="1024" y="2958"/>
                  </a:cubicBezTo>
                  <a:lnTo>
                    <a:pt x="383" y="3283"/>
                  </a:lnTo>
                  <a:cubicBezTo>
                    <a:pt x="144" y="3398"/>
                    <a:pt x="0" y="3638"/>
                    <a:pt x="0" y="3905"/>
                  </a:cubicBezTo>
                  <a:lnTo>
                    <a:pt x="0" y="5743"/>
                  </a:lnTo>
                  <a:cubicBezTo>
                    <a:pt x="0" y="5867"/>
                    <a:pt x="106" y="5973"/>
                    <a:pt x="230" y="5973"/>
                  </a:cubicBezTo>
                  <a:lnTo>
                    <a:pt x="3015" y="5973"/>
                  </a:lnTo>
                  <a:cubicBezTo>
                    <a:pt x="3149" y="5973"/>
                    <a:pt x="3254" y="5867"/>
                    <a:pt x="3254" y="5743"/>
                  </a:cubicBezTo>
                  <a:lnTo>
                    <a:pt x="3254" y="4968"/>
                  </a:lnTo>
                  <a:cubicBezTo>
                    <a:pt x="3254" y="4719"/>
                    <a:pt x="3350" y="4480"/>
                    <a:pt x="3522" y="4307"/>
                  </a:cubicBezTo>
                  <a:lnTo>
                    <a:pt x="7197" y="632"/>
                  </a:lnTo>
                  <a:lnTo>
                    <a:pt x="6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6;p46">
              <a:extLst>
                <a:ext uri="{FF2B5EF4-FFF2-40B4-BE49-F238E27FC236}">
                  <a16:creationId xmlns:a16="http://schemas.microsoft.com/office/drawing/2014/main" id="{6D1180D4-80C9-4A97-9314-53D8951FE5F8}"/>
                </a:ext>
              </a:extLst>
            </p:cNvPr>
            <p:cNvSpPr/>
            <p:nvPr/>
          </p:nvSpPr>
          <p:spPr>
            <a:xfrm>
              <a:off x="7971976" y="4526792"/>
              <a:ext cx="39232" cy="21875"/>
            </a:xfrm>
            <a:custGeom>
              <a:avLst/>
              <a:gdLst/>
              <a:ahLst/>
              <a:cxnLst/>
              <a:rect l="l" t="t" r="r" b="b"/>
              <a:pathLst>
                <a:path w="1494" h="833" extrusionOk="0">
                  <a:moveTo>
                    <a:pt x="48" y="0"/>
                  </a:moveTo>
                  <a:lnTo>
                    <a:pt x="48" y="469"/>
                  </a:lnTo>
                  <a:cubicBezTo>
                    <a:pt x="48" y="536"/>
                    <a:pt x="39" y="613"/>
                    <a:pt x="0" y="670"/>
                  </a:cubicBezTo>
                  <a:cubicBezTo>
                    <a:pt x="240" y="775"/>
                    <a:pt x="488" y="833"/>
                    <a:pt x="747" y="833"/>
                  </a:cubicBezTo>
                  <a:cubicBezTo>
                    <a:pt x="1005" y="833"/>
                    <a:pt x="1264" y="775"/>
                    <a:pt x="1493" y="670"/>
                  </a:cubicBezTo>
                  <a:cubicBezTo>
                    <a:pt x="1465" y="613"/>
                    <a:pt x="1445" y="536"/>
                    <a:pt x="1445" y="469"/>
                  </a:cubicBez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7;p46">
              <a:extLst>
                <a:ext uri="{FF2B5EF4-FFF2-40B4-BE49-F238E27FC236}">
                  <a16:creationId xmlns:a16="http://schemas.microsoft.com/office/drawing/2014/main" id="{AA2F690E-F7CB-481B-8FB6-6CE974D1191A}"/>
                </a:ext>
              </a:extLst>
            </p:cNvPr>
            <p:cNvSpPr/>
            <p:nvPr/>
          </p:nvSpPr>
          <p:spPr>
            <a:xfrm>
              <a:off x="7954880" y="4476661"/>
              <a:ext cx="73160" cy="59952"/>
            </a:xfrm>
            <a:custGeom>
              <a:avLst/>
              <a:gdLst/>
              <a:ahLst/>
              <a:cxnLst/>
              <a:rect l="l" t="t" r="r" b="b"/>
              <a:pathLst>
                <a:path w="2786" h="2283" extrusionOk="0">
                  <a:moveTo>
                    <a:pt x="1074" y="1"/>
                  </a:moveTo>
                  <a:cubicBezTo>
                    <a:pt x="983" y="1"/>
                    <a:pt x="895" y="49"/>
                    <a:pt x="862" y="139"/>
                  </a:cubicBezTo>
                  <a:cubicBezTo>
                    <a:pt x="785" y="292"/>
                    <a:pt x="670" y="435"/>
                    <a:pt x="536" y="550"/>
                  </a:cubicBezTo>
                  <a:cubicBezTo>
                    <a:pt x="412" y="665"/>
                    <a:pt x="278" y="761"/>
                    <a:pt x="125" y="828"/>
                  </a:cubicBezTo>
                  <a:cubicBezTo>
                    <a:pt x="48" y="876"/>
                    <a:pt x="1" y="971"/>
                    <a:pt x="10" y="1067"/>
                  </a:cubicBezTo>
                  <a:cubicBezTo>
                    <a:pt x="96" y="1766"/>
                    <a:pt x="690" y="2282"/>
                    <a:pt x="1388" y="2282"/>
                  </a:cubicBezTo>
                  <a:cubicBezTo>
                    <a:pt x="2116" y="2282"/>
                    <a:pt x="2718" y="1727"/>
                    <a:pt x="2776" y="1000"/>
                  </a:cubicBezTo>
                  <a:cubicBezTo>
                    <a:pt x="2785" y="933"/>
                    <a:pt x="2747" y="866"/>
                    <a:pt x="2699" y="818"/>
                  </a:cubicBezTo>
                  <a:cubicBezTo>
                    <a:pt x="2240" y="435"/>
                    <a:pt x="1704" y="158"/>
                    <a:pt x="1120" y="5"/>
                  </a:cubicBezTo>
                  <a:cubicBezTo>
                    <a:pt x="1105" y="2"/>
                    <a:pt x="1090"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8;p46">
              <a:extLst>
                <a:ext uri="{FF2B5EF4-FFF2-40B4-BE49-F238E27FC236}">
                  <a16:creationId xmlns:a16="http://schemas.microsoft.com/office/drawing/2014/main" id="{9FFBD720-4D98-42F0-BEF4-3B104ECBD33C}"/>
                </a:ext>
              </a:extLst>
            </p:cNvPr>
            <p:cNvSpPr/>
            <p:nvPr/>
          </p:nvSpPr>
          <p:spPr>
            <a:xfrm>
              <a:off x="7954880" y="4476583"/>
              <a:ext cx="73423" cy="59531"/>
            </a:xfrm>
            <a:custGeom>
              <a:avLst/>
              <a:gdLst/>
              <a:ahLst/>
              <a:cxnLst/>
              <a:rect l="l" t="t" r="r" b="b"/>
              <a:pathLst>
                <a:path w="2796" h="2267" extrusionOk="0">
                  <a:moveTo>
                    <a:pt x="1065" y="0"/>
                  </a:moveTo>
                  <a:cubicBezTo>
                    <a:pt x="980" y="0"/>
                    <a:pt x="901" y="53"/>
                    <a:pt x="862" y="132"/>
                  </a:cubicBezTo>
                  <a:cubicBezTo>
                    <a:pt x="804" y="247"/>
                    <a:pt x="737" y="352"/>
                    <a:pt x="651" y="448"/>
                  </a:cubicBezTo>
                  <a:cubicBezTo>
                    <a:pt x="613" y="486"/>
                    <a:pt x="584" y="515"/>
                    <a:pt x="546" y="553"/>
                  </a:cubicBezTo>
                  <a:cubicBezTo>
                    <a:pt x="422" y="658"/>
                    <a:pt x="278" y="754"/>
                    <a:pt x="135" y="831"/>
                  </a:cubicBezTo>
                  <a:cubicBezTo>
                    <a:pt x="48" y="879"/>
                    <a:pt x="1" y="974"/>
                    <a:pt x="10" y="1070"/>
                  </a:cubicBezTo>
                  <a:cubicBezTo>
                    <a:pt x="96" y="1682"/>
                    <a:pt x="575" y="2171"/>
                    <a:pt x="1187" y="2266"/>
                  </a:cubicBezTo>
                  <a:cubicBezTo>
                    <a:pt x="871" y="2075"/>
                    <a:pt x="680" y="1730"/>
                    <a:pt x="699" y="1357"/>
                  </a:cubicBezTo>
                  <a:lnTo>
                    <a:pt x="699" y="1022"/>
                  </a:lnTo>
                  <a:cubicBezTo>
                    <a:pt x="757" y="984"/>
                    <a:pt x="804" y="946"/>
                    <a:pt x="862" y="907"/>
                  </a:cubicBezTo>
                  <a:cubicBezTo>
                    <a:pt x="986" y="792"/>
                    <a:pt x="1101" y="658"/>
                    <a:pt x="1187" y="515"/>
                  </a:cubicBezTo>
                  <a:cubicBezTo>
                    <a:pt x="1637" y="649"/>
                    <a:pt x="2049" y="879"/>
                    <a:pt x="2403" y="1175"/>
                  </a:cubicBezTo>
                  <a:cubicBezTo>
                    <a:pt x="2441" y="1214"/>
                    <a:pt x="2556" y="1309"/>
                    <a:pt x="2680" y="1434"/>
                  </a:cubicBezTo>
                  <a:cubicBezTo>
                    <a:pt x="2738" y="1300"/>
                    <a:pt x="2776" y="1156"/>
                    <a:pt x="2785" y="1013"/>
                  </a:cubicBezTo>
                  <a:cubicBezTo>
                    <a:pt x="2795" y="936"/>
                    <a:pt x="2757" y="859"/>
                    <a:pt x="2699" y="821"/>
                  </a:cubicBezTo>
                  <a:cubicBezTo>
                    <a:pt x="2240" y="429"/>
                    <a:pt x="1704" y="161"/>
                    <a:pt x="1120" y="8"/>
                  </a:cubicBezTo>
                  <a:cubicBezTo>
                    <a:pt x="1102" y="3"/>
                    <a:pt x="1083"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9;p46">
              <a:extLst>
                <a:ext uri="{FF2B5EF4-FFF2-40B4-BE49-F238E27FC236}">
                  <a16:creationId xmlns:a16="http://schemas.microsoft.com/office/drawing/2014/main" id="{B8253D2A-0522-41C3-836F-93E8C2989CB5}"/>
                </a:ext>
              </a:extLst>
            </p:cNvPr>
            <p:cNvSpPr/>
            <p:nvPr/>
          </p:nvSpPr>
          <p:spPr>
            <a:xfrm>
              <a:off x="7936787" y="4566234"/>
              <a:ext cx="24396" cy="64363"/>
            </a:xfrm>
            <a:custGeom>
              <a:avLst/>
              <a:gdLst/>
              <a:ahLst/>
              <a:cxnLst/>
              <a:rect l="l" t="t" r="r" b="b"/>
              <a:pathLst>
                <a:path w="929" h="2451" extrusionOk="0">
                  <a:moveTo>
                    <a:pt x="106" y="1"/>
                  </a:moveTo>
                  <a:cubicBezTo>
                    <a:pt x="39" y="116"/>
                    <a:pt x="0" y="249"/>
                    <a:pt x="0" y="383"/>
                  </a:cubicBezTo>
                  <a:lnTo>
                    <a:pt x="0" y="2221"/>
                  </a:lnTo>
                  <a:cubicBezTo>
                    <a:pt x="0" y="2345"/>
                    <a:pt x="106" y="2451"/>
                    <a:pt x="230" y="2451"/>
                  </a:cubicBezTo>
                  <a:lnTo>
                    <a:pt x="929" y="2451"/>
                  </a:lnTo>
                  <a:lnTo>
                    <a:pt x="929" y="1207"/>
                  </a:lnTo>
                  <a:cubicBezTo>
                    <a:pt x="929" y="967"/>
                    <a:pt x="833" y="728"/>
                    <a:pt x="661" y="556"/>
                  </a:cubicBez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40;p46">
              <a:extLst>
                <a:ext uri="{FF2B5EF4-FFF2-40B4-BE49-F238E27FC236}">
                  <a16:creationId xmlns:a16="http://schemas.microsoft.com/office/drawing/2014/main" id="{3133D38F-1414-494A-BB6E-E7EFB6111B84}"/>
                </a:ext>
              </a:extLst>
            </p:cNvPr>
            <p:cNvSpPr/>
            <p:nvPr/>
          </p:nvSpPr>
          <p:spPr>
            <a:xfrm>
              <a:off x="8150150" y="4337799"/>
              <a:ext cx="109846" cy="109846"/>
            </a:xfrm>
            <a:custGeom>
              <a:avLst/>
              <a:gdLst/>
              <a:ahLst/>
              <a:cxnLst/>
              <a:rect l="l" t="t" r="r" b="b"/>
              <a:pathLst>
                <a:path w="4183" h="4183" extrusionOk="0">
                  <a:moveTo>
                    <a:pt x="2097" y="0"/>
                  </a:moveTo>
                  <a:cubicBezTo>
                    <a:pt x="939" y="0"/>
                    <a:pt x="1" y="929"/>
                    <a:pt x="1" y="2087"/>
                  </a:cubicBezTo>
                  <a:cubicBezTo>
                    <a:pt x="1" y="3245"/>
                    <a:pt x="939" y="4183"/>
                    <a:pt x="2097" y="4183"/>
                  </a:cubicBezTo>
                  <a:cubicBezTo>
                    <a:pt x="3255" y="4183"/>
                    <a:pt x="4183" y="3245"/>
                    <a:pt x="4183" y="2087"/>
                  </a:cubicBezTo>
                  <a:cubicBezTo>
                    <a:pt x="4183" y="929"/>
                    <a:pt x="3255" y="0"/>
                    <a:pt x="2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41;p46">
              <a:extLst>
                <a:ext uri="{FF2B5EF4-FFF2-40B4-BE49-F238E27FC236}">
                  <a16:creationId xmlns:a16="http://schemas.microsoft.com/office/drawing/2014/main" id="{63B6B4D5-5214-4B7D-9E89-3CDEBCB23679}"/>
                </a:ext>
              </a:extLst>
            </p:cNvPr>
            <p:cNvSpPr/>
            <p:nvPr/>
          </p:nvSpPr>
          <p:spPr>
            <a:xfrm>
              <a:off x="8168505" y="4355892"/>
              <a:ext cx="73397" cy="73397"/>
            </a:xfrm>
            <a:custGeom>
              <a:avLst/>
              <a:gdLst/>
              <a:ahLst/>
              <a:cxnLst/>
              <a:rect l="l" t="t" r="r" b="b"/>
              <a:pathLst>
                <a:path w="2795" h="2795" extrusionOk="0">
                  <a:moveTo>
                    <a:pt x="1398" y="0"/>
                  </a:moveTo>
                  <a:cubicBezTo>
                    <a:pt x="632" y="0"/>
                    <a:pt x="0" y="632"/>
                    <a:pt x="0" y="1398"/>
                  </a:cubicBezTo>
                  <a:cubicBezTo>
                    <a:pt x="0" y="2173"/>
                    <a:pt x="632" y="2795"/>
                    <a:pt x="1398" y="2795"/>
                  </a:cubicBezTo>
                  <a:cubicBezTo>
                    <a:pt x="2163" y="2795"/>
                    <a:pt x="2795" y="2173"/>
                    <a:pt x="2795" y="1398"/>
                  </a:cubicBezTo>
                  <a:cubicBezTo>
                    <a:pt x="2795" y="632"/>
                    <a:pt x="2163" y="0"/>
                    <a:pt x="1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2;p46">
              <a:extLst>
                <a:ext uri="{FF2B5EF4-FFF2-40B4-BE49-F238E27FC236}">
                  <a16:creationId xmlns:a16="http://schemas.microsoft.com/office/drawing/2014/main" id="{3B4280BE-BA0E-4045-A15E-9BDC4E900F02}"/>
                </a:ext>
              </a:extLst>
            </p:cNvPr>
            <p:cNvSpPr/>
            <p:nvPr/>
          </p:nvSpPr>
          <p:spPr>
            <a:xfrm>
              <a:off x="8022237" y="4473747"/>
              <a:ext cx="103569" cy="130460"/>
            </a:xfrm>
            <a:custGeom>
              <a:avLst/>
              <a:gdLst/>
              <a:ahLst/>
              <a:cxnLst/>
              <a:rect l="l" t="t" r="r" b="b"/>
              <a:pathLst>
                <a:path w="3944" h="4968" extrusionOk="0">
                  <a:moveTo>
                    <a:pt x="3321" y="1"/>
                  </a:moveTo>
                  <a:lnTo>
                    <a:pt x="680" y="2527"/>
                  </a:lnTo>
                  <a:cubicBezTo>
                    <a:pt x="469" y="2719"/>
                    <a:pt x="307" y="2958"/>
                    <a:pt x="192" y="3226"/>
                  </a:cubicBezTo>
                  <a:cubicBezTo>
                    <a:pt x="67" y="3504"/>
                    <a:pt x="0" y="3810"/>
                    <a:pt x="0" y="4116"/>
                  </a:cubicBezTo>
                  <a:lnTo>
                    <a:pt x="0" y="4968"/>
                  </a:lnTo>
                  <a:cubicBezTo>
                    <a:pt x="0" y="4719"/>
                    <a:pt x="96" y="4480"/>
                    <a:pt x="268" y="4307"/>
                  </a:cubicBezTo>
                  <a:lnTo>
                    <a:pt x="3943" y="632"/>
                  </a:lnTo>
                  <a:lnTo>
                    <a:pt x="33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3;p46">
              <a:extLst>
                <a:ext uri="{FF2B5EF4-FFF2-40B4-BE49-F238E27FC236}">
                  <a16:creationId xmlns:a16="http://schemas.microsoft.com/office/drawing/2014/main" id="{5527DACE-EEDF-426B-AEEC-85716CF41F3C}"/>
                </a:ext>
              </a:extLst>
            </p:cNvPr>
            <p:cNvSpPr/>
            <p:nvPr/>
          </p:nvSpPr>
          <p:spPr>
            <a:xfrm>
              <a:off x="8186835" y="4374221"/>
              <a:ext cx="36738" cy="36738"/>
            </a:xfrm>
            <a:custGeom>
              <a:avLst/>
              <a:gdLst/>
              <a:ahLst/>
              <a:cxnLst/>
              <a:rect l="l" t="t" r="r" b="b"/>
              <a:pathLst>
                <a:path w="1399" h="1399" extrusionOk="0">
                  <a:moveTo>
                    <a:pt x="700" y="1"/>
                  </a:moveTo>
                  <a:cubicBezTo>
                    <a:pt x="317" y="1"/>
                    <a:pt x="1" y="317"/>
                    <a:pt x="1" y="700"/>
                  </a:cubicBezTo>
                  <a:cubicBezTo>
                    <a:pt x="1" y="1082"/>
                    <a:pt x="317" y="1398"/>
                    <a:pt x="700" y="1398"/>
                  </a:cubicBezTo>
                  <a:cubicBezTo>
                    <a:pt x="1082" y="1398"/>
                    <a:pt x="1398" y="1082"/>
                    <a:pt x="1398" y="700"/>
                  </a:cubicBezTo>
                  <a:cubicBezTo>
                    <a:pt x="1398" y="317"/>
                    <a:pt x="1082"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4;p46">
              <a:extLst>
                <a:ext uri="{FF2B5EF4-FFF2-40B4-BE49-F238E27FC236}">
                  <a16:creationId xmlns:a16="http://schemas.microsoft.com/office/drawing/2014/main" id="{649D6706-EC08-41C4-A46E-1FC9570409AB}"/>
                </a:ext>
              </a:extLst>
            </p:cNvPr>
            <p:cNvSpPr/>
            <p:nvPr/>
          </p:nvSpPr>
          <p:spPr>
            <a:xfrm>
              <a:off x="8196893" y="4319285"/>
              <a:ext cx="84111" cy="79594"/>
            </a:xfrm>
            <a:custGeom>
              <a:avLst/>
              <a:gdLst/>
              <a:ahLst/>
              <a:cxnLst/>
              <a:rect l="l" t="t" r="r" b="b"/>
              <a:pathLst>
                <a:path w="3203" h="3031" extrusionOk="0">
                  <a:moveTo>
                    <a:pt x="2873" y="0"/>
                  </a:moveTo>
                  <a:cubicBezTo>
                    <a:pt x="2818" y="0"/>
                    <a:pt x="2761" y="22"/>
                    <a:pt x="2709" y="74"/>
                  </a:cubicBezTo>
                  <a:lnTo>
                    <a:pt x="154" y="2629"/>
                  </a:lnTo>
                  <a:cubicBezTo>
                    <a:pt x="1" y="2772"/>
                    <a:pt x="106" y="3031"/>
                    <a:pt x="317" y="3031"/>
                  </a:cubicBezTo>
                  <a:cubicBezTo>
                    <a:pt x="374" y="3031"/>
                    <a:pt x="441" y="3002"/>
                    <a:pt x="479" y="2954"/>
                  </a:cubicBezTo>
                  <a:lnTo>
                    <a:pt x="3035" y="399"/>
                  </a:lnTo>
                  <a:cubicBezTo>
                    <a:pt x="3203" y="231"/>
                    <a:pt x="3052" y="0"/>
                    <a:pt x="2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5;p46">
              <a:extLst>
                <a:ext uri="{FF2B5EF4-FFF2-40B4-BE49-F238E27FC236}">
                  <a16:creationId xmlns:a16="http://schemas.microsoft.com/office/drawing/2014/main" id="{EC17545B-806C-40C0-92A7-A71DF7707C13}"/>
                </a:ext>
              </a:extLst>
            </p:cNvPr>
            <p:cNvSpPr/>
            <p:nvPr/>
          </p:nvSpPr>
          <p:spPr>
            <a:xfrm>
              <a:off x="8243635" y="4322095"/>
              <a:ext cx="38734" cy="32063"/>
            </a:xfrm>
            <a:custGeom>
              <a:avLst/>
              <a:gdLst/>
              <a:ahLst/>
              <a:cxnLst/>
              <a:rect l="l" t="t" r="r" b="b"/>
              <a:pathLst>
                <a:path w="1475" h="1221" extrusionOk="0">
                  <a:moveTo>
                    <a:pt x="477" y="1"/>
                  </a:moveTo>
                  <a:cubicBezTo>
                    <a:pt x="286" y="1"/>
                    <a:pt x="97" y="107"/>
                    <a:pt x="1" y="292"/>
                  </a:cubicBezTo>
                  <a:lnTo>
                    <a:pt x="1" y="991"/>
                  </a:lnTo>
                  <a:cubicBezTo>
                    <a:pt x="1" y="1115"/>
                    <a:pt x="106" y="1220"/>
                    <a:pt x="240" y="1220"/>
                  </a:cubicBezTo>
                  <a:lnTo>
                    <a:pt x="939" y="1220"/>
                  </a:lnTo>
                  <a:cubicBezTo>
                    <a:pt x="1063" y="1220"/>
                    <a:pt x="1168" y="1115"/>
                    <a:pt x="1168" y="991"/>
                  </a:cubicBezTo>
                  <a:cubicBezTo>
                    <a:pt x="1475" y="991"/>
                    <a:pt x="1475" y="522"/>
                    <a:pt x="1168" y="522"/>
                  </a:cubicBezTo>
                  <a:lnTo>
                    <a:pt x="699" y="522"/>
                  </a:lnTo>
                  <a:lnTo>
                    <a:pt x="699" y="53"/>
                  </a:lnTo>
                  <a:cubicBezTo>
                    <a:pt x="629" y="17"/>
                    <a:pt x="553"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6;p46">
              <a:extLst>
                <a:ext uri="{FF2B5EF4-FFF2-40B4-BE49-F238E27FC236}">
                  <a16:creationId xmlns:a16="http://schemas.microsoft.com/office/drawing/2014/main" id="{DF6C8E5D-3D57-45E6-984F-603A3E9FCA51}"/>
                </a:ext>
              </a:extLst>
            </p:cNvPr>
            <p:cNvSpPr/>
            <p:nvPr/>
          </p:nvSpPr>
          <p:spPr>
            <a:xfrm>
              <a:off x="8217822" y="4319312"/>
              <a:ext cx="61291" cy="58245"/>
            </a:xfrm>
            <a:custGeom>
              <a:avLst/>
              <a:gdLst/>
              <a:ahLst/>
              <a:cxnLst/>
              <a:rect l="l" t="t" r="r" b="b"/>
              <a:pathLst>
                <a:path w="2334" h="2218" extrusionOk="0">
                  <a:moveTo>
                    <a:pt x="2075" y="1"/>
                  </a:moveTo>
                  <a:cubicBezTo>
                    <a:pt x="2015" y="1"/>
                    <a:pt x="1955" y="25"/>
                    <a:pt x="1912" y="73"/>
                  </a:cubicBezTo>
                  <a:lnTo>
                    <a:pt x="170" y="1814"/>
                  </a:lnTo>
                  <a:cubicBezTo>
                    <a:pt x="0" y="1985"/>
                    <a:pt x="156" y="2217"/>
                    <a:pt x="337" y="2217"/>
                  </a:cubicBezTo>
                  <a:cubicBezTo>
                    <a:pt x="390" y="2217"/>
                    <a:pt x="446" y="2197"/>
                    <a:pt x="496" y="2149"/>
                  </a:cubicBezTo>
                  <a:lnTo>
                    <a:pt x="2238" y="398"/>
                  </a:lnTo>
                  <a:cubicBezTo>
                    <a:pt x="2333" y="312"/>
                    <a:pt x="2333" y="159"/>
                    <a:pt x="2238" y="73"/>
                  </a:cubicBezTo>
                  <a:cubicBezTo>
                    <a:pt x="2194" y="25"/>
                    <a:pt x="2135" y="1"/>
                    <a:pt x="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280;p48">
            <a:extLst>
              <a:ext uri="{FF2B5EF4-FFF2-40B4-BE49-F238E27FC236}">
                <a16:creationId xmlns:a16="http://schemas.microsoft.com/office/drawing/2014/main" id="{2F9210C8-61B3-458B-83B3-DC5E54BC5241}"/>
              </a:ext>
            </a:extLst>
          </p:cNvPr>
          <p:cNvSpPr txBox="1">
            <a:spLocks/>
          </p:cNvSpPr>
          <p:nvPr/>
        </p:nvSpPr>
        <p:spPr>
          <a:xfrm>
            <a:off x="4870752" y="2291047"/>
            <a:ext cx="4189428" cy="2648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buSzPts val="1100"/>
              <a:buFont typeface="Arial"/>
              <a:buNone/>
            </a:pPr>
            <a:r>
              <a:rPr lang="id-ID" sz="1600" dirty="0"/>
              <a:t>T</a:t>
            </a:r>
            <a:r>
              <a:rPr lang="en-US" sz="1600" dirty="0" err="1"/>
              <a:t>ujuan</a:t>
            </a:r>
            <a:r>
              <a:rPr lang="en-US" sz="1600" dirty="0"/>
              <a:t> yang </a:t>
            </a:r>
            <a:r>
              <a:rPr lang="en-US" sz="1600" dirty="0" err="1"/>
              <a:t>ingin</a:t>
            </a:r>
            <a:r>
              <a:rPr lang="en-US" sz="1600" dirty="0"/>
              <a:t> </a:t>
            </a:r>
            <a:r>
              <a:rPr lang="en-US" sz="1600" dirty="0" err="1"/>
              <a:t>dicapai</a:t>
            </a:r>
            <a:r>
              <a:rPr lang="en-US" sz="1600" dirty="0"/>
              <a:t> dalam </a:t>
            </a:r>
            <a:r>
              <a:rPr lang="en-US" sz="1600" dirty="0" err="1"/>
              <a:t>penelitian</a:t>
            </a:r>
            <a:r>
              <a:rPr lang="en-US" sz="1600" dirty="0"/>
              <a:t> ini adalah</a:t>
            </a:r>
            <a:r>
              <a:rPr lang="id-ID" sz="1600" dirty="0"/>
              <a:t> untuk</a:t>
            </a:r>
            <a:r>
              <a:rPr lang="en-US" sz="1600" dirty="0"/>
              <a:t> </a:t>
            </a:r>
            <a:r>
              <a:rPr lang="en-US" sz="1600" dirty="0" err="1"/>
              <a:t>merancang</a:t>
            </a:r>
            <a:r>
              <a:rPr lang="en-US" sz="1600" dirty="0"/>
              <a:t> </a:t>
            </a:r>
            <a:r>
              <a:rPr lang="en-US" sz="1600" dirty="0" err="1"/>
              <a:t>sebuah</a:t>
            </a:r>
            <a:r>
              <a:rPr lang="en-US" sz="1600" dirty="0"/>
              <a:t> sistem </a:t>
            </a:r>
            <a:r>
              <a:rPr lang="en-US" sz="1600" dirty="0" err="1"/>
              <a:t>manajemen</a:t>
            </a:r>
            <a:r>
              <a:rPr lang="en-US" sz="1600" dirty="0"/>
              <a:t> dan memonitoring persediaan stok barang </a:t>
            </a:r>
            <a:r>
              <a:rPr lang="en-US" sz="1600" dirty="0" err="1"/>
              <a:t>serta</a:t>
            </a:r>
            <a:r>
              <a:rPr lang="en-US" sz="1600" dirty="0"/>
              <a:t> dapat memperkirakan stok barang yang akan </a:t>
            </a:r>
            <a:r>
              <a:rPr lang="en-US" sz="1600" dirty="0" err="1"/>
              <a:t>dipesan</a:t>
            </a:r>
            <a:r>
              <a:rPr lang="en-US" sz="1600" dirty="0"/>
              <a:t> di masa yang akan datang.</a:t>
            </a:r>
          </a:p>
        </p:txBody>
      </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TotalTime>
  <Words>610</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Montserrat</vt:lpstr>
      <vt:lpstr>Arial</vt:lpstr>
      <vt:lpstr>Open Sans</vt:lpstr>
      <vt:lpstr>Roboto Slab</vt:lpstr>
      <vt:lpstr>Wingdings</vt:lpstr>
      <vt:lpstr>Investor Social Media by Slidesgo</vt:lpstr>
      <vt:lpstr>Perancangan Sistem Monitoring dan Forecasting Stok Barang Menggunakan Metode Linear Regression</vt:lpstr>
      <vt:lpstr>Latar Belakang</vt:lpstr>
      <vt:lpstr>PowerPoint Presentation</vt:lpstr>
      <vt:lpstr>PowerPoint Presentation</vt:lpstr>
      <vt:lpstr>PowerPoint Presentation</vt:lpstr>
      <vt:lpstr>“Bagaimana menerapkan metode linear regression dalam meramalkan atau memprediksi kapan waktu yang tepat dan berapa jumlah barang yang akan dipesan di masa yang akan datang?” </vt:lpstr>
      <vt:lpstr>Fokus Penelitian</vt:lpstr>
      <vt:lpstr>Kajian Pustaka</vt:lpstr>
      <vt:lpstr>Tujuan Penelitian</vt:lpstr>
      <vt:lpstr>Jenis Penelitian</vt:lpstr>
      <vt:lpstr>Estimasi Waktu Penelitian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Monitoring dan Forecasting Stok Barang Menggunakan Metode Linear Regression</dc:title>
  <dc:creator>Rahmat Ilyas</dc:creator>
  <cp:lastModifiedBy>Rahmat Ilyas</cp:lastModifiedBy>
  <cp:revision>20</cp:revision>
  <dcterms:modified xsi:type="dcterms:W3CDTF">2022-03-16T03:12:02Z</dcterms:modified>
</cp:coreProperties>
</file>