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Metode</a:t>
            </a:r>
            <a:r>
              <a:rPr lang="en-US" sz="4800" dirty="0">
                <a:solidFill>
                  <a:schemeClr val="bg1"/>
                </a:solidFill>
              </a:rPr>
              <a:t>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Pengertian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121854" cy="203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 Regresi Linear adalah Metode Statistik yang berfungsi untuk menguji sejauh mana hubungan sebab akibat antara Variabel Faktor Penyebab (X) terhadap Variabel Akibatnya. Faktor Penyebab pada umumnya dilambangkan dengan X atau disebut juga dengan Predictor sedangkan Variabel Akibat dilambangkan dengan Y atau disebut juga dengan Response. Regresi Linear juga merupakan salah satu Metode Statistik yang dipergunakan dalam produksi untuk melakukan peramalan ataupun prediksi tentang karakteristik kualitas maupun Kuantitas.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Persamaan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322730"/>
            <a:ext cx="11103346" cy="5087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 = a +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Dimana :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Response atau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Akibat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(Dependent)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Predictor atau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Penyebab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(Independent)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konstanta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koefisien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regresi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kemiringan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Response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ditimbulkan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oleh Predictor. 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Persamaan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322730"/>
            <a:ext cx="11103346" cy="47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Nilai-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dan b dapat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dihitung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dengan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dibawah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ini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50AA1-30F9-4F5F-8F5D-35C02C4B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" y="1799617"/>
            <a:ext cx="4307665" cy="1021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85797-DA6A-4644-BD87-9BA61AC6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930412"/>
            <a:ext cx="4331708" cy="14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{F1921394-C47B-4BEC-A5A8-B995D1D66788}tf10001108_win32</Template>
  <TotalTime>495</TotalTime>
  <Words>137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Metode Linear Regression </vt:lpstr>
      <vt:lpstr>Pengertian</vt:lpstr>
      <vt:lpstr>Persamaan</vt:lpstr>
      <vt:lpstr>Persamaan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Linear Regression </dc:title>
  <dc:creator>Rahmat Ilyas</dc:creator>
  <cp:keywords/>
  <cp:lastModifiedBy>Rahmat Ilyas</cp:lastModifiedBy>
  <cp:revision>5</cp:revision>
  <dcterms:created xsi:type="dcterms:W3CDTF">2022-03-13T12:44:22Z</dcterms:created>
  <dcterms:modified xsi:type="dcterms:W3CDTF">2022-08-08T14:23:40Z</dcterms:modified>
  <cp:version/>
</cp:coreProperties>
</file>