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3"/>
  </p:notesMasterIdLst>
  <p:sldIdLst>
    <p:sldId id="256" r:id="rId2"/>
    <p:sldId id="259" r:id="rId3"/>
    <p:sldId id="290" r:id="rId4"/>
    <p:sldId id="261" r:id="rId5"/>
    <p:sldId id="263" r:id="rId6"/>
    <p:sldId id="273" r:id="rId7"/>
    <p:sldId id="260" r:id="rId8"/>
    <p:sldId id="264" r:id="rId9"/>
    <p:sldId id="265" r:id="rId10"/>
    <p:sldId id="282" r:id="rId11"/>
    <p:sldId id="267" r:id="rId12"/>
  </p:sldIdLst>
  <p:sldSz cx="9144000" cy="5143500" type="screen16x9"/>
  <p:notesSz cx="6858000" cy="9144000"/>
  <p:embeddedFontLst>
    <p:embeddedFont>
      <p:font typeface="Montserrat" panose="00000500000000000000" pitchFamily="2"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
      <p:font typeface="Roboto Slab"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BC1096-07E7-4096-8A58-E073959C55D9}">
  <a:tblStyle styleId="{F2BC1096-07E7-4096-8A58-E073959C55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7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9"/>
        <p:cNvGrpSpPr/>
        <p:nvPr/>
      </p:nvGrpSpPr>
      <p:grpSpPr>
        <a:xfrm>
          <a:off x="0" y="0"/>
          <a:ext cx="0" cy="0"/>
          <a:chOff x="0" y="0"/>
          <a:chExt cx="0" cy="0"/>
        </a:xfrm>
      </p:grpSpPr>
      <p:sp>
        <p:nvSpPr>
          <p:cNvPr id="2970" name="Google Shape;2970;gace7fa64f5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1" name="Google Shape;2971;gace7fa64f5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ae7ab267a5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ae7ab267a5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a26e00b28b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a26e00b28b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6"/>
        <p:cNvGrpSpPr/>
        <p:nvPr/>
      </p:nvGrpSpPr>
      <p:grpSpPr>
        <a:xfrm>
          <a:off x="0" y="0"/>
          <a:ext cx="0" cy="0"/>
          <a:chOff x="0" y="0"/>
          <a:chExt cx="0" cy="0"/>
        </a:xfrm>
      </p:grpSpPr>
      <p:sp>
        <p:nvSpPr>
          <p:cNvPr id="3347" name="Google Shape;3347;gad97bcf635_0_1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8" name="Google Shape;3348;gad97bcf635_0_1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a26e00b28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a26e00b28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ace7fa64f5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ace7fa64f5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gace7fa64f5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2" name="Google Shape;1772;gace7fa64f5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26e00b28b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26e00b28b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ace7fa64f5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ace7fa64f5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ace7fa64f5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ace7fa64f5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36875" y="719386"/>
            <a:ext cx="4114800" cy="3417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200"/>
              <a:buNone/>
              <a:defRPr sz="52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9175" y="3542250"/>
            <a:ext cx="2520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3577575"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6">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CUSTOM_14">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4092475" y="628600"/>
            <a:ext cx="4594500" cy="1936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000"/>
              <a:buNone/>
              <a:defRPr sz="4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175" name="Google Shape;175;p29"/>
          <p:cNvSpPr txBox="1">
            <a:spLocks noGrp="1"/>
          </p:cNvSpPr>
          <p:nvPr>
            <p:ph type="title" idx="2"/>
          </p:nvPr>
        </p:nvSpPr>
        <p:spPr>
          <a:xfrm>
            <a:off x="3798675" y="3318368"/>
            <a:ext cx="2259000" cy="442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6" name="Google Shape;176;p29"/>
          <p:cNvSpPr txBox="1">
            <a:spLocks noGrp="1"/>
          </p:cNvSpPr>
          <p:nvPr>
            <p:ph type="subTitle" idx="1"/>
          </p:nvPr>
        </p:nvSpPr>
        <p:spPr>
          <a:xfrm>
            <a:off x="3798675" y="3686676"/>
            <a:ext cx="2259000" cy="79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9"/>
          <p:cNvSpPr txBox="1">
            <a:spLocks noGrp="1"/>
          </p:cNvSpPr>
          <p:nvPr>
            <p:ph type="title" idx="3"/>
          </p:nvPr>
        </p:nvSpPr>
        <p:spPr>
          <a:xfrm>
            <a:off x="6378100" y="3318350"/>
            <a:ext cx="2259000" cy="442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8" name="Google Shape;178;p29"/>
          <p:cNvSpPr txBox="1">
            <a:spLocks noGrp="1"/>
          </p:cNvSpPr>
          <p:nvPr>
            <p:ph type="subTitle" idx="4"/>
          </p:nvPr>
        </p:nvSpPr>
        <p:spPr>
          <a:xfrm>
            <a:off x="6378100" y="3686657"/>
            <a:ext cx="2259000" cy="79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29"/>
          <p:cNvSpPr/>
          <p:nvPr/>
        </p:nvSpPr>
        <p:spPr>
          <a:xfrm>
            <a:off x="2022913"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7">
  <p:cSld name="CUSTOM_18">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4815309" y="1289250"/>
            <a:ext cx="3871500" cy="140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7" name="Google Shape;197;p33"/>
          <p:cNvSpPr txBox="1">
            <a:spLocks noGrp="1"/>
          </p:cNvSpPr>
          <p:nvPr>
            <p:ph type="subTitle" idx="1"/>
          </p:nvPr>
        </p:nvSpPr>
        <p:spPr>
          <a:xfrm>
            <a:off x="4815300" y="2487916"/>
            <a:ext cx="3871500" cy="6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200" name="Google Shape;200;p34"/>
          <p:cNvSpPr txBox="1">
            <a:spLocks noGrp="1"/>
          </p:cNvSpPr>
          <p:nvPr>
            <p:ph type="title" idx="2" hasCustomPrompt="1"/>
          </p:nvPr>
        </p:nvSpPr>
        <p:spPr>
          <a:xfrm>
            <a:off x="554211" y="2911825"/>
            <a:ext cx="1829100" cy="50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1" name="Google Shape;201;p34"/>
          <p:cNvSpPr txBox="1">
            <a:spLocks noGrp="1"/>
          </p:cNvSpPr>
          <p:nvPr>
            <p:ph type="title" idx="3"/>
          </p:nvPr>
        </p:nvSpPr>
        <p:spPr>
          <a:xfrm>
            <a:off x="463075" y="2579950"/>
            <a:ext cx="20115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2" name="Google Shape;202;p34"/>
          <p:cNvSpPr txBox="1">
            <a:spLocks noGrp="1"/>
          </p:cNvSpPr>
          <p:nvPr>
            <p:ph type="subTitle" idx="1"/>
          </p:nvPr>
        </p:nvSpPr>
        <p:spPr>
          <a:xfrm>
            <a:off x="554211" y="3365091"/>
            <a:ext cx="1829100" cy="3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3" name="Google Shape;203;p34"/>
          <p:cNvSpPr txBox="1">
            <a:spLocks noGrp="1"/>
          </p:cNvSpPr>
          <p:nvPr>
            <p:ph type="title" idx="4" hasCustomPrompt="1"/>
          </p:nvPr>
        </p:nvSpPr>
        <p:spPr>
          <a:xfrm>
            <a:off x="2625014" y="2921975"/>
            <a:ext cx="1829100" cy="50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4" name="Google Shape;204;p34"/>
          <p:cNvSpPr txBox="1">
            <a:spLocks noGrp="1"/>
          </p:cNvSpPr>
          <p:nvPr>
            <p:ph type="title" idx="5"/>
          </p:nvPr>
        </p:nvSpPr>
        <p:spPr>
          <a:xfrm>
            <a:off x="2625025" y="2579950"/>
            <a:ext cx="1829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5" name="Google Shape;205;p34"/>
          <p:cNvSpPr txBox="1">
            <a:spLocks noGrp="1"/>
          </p:cNvSpPr>
          <p:nvPr>
            <p:ph type="subTitle" idx="6"/>
          </p:nvPr>
        </p:nvSpPr>
        <p:spPr>
          <a:xfrm>
            <a:off x="2625014" y="3365103"/>
            <a:ext cx="1829100" cy="3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34"/>
          <p:cNvSpPr txBox="1">
            <a:spLocks noGrp="1"/>
          </p:cNvSpPr>
          <p:nvPr>
            <p:ph type="title" idx="7" hasCustomPrompt="1"/>
          </p:nvPr>
        </p:nvSpPr>
        <p:spPr>
          <a:xfrm>
            <a:off x="4659595" y="2921962"/>
            <a:ext cx="1829100" cy="50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7" name="Google Shape;207;p34"/>
          <p:cNvSpPr txBox="1">
            <a:spLocks noGrp="1"/>
          </p:cNvSpPr>
          <p:nvPr>
            <p:ph type="title" idx="8"/>
          </p:nvPr>
        </p:nvSpPr>
        <p:spPr>
          <a:xfrm>
            <a:off x="4474475" y="2579950"/>
            <a:ext cx="21444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8" name="Google Shape;208;p34"/>
          <p:cNvSpPr txBox="1">
            <a:spLocks noGrp="1"/>
          </p:cNvSpPr>
          <p:nvPr>
            <p:ph type="subTitle" idx="9"/>
          </p:nvPr>
        </p:nvSpPr>
        <p:spPr>
          <a:xfrm>
            <a:off x="4659595" y="3365091"/>
            <a:ext cx="1829100" cy="3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9" name="Google Shape;209;p34"/>
          <p:cNvSpPr txBox="1">
            <a:spLocks noGrp="1"/>
          </p:cNvSpPr>
          <p:nvPr>
            <p:ph type="title" idx="13" hasCustomPrompt="1"/>
          </p:nvPr>
        </p:nvSpPr>
        <p:spPr>
          <a:xfrm>
            <a:off x="6775670" y="2919438"/>
            <a:ext cx="1829100" cy="50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10" name="Google Shape;210;p34"/>
          <p:cNvSpPr txBox="1">
            <a:spLocks noGrp="1"/>
          </p:cNvSpPr>
          <p:nvPr>
            <p:ph type="title" idx="14"/>
          </p:nvPr>
        </p:nvSpPr>
        <p:spPr>
          <a:xfrm>
            <a:off x="6775670" y="2567281"/>
            <a:ext cx="1829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1" name="Google Shape;211;p34"/>
          <p:cNvSpPr txBox="1">
            <a:spLocks noGrp="1"/>
          </p:cNvSpPr>
          <p:nvPr>
            <p:ph type="subTitle" idx="15"/>
          </p:nvPr>
        </p:nvSpPr>
        <p:spPr>
          <a:xfrm>
            <a:off x="6775670" y="3362566"/>
            <a:ext cx="18291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2" name="Google Shape;212;p34"/>
          <p:cNvSpPr/>
          <p:nvPr/>
        </p:nvSpPr>
        <p:spPr>
          <a:xfrm rot="-8100000">
            <a:off x="5824825" y="-3086334"/>
            <a:ext cx="8181040" cy="684011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701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4" name="Google Shape;14;p3"/>
          <p:cNvSpPr txBox="1">
            <a:spLocks noGrp="1"/>
          </p:cNvSpPr>
          <p:nvPr>
            <p:ph type="title"/>
          </p:nvPr>
        </p:nvSpPr>
        <p:spPr>
          <a:xfrm>
            <a:off x="4815300" y="1973225"/>
            <a:ext cx="3871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 name="Google Shape;15;p3"/>
          <p:cNvSpPr txBox="1">
            <a:spLocks noGrp="1"/>
          </p:cNvSpPr>
          <p:nvPr>
            <p:ph type="subTitle" idx="1"/>
          </p:nvPr>
        </p:nvSpPr>
        <p:spPr>
          <a:xfrm>
            <a:off x="4815300" y="2570575"/>
            <a:ext cx="3871500" cy="90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6" name="Google Shape;16;p3"/>
          <p:cNvSpPr/>
          <p:nvPr/>
        </p:nvSpPr>
        <p:spPr>
          <a:xfrm rot="-4895465">
            <a:off x="3368024" y="-1303705"/>
            <a:ext cx="9412969" cy="648010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3" name="Google Shape;33;p7"/>
          <p:cNvSpPr txBox="1">
            <a:spLocks noGrp="1"/>
          </p:cNvSpPr>
          <p:nvPr>
            <p:ph type="title"/>
          </p:nvPr>
        </p:nvSpPr>
        <p:spPr>
          <a:xfrm>
            <a:off x="457200" y="951000"/>
            <a:ext cx="3754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4" name="Google Shape;34;p7"/>
          <p:cNvSpPr txBox="1">
            <a:spLocks noGrp="1"/>
          </p:cNvSpPr>
          <p:nvPr>
            <p:ph type="subTitle" idx="1"/>
          </p:nvPr>
        </p:nvSpPr>
        <p:spPr>
          <a:xfrm>
            <a:off x="457200" y="2234150"/>
            <a:ext cx="3677400" cy="90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35" name="Google Shape;35;p7"/>
          <p:cNvSpPr/>
          <p:nvPr/>
        </p:nvSpPr>
        <p:spPr>
          <a:xfrm rot="-8960560">
            <a:off x="3895755" y="-250865"/>
            <a:ext cx="9413004" cy="7136681"/>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2410799" y="1266068"/>
            <a:ext cx="4322400" cy="16275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5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
        <p:nvSpPr>
          <p:cNvPr id="38" name="Google Shape;3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9" name="Google Shape;39;p8"/>
          <p:cNvSpPr txBox="1">
            <a:spLocks noGrp="1"/>
          </p:cNvSpPr>
          <p:nvPr>
            <p:ph type="subTitle" idx="1"/>
          </p:nvPr>
        </p:nvSpPr>
        <p:spPr>
          <a:xfrm>
            <a:off x="2410800" y="3246072"/>
            <a:ext cx="4322400" cy="66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 name="Google Shape;40;p8"/>
          <p:cNvSpPr/>
          <p:nvPr/>
        </p:nvSpPr>
        <p:spPr>
          <a:xfrm>
            <a:off x="3384975" y="2600400"/>
            <a:ext cx="5859300" cy="244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a:off x="-984387" y="-41910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000"/>
            </a:lvl1pPr>
            <a:lvl2pPr lvl="1" algn="ctr">
              <a:spcBef>
                <a:spcPts val="0"/>
              </a:spcBef>
              <a:spcAft>
                <a:spcPts val="0"/>
              </a:spcAft>
              <a:buSzPts val="3000"/>
              <a:buFont typeface="Roboto Slab"/>
              <a:buNone/>
              <a:defRPr>
                <a:latin typeface="Roboto Slab"/>
                <a:ea typeface="Roboto Slab"/>
                <a:cs typeface="Roboto Slab"/>
                <a:sym typeface="Roboto Slab"/>
              </a:defRPr>
            </a:lvl2pPr>
            <a:lvl3pPr lvl="2" algn="ctr">
              <a:spcBef>
                <a:spcPts val="0"/>
              </a:spcBef>
              <a:spcAft>
                <a:spcPts val="0"/>
              </a:spcAft>
              <a:buSzPts val="3000"/>
              <a:buFont typeface="Roboto Slab"/>
              <a:buNone/>
              <a:defRPr>
                <a:latin typeface="Roboto Slab"/>
                <a:ea typeface="Roboto Slab"/>
                <a:cs typeface="Roboto Slab"/>
                <a:sym typeface="Roboto Slab"/>
              </a:defRPr>
            </a:lvl3pPr>
            <a:lvl4pPr lvl="3" algn="ctr">
              <a:spcBef>
                <a:spcPts val="0"/>
              </a:spcBef>
              <a:spcAft>
                <a:spcPts val="0"/>
              </a:spcAft>
              <a:buSzPts val="3000"/>
              <a:buFont typeface="Roboto Slab"/>
              <a:buNone/>
              <a:defRPr>
                <a:latin typeface="Roboto Slab"/>
                <a:ea typeface="Roboto Slab"/>
                <a:cs typeface="Roboto Slab"/>
                <a:sym typeface="Roboto Slab"/>
              </a:defRPr>
            </a:lvl4pPr>
            <a:lvl5pPr lvl="4" algn="ctr">
              <a:spcBef>
                <a:spcPts val="0"/>
              </a:spcBef>
              <a:spcAft>
                <a:spcPts val="0"/>
              </a:spcAft>
              <a:buSzPts val="3000"/>
              <a:buFont typeface="Roboto Slab"/>
              <a:buNone/>
              <a:defRPr>
                <a:latin typeface="Roboto Slab"/>
                <a:ea typeface="Roboto Slab"/>
                <a:cs typeface="Roboto Slab"/>
                <a:sym typeface="Roboto Slab"/>
              </a:defRPr>
            </a:lvl5pPr>
            <a:lvl6pPr lvl="5" algn="ctr">
              <a:spcBef>
                <a:spcPts val="0"/>
              </a:spcBef>
              <a:spcAft>
                <a:spcPts val="0"/>
              </a:spcAft>
              <a:buSzPts val="3000"/>
              <a:buFont typeface="Roboto Slab"/>
              <a:buNone/>
              <a:defRPr>
                <a:latin typeface="Roboto Slab"/>
                <a:ea typeface="Roboto Slab"/>
                <a:cs typeface="Roboto Slab"/>
                <a:sym typeface="Roboto Slab"/>
              </a:defRPr>
            </a:lvl6pPr>
            <a:lvl7pPr lvl="6" algn="ctr">
              <a:spcBef>
                <a:spcPts val="0"/>
              </a:spcBef>
              <a:spcAft>
                <a:spcPts val="0"/>
              </a:spcAft>
              <a:buSzPts val="3000"/>
              <a:buFont typeface="Roboto Slab"/>
              <a:buNone/>
              <a:defRPr>
                <a:latin typeface="Roboto Slab"/>
                <a:ea typeface="Roboto Slab"/>
                <a:cs typeface="Roboto Slab"/>
                <a:sym typeface="Roboto Slab"/>
              </a:defRPr>
            </a:lvl7pPr>
            <a:lvl8pPr lvl="7" algn="ctr">
              <a:spcBef>
                <a:spcPts val="0"/>
              </a:spcBef>
              <a:spcAft>
                <a:spcPts val="0"/>
              </a:spcAft>
              <a:buSzPts val="3000"/>
              <a:buFont typeface="Roboto Slab"/>
              <a:buNone/>
              <a:defRPr>
                <a:latin typeface="Roboto Slab"/>
                <a:ea typeface="Roboto Slab"/>
                <a:cs typeface="Roboto Slab"/>
                <a:sym typeface="Roboto Slab"/>
              </a:defRPr>
            </a:lvl8pPr>
            <a:lvl9pPr lvl="8" algn="ctr">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87" name="Google Shape;87;p14"/>
          <p:cNvSpPr/>
          <p:nvPr/>
        </p:nvSpPr>
        <p:spPr>
          <a:xfrm rot="-7531753">
            <a:off x="-1055188" y="-2420408"/>
            <a:ext cx="4167357" cy="458637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1432133">
            <a:off x="6060531" y="3892529"/>
            <a:ext cx="3850151" cy="3505814"/>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1620150" y="1739138"/>
            <a:ext cx="5903700" cy="1129200"/>
          </a:xfrm>
          <a:prstGeom prst="rect">
            <a:avLst/>
          </a:prstGeom>
        </p:spPr>
        <p:txBody>
          <a:bodyPr spcFirstLastPara="1" wrap="square" lIns="91425" tIns="91425" rIns="91425" bIns="91425" anchor="t" anchorCtr="0">
            <a:noAutofit/>
          </a:bodyPr>
          <a:lstStyle>
            <a:lvl1pPr lvl="0" algn="ctr">
              <a:spcBef>
                <a:spcPts val="0"/>
              </a:spcBef>
              <a:spcAft>
                <a:spcPts val="0"/>
              </a:spcAft>
              <a:buSzPts val="2000"/>
              <a:buNone/>
              <a:defRPr sz="2000">
                <a:latin typeface="Open Sans"/>
                <a:ea typeface="Open Sans"/>
                <a:cs typeface="Open Sans"/>
                <a:sym typeface="Open Sans"/>
              </a:defRPr>
            </a:lvl1pPr>
            <a:lvl2pPr lvl="1" algn="ctr">
              <a:spcBef>
                <a:spcPts val="0"/>
              </a:spcBef>
              <a:spcAft>
                <a:spcPts val="0"/>
              </a:spcAft>
              <a:buSzPts val="3000"/>
              <a:buNone/>
              <a:defRPr>
                <a:latin typeface="Open Sans"/>
                <a:ea typeface="Open Sans"/>
                <a:cs typeface="Open Sans"/>
                <a:sym typeface="Open Sans"/>
              </a:defRPr>
            </a:lvl2pPr>
            <a:lvl3pPr lvl="2" algn="ctr">
              <a:spcBef>
                <a:spcPts val="0"/>
              </a:spcBef>
              <a:spcAft>
                <a:spcPts val="0"/>
              </a:spcAft>
              <a:buSzPts val="3000"/>
              <a:buNone/>
              <a:defRPr>
                <a:latin typeface="Open Sans"/>
                <a:ea typeface="Open Sans"/>
                <a:cs typeface="Open Sans"/>
                <a:sym typeface="Open Sans"/>
              </a:defRPr>
            </a:lvl3pPr>
            <a:lvl4pPr lvl="3" algn="ctr">
              <a:spcBef>
                <a:spcPts val="0"/>
              </a:spcBef>
              <a:spcAft>
                <a:spcPts val="0"/>
              </a:spcAft>
              <a:buSzPts val="3000"/>
              <a:buNone/>
              <a:defRPr>
                <a:latin typeface="Open Sans"/>
                <a:ea typeface="Open Sans"/>
                <a:cs typeface="Open Sans"/>
                <a:sym typeface="Open Sans"/>
              </a:defRPr>
            </a:lvl4pPr>
            <a:lvl5pPr lvl="4" algn="ctr">
              <a:spcBef>
                <a:spcPts val="0"/>
              </a:spcBef>
              <a:spcAft>
                <a:spcPts val="0"/>
              </a:spcAft>
              <a:buSzPts val="3000"/>
              <a:buNone/>
              <a:defRPr>
                <a:latin typeface="Open Sans"/>
                <a:ea typeface="Open Sans"/>
                <a:cs typeface="Open Sans"/>
                <a:sym typeface="Open Sans"/>
              </a:defRPr>
            </a:lvl5pPr>
            <a:lvl6pPr lvl="5" algn="ctr">
              <a:spcBef>
                <a:spcPts val="0"/>
              </a:spcBef>
              <a:spcAft>
                <a:spcPts val="0"/>
              </a:spcAft>
              <a:buSzPts val="3000"/>
              <a:buNone/>
              <a:defRPr>
                <a:latin typeface="Open Sans"/>
                <a:ea typeface="Open Sans"/>
                <a:cs typeface="Open Sans"/>
                <a:sym typeface="Open Sans"/>
              </a:defRPr>
            </a:lvl6pPr>
            <a:lvl7pPr lvl="6" algn="ctr">
              <a:spcBef>
                <a:spcPts val="0"/>
              </a:spcBef>
              <a:spcAft>
                <a:spcPts val="0"/>
              </a:spcAft>
              <a:buSzPts val="3000"/>
              <a:buNone/>
              <a:defRPr>
                <a:latin typeface="Open Sans"/>
                <a:ea typeface="Open Sans"/>
                <a:cs typeface="Open Sans"/>
                <a:sym typeface="Open Sans"/>
              </a:defRPr>
            </a:lvl7pPr>
            <a:lvl8pPr lvl="7" algn="ctr">
              <a:spcBef>
                <a:spcPts val="0"/>
              </a:spcBef>
              <a:spcAft>
                <a:spcPts val="0"/>
              </a:spcAft>
              <a:buSzPts val="3000"/>
              <a:buNone/>
              <a:defRPr>
                <a:latin typeface="Open Sans"/>
                <a:ea typeface="Open Sans"/>
                <a:cs typeface="Open Sans"/>
                <a:sym typeface="Open Sans"/>
              </a:defRPr>
            </a:lvl8pPr>
            <a:lvl9pPr lvl="8" algn="ctr">
              <a:spcBef>
                <a:spcPts val="0"/>
              </a:spcBef>
              <a:spcAft>
                <a:spcPts val="0"/>
              </a:spcAft>
              <a:buSzPts val="3000"/>
              <a:buNone/>
              <a:defRPr>
                <a:latin typeface="Open Sans"/>
                <a:ea typeface="Open Sans"/>
                <a:cs typeface="Open Sans"/>
                <a:sym typeface="Open Sans"/>
              </a:defRPr>
            </a:lvl9pPr>
          </a:lstStyle>
          <a:p>
            <a:endParaRPr/>
          </a:p>
        </p:txBody>
      </p:sp>
      <p:sp>
        <p:nvSpPr>
          <p:cNvPr id="91" name="Google Shape;91;p15"/>
          <p:cNvSpPr txBox="1">
            <a:spLocks noGrp="1"/>
          </p:cNvSpPr>
          <p:nvPr>
            <p:ph type="subTitle" idx="1"/>
          </p:nvPr>
        </p:nvSpPr>
        <p:spPr>
          <a:xfrm>
            <a:off x="1620150" y="2960638"/>
            <a:ext cx="5903700" cy="44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5"/>
          <p:cNvSpPr/>
          <p:nvPr/>
        </p:nvSpPr>
        <p:spPr>
          <a:xfrm rot="-9388082">
            <a:off x="-1143081" y="-588681"/>
            <a:ext cx="9612308" cy="6320856"/>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4815300" y="1598100"/>
            <a:ext cx="3871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5" name="Google Shape;95;p16"/>
          <p:cNvSpPr txBox="1">
            <a:spLocks noGrp="1"/>
          </p:cNvSpPr>
          <p:nvPr>
            <p:ph type="subTitle" idx="1"/>
          </p:nvPr>
        </p:nvSpPr>
        <p:spPr>
          <a:xfrm>
            <a:off x="4815300" y="2793300"/>
            <a:ext cx="3871500" cy="90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96" name="Google Shape;96;p16"/>
          <p:cNvSpPr/>
          <p:nvPr/>
        </p:nvSpPr>
        <p:spPr>
          <a:xfrm>
            <a:off x="-3911925" y="-113230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60" r:id="rId7"/>
    <p:sldLayoutId id="2147483661" r:id="rId8"/>
    <p:sldLayoutId id="2147483662" r:id="rId9"/>
    <p:sldLayoutId id="2147483667" r:id="rId10"/>
    <p:sldLayoutId id="2147483675" r:id="rId11"/>
    <p:sldLayoutId id="2147483679" r:id="rId12"/>
    <p:sldLayoutId id="214748368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40"/>
          <p:cNvSpPr txBox="1">
            <a:spLocks noGrp="1"/>
          </p:cNvSpPr>
          <p:nvPr>
            <p:ph type="ctrTitle"/>
          </p:nvPr>
        </p:nvSpPr>
        <p:spPr>
          <a:xfrm>
            <a:off x="238982" y="260211"/>
            <a:ext cx="4218958" cy="23586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2400" dirty="0"/>
              <a:t>Perancangan Sistem Monitoring dan Forecasting Stok Barang Menggunakan Metode Linear Regression</a:t>
            </a:r>
          </a:p>
        </p:txBody>
      </p:sp>
      <p:sp>
        <p:nvSpPr>
          <p:cNvPr id="236" name="Google Shape;236;p40"/>
          <p:cNvSpPr txBox="1">
            <a:spLocks noGrp="1"/>
          </p:cNvSpPr>
          <p:nvPr>
            <p:ph type="subTitle" idx="1"/>
          </p:nvPr>
        </p:nvSpPr>
        <p:spPr>
          <a:xfrm>
            <a:off x="238982" y="4095186"/>
            <a:ext cx="1630556"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b="1" dirty="0"/>
              <a:t>Rahmat Ilyas</a:t>
            </a:r>
          </a:p>
          <a:p>
            <a:pPr marL="0" lvl="0" indent="0" algn="l" rtl="0">
              <a:spcBef>
                <a:spcPts val="0"/>
              </a:spcBef>
              <a:spcAft>
                <a:spcPts val="0"/>
              </a:spcAft>
              <a:buNone/>
            </a:pPr>
            <a:r>
              <a:rPr lang="en" dirty="0"/>
              <a:t>6</a:t>
            </a:r>
            <a:r>
              <a:rPr lang="id-ID" dirty="0"/>
              <a:t>0900116081</a:t>
            </a:r>
            <a:endParaRPr dirty="0"/>
          </a:p>
          <a:p>
            <a:pPr marL="0" lvl="0" indent="0" algn="l" rtl="0">
              <a:spcBef>
                <a:spcPts val="0"/>
              </a:spcBef>
              <a:spcAft>
                <a:spcPts val="0"/>
              </a:spcAft>
              <a:buNone/>
            </a:pPr>
            <a:endParaRPr dirty="0"/>
          </a:p>
        </p:txBody>
      </p:sp>
      <p:sp>
        <p:nvSpPr>
          <p:cNvPr id="237" name="Google Shape;237;p40"/>
          <p:cNvSpPr/>
          <p:nvPr/>
        </p:nvSpPr>
        <p:spPr>
          <a:xfrm>
            <a:off x="8964223" y="2608744"/>
            <a:ext cx="120227" cy="161505"/>
          </a:xfrm>
          <a:custGeom>
            <a:avLst/>
            <a:gdLst/>
            <a:ahLst/>
            <a:cxnLst/>
            <a:rect l="l" t="t" r="r" b="b"/>
            <a:pathLst>
              <a:path w="1733" h="2328" extrusionOk="0">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University - Education Theme">
            <a:extLst>
              <a:ext uri="{FF2B5EF4-FFF2-40B4-BE49-F238E27FC236}">
                <a16:creationId xmlns:a16="http://schemas.microsoft.com/office/drawing/2014/main" id="{2BD008EC-3A7A-4740-8B8C-DE467A56F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9197" y="70247"/>
            <a:ext cx="2609850" cy="714375"/>
          </a:xfrm>
          <a:prstGeom prst="rect">
            <a:avLst/>
          </a:prstGeom>
          <a:noFill/>
          <a:extLst>
            <a:ext uri="{909E8E84-426E-40DD-AFC4-6F175D3DCCD1}">
              <a14:hiddenFill xmlns:a14="http://schemas.microsoft.com/office/drawing/2010/main">
                <a:solidFill>
                  <a:srgbClr val="FFFFFF"/>
                </a:solidFill>
              </a14:hiddenFill>
            </a:ext>
          </a:extLst>
        </p:spPr>
      </p:pic>
      <p:grpSp>
        <p:nvGrpSpPr>
          <p:cNvPr id="760" name="Group 759">
            <a:extLst>
              <a:ext uri="{FF2B5EF4-FFF2-40B4-BE49-F238E27FC236}">
                <a16:creationId xmlns:a16="http://schemas.microsoft.com/office/drawing/2014/main" id="{C07B08A5-5136-47AA-8744-74F3C560EF77}"/>
              </a:ext>
            </a:extLst>
          </p:cNvPr>
          <p:cNvGrpSpPr/>
          <p:nvPr/>
        </p:nvGrpSpPr>
        <p:grpSpPr>
          <a:xfrm>
            <a:off x="4508700" y="1094513"/>
            <a:ext cx="4455523" cy="2954473"/>
            <a:chOff x="482675" y="955475"/>
            <a:chExt cx="4455523" cy="2954473"/>
          </a:xfrm>
        </p:grpSpPr>
        <p:sp>
          <p:nvSpPr>
            <p:cNvPr id="761" name="Google Shape;2540;p63">
              <a:extLst>
                <a:ext uri="{FF2B5EF4-FFF2-40B4-BE49-F238E27FC236}">
                  <a16:creationId xmlns:a16="http://schemas.microsoft.com/office/drawing/2014/main" id="{8284948F-F1B3-4BC8-A5C6-91E4DC11FB50}"/>
                </a:ext>
              </a:extLst>
            </p:cNvPr>
            <p:cNvSpPr/>
            <p:nvPr/>
          </p:nvSpPr>
          <p:spPr>
            <a:xfrm>
              <a:off x="696136" y="3909893"/>
              <a:ext cx="4079314" cy="53"/>
            </a:xfrm>
            <a:custGeom>
              <a:avLst/>
              <a:gdLst/>
              <a:ahLst/>
              <a:cxnLst/>
              <a:rect l="l" t="t" r="r" b="b"/>
              <a:pathLst>
                <a:path w="77399" h="1" fill="none" extrusionOk="0">
                  <a:moveTo>
                    <a:pt x="0" y="1"/>
                  </a:moveTo>
                  <a:lnTo>
                    <a:pt x="77399" y="1"/>
                  </a:lnTo>
                </a:path>
              </a:pathLst>
            </a:custGeom>
            <a:noFill/>
            <a:ln w="3325" cap="flat" cmpd="sng">
              <a:solidFill>
                <a:schemeClr val="accent4"/>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2541;p63">
              <a:extLst>
                <a:ext uri="{FF2B5EF4-FFF2-40B4-BE49-F238E27FC236}">
                  <a16:creationId xmlns:a16="http://schemas.microsoft.com/office/drawing/2014/main" id="{DCFF3757-015F-4D04-B554-8A99D4862417}"/>
                </a:ext>
              </a:extLst>
            </p:cNvPr>
            <p:cNvSpPr/>
            <p:nvPr/>
          </p:nvSpPr>
          <p:spPr>
            <a:xfrm>
              <a:off x="1485520" y="1337440"/>
              <a:ext cx="2500062" cy="1543223"/>
            </a:xfrm>
            <a:custGeom>
              <a:avLst/>
              <a:gdLst/>
              <a:ahLst/>
              <a:cxnLst/>
              <a:rect l="l" t="t" r="r" b="b"/>
              <a:pathLst>
                <a:path w="47435" h="29279" extrusionOk="0">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2542;p63">
              <a:extLst>
                <a:ext uri="{FF2B5EF4-FFF2-40B4-BE49-F238E27FC236}">
                  <a16:creationId xmlns:a16="http://schemas.microsoft.com/office/drawing/2014/main" id="{01783ECE-46D0-4200-81F0-3932DB2860C2}"/>
                </a:ext>
              </a:extLst>
            </p:cNvPr>
            <p:cNvSpPr/>
            <p:nvPr/>
          </p:nvSpPr>
          <p:spPr>
            <a:xfrm>
              <a:off x="1512558" y="1364478"/>
              <a:ext cx="2445986" cy="1489198"/>
            </a:xfrm>
            <a:custGeom>
              <a:avLst/>
              <a:gdLst/>
              <a:ahLst/>
              <a:cxnLst/>
              <a:rect l="l" t="t" r="r" b="b"/>
              <a:pathLst>
                <a:path w="46409" h="28254" extrusionOk="0">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2543;p63">
              <a:extLst>
                <a:ext uri="{FF2B5EF4-FFF2-40B4-BE49-F238E27FC236}">
                  <a16:creationId xmlns:a16="http://schemas.microsoft.com/office/drawing/2014/main" id="{AE73C3F4-B9D7-436C-8DAD-5695ADC19715}"/>
                </a:ext>
              </a:extLst>
            </p:cNvPr>
            <p:cNvSpPr/>
            <p:nvPr/>
          </p:nvSpPr>
          <p:spPr>
            <a:xfrm>
              <a:off x="1507657" y="1364478"/>
              <a:ext cx="2450888" cy="182684"/>
            </a:xfrm>
            <a:custGeom>
              <a:avLst/>
              <a:gdLst/>
              <a:ahLst/>
              <a:cxnLst/>
              <a:rect l="l" t="t" r="r" b="b"/>
              <a:pathLst>
                <a:path w="46502" h="3466" extrusionOk="0">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2544;p63">
              <a:extLst>
                <a:ext uri="{FF2B5EF4-FFF2-40B4-BE49-F238E27FC236}">
                  <a16:creationId xmlns:a16="http://schemas.microsoft.com/office/drawing/2014/main" id="{9360A139-19EE-4DCA-B375-87B640D0A871}"/>
                </a:ext>
              </a:extLst>
            </p:cNvPr>
            <p:cNvSpPr/>
            <p:nvPr/>
          </p:nvSpPr>
          <p:spPr>
            <a:xfrm>
              <a:off x="1621660" y="1432575"/>
              <a:ext cx="47066" cy="46488"/>
            </a:xfrm>
            <a:custGeom>
              <a:avLst/>
              <a:gdLst/>
              <a:ahLst/>
              <a:cxnLst/>
              <a:rect l="l" t="t" r="r" b="b"/>
              <a:pathLst>
                <a:path w="893" h="882" extrusionOk="0">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2545;p63">
              <a:extLst>
                <a:ext uri="{FF2B5EF4-FFF2-40B4-BE49-F238E27FC236}">
                  <a16:creationId xmlns:a16="http://schemas.microsoft.com/office/drawing/2014/main" id="{0340B933-4848-4813-AD1C-5F50FDBB5330}"/>
                </a:ext>
              </a:extLst>
            </p:cNvPr>
            <p:cNvSpPr/>
            <p:nvPr/>
          </p:nvSpPr>
          <p:spPr>
            <a:xfrm>
              <a:off x="1761069" y="1432575"/>
              <a:ext cx="46539" cy="46488"/>
            </a:xfrm>
            <a:custGeom>
              <a:avLst/>
              <a:gdLst/>
              <a:ahLst/>
              <a:cxnLst/>
              <a:rect l="l" t="t" r="r" b="b"/>
              <a:pathLst>
                <a:path w="883" h="882" extrusionOk="0">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2546;p63">
              <a:extLst>
                <a:ext uri="{FF2B5EF4-FFF2-40B4-BE49-F238E27FC236}">
                  <a16:creationId xmlns:a16="http://schemas.microsoft.com/office/drawing/2014/main" id="{6507AA71-5C76-429A-A9DF-583F5005FE47}"/>
                </a:ext>
              </a:extLst>
            </p:cNvPr>
            <p:cNvSpPr/>
            <p:nvPr/>
          </p:nvSpPr>
          <p:spPr>
            <a:xfrm>
              <a:off x="1892361" y="1432575"/>
              <a:ext cx="54655" cy="46857"/>
            </a:xfrm>
            <a:custGeom>
              <a:avLst/>
              <a:gdLst/>
              <a:ahLst/>
              <a:cxnLst/>
              <a:rect l="l" t="t" r="r" b="b"/>
              <a:pathLst>
                <a:path w="1037" h="889" extrusionOk="0">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2547;p63">
              <a:extLst>
                <a:ext uri="{FF2B5EF4-FFF2-40B4-BE49-F238E27FC236}">
                  <a16:creationId xmlns:a16="http://schemas.microsoft.com/office/drawing/2014/main" id="{9318A21F-A30C-4F30-BF7E-EC8D9AB7C0B2}"/>
                </a:ext>
              </a:extLst>
            </p:cNvPr>
            <p:cNvSpPr/>
            <p:nvPr/>
          </p:nvSpPr>
          <p:spPr>
            <a:xfrm>
              <a:off x="1639001" y="2608303"/>
              <a:ext cx="1394574" cy="53"/>
            </a:xfrm>
            <a:custGeom>
              <a:avLst/>
              <a:gdLst/>
              <a:ahLst/>
              <a:cxnLst/>
              <a:rect l="l" t="t" r="r" b="b"/>
              <a:pathLst>
                <a:path w="26460" h="1" fill="none" extrusionOk="0">
                  <a:moveTo>
                    <a:pt x="0" y="0"/>
                  </a:moveTo>
                  <a:lnTo>
                    <a:pt x="26459"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2548;p63">
              <a:extLst>
                <a:ext uri="{FF2B5EF4-FFF2-40B4-BE49-F238E27FC236}">
                  <a16:creationId xmlns:a16="http://schemas.microsoft.com/office/drawing/2014/main" id="{FA5EAC5B-3ED2-45F0-BE02-0E4CD460063E}"/>
                </a:ext>
              </a:extLst>
            </p:cNvPr>
            <p:cNvSpPr/>
            <p:nvPr/>
          </p:nvSpPr>
          <p:spPr>
            <a:xfrm>
              <a:off x="1639001" y="2688786"/>
              <a:ext cx="1089834" cy="53"/>
            </a:xfrm>
            <a:custGeom>
              <a:avLst/>
              <a:gdLst/>
              <a:ahLst/>
              <a:cxnLst/>
              <a:rect l="l" t="t" r="r" b="b"/>
              <a:pathLst>
                <a:path w="20678" h="1" fill="none" extrusionOk="0">
                  <a:moveTo>
                    <a:pt x="0" y="1"/>
                  </a:moveTo>
                  <a:lnTo>
                    <a:pt x="20677"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2549;p63">
              <a:extLst>
                <a:ext uri="{FF2B5EF4-FFF2-40B4-BE49-F238E27FC236}">
                  <a16:creationId xmlns:a16="http://schemas.microsoft.com/office/drawing/2014/main" id="{C8A1FA87-7201-4D8D-853C-C0AD90F67F45}"/>
                </a:ext>
              </a:extLst>
            </p:cNvPr>
            <p:cNvSpPr/>
            <p:nvPr/>
          </p:nvSpPr>
          <p:spPr>
            <a:xfrm>
              <a:off x="1639001" y="2769321"/>
              <a:ext cx="678630" cy="53"/>
            </a:xfrm>
            <a:custGeom>
              <a:avLst/>
              <a:gdLst/>
              <a:ahLst/>
              <a:cxnLst/>
              <a:rect l="l" t="t" r="r" b="b"/>
              <a:pathLst>
                <a:path w="12876" h="1" fill="none" extrusionOk="0">
                  <a:moveTo>
                    <a:pt x="0" y="0"/>
                  </a:moveTo>
                  <a:lnTo>
                    <a:pt x="12876"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2550;p63">
              <a:extLst>
                <a:ext uri="{FF2B5EF4-FFF2-40B4-BE49-F238E27FC236}">
                  <a16:creationId xmlns:a16="http://schemas.microsoft.com/office/drawing/2014/main" id="{CCBC2153-C6B5-40ED-8B59-E28BF32DDD6B}"/>
                </a:ext>
              </a:extLst>
            </p:cNvPr>
            <p:cNvSpPr/>
            <p:nvPr/>
          </p:nvSpPr>
          <p:spPr>
            <a:xfrm>
              <a:off x="3229680" y="2608303"/>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2551;p63">
              <a:extLst>
                <a:ext uri="{FF2B5EF4-FFF2-40B4-BE49-F238E27FC236}">
                  <a16:creationId xmlns:a16="http://schemas.microsoft.com/office/drawing/2014/main" id="{3115726C-576A-42BA-93EB-4937D2048DDD}"/>
                </a:ext>
              </a:extLst>
            </p:cNvPr>
            <p:cNvSpPr/>
            <p:nvPr/>
          </p:nvSpPr>
          <p:spPr>
            <a:xfrm>
              <a:off x="3229680" y="2688786"/>
              <a:ext cx="129180" cy="53"/>
            </a:xfrm>
            <a:custGeom>
              <a:avLst/>
              <a:gdLst/>
              <a:ahLst/>
              <a:cxnLst/>
              <a:rect l="l" t="t" r="r" b="b"/>
              <a:pathLst>
                <a:path w="2451" h="1" fill="none" extrusionOk="0">
                  <a:moveTo>
                    <a:pt x="0"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2552;p63">
              <a:extLst>
                <a:ext uri="{FF2B5EF4-FFF2-40B4-BE49-F238E27FC236}">
                  <a16:creationId xmlns:a16="http://schemas.microsoft.com/office/drawing/2014/main" id="{C6268CFA-27AB-4FE2-980B-4041EBB18AF4}"/>
                </a:ext>
              </a:extLst>
            </p:cNvPr>
            <p:cNvSpPr/>
            <p:nvPr/>
          </p:nvSpPr>
          <p:spPr>
            <a:xfrm>
              <a:off x="3229680" y="2769321"/>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2553;p63">
              <a:extLst>
                <a:ext uri="{FF2B5EF4-FFF2-40B4-BE49-F238E27FC236}">
                  <a16:creationId xmlns:a16="http://schemas.microsoft.com/office/drawing/2014/main" id="{E15307F3-9692-47AA-B09C-11889FDDB80D}"/>
                </a:ext>
              </a:extLst>
            </p:cNvPr>
            <p:cNvSpPr/>
            <p:nvPr/>
          </p:nvSpPr>
          <p:spPr>
            <a:xfrm>
              <a:off x="3466332"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2554;p63">
              <a:extLst>
                <a:ext uri="{FF2B5EF4-FFF2-40B4-BE49-F238E27FC236}">
                  <a16:creationId xmlns:a16="http://schemas.microsoft.com/office/drawing/2014/main" id="{55DE2899-CA4E-4567-82CA-3C4D8E84F311}"/>
                </a:ext>
              </a:extLst>
            </p:cNvPr>
            <p:cNvSpPr/>
            <p:nvPr/>
          </p:nvSpPr>
          <p:spPr>
            <a:xfrm>
              <a:off x="3466332"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2555;p63">
              <a:extLst>
                <a:ext uri="{FF2B5EF4-FFF2-40B4-BE49-F238E27FC236}">
                  <a16:creationId xmlns:a16="http://schemas.microsoft.com/office/drawing/2014/main" id="{2B356872-2262-40FE-9F85-4591B27E79A8}"/>
                </a:ext>
              </a:extLst>
            </p:cNvPr>
            <p:cNvSpPr/>
            <p:nvPr/>
          </p:nvSpPr>
          <p:spPr>
            <a:xfrm>
              <a:off x="3466332" y="2769321"/>
              <a:ext cx="129180" cy="53"/>
            </a:xfrm>
            <a:custGeom>
              <a:avLst/>
              <a:gdLst/>
              <a:ahLst/>
              <a:cxnLst/>
              <a:rect l="l" t="t" r="r" b="b"/>
              <a:pathLst>
                <a:path w="2451" h="1" fill="none" extrusionOk="0">
                  <a:moveTo>
                    <a:pt x="1" y="0"/>
                  </a:moveTo>
                  <a:lnTo>
                    <a:pt x="2451" y="0"/>
                  </a:lnTo>
                </a:path>
              </a:pathLst>
            </a:custGeom>
            <a:noFill/>
            <a:ln w="9750" cap="rnd" cmpd="sng">
              <a:solidFill>
                <a:srgbClr val="B9DB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2556;p63">
              <a:extLst>
                <a:ext uri="{FF2B5EF4-FFF2-40B4-BE49-F238E27FC236}">
                  <a16:creationId xmlns:a16="http://schemas.microsoft.com/office/drawing/2014/main" id="{CC868CE0-E3D2-4767-9157-0E2A0C96B7DF}"/>
                </a:ext>
              </a:extLst>
            </p:cNvPr>
            <p:cNvSpPr/>
            <p:nvPr/>
          </p:nvSpPr>
          <p:spPr>
            <a:xfrm>
              <a:off x="3702983"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2557;p63">
              <a:extLst>
                <a:ext uri="{FF2B5EF4-FFF2-40B4-BE49-F238E27FC236}">
                  <a16:creationId xmlns:a16="http://schemas.microsoft.com/office/drawing/2014/main" id="{50E2004E-2905-4A5A-9BC1-4437AC61D3BC}"/>
                </a:ext>
              </a:extLst>
            </p:cNvPr>
            <p:cNvSpPr/>
            <p:nvPr/>
          </p:nvSpPr>
          <p:spPr>
            <a:xfrm>
              <a:off x="3702983"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2558;p63">
              <a:extLst>
                <a:ext uri="{FF2B5EF4-FFF2-40B4-BE49-F238E27FC236}">
                  <a16:creationId xmlns:a16="http://schemas.microsoft.com/office/drawing/2014/main" id="{CDB0B197-1E2C-4838-A44B-114EE6BFD9D6}"/>
                </a:ext>
              </a:extLst>
            </p:cNvPr>
            <p:cNvSpPr/>
            <p:nvPr/>
          </p:nvSpPr>
          <p:spPr>
            <a:xfrm>
              <a:off x="3702983" y="2769321"/>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2559;p63">
              <a:extLst>
                <a:ext uri="{FF2B5EF4-FFF2-40B4-BE49-F238E27FC236}">
                  <a16:creationId xmlns:a16="http://schemas.microsoft.com/office/drawing/2014/main" id="{E71E7A16-DE58-4DBE-9BF2-5D3570454BE9}"/>
                </a:ext>
              </a:extLst>
            </p:cNvPr>
            <p:cNvSpPr/>
            <p:nvPr/>
          </p:nvSpPr>
          <p:spPr>
            <a:xfrm>
              <a:off x="3822943" y="1592487"/>
              <a:ext cx="53" cy="309657"/>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2560;p63">
              <a:extLst>
                <a:ext uri="{FF2B5EF4-FFF2-40B4-BE49-F238E27FC236}">
                  <a16:creationId xmlns:a16="http://schemas.microsoft.com/office/drawing/2014/main" id="{E4D2D215-18C6-4901-83E8-872FC0F5AF3E}"/>
                </a:ext>
              </a:extLst>
            </p:cNvPr>
            <p:cNvSpPr/>
            <p:nvPr/>
          </p:nvSpPr>
          <p:spPr>
            <a:xfrm>
              <a:off x="3822943" y="1688677"/>
              <a:ext cx="53" cy="140518"/>
            </a:xfrm>
            <a:custGeom>
              <a:avLst/>
              <a:gdLst/>
              <a:ahLst/>
              <a:cxnLst/>
              <a:rect l="l" t="t" r="r" b="b"/>
              <a:pathLst>
                <a:path w="1" h="2666" fill="none" extrusionOk="0">
                  <a:moveTo>
                    <a:pt x="1" y="0"/>
                  </a:moveTo>
                  <a:lnTo>
                    <a:pt x="1" y="266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2561;p63">
              <a:extLst>
                <a:ext uri="{FF2B5EF4-FFF2-40B4-BE49-F238E27FC236}">
                  <a16:creationId xmlns:a16="http://schemas.microsoft.com/office/drawing/2014/main" id="{1F68BDE8-FA40-43E7-841B-33B3F01FBAAF}"/>
                </a:ext>
              </a:extLst>
            </p:cNvPr>
            <p:cNvSpPr/>
            <p:nvPr/>
          </p:nvSpPr>
          <p:spPr>
            <a:xfrm>
              <a:off x="3753792" y="1644878"/>
              <a:ext cx="53" cy="309657"/>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2562;p63">
              <a:extLst>
                <a:ext uri="{FF2B5EF4-FFF2-40B4-BE49-F238E27FC236}">
                  <a16:creationId xmlns:a16="http://schemas.microsoft.com/office/drawing/2014/main" id="{052A6C5B-82DB-4AD5-A02D-1F95BCAA2B8B}"/>
                </a:ext>
              </a:extLst>
            </p:cNvPr>
            <p:cNvSpPr/>
            <p:nvPr/>
          </p:nvSpPr>
          <p:spPr>
            <a:xfrm>
              <a:off x="3753792" y="1789189"/>
              <a:ext cx="53" cy="92449"/>
            </a:xfrm>
            <a:custGeom>
              <a:avLst/>
              <a:gdLst/>
              <a:ahLst/>
              <a:cxnLst/>
              <a:rect l="l" t="t" r="r" b="b"/>
              <a:pathLst>
                <a:path w="1" h="1754" fill="none" extrusionOk="0">
                  <a:moveTo>
                    <a:pt x="0" y="0"/>
                  </a:moveTo>
                  <a:lnTo>
                    <a:pt x="0" y="1753"/>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2563;p63">
              <a:extLst>
                <a:ext uri="{FF2B5EF4-FFF2-40B4-BE49-F238E27FC236}">
                  <a16:creationId xmlns:a16="http://schemas.microsoft.com/office/drawing/2014/main" id="{C3592297-1154-4D39-AAEB-1484A826D8C7}"/>
                </a:ext>
              </a:extLst>
            </p:cNvPr>
            <p:cNvSpPr/>
            <p:nvPr/>
          </p:nvSpPr>
          <p:spPr>
            <a:xfrm>
              <a:off x="3685169" y="1671916"/>
              <a:ext cx="53" cy="309657"/>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2564;p63">
              <a:extLst>
                <a:ext uri="{FF2B5EF4-FFF2-40B4-BE49-F238E27FC236}">
                  <a16:creationId xmlns:a16="http://schemas.microsoft.com/office/drawing/2014/main" id="{44F1E602-C97E-42B3-9583-A053F3108446}"/>
                </a:ext>
              </a:extLst>
            </p:cNvPr>
            <p:cNvSpPr/>
            <p:nvPr/>
          </p:nvSpPr>
          <p:spPr>
            <a:xfrm>
              <a:off x="3685169" y="1829667"/>
              <a:ext cx="53" cy="145420"/>
            </a:xfrm>
            <a:custGeom>
              <a:avLst/>
              <a:gdLst/>
              <a:ahLst/>
              <a:cxnLst/>
              <a:rect l="l" t="t" r="r" b="b"/>
              <a:pathLst>
                <a:path w="1" h="2759" fill="none" extrusionOk="0">
                  <a:moveTo>
                    <a:pt x="0" y="1"/>
                  </a:moveTo>
                  <a:lnTo>
                    <a:pt x="0" y="2759"/>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2565;p63">
              <a:extLst>
                <a:ext uri="{FF2B5EF4-FFF2-40B4-BE49-F238E27FC236}">
                  <a16:creationId xmlns:a16="http://schemas.microsoft.com/office/drawing/2014/main" id="{C08ABF4E-AF7C-4871-BBB8-CD099DBA8AC7}"/>
                </a:ext>
              </a:extLst>
            </p:cNvPr>
            <p:cNvSpPr/>
            <p:nvPr/>
          </p:nvSpPr>
          <p:spPr>
            <a:xfrm>
              <a:off x="3616545" y="1656790"/>
              <a:ext cx="53" cy="309657"/>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2566;p63">
              <a:extLst>
                <a:ext uri="{FF2B5EF4-FFF2-40B4-BE49-F238E27FC236}">
                  <a16:creationId xmlns:a16="http://schemas.microsoft.com/office/drawing/2014/main" id="{F310F2E8-D38C-439C-919E-EFE9127D1983}"/>
                </a:ext>
              </a:extLst>
            </p:cNvPr>
            <p:cNvSpPr/>
            <p:nvPr/>
          </p:nvSpPr>
          <p:spPr>
            <a:xfrm>
              <a:off x="3616545" y="1702170"/>
              <a:ext cx="53" cy="191328"/>
            </a:xfrm>
            <a:custGeom>
              <a:avLst/>
              <a:gdLst/>
              <a:ahLst/>
              <a:cxnLst/>
              <a:rect l="l" t="t" r="r" b="b"/>
              <a:pathLst>
                <a:path w="1" h="3630" fill="none" extrusionOk="0">
                  <a:moveTo>
                    <a:pt x="0" y="1"/>
                  </a:moveTo>
                  <a:lnTo>
                    <a:pt x="0" y="363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2567;p63">
              <a:extLst>
                <a:ext uri="{FF2B5EF4-FFF2-40B4-BE49-F238E27FC236}">
                  <a16:creationId xmlns:a16="http://schemas.microsoft.com/office/drawing/2014/main" id="{10E074D5-C633-4504-BEE4-8FD767B73031}"/>
                </a:ext>
              </a:extLst>
            </p:cNvPr>
            <p:cNvSpPr/>
            <p:nvPr/>
          </p:nvSpPr>
          <p:spPr>
            <a:xfrm>
              <a:off x="3547394" y="1762677"/>
              <a:ext cx="53" cy="232387"/>
            </a:xfrm>
            <a:custGeom>
              <a:avLst/>
              <a:gdLst/>
              <a:ahLst/>
              <a:cxnLst/>
              <a:rect l="l" t="t" r="r" b="b"/>
              <a:pathLst>
                <a:path w="1" h="4409" fill="none" extrusionOk="0">
                  <a:moveTo>
                    <a:pt x="0" y="1"/>
                  </a:moveTo>
                  <a:lnTo>
                    <a:pt x="0" y="440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2568;p63">
              <a:extLst>
                <a:ext uri="{FF2B5EF4-FFF2-40B4-BE49-F238E27FC236}">
                  <a16:creationId xmlns:a16="http://schemas.microsoft.com/office/drawing/2014/main" id="{411DC582-0BF7-48D0-9365-D376AE8AF0F4}"/>
                </a:ext>
              </a:extLst>
            </p:cNvPr>
            <p:cNvSpPr/>
            <p:nvPr/>
          </p:nvSpPr>
          <p:spPr>
            <a:xfrm>
              <a:off x="3547394" y="1822657"/>
              <a:ext cx="53" cy="102200"/>
            </a:xfrm>
            <a:custGeom>
              <a:avLst/>
              <a:gdLst/>
              <a:ahLst/>
              <a:cxnLst/>
              <a:rect l="l" t="t" r="r" b="b"/>
              <a:pathLst>
                <a:path w="1" h="1939" fill="none" extrusionOk="0">
                  <a:moveTo>
                    <a:pt x="0" y="1"/>
                  </a:moveTo>
                  <a:lnTo>
                    <a:pt x="0" y="1938"/>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2569;p63">
              <a:extLst>
                <a:ext uri="{FF2B5EF4-FFF2-40B4-BE49-F238E27FC236}">
                  <a16:creationId xmlns:a16="http://schemas.microsoft.com/office/drawing/2014/main" id="{C8504360-B6B6-4556-9173-03B4F3CB7E7B}"/>
                </a:ext>
              </a:extLst>
            </p:cNvPr>
            <p:cNvSpPr/>
            <p:nvPr/>
          </p:nvSpPr>
          <p:spPr>
            <a:xfrm>
              <a:off x="3478770" y="1796199"/>
              <a:ext cx="53" cy="276135"/>
            </a:xfrm>
            <a:custGeom>
              <a:avLst/>
              <a:gdLst/>
              <a:ahLst/>
              <a:cxnLst/>
              <a:rect l="l" t="t" r="r" b="b"/>
              <a:pathLst>
                <a:path w="1" h="5239" fill="none" extrusionOk="0">
                  <a:moveTo>
                    <a:pt x="0" y="0"/>
                  </a:moveTo>
                  <a:lnTo>
                    <a:pt x="0" y="523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2570;p63">
              <a:extLst>
                <a:ext uri="{FF2B5EF4-FFF2-40B4-BE49-F238E27FC236}">
                  <a16:creationId xmlns:a16="http://schemas.microsoft.com/office/drawing/2014/main" id="{AB1A9E75-0CDA-481E-B8FB-700AB9B22538}"/>
                </a:ext>
              </a:extLst>
            </p:cNvPr>
            <p:cNvSpPr/>
            <p:nvPr/>
          </p:nvSpPr>
          <p:spPr>
            <a:xfrm>
              <a:off x="3478770" y="1868618"/>
              <a:ext cx="53" cy="164289"/>
            </a:xfrm>
            <a:custGeom>
              <a:avLst/>
              <a:gdLst/>
              <a:ahLst/>
              <a:cxnLst/>
              <a:rect l="l" t="t" r="r" b="b"/>
              <a:pathLst>
                <a:path w="1" h="3117" fill="none" extrusionOk="0">
                  <a:moveTo>
                    <a:pt x="0" y="0"/>
                  </a:moveTo>
                  <a:lnTo>
                    <a:pt x="0" y="311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2571;p63">
              <a:extLst>
                <a:ext uri="{FF2B5EF4-FFF2-40B4-BE49-F238E27FC236}">
                  <a16:creationId xmlns:a16="http://schemas.microsoft.com/office/drawing/2014/main" id="{63A4EC86-B3AA-4B31-8AC5-33B6C06EA39C}"/>
                </a:ext>
              </a:extLst>
            </p:cNvPr>
            <p:cNvSpPr/>
            <p:nvPr/>
          </p:nvSpPr>
          <p:spPr>
            <a:xfrm>
              <a:off x="3410147" y="1747023"/>
              <a:ext cx="53" cy="240504"/>
            </a:xfrm>
            <a:custGeom>
              <a:avLst/>
              <a:gdLst/>
              <a:ahLst/>
              <a:cxnLst/>
              <a:rect l="l" t="t" r="r" b="b"/>
              <a:pathLst>
                <a:path w="1" h="4563" fill="none" extrusionOk="0">
                  <a:moveTo>
                    <a:pt x="0" y="0"/>
                  </a:moveTo>
                  <a:lnTo>
                    <a:pt x="0" y="456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2572;p63">
              <a:extLst>
                <a:ext uri="{FF2B5EF4-FFF2-40B4-BE49-F238E27FC236}">
                  <a16:creationId xmlns:a16="http://schemas.microsoft.com/office/drawing/2014/main" id="{9340A52A-9EC8-45EB-8406-C7516053C9D6}"/>
                </a:ext>
              </a:extLst>
            </p:cNvPr>
            <p:cNvSpPr/>
            <p:nvPr/>
          </p:nvSpPr>
          <p:spPr>
            <a:xfrm>
              <a:off x="3410147" y="1803736"/>
              <a:ext cx="53" cy="136249"/>
            </a:xfrm>
            <a:custGeom>
              <a:avLst/>
              <a:gdLst/>
              <a:ahLst/>
              <a:cxnLst/>
              <a:rect l="l" t="t" r="r" b="b"/>
              <a:pathLst>
                <a:path w="1" h="2585" fill="none" extrusionOk="0">
                  <a:moveTo>
                    <a:pt x="0" y="1"/>
                  </a:moveTo>
                  <a:lnTo>
                    <a:pt x="0" y="2584"/>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2573;p63">
              <a:extLst>
                <a:ext uri="{FF2B5EF4-FFF2-40B4-BE49-F238E27FC236}">
                  <a16:creationId xmlns:a16="http://schemas.microsoft.com/office/drawing/2014/main" id="{831AF225-8D6D-4464-BA3E-FC346B4A691E}"/>
                </a:ext>
              </a:extLst>
            </p:cNvPr>
            <p:cNvSpPr/>
            <p:nvPr/>
          </p:nvSpPr>
          <p:spPr>
            <a:xfrm>
              <a:off x="3341523" y="1650834"/>
              <a:ext cx="53" cy="288046"/>
            </a:xfrm>
            <a:custGeom>
              <a:avLst/>
              <a:gdLst/>
              <a:ahLst/>
              <a:cxnLst/>
              <a:rect l="l" t="t" r="r" b="b"/>
              <a:pathLst>
                <a:path w="1" h="5465" fill="none" extrusionOk="0">
                  <a:moveTo>
                    <a:pt x="0" y="1"/>
                  </a:moveTo>
                  <a:lnTo>
                    <a:pt x="0" y="546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2574;p63">
              <a:extLst>
                <a:ext uri="{FF2B5EF4-FFF2-40B4-BE49-F238E27FC236}">
                  <a16:creationId xmlns:a16="http://schemas.microsoft.com/office/drawing/2014/main" id="{B6780FB4-977D-46E2-8570-82BF948804CC}"/>
                </a:ext>
              </a:extLst>
            </p:cNvPr>
            <p:cNvSpPr/>
            <p:nvPr/>
          </p:nvSpPr>
          <p:spPr>
            <a:xfrm>
              <a:off x="3341523" y="1706492"/>
              <a:ext cx="53" cy="181050"/>
            </a:xfrm>
            <a:custGeom>
              <a:avLst/>
              <a:gdLst/>
              <a:ahLst/>
              <a:cxnLst/>
              <a:rect l="l" t="t" r="r" b="b"/>
              <a:pathLst>
                <a:path w="1" h="3435" fill="none" extrusionOk="0">
                  <a:moveTo>
                    <a:pt x="0" y="1"/>
                  </a:moveTo>
                  <a:lnTo>
                    <a:pt x="0" y="3435"/>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2575;p63">
              <a:extLst>
                <a:ext uri="{FF2B5EF4-FFF2-40B4-BE49-F238E27FC236}">
                  <a16:creationId xmlns:a16="http://schemas.microsoft.com/office/drawing/2014/main" id="{FCDC6CF2-9C33-467A-A9AA-B43D552C454D}"/>
                </a:ext>
              </a:extLst>
            </p:cNvPr>
            <p:cNvSpPr/>
            <p:nvPr/>
          </p:nvSpPr>
          <p:spPr>
            <a:xfrm>
              <a:off x="3272372" y="1787028"/>
              <a:ext cx="53" cy="228592"/>
            </a:xfrm>
            <a:custGeom>
              <a:avLst/>
              <a:gdLst/>
              <a:ahLst/>
              <a:cxnLst/>
              <a:rect l="l" t="t" r="r" b="b"/>
              <a:pathLst>
                <a:path w="1" h="4337" fill="none" extrusionOk="0">
                  <a:moveTo>
                    <a:pt x="0" y="0"/>
                  </a:moveTo>
                  <a:lnTo>
                    <a:pt x="0" y="433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2576;p63">
              <a:extLst>
                <a:ext uri="{FF2B5EF4-FFF2-40B4-BE49-F238E27FC236}">
                  <a16:creationId xmlns:a16="http://schemas.microsoft.com/office/drawing/2014/main" id="{701A45D7-6432-411D-9087-A6C3223F853F}"/>
                </a:ext>
              </a:extLst>
            </p:cNvPr>
            <p:cNvSpPr/>
            <p:nvPr/>
          </p:nvSpPr>
          <p:spPr>
            <a:xfrm>
              <a:off x="3272372" y="1841579"/>
              <a:ext cx="53" cy="110791"/>
            </a:xfrm>
            <a:custGeom>
              <a:avLst/>
              <a:gdLst/>
              <a:ahLst/>
              <a:cxnLst/>
              <a:rect l="l" t="t" r="r" b="b"/>
              <a:pathLst>
                <a:path w="1" h="2102" fill="none" extrusionOk="0">
                  <a:moveTo>
                    <a:pt x="0" y="0"/>
                  </a:moveTo>
                  <a:lnTo>
                    <a:pt x="0" y="210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2577;p63">
              <a:extLst>
                <a:ext uri="{FF2B5EF4-FFF2-40B4-BE49-F238E27FC236}">
                  <a16:creationId xmlns:a16="http://schemas.microsoft.com/office/drawing/2014/main" id="{1A2A229B-14B8-4AB3-846C-E905ECAFF619}"/>
                </a:ext>
              </a:extLst>
            </p:cNvPr>
            <p:cNvSpPr/>
            <p:nvPr/>
          </p:nvSpPr>
          <p:spPr>
            <a:xfrm>
              <a:off x="3203748" y="1880477"/>
              <a:ext cx="53" cy="230226"/>
            </a:xfrm>
            <a:custGeom>
              <a:avLst/>
              <a:gdLst/>
              <a:ahLst/>
              <a:cxnLst/>
              <a:rect l="l" t="t" r="r" b="b"/>
              <a:pathLst>
                <a:path w="1" h="4368" fill="none" extrusionOk="0">
                  <a:moveTo>
                    <a:pt x="0" y="1"/>
                  </a:moveTo>
                  <a:lnTo>
                    <a:pt x="0" y="4368"/>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2578;p63">
              <a:extLst>
                <a:ext uri="{FF2B5EF4-FFF2-40B4-BE49-F238E27FC236}">
                  <a16:creationId xmlns:a16="http://schemas.microsoft.com/office/drawing/2014/main" id="{54DC3C94-C9B4-4550-A3EC-CA28D159CE23}"/>
                </a:ext>
              </a:extLst>
            </p:cNvPr>
            <p:cNvSpPr/>
            <p:nvPr/>
          </p:nvSpPr>
          <p:spPr>
            <a:xfrm>
              <a:off x="3203748" y="1953422"/>
              <a:ext cx="53" cy="84332"/>
            </a:xfrm>
            <a:custGeom>
              <a:avLst/>
              <a:gdLst/>
              <a:ahLst/>
              <a:cxnLst/>
              <a:rect l="l" t="t" r="r" b="b"/>
              <a:pathLst>
                <a:path w="1" h="1600" fill="none" extrusionOk="0">
                  <a:moveTo>
                    <a:pt x="0" y="0"/>
                  </a:moveTo>
                  <a:lnTo>
                    <a:pt x="0" y="160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2579;p63">
              <a:extLst>
                <a:ext uri="{FF2B5EF4-FFF2-40B4-BE49-F238E27FC236}">
                  <a16:creationId xmlns:a16="http://schemas.microsoft.com/office/drawing/2014/main" id="{ABAA5D1F-54BF-4E8C-AA9B-B9B901F934C4}"/>
                </a:ext>
              </a:extLst>
            </p:cNvPr>
            <p:cNvSpPr/>
            <p:nvPr/>
          </p:nvSpPr>
          <p:spPr>
            <a:xfrm>
              <a:off x="3135125" y="1821023"/>
              <a:ext cx="53" cy="234548"/>
            </a:xfrm>
            <a:custGeom>
              <a:avLst/>
              <a:gdLst/>
              <a:ahLst/>
              <a:cxnLst/>
              <a:rect l="l" t="t" r="r" b="b"/>
              <a:pathLst>
                <a:path w="1" h="4450" fill="none" extrusionOk="0">
                  <a:moveTo>
                    <a:pt x="0" y="1"/>
                  </a:moveTo>
                  <a:lnTo>
                    <a:pt x="0" y="4450"/>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2580;p63">
              <a:extLst>
                <a:ext uri="{FF2B5EF4-FFF2-40B4-BE49-F238E27FC236}">
                  <a16:creationId xmlns:a16="http://schemas.microsoft.com/office/drawing/2014/main" id="{ED2148D9-A75B-441B-B022-8C49C42E4BBD}"/>
                </a:ext>
              </a:extLst>
            </p:cNvPr>
            <p:cNvSpPr/>
            <p:nvPr/>
          </p:nvSpPr>
          <p:spPr>
            <a:xfrm>
              <a:off x="3135125" y="1893442"/>
              <a:ext cx="53" cy="88654"/>
            </a:xfrm>
            <a:custGeom>
              <a:avLst/>
              <a:gdLst/>
              <a:ahLst/>
              <a:cxnLst/>
              <a:rect l="l" t="t" r="r" b="b"/>
              <a:pathLst>
                <a:path w="1" h="1682" fill="none" extrusionOk="0">
                  <a:moveTo>
                    <a:pt x="0" y="1"/>
                  </a:moveTo>
                  <a:lnTo>
                    <a:pt x="0" y="168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2581;p63">
              <a:extLst>
                <a:ext uri="{FF2B5EF4-FFF2-40B4-BE49-F238E27FC236}">
                  <a16:creationId xmlns:a16="http://schemas.microsoft.com/office/drawing/2014/main" id="{2C0A9842-BBC6-4753-B811-A2123C511A43}"/>
                </a:ext>
              </a:extLst>
            </p:cNvPr>
            <p:cNvSpPr/>
            <p:nvPr/>
          </p:nvSpPr>
          <p:spPr>
            <a:xfrm>
              <a:off x="3066501" y="1880477"/>
              <a:ext cx="53" cy="284831"/>
            </a:xfrm>
            <a:custGeom>
              <a:avLst/>
              <a:gdLst/>
              <a:ahLst/>
              <a:cxnLst/>
              <a:rect l="l" t="t" r="r" b="b"/>
              <a:pathLst>
                <a:path w="1" h="5404" fill="none" extrusionOk="0">
                  <a:moveTo>
                    <a:pt x="0" y="1"/>
                  </a:moveTo>
                  <a:lnTo>
                    <a:pt x="0" y="540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2582;p63">
              <a:extLst>
                <a:ext uri="{FF2B5EF4-FFF2-40B4-BE49-F238E27FC236}">
                  <a16:creationId xmlns:a16="http://schemas.microsoft.com/office/drawing/2014/main" id="{282947B3-84C8-467C-A6BE-CE568E95EFE6}"/>
                </a:ext>
              </a:extLst>
            </p:cNvPr>
            <p:cNvSpPr/>
            <p:nvPr/>
          </p:nvSpPr>
          <p:spPr>
            <a:xfrm>
              <a:off x="3066501" y="1953422"/>
              <a:ext cx="53" cy="164289"/>
            </a:xfrm>
            <a:custGeom>
              <a:avLst/>
              <a:gdLst/>
              <a:ahLst/>
              <a:cxnLst/>
              <a:rect l="l" t="t" r="r" b="b"/>
              <a:pathLst>
                <a:path w="1" h="3117" fill="none" extrusionOk="0">
                  <a:moveTo>
                    <a:pt x="0" y="0"/>
                  </a:moveTo>
                  <a:lnTo>
                    <a:pt x="0" y="3117"/>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2583;p63">
              <a:extLst>
                <a:ext uri="{FF2B5EF4-FFF2-40B4-BE49-F238E27FC236}">
                  <a16:creationId xmlns:a16="http://schemas.microsoft.com/office/drawing/2014/main" id="{3A44B8A4-ABF6-4BD9-8DD3-431545BF4A41}"/>
                </a:ext>
              </a:extLst>
            </p:cNvPr>
            <p:cNvSpPr/>
            <p:nvPr/>
          </p:nvSpPr>
          <p:spPr>
            <a:xfrm>
              <a:off x="2997350" y="1880477"/>
              <a:ext cx="53" cy="197284"/>
            </a:xfrm>
            <a:custGeom>
              <a:avLst/>
              <a:gdLst/>
              <a:ahLst/>
              <a:cxnLst/>
              <a:rect l="l" t="t" r="r" b="b"/>
              <a:pathLst>
                <a:path w="1" h="3743" fill="none" extrusionOk="0">
                  <a:moveTo>
                    <a:pt x="0" y="1"/>
                  </a:moveTo>
                  <a:lnTo>
                    <a:pt x="0" y="374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2584;p63">
              <a:extLst>
                <a:ext uri="{FF2B5EF4-FFF2-40B4-BE49-F238E27FC236}">
                  <a16:creationId xmlns:a16="http://schemas.microsoft.com/office/drawing/2014/main" id="{06C94CBF-67DE-4C4B-8E84-24F8FDD55BEB}"/>
                </a:ext>
              </a:extLst>
            </p:cNvPr>
            <p:cNvSpPr/>
            <p:nvPr/>
          </p:nvSpPr>
          <p:spPr>
            <a:xfrm>
              <a:off x="2997350" y="1953422"/>
              <a:ext cx="53" cy="80010"/>
            </a:xfrm>
            <a:custGeom>
              <a:avLst/>
              <a:gdLst/>
              <a:ahLst/>
              <a:cxnLst/>
              <a:rect l="l" t="t" r="r" b="b"/>
              <a:pathLst>
                <a:path w="1" h="1518" fill="none" extrusionOk="0">
                  <a:moveTo>
                    <a:pt x="0" y="0"/>
                  </a:moveTo>
                  <a:lnTo>
                    <a:pt x="0" y="1518"/>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2585;p63">
              <a:extLst>
                <a:ext uri="{FF2B5EF4-FFF2-40B4-BE49-F238E27FC236}">
                  <a16:creationId xmlns:a16="http://schemas.microsoft.com/office/drawing/2014/main" id="{6A3BC099-5587-4A6C-BC78-C7CBF510D5F9}"/>
                </a:ext>
              </a:extLst>
            </p:cNvPr>
            <p:cNvSpPr/>
            <p:nvPr/>
          </p:nvSpPr>
          <p:spPr>
            <a:xfrm>
              <a:off x="2928726" y="1849696"/>
              <a:ext cx="53" cy="205875"/>
            </a:xfrm>
            <a:custGeom>
              <a:avLst/>
              <a:gdLst/>
              <a:ahLst/>
              <a:cxnLst/>
              <a:rect l="l" t="t" r="r" b="b"/>
              <a:pathLst>
                <a:path w="1" h="3906" fill="none" extrusionOk="0">
                  <a:moveTo>
                    <a:pt x="0" y="0"/>
                  </a:moveTo>
                  <a:lnTo>
                    <a:pt x="0" y="390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586;p63">
              <a:extLst>
                <a:ext uri="{FF2B5EF4-FFF2-40B4-BE49-F238E27FC236}">
                  <a16:creationId xmlns:a16="http://schemas.microsoft.com/office/drawing/2014/main" id="{E737FECA-B084-4B8F-ABDF-300C4ED18CE4}"/>
                </a:ext>
              </a:extLst>
            </p:cNvPr>
            <p:cNvSpPr/>
            <p:nvPr/>
          </p:nvSpPr>
          <p:spPr>
            <a:xfrm>
              <a:off x="2928726" y="1922062"/>
              <a:ext cx="53" cy="60034"/>
            </a:xfrm>
            <a:custGeom>
              <a:avLst/>
              <a:gdLst/>
              <a:ahLst/>
              <a:cxnLst/>
              <a:rect l="l" t="t" r="r" b="b"/>
              <a:pathLst>
                <a:path w="1" h="1139" fill="none" extrusionOk="0">
                  <a:moveTo>
                    <a:pt x="0" y="1"/>
                  </a:moveTo>
                  <a:lnTo>
                    <a:pt x="0" y="11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587;p63">
              <a:extLst>
                <a:ext uri="{FF2B5EF4-FFF2-40B4-BE49-F238E27FC236}">
                  <a16:creationId xmlns:a16="http://schemas.microsoft.com/office/drawing/2014/main" id="{4E5EEA07-85A2-4DC1-A552-CD63D00F114F}"/>
                </a:ext>
              </a:extLst>
            </p:cNvPr>
            <p:cNvSpPr/>
            <p:nvPr/>
          </p:nvSpPr>
          <p:spPr>
            <a:xfrm>
              <a:off x="2859576" y="1880477"/>
              <a:ext cx="53" cy="394516"/>
            </a:xfrm>
            <a:custGeom>
              <a:avLst/>
              <a:gdLst/>
              <a:ahLst/>
              <a:cxnLst/>
              <a:rect l="l" t="t" r="r" b="b"/>
              <a:pathLst>
                <a:path w="1" h="7485" fill="none" extrusionOk="0">
                  <a:moveTo>
                    <a:pt x="0" y="1"/>
                  </a:moveTo>
                  <a:lnTo>
                    <a:pt x="0" y="748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2588;p63">
              <a:extLst>
                <a:ext uri="{FF2B5EF4-FFF2-40B4-BE49-F238E27FC236}">
                  <a16:creationId xmlns:a16="http://schemas.microsoft.com/office/drawing/2014/main" id="{C798DB60-5A1D-4EBD-B00E-25B1A96F5A26}"/>
                </a:ext>
              </a:extLst>
            </p:cNvPr>
            <p:cNvSpPr/>
            <p:nvPr/>
          </p:nvSpPr>
          <p:spPr>
            <a:xfrm>
              <a:off x="2859576" y="1953422"/>
              <a:ext cx="53" cy="278296"/>
            </a:xfrm>
            <a:custGeom>
              <a:avLst/>
              <a:gdLst/>
              <a:ahLst/>
              <a:cxnLst/>
              <a:rect l="l" t="t" r="r" b="b"/>
              <a:pathLst>
                <a:path w="1" h="5280" fill="none" extrusionOk="0">
                  <a:moveTo>
                    <a:pt x="0" y="0"/>
                  </a:moveTo>
                  <a:lnTo>
                    <a:pt x="0" y="528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2589;p63">
              <a:extLst>
                <a:ext uri="{FF2B5EF4-FFF2-40B4-BE49-F238E27FC236}">
                  <a16:creationId xmlns:a16="http://schemas.microsoft.com/office/drawing/2014/main" id="{78B8B355-A2D6-47E4-8132-C8BA8268659B}"/>
                </a:ext>
              </a:extLst>
            </p:cNvPr>
            <p:cNvSpPr/>
            <p:nvPr/>
          </p:nvSpPr>
          <p:spPr>
            <a:xfrm>
              <a:off x="2790952" y="1991266"/>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2590;p63">
              <a:extLst>
                <a:ext uri="{FF2B5EF4-FFF2-40B4-BE49-F238E27FC236}">
                  <a16:creationId xmlns:a16="http://schemas.microsoft.com/office/drawing/2014/main" id="{99282438-0894-4A86-9626-4E2A40DEF082}"/>
                </a:ext>
              </a:extLst>
            </p:cNvPr>
            <p:cNvSpPr/>
            <p:nvPr/>
          </p:nvSpPr>
          <p:spPr>
            <a:xfrm>
              <a:off x="2790952" y="2064212"/>
              <a:ext cx="53" cy="164289"/>
            </a:xfrm>
            <a:custGeom>
              <a:avLst/>
              <a:gdLst/>
              <a:ahLst/>
              <a:cxnLst/>
              <a:rect l="l" t="t" r="r" b="b"/>
              <a:pathLst>
                <a:path w="1" h="3117" fill="none" extrusionOk="0">
                  <a:moveTo>
                    <a:pt x="0" y="0"/>
                  </a:moveTo>
                  <a:lnTo>
                    <a:pt x="0" y="311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2591;p63">
              <a:extLst>
                <a:ext uri="{FF2B5EF4-FFF2-40B4-BE49-F238E27FC236}">
                  <a16:creationId xmlns:a16="http://schemas.microsoft.com/office/drawing/2014/main" id="{5418855B-1D23-44A9-BDB4-4A0284C57D33}"/>
                </a:ext>
              </a:extLst>
            </p:cNvPr>
            <p:cNvSpPr/>
            <p:nvPr/>
          </p:nvSpPr>
          <p:spPr>
            <a:xfrm>
              <a:off x="2722328" y="2004232"/>
              <a:ext cx="53" cy="352877"/>
            </a:xfrm>
            <a:custGeom>
              <a:avLst/>
              <a:gdLst/>
              <a:ahLst/>
              <a:cxnLst/>
              <a:rect l="l" t="t" r="r" b="b"/>
              <a:pathLst>
                <a:path w="1" h="6695" fill="none" extrusionOk="0">
                  <a:moveTo>
                    <a:pt x="0" y="0"/>
                  </a:moveTo>
                  <a:lnTo>
                    <a:pt x="0" y="669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2592;p63">
              <a:extLst>
                <a:ext uri="{FF2B5EF4-FFF2-40B4-BE49-F238E27FC236}">
                  <a16:creationId xmlns:a16="http://schemas.microsoft.com/office/drawing/2014/main" id="{59DED208-4CB7-4133-BAFA-EB129437F1CA}"/>
                </a:ext>
              </a:extLst>
            </p:cNvPr>
            <p:cNvSpPr/>
            <p:nvPr/>
          </p:nvSpPr>
          <p:spPr>
            <a:xfrm>
              <a:off x="2722328" y="2071222"/>
              <a:ext cx="53" cy="212938"/>
            </a:xfrm>
            <a:custGeom>
              <a:avLst/>
              <a:gdLst/>
              <a:ahLst/>
              <a:cxnLst/>
              <a:rect l="l" t="t" r="r" b="b"/>
              <a:pathLst>
                <a:path w="1" h="4040" fill="none" extrusionOk="0">
                  <a:moveTo>
                    <a:pt x="0" y="0"/>
                  </a:moveTo>
                  <a:lnTo>
                    <a:pt x="0" y="40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2593;p63">
              <a:extLst>
                <a:ext uri="{FF2B5EF4-FFF2-40B4-BE49-F238E27FC236}">
                  <a16:creationId xmlns:a16="http://schemas.microsoft.com/office/drawing/2014/main" id="{C4C8803B-E851-463D-8DE2-76C7675B86DB}"/>
                </a:ext>
              </a:extLst>
            </p:cNvPr>
            <p:cNvSpPr/>
            <p:nvPr/>
          </p:nvSpPr>
          <p:spPr>
            <a:xfrm>
              <a:off x="2653704" y="2206836"/>
              <a:ext cx="53" cy="285885"/>
            </a:xfrm>
            <a:custGeom>
              <a:avLst/>
              <a:gdLst/>
              <a:ahLst/>
              <a:cxnLst/>
              <a:rect l="l" t="t" r="r" b="b"/>
              <a:pathLst>
                <a:path w="1" h="5424" fill="none" extrusionOk="0">
                  <a:moveTo>
                    <a:pt x="0" y="0"/>
                  </a:moveTo>
                  <a:lnTo>
                    <a:pt x="0" y="542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2594;p63">
              <a:extLst>
                <a:ext uri="{FF2B5EF4-FFF2-40B4-BE49-F238E27FC236}">
                  <a16:creationId xmlns:a16="http://schemas.microsoft.com/office/drawing/2014/main" id="{7F2F85F3-37FE-4B61-B18A-585FDCA59F9A}"/>
                </a:ext>
              </a:extLst>
            </p:cNvPr>
            <p:cNvSpPr/>
            <p:nvPr/>
          </p:nvSpPr>
          <p:spPr>
            <a:xfrm>
              <a:off x="2653704" y="2256011"/>
              <a:ext cx="53" cy="164289"/>
            </a:xfrm>
            <a:custGeom>
              <a:avLst/>
              <a:gdLst/>
              <a:ahLst/>
              <a:cxnLst/>
              <a:rect l="l" t="t" r="r" b="b"/>
              <a:pathLst>
                <a:path w="1" h="3117" fill="none" extrusionOk="0">
                  <a:moveTo>
                    <a:pt x="0" y="0"/>
                  </a:moveTo>
                  <a:lnTo>
                    <a:pt x="0" y="3117"/>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2595;p63">
              <a:extLst>
                <a:ext uri="{FF2B5EF4-FFF2-40B4-BE49-F238E27FC236}">
                  <a16:creationId xmlns:a16="http://schemas.microsoft.com/office/drawing/2014/main" id="{3BD1579B-01C1-40A5-997E-615F6742D0BA}"/>
                </a:ext>
              </a:extLst>
            </p:cNvPr>
            <p:cNvSpPr/>
            <p:nvPr/>
          </p:nvSpPr>
          <p:spPr>
            <a:xfrm>
              <a:off x="2584554" y="1931286"/>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2596;p63">
              <a:extLst>
                <a:ext uri="{FF2B5EF4-FFF2-40B4-BE49-F238E27FC236}">
                  <a16:creationId xmlns:a16="http://schemas.microsoft.com/office/drawing/2014/main" id="{479F6ABE-8C06-4A23-95ED-87D8C65D1258}"/>
                </a:ext>
              </a:extLst>
            </p:cNvPr>
            <p:cNvSpPr/>
            <p:nvPr/>
          </p:nvSpPr>
          <p:spPr>
            <a:xfrm>
              <a:off x="2584554" y="2004232"/>
              <a:ext cx="53" cy="202660"/>
            </a:xfrm>
            <a:custGeom>
              <a:avLst/>
              <a:gdLst/>
              <a:ahLst/>
              <a:cxnLst/>
              <a:rect l="l" t="t" r="r" b="b"/>
              <a:pathLst>
                <a:path w="1" h="3845" fill="none" extrusionOk="0">
                  <a:moveTo>
                    <a:pt x="0" y="0"/>
                  </a:moveTo>
                  <a:lnTo>
                    <a:pt x="0" y="3844"/>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2597;p63">
              <a:extLst>
                <a:ext uri="{FF2B5EF4-FFF2-40B4-BE49-F238E27FC236}">
                  <a16:creationId xmlns:a16="http://schemas.microsoft.com/office/drawing/2014/main" id="{8E519CA4-0341-4751-86BA-499D3C6A2E42}"/>
                </a:ext>
              </a:extLst>
            </p:cNvPr>
            <p:cNvSpPr/>
            <p:nvPr/>
          </p:nvSpPr>
          <p:spPr>
            <a:xfrm>
              <a:off x="2515930" y="1956638"/>
              <a:ext cx="53" cy="309709"/>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2598;p63">
              <a:extLst>
                <a:ext uri="{FF2B5EF4-FFF2-40B4-BE49-F238E27FC236}">
                  <a16:creationId xmlns:a16="http://schemas.microsoft.com/office/drawing/2014/main" id="{8F56FA91-6A94-427D-A0C3-DB9AB0D2B063}"/>
                </a:ext>
              </a:extLst>
            </p:cNvPr>
            <p:cNvSpPr/>
            <p:nvPr/>
          </p:nvSpPr>
          <p:spPr>
            <a:xfrm>
              <a:off x="2515930" y="2073383"/>
              <a:ext cx="53" cy="120542"/>
            </a:xfrm>
            <a:custGeom>
              <a:avLst/>
              <a:gdLst/>
              <a:ahLst/>
              <a:cxnLst/>
              <a:rect l="l" t="t" r="r" b="b"/>
              <a:pathLst>
                <a:path w="1" h="2287" fill="none" extrusionOk="0">
                  <a:moveTo>
                    <a:pt x="0" y="0"/>
                  </a:moveTo>
                  <a:lnTo>
                    <a:pt x="0" y="228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2599;p63">
              <a:extLst>
                <a:ext uri="{FF2B5EF4-FFF2-40B4-BE49-F238E27FC236}">
                  <a16:creationId xmlns:a16="http://schemas.microsoft.com/office/drawing/2014/main" id="{E21424FE-0DE0-44D6-AE1F-92CC9DE1E06C}"/>
                </a:ext>
              </a:extLst>
            </p:cNvPr>
            <p:cNvSpPr/>
            <p:nvPr/>
          </p:nvSpPr>
          <p:spPr>
            <a:xfrm>
              <a:off x="2447306" y="2073383"/>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2600;p63">
              <a:extLst>
                <a:ext uri="{FF2B5EF4-FFF2-40B4-BE49-F238E27FC236}">
                  <a16:creationId xmlns:a16="http://schemas.microsoft.com/office/drawing/2014/main" id="{698325F9-927E-4C6D-BFAF-BF2F9B9FA488}"/>
                </a:ext>
              </a:extLst>
            </p:cNvPr>
            <p:cNvSpPr/>
            <p:nvPr/>
          </p:nvSpPr>
          <p:spPr>
            <a:xfrm>
              <a:off x="2447306" y="2205729"/>
              <a:ext cx="53" cy="104888"/>
            </a:xfrm>
            <a:custGeom>
              <a:avLst/>
              <a:gdLst/>
              <a:ahLst/>
              <a:cxnLst/>
              <a:rect l="l" t="t" r="r" b="b"/>
              <a:pathLst>
                <a:path w="1" h="1990" fill="none" extrusionOk="0">
                  <a:moveTo>
                    <a:pt x="0" y="1"/>
                  </a:moveTo>
                  <a:lnTo>
                    <a:pt x="0" y="199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2601;p63">
              <a:extLst>
                <a:ext uri="{FF2B5EF4-FFF2-40B4-BE49-F238E27FC236}">
                  <a16:creationId xmlns:a16="http://schemas.microsoft.com/office/drawing/2014/main" id="{AB814CC6-A6B5-463B-B0C3-163D841995FB}"/>
                </a:ext>
              </a:extLst>
            </p:cNvPr>
            <p:cNvSpPr/>
            <p:nvPr/>
          </p:nvSpPr>
          <p:spPr>
            <a:xfrm>
              <a:off x="2378155" y="2146329"/>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2602;p63">
              <a:extLst>
                <a:ext uri="{FF2B5EF4-FFF2-40B4-BE49-F238E27FC236}">
                  <a16:creationId xmlns:a16="http://schemas.microsoft.com/office/drawing/2014/main" id="{AF50BB1C-28A6-441B-8E95-4229767E185E}"/>
                </a:ext>
              </a:extLst>
            </p:cNvPr>
            <p:cNvSpPr/>
            <p:nvPr/>
          </p:nvSpPr>
          <p:spPr>
            <a:xfrm>
              <a:off x="2378155" y="2300865"/>
              <a:ext cx="53" cy="82171"/>
            </a:xfrm>
            <a:custGeom>
              <a:avLst/>
              <a:gdLst/>
              <a:ahLst/>
              <a:cxnLst/>
              <a:rect l="l" t="t" r="r" b="b"/>
              <a:pathLst>
                <a:path w="1" h="1559" fill="none" extrusionOk="0">
                  <a:moveTo>
                    <a:pt x="0" y="0"/>
                  </a:moveTo>
                  <a:lnTo>
                    <a:pt x="0" y="155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2603;p63">
              <a:extLst>
                <a:ext uri="{FF2B5EF4-FFF2-40B4-BE49-F238E27FC236}">
                  <a16:creationId xmlns:a16="http://schemas.microsoft.com/office/drawing/2014/main" id="{FDE3CE8B-E285-4704-91CA-EE45EBF5A7E3}"/>
                </a:ext>
              </a:extLst>
            </p:cNvPr>
            <p:cNvSpPr/>
            <p:nvPr/>
          </p:nvSpPr>
          <p:spPr>
            <a:xfrm>
              <a:off x="2309532" y="2103109"/>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2604;p63">
              <a:extLst>
                <a:ext uri="{FF2B5EF4-FFF2-40B4-BE49-F238E27FC236}">
                  <a16:creationId xmlns:a16="http://schemas.microsoft.com/office/drawing/2014/main" id="{2E0EA516-DFFC-4064-9A5A-85D2138C77E3}"/>
                </a:ext>
              </a:extLst>
            </p:cNvPr>
            <p:cNvSpPr/>
            <p:nvPr/>
          </p:nvSpPr>
          <p:spPr>
            <a:xfrm>
              <a:off x="2309532" y="2240305"/>
              <a:ext cx="53" cy="100039"/>
            </a:xfrm>
            <a:custGeom>
              <a:avLst/>
              <a:gdLst/>
              <a:ahLst/>
              <a:cxnLst/>
              <a:rect l="l" t="t" r="r" b="b"/>
              <a:pathLst>
                <a:path w="1" h="1898" fill="none" extrusionOk="0">
                  <a:moveTo>
                    <a:pt x="0" y="1"/>
                  </a:moveTo>
                  <a:lnTo>
                    <a:pt x="0" y="189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2605;p63">
              <a:extLst>
                <a:ext uri="{FF2B5EF4-FFF2-40B4-BE49-F238E27FC236}">
                  <a16:creationId xmlns:a16="http://schemas.microsoft.com/office/drawing/2014/main" id="{8BE97B76-B5BE-4FD0-A805-FD588141E3CD}"/>
                </a:ext>
              </a:extLst>
            </p:cNvPr>
            <p:cNvSpPr/>
            <p:nvPr/>
          </p:nvSpPr>
          <p:spPr>
            <a:xfrm>
              <a:off x="2240908" y="2073383"/>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2606;p63">
              <a:extLst>
                <a:ext uri="{FF2B5EF4-FFF2-40B4-BE49-F238E27FC236}">
                  <a16:creationId xmlns:a16="http://schemas.microsoft.com/office/drawing/2014/main" id="{116175D2-AAF0-46D6-A955-1D4FF76FD2A7}"/>
                </a:ext>
              </a:extLst>
            </p:cNvPr>
            <p:cNvSpPr/>
            <p:nvPr/>
          </p:nvSpPr>
          <p:spPr>
            <a:xfrm>
              <a:off x="2240908" y="2185226"/>
              <a:ext cx="53" cy="125391"/>
            </a:xfrm>
            <a:custGeom>
              <a:avLst/>
              <a:gdLst/>
              <a:ahLst/>
              <a:cxnLst/>
              <a:rect l="l" t="t" r="r" b="b"/>
              <a:pathLst>
                <a:path w="1" h="2379" fill="none" extrusionOk="0">
                  <a:moveTo>
                    <a:pt x="0" y="0"/>
                  </a:moveTo>
                  <a:lnTo>
                    <a:pt x="0" y="237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2607;p63">
              <a:extLst>
                <a:ext uri="{FF2B5EF4-FFF2-40B4-BE49-F238E27FC236}">
                  <a16:creationId xmlns:a16="http://schemas.microsoft.com/office/drawing/2014/main" id="{D548391E-132F-47FF-9661-9325858C291D}"/>
                </a:ext>
              </a:extLst>
            </p:cNvPr>
            <p:cNvSpPr/>
            <p:nvPr/>
          </p:nvSpPr>
          <p:spPr>
            <a:xfrm>
              <a:off x="2172284" y="2149544"/>
              <a:ext cx="53" cy="310236"/>
            </a:xfrm>
            <a:custGeom>
              <a:avLst/>
              <a:gdLst/>
              <a:ahLst/>
              <a:cxnLst/>
              <a:rect l="l" t="t" r="r" b="b"/>
              <a:pathLst>
                <a:path w="1" h="5886" fill="none" extrusionOk="0">
                  <a:moveTo>
                    <a:pt x="0" y="1"/>
                  </a:moveTo>
                  <a:lnTo>
                    <a:pt x="0" y="588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2608;p63">
              <a:extLst>
                <a:ext uri="{FF2B5EF4-FFF2-40B4-BE49-F238E27FC236}">
                  <a16:creationId xmlns:a16="http://schemas.microsoft.com/office/drawing/2014/main" id="{3810A828-06ED-4FF3-B96A-32843045FBE9}"/>
                </a:ext>
              </a:extLst>
            </p:cNvPr>
            <p:cNvSpPr/>
            <p:nvPr/>
          </p:nvSpPr>
          <p:spPr>
            <a:xfrm>
              <a:off x="2172284" y="2193870"/>
              <a:ext cx="53" cy="192962"/>
            </a:xfrm>
            <a:custGeom>
              <a:avLst/>
              <a:gdLst/>
              <a:ahLst/>
              <a:cxnLst/>
              <a:rect l="l" t="t" r="r" b="b"/>
              <a:pathLst>
                <a:path w="1" h="3661" fill="none" extrusionOk="0">
                  <a:moveTo>
                    <a:pt x="0" y="0"/>
                  </a:moveTo>
                  <a:lnTo>
                    <a:pt x="0" y="366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2609;p63">
              <a:extLst>
                <a:ext uri="{FF2B5EF4-FFF2-40B4-BE49-F238E27FC236}">
                  <a16:creationId xmlns:a16="http://schemas.microsoft.com/office/drawing/2014/main" id="{A1250383-7697-47CC-B084-08685CD6096C}"/>
                </a:ext>
              </a:extLst>
            </p:cNvPr>
            <p:cNvSpPr/>
            <p:nvPr/>
          </p:nvSpPr>
          <p:spPr>
            <a:xfrm>
              <a:off x="2103133" y="2020940"/>
              <a:ext cx="53" cy="309657"/>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2610;p63">
              <a:extLst>
                <a:ext uri="{FF2B5EF4-FFF2-40B4-BE49-F238E27FC236}">
                  <a16:creationId xmlns:a16="http://schemas.microsoft.com/office/drawing/2014/main" id="{7BFAC8D0-B9AF-41A0-AECE-85DF6A2AC60B}"/>
                </a:ext>
              </a:extLst>
            </p:cNvPr>
            <p:cNvSpPr/>
            <p:nvPr/>
          </p:nvSpPr>
          <p:spPr>
            <a:xfrm>
              <a:off x="2103133" y="2093886"/>
              <a:ext cx="53" cy="187006"/>
            </a:xfrm>
            <a:custGeom>
              <a:avLst/>
              <a:gdLst/>
              <a:ahLst/>
              <a:cxnLst/>
              <a:rect l="l" t="t" r="r" b="b"/>
              <a:pathLst>
                <a:path w="1" h="3548" fill="none" extrusionOk="0">
                  <a:moveTo>
                    <a:pt x="0" y="1"/>
                  </a:moveTo>
                  <a:lnTo>
                    <a:pt x="0" y="354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611;p63">
              <a:extLst>
                <a:ext uri="{FF2B5EF4-FFF2-40B4-BE49-F238E27FC236}">
                  <a16:creationId xmlns:a16="http://schemas.microsoft.com/office/drawing/2014/main" id="{D7773049-075E-42D9-AAE4-0DAB325F0D6C}"/>
                </a:ext>
              </a:extLst>
            </p:cNvPr>
            <p:cNvSpPr/>
            <p:nvPr/>
          </p:nvSpPr>
          <p:spPr>
            <a:xfrm>
              <a:off x="2034510" y="1893442"/>
              <a:ext cx="53" cy="309657"/>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612;p63">
              <a:extLst>
                <a:ext uri="{FF2B5EF4-FFF2-40B4-BE49-F238E27FC236}">
                  <a16:creationId xmlns:a16="http://schemas.microsoft.com/office/drawing/2014/main" id="{65FEE4BF-4F8B-43CB-B91F-02ABA576AA2C}"/>
                </a:ext>
              </a:extLst>
            </p:cNvPr>
            <p:cNvSpPr/>
            <p:nvPr/>
          </p:nvSpPr>
          <p:spPr>
            <a:xfrm>
              <a:off x="2034510" y="1966388"/>
              <a:ext cx="53" cy="189167"/>
            </a:xfrm>
            <a:custGeom>
              <a:avLst/>
              <a:gdLst/>
              <a:ahLst/>
              <a:cxnLst/>
              <a:rect l="l" t="t" r="r" b="b"/>
              <a:pathLst>
                <a:path w="1" h="3589" fill="none" extrusionOk="0">
                  <a:moveTo>
                    <a:pt x="0" y="1"/>
                  </a:moveTo>
                  <a:lnTo>
                    <a:pt x="0" y="358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613;p63">
              <a:extLst>
                <a:ext uri="{FF2B5EF4-FFF2-40B4-BE49-F238E27FC236}">
                  <a16:creationId xmlns:a16="http://schemas.microsoft.com/office/drawing/2014/main" id="{3B2435C4-4FD3-4DC5-9FA6-741E842861DC}"/>
                </a:ext>
              </a:extLst>
            </p:cNvPr>
            <p:cNvSpPr/>
            <p:nvPr/>
          </p:nvSpPr>
          <p:spPr>
            <a:xfrm>
              <a:off x="1965886" y="1945833"/>
              <a:ext cx="53" cy="309709"/>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2614;p63">
              <a:extLst>
                <a:ext uri="{FF2B5EF4-FFF2-40B4-BE49-F238E27FC236}">
                  <a16:creationId xmlns:a16="http://schemas.microsoft.com/office/drawing/2014/main" id="{1D5D5D89-E145-46EC-8185-BB87442B5BC3}"/>
                </a:ext>
              </a:extLst>
            </p:cNvPr>
            <p:cNvSpPr/>
            <p:nvPr/>
          </p:nvSpPr>
          <p:spPr>
            <a:xfrm>
              <a:off x="1965886" y="1998276"/>
              <a:ext cx="53" cy="184845"/>
            </a:xfrm>
            <a:custGeom>
              <a:avLst/>
              <a:gdLst/>
              <a:ahLst/>
              <a:cxnLst/>
              <a:rect l="l" t="t" r="r" b="b"/>
              <a:pathLst>
                <a:path w="1" h="3507" fill="none" extrusionOk="0">
                  <a:moveTo>
                    <a:pt x="0" y="0"/>
                  </a:moveTo>
                  <a:lnTo>
                    <a:pt x="0" y="3506"/>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2615;p63">
              <a:extLst>
                <a:ext uri="{FF2B5EF4-FFF2-40B4-BE49-F238E27FC236}">
                  <a16:creationId xmlns:a16="http://schemas.microsoft.com/office/drawing/2014/main" id="{6B59735F-0980-4EBE-A26F-B6995A9B1D0C}"/>
                </a:ext>
              </a:extLst>
            </p:cNvPr>
            <p:cNvSpPr/>
            <p:nvPr/>
          </p:nvSpPr>
          <p:spPr>
            <a:xfrm>
              <a:off x="1897262" y="1881583"/>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2616;p63">
              <a:extLst>
                <a:ext uri="{FF2B5EF4-FFF2-40B4-BE49-F238E27FC236}">
                  <a16:creationId xmlns:a16="http://schemas.microsoft.com/office/drawing/2014/main" id="{CAFC0982-F827-4F91-B28B-243A63FDFB2C}"/>
                </a:ext>
              </a:extLst>
            </p:cNvPr>
            <p:cNvSpPr/>
            <p:nvPr/>
          </p:nvSpPr>
          <p:spPr>
            <a:xfrm>
              <a:off x="1897262" y="1954477"/>
              <a:ext cx="53" cy="51390"/>
            </a:xfrm>
            <a:custGeom>
              <a:avLst/>
              <a:gdLst/>
              <a:ahLst/>
              <a:cxnLst/>
              <a:rect l="l" t="t" r="r" b="b"/>
              <a:pathLst>
                <a:path w="1" h="975" fill="none" extrusionOk="0">
                  <a:moveTo>
                    <a:pt x="0" y="1"/>
                  </a:moveTo>
                  <a:lnTo>
                    <a:pt x="0" y="97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617;p63">
              <a:extLst>
                <a:ext uri="{FF2B5EF4-FFF2-40B4-BE49-F238E27FC236}">
                  <a16:creationId xmlns:a16="http://schemas.microsoft.com/office/drawing/2014/main" id="{C35F5AD8-1AA2-49E2-8E85-00FF3005723D}"/>
                </a:ext>
              </a:extLst>
            </p:cNvPr>
            <p:cNvSpPr/>
            <p:nvPr/>
          </p:nvSpPr>
          <p:spPr>
            <a:xfrm>
              <a:off x="1828111" y="1811325"/>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2618;p63">
              <a:extLst>
                <a:ext uri="{FF2B5EF4-FFF2-40B4-BE49-F238E27FC236}">
                  <a16:creationId xmlns:a16="http://schemas.microsoft.com/office/drawing/2014/main" id="{D7A1EE64-C9AD-4BBD-931F-A31B3F6B93A4}"/>
                </a:ext>
              </a:extLst>
            </p:cNvPr>
            <p:cNvSpPr/>
            <p:nvPr/>
          </p:nvSpPr>
          <p:spPr>
            <a:xfrm>
              <a:off x="1828111" y="1884271"/>
              <a:ext cx="53" cy="82171"/>
            </a:xfrm>
            <a:custGeom>
              <a:avLst/>
              <a:gdLst/>
              <a:ahLst/>
              <a:cxnLst/>
              <a:rect l="l" t="t" r="r" b="b"/>
              <a:pathLst>
                <a:path w="1" h="1559" fill="none" extrusionOk="0">
                  <a:moveTo>
                    <a:pt x="0" y="0"/>
                  </a:moveTo>
                  <a:lnTo>
                    <a:pt x="0" y="155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2619;p63">
              <a:extLst>
                <a:ext uri="{FF2B5EF4-FFF2-40B4-BE49-F238E27FC236}">
                  <a16:creationId xmlns:a16="http://schemas.microsoft.com/office/drawing/2014/main" id="{D52FF6C9-15F7-4107-ADBC-B7E099675010}"/>
                </a:ext>
              </a:extLst>
            </p:cNvPr>
            <p:cNvSpPr/>
            <p:nvPr/>
          </p:nvSpPr>
          <p:spPr>
            <a:xfrm>
              <a:off x="1759488" y="1960960"/>
              <a:ext cx="53" cy="367477"/>
            </a:xfrm>
            <a:custGeom>
              <a:avLst/>
              <a:gdLst/>
              <a:ahLst/>
              <a:cxnLst/>
              <a:rect l="l" t="t" r="r" b="b"/>
              <a:pathLst>
                <a:path w="1" h="6972" fill="none" extrusionOk="0">
                  <a:moveTo>
                    <a:pt x="0" y="1"/>
                  </a:moveTo>
                  <a:lnTo>
                    <a:pt x="0" y="697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2620;p63">
              <a:extLst>
                <a:ext uri="{FF2B5EF4-FFF2-40B4-BE49-F238E27FC236}">
                  <a16:creationId xmlns:a16="http://schemas.microsoft.com/office/drawing/2014/main" id="{6D15024C-3C6B-450B-9DBE-356A8C94B010}"/>
                </a:ext>
              </a:extLst>
            </p:cNvPr>
            <p:cNvSpPr/>
            <p:nvPr/>
          </p:nvSpPr>
          <p:spPr>
            <a:xfrm>
              <a:off x="1759488" y="1999330"/>
              <a:ext cx="53" cy="256738"/>
            </a:xfrm>
            <a:custGeom>
              <a:avLst/>
              <a:gdLst/>
              <a:ahLst/>
              <a:cxnLst/>
              <a:rect l="l" t="t" r="r" b="b"/>
              <a:pathLst>
                <a:path w="1" h="4871" fill="none" extrusionOk="0">
                  <a:moveTo>
                    <a:pt x="0" y="1"/>
                  </a:moveTo>
                  <a:lnTo>
                    <a:pt x="0" y="487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2621;p63">
              <a:extLst>
                <a:ext uri="{FF2B5EF4-FFF2-40B4-BE49-F238E27FC236}">
                  <a16:creationId xmlns:a16="http://schemas.microsoft.com/office/drawing/2014/main" id="{8653863A-0B44-443D-83F1-F60DA39B7C34}"/>
                </a:ext>
              </a:extLst>
            </p:cNvPr>
            <p:cNvSpPr/>
            <p:nvPr/>
          </p:nvSpPr>
          <p:spPr>
            <a:xfrm>
              <a:off x="1690284" y="2171154"/>
              <a:ext cx="53" cy="309657"/>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2622;p63">
              <a:extLst>
                <a:ext uri="{FF2B5EF4-FFF2-40B4-BE49-F238E27FC236}">
                  <a16:creationId xmlns:a16="http://schemas.microsoft.com/office/drawing/2014/main" id="{3230C0F9-95DF-4361-BEB8-E81987B44629}"/>
                </a:ext>
              </a:extLst>
            </p:cNvPr>
            <p:cNvSpPr/>
            <p:nvPr/>
          </p:nvSpPr>
          <p:spPr>
            <a:xfrm>
              <a:off x="1690284" y="2092832"/>
              <a:ext cx="53" cy="138884"/>
            </a:xfrm>
            <a:custGeom>
              <a:avLst/>
              <a:gdLst/>
              <a:ahLst/>
              <a:cxnLst/>
              <a:rect l="l" t="t" r="r" b="b"/>
              <a:pathLst>
                <a:path w="1" h="2635" fill="none" extrusionOk="0">
                  <a:moveTo>
                    <a:pt x="1" y="0"/>
                  </a:moveTo>
                  <a:lnTo>
                    <a:pt x="1" y="26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623;p63">
              <a:extLst>
                <a:ext uri="{FF2B5EF4-FFF2-40B4-BE49-F238E27FC236}">
                  <a16:creationId xmlns:a16="http://schemas.microsoft.com/office/drawing/2014/main" id="{3B620D2B-4C58-412E-8241-05225AED8B8B}"/>
                </a:ext>
              </a:extLst>
            </p:cNvPr>
            <p:cNvSpPr/>
            <p:nvPr/>
          </p:nvSpPr>
          <p:spPr>
            <a:xfrm>
              <a:off x="1621660" y="2149544"/>
              <a:ext cx="53" cy="309657"/>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624;p63">
              <a:extLst>
                <a:ext uri="{FF2B5EF4-FFF2-40B4-BE49-F238E27FC236}">
                  <a16:creationId xmlns:a16="http://schemas.microsoft.com/office/drawing/2014/main" id="{48278971-9F70-4D42-9FE0-DA29E7B5506F}"/>
                </a:ext>
              </a:extLst>
            </p:cNvPr>
            <p:cNvSpPr/>
            <p:nvPr/>
          </p:nvSpPr>
          <p:spPr>
            <a:xfrm>
              <a:off x="1621660" y="2205729"/>
              <a:ext cx="53" cy="181103"/>
            </a:xfrm>
            <a:custGeom>
              <a:avLst/>
              <a:gdLst/>
              <a:ahLst/>
              <a:cxnLst/>
              <a:rect l="l" t="t" r="r" b="b"/>
              <a:pathLst>
                <a:path w="1" h="3436" fill="none" extrusionOk="0">
                  <a:moveTo>
                    <a:pt x="1" y="1"/>
                  </a:moveTo>
                  <a:lnTo>
                    <a:pt x="1" y="34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625;p63">
              <a:extLst>
                <a:ext uri="{FF2B5EF4-FFF2-40B4-BE49-F238E27FC236}">
                  <a16:creationId xmlns:a16="http://schemas.microsoft.com/office/drawing/2014/main" id="{D59F8B27-4800-46BD-8846-2058D888C9D6}"/>
                </a:ext>
              </a:extLst>
            </p:cNvPr>
            <p:cNvSpPr/>
            <p:nvPr/>
          </p:nvSpPr>
          <p:spPr>
            <a:xfrm>
              <a:off x="918663" y="1440067"/>
              <a:ext cx="258887" cy="163499"/>
            </a:xfrm>
            <a:custGeom>
              <a:avLst/>
              <a:gdLst/>
              <a:ahLst/>
              <a:cxnLst/>
              <a:rect l="l" t="t" r="r" b="b"/>
              <a:pathLst>
                <a:path w="4912" h="3102" extrusionOk="0">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2626;p63">
              <a:extLst>
                <a:ext uri="{FF2B5EF4-FFF2-40B4-BE49-F238E27FC236}">
                  <a16:creationId xmlns:a16="http://schemas.microsoft.com/office/drawing/2014/main" id="{5B3A40CB-90D9-43B0-B379-EC4699C6B9F6}"/>
                </a:ext>
              </a:extLst>
            </p:cNvPr>
            <p:cNvSpPr/>
            <p:nvPr/>
          </p:nvSpPr>
          <p:spPr>
            <a:xfrm>
              <a:off x="1105613" y="1474379"/>
              <a:ext cx="160012" cy="229120"/>
            </a:xfrm>
            <a:custGeom>
              <a:avLst/>
              <a:gdLst/>
              <a:ahLst/>
              <a:cxnLst/>
              <a:rect l="l" t="t" r="r" b="b"/>
              <a:pathLst>
                <a:path w="3036" h="4347" extrusionOk="0">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2627;p63">
              <a:extLst>
                <a:ext uri="{FF2B5EF4-FFF2-40B4-BE49-F238E27FC236}">
                  <a16:creationId xmlns:a16="http://schemas.microsoft.com/office/drawing/2014/main" id="{079763A4-7A05-4F4D-8B4B-27EDA0755C4D}"/>
                </a:ext>
              </a:extLst>
            </p:cNvPr>
            <p:cNvSpPr/>
            <p:nvPr/>
          </p:nvSpPr>
          <p:spPr>
            <a:xfrm>
              <a:off x="918663" y="1624013"/>
              <a:ext cx="310169" cy="163604"/>
            </a:xfrm>
            <a:custGeom>
              <a:avLst/>
              <a:gdLst/>
              <a:ahLst/>
              <a:cxnLst/>
              <a:rect l="l" t="t" r="r" b="b"/>
              <a:pathLst>
                <a:path w="5885" h="3104" extrusionOk="0">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2628;p63">
              <a:extLst>
                <a:ext uri="{FF2B5EF4-FFF2-40B4-BE49-F238E27FC236}">
                  <a16:creationId xmlns:a16="http://schemas.microsoft.com/office/drawing/2014/main" id="{A6E8B546-3F51-433D-ADA8-B55D7E4EA123}"/>
                </a:ext>
              </a:extLst>
            </p:cNvPr>
            <p:cNvSpPr/>
            <p:nvPr/>
          </p:nvSpPr>
          <p:spPr>
            <a:xfrm>
              <a:off x="4456210" y="3117818"/>
              <a:ext cx="268585" cy="622528"/>
            </a:xfrm>
            <a:custGeom>
              <a:avLst/>
              <a:gdLst/>
              <a:ahLst/>
              <a:cxnLst/>
              <a:rect l="l" t="t" r="r" b="b"/>
              <a:pathLst>
                <a:path w="5096" h="11811" extrusionOk="0">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2629;p63">
              <a:extLst>
                <a:ext uri="{FF2B5EF4-FFF2-40B4-BE49-F238E27FC236}">
                  <a16:creationId xmlns:a16="http://schemas.microsoft.com/office/drawing/2014/main" id="{0A342DE5-FF7C-4A53-A961-65136BC478AD}"/>
                </a:ext>
              </a:extLst>
            </p:cNvPr>
            <p:cNvSpPr/>
            <p:nvPr/>
          </p:nvSpPr>
          <p:spPr>
            <a:xfrm>
              <a:off x="4571268" y="3195613"/>
              <a:ext cx="85962" cy="570084"/>
            </a:xfrm>
            <a:custGeom>
              <a:avLst/>
              <a:gdLst/>
              <a:ahLst/>
              <a:cxnLst/>
              <a:rect l="l" t="t" r="r" b="b"/>
              <a:pathLst>
                <a:path w="1631" h="10816" extrusionOk="0">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2630;p63">
              <a:extLst>
                <a:ext uri="{FF2B5EF4-FFF2-40B4-BE49-F238E27FC236}">
                  <a16:creationId xmlns:a16="http://schemas.microsoft.com/office/drawing/2014/main" id="{CAECFDA2-DDA9-4396-B3CF-1BDDB5299EA8}"/>
                </a:ext>
              </a:extLst>
            </p:cNvPr>
            <p:cNvSpPr/>
            <p:nvPr/>
          </p:nvSpPr>
          <p:spPr>
            <a:xfrm>
              <a:off x="4481035" y="3403593"/>
              <a:ext cx="457163" cy="449648"/>
            </a:xfrm>
            <a:custGeom>
              <a:avLst/>
              <a:gdLst/>
              <a:ahLst/>
              <a:cxnLst/>
              <a:rect l="l" t="t" r="r" b="b"/>
              <a:pathLst>
                <a:path w="8674" h="8531" extrusionOk="0">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2631;p63">
              <a:extLst>
                <a:ext uri="{FF2B5EF4-FFF2-40B4-BE49-F238E27FC236}">
                  <a16:creationId xmlns:a16="http://schemas.microsoft.com/office/drawing/2014/main" id="{35748796-D867-496D-86C5-A070DD5BFABF}"/>
                </a:ext>
              </a:extLst>
            </p:cNvPr>
            <p:cNvSpPr/>
            <p:nvPr/>
          </p:nvSpPr>
          <p:spPr>
            <a:xfrm>
              <a:off x="4561571" y="3457670"/>
              <a:ext cx="266424" cy="384238"/>
            </a:xfrm>
            <a:custGeom>
              <a:avLst/>
              <a:gdLst/>
              <a:ahLst/>
              <a:cxnLst/>
              <a:rect l="l" t="t" r="r" b="b"/>
              <a:pathLst>
                <a:path w="5055" h="7290" extrusionOk="0">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2632;p63">
              <a:extLst>
                <a:ext uri="{FF2B5EF4-FFF2-40B4-BE49-F238E27FC236}">
                  <a16:creationId xmlns:a16="http://schemas.microsoft.com/office/drawing/2014/main" id="{25C3AA63-D14F-4629-AC43-01B5BB2EA6EB}"/>
                </a:ext>
              </a:extLst>
            </p:cNvPr>
            <p:cNvSpPr/>
            <p:nvPr/>
          </p:nvSpPr>
          <p:spPr>
            <a:xfrm>
              <a:off x="4172703" y="3349832"/>
              <a:ext cx="442933" cy="415968"/>
            </a:xfrm>
            <a:custGeom>
              <a:avLst/>
              <a:gdLst/>
              <a:ahLst/>
              <a:cxnLst/>
              <a:rect l="l" t="t" r="r" b="b"/>
              <a:pathLst>
                <a:path w="8404" h="7892" extrusionOk="0">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2633;p63">
              <a:extLst>
                <a:ext uri="{FF2B5EF4-FFF2-40B4-BE49-F238E27FC236}">
                  <a16:creationId xmlns:a16="http://schemas.microsoft.com/office/drawing/2014/main" id="{6BBE4716-8175-4EB5-B8BE-129D67F956CB}"/>
                </a:ext>
              </a:extLst>
            </p:cNvPr>
            <p:cNvSpPr/>
            <p:nvPr/>
          </p:nvSpPr>
          <p:spPr>
            <a:xfrm>
              <a:off x="4246544" y="3394475"/>
              <a:ext cx="277755" cy="357199"/>
            </a:xfrm>
            <a:custGeom>
              <a:avLst/>
              <a:gdLst/>
              <a:ahLst/>
              <a:cxnLst/>
              <a:rect l="l" t="t" r="r" b="b"/>
              <a:pathLst>
                <a:path w="5270" h="6777" extrusionOk="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2634;p63">
              <a:extLst>
                <a:ext uri="{FF2B5EF4-FFF2-40B4-BE49-F238E27FC236}">
                  <a16:creationId xmlns:a16="http://schemas.microsoft.com/office/drawing/2014/main" id="{9A26D207-6859-4320-8E3F-AB752DC0D44A}"/>
                </a:ext>
              </a:extLst>
            </p:cNvPr>
            <p:cNvSpPr/>
            <p:nvPr/>
          </p:nvSpPr>
          <p:spPr>
            <a:xfrm>
              <a:off x="4436762" y="3733800"/>
              <a:ext cx="243181" cy="176148"/>
            </a:xfrm>
            <a:custGeom>
              <a:avLst/>
              <a:gdLst/>
              <a:ahLst/>
              <a:cxnLst/>
              <a:rect l="l" t="t" r="r" b="b"/>
              <a:pathLst>
                <a:path w="4614" h="3342" extrusionOk="0">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2635;p63">
              <a:extLst>
                <a:ext uri="{FF2B5EF4-FFF2-40B4-BE49-F238E27FC236}">
                  <a16:creationId xmlns:a16="http://schemas.microsoft.com/office/drawing/2014/main" id="{0D09732C-ED3A-4EDC-8278-3453CA4AC3C6}"/>
                </a:ext>
              </a:extLst>
            </p:cNvPr>
            <p:cNvSpPr/>
            <p:nvPr/>
          </p:nvSpPr>
          <p:spPr>
            <a:xfrm>
              <a:off x="4439977" y="3733800"/>
              <a:ext cx="236698" cy="37317"/>
            </a:xfrm>
            <a:custGeom>
              <a:avLst/>
              <a:gdLst/>
              <a:ahLst/>
              <a:cxnLst/>
              <a:rect l="l" t="t" r="r" b="b"/>
              <a:pathLst>
                <a:path w="4491" h="708" extrusionOk="0">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2636;p63">
              <a:extLst>
                <a:ext uri="{FF2B5EF4-FFF2-40B4-BE49-F238E27FC236}">
                  <a16:creationId xmlns:a16="http://schemas.microsoft.com/office/drawing/2014/main" id="{4D850BDB-CF70-4F12-95CD-73FD2E94C97D}"/>
                </a:ext>
              </a:extLst>
            </p:cNvPr>
            <p:cNvSpPr/>
            <p:nvPr/>
          </p:nvSpPr>
          <p:spPr>
            <a:xfrm>
              <a:off x="482675" y="3346828"/>
              <a:ext cx="469602" cy="430778"/>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2637;p63">
              <a:extLst>
                <a:ext uri="{FF2B5EF4-FFF2-40B4-BE49-F238E27FC236}">
                  <a16:creationId xmlns:a16="http://schemas.microsoft.com/office/drawing/2014/main" id="{E947AFB8-44F3-448E-9E73-F1170B112D19}"/>
                </a:ext>
              </a:extLst>
            </p:cNvPr>
            <p:cNvSpPr/>
            <p:nvPr/>
          </p:nvSpPr>
          <p:spPr>
            <a:xfrm>
              <a:off x="592937" y="3397690"/>
              <a:ext cx="296097" cy="369111"/>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2638;p63">
              <a:extLst>
                <a:ext uri="{FF2B5EF4-FFF2-40B4-BE49-F238E27FC236}">
                  <a16:creationId xmlns:a16="http://schemas.microsoft.com/office/drawing/2014/main" id="{C5D3221D-7D2B-42D6-AE64-5152A3AF2472}"/>
                </a:ext>
              </a:extLst>
            </p:cNvPr>
            <p:cNvSpPr/>
            <p:nvPr/>
          </p:nvSpPr>
          <p:spPr>
            <a:xfrm>
              <a:off x="755589" y="3126831"/>
              <a:ext cx="342003" cy="636707"/>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2639;p63">
              <a:extLst>
                <a:ext uri="{FF2B5EF4-FFF2-40B4-BE49-F238E27FC236}">
                  <a16:creationId xmlns:a16="http://schemas.microsoft.com/office/drawing/2014/main" id="{87E4124F-05DE-4F7A-AF66-AE21DF42FDE3}"/>
                </a:ext>
              </a:extLst>
            </p:cNvPr>
            <p:cNvSpPr/>
            <p:nvPr/>
          </p:nvSpPr>
          <p:spPr>
            <a:xfrm>
              <a:off x="821472" y="3209106"/>
              <a:ext cx="154057" cy="580942"/>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2640;p63">
              <a:extLst>
                <a:ext uri="{FF2B5EF4-FFF2-40B4-BE49-F238E27FC236}">
                  <a16:creationId xmlns:a16="http://schemas.microsoft.com/office/drawing/2014/main" id="{F64ECDDB-BC2B-4804-A976-33A59A0C6F64}"/>
                </a:ext>
              </a:extLst>
            </p:cNvPr>
            <p:cNvSpPr/>
            <p:nvPr/>
          </p:nvSpPr>
          <p:spPr>
            <a:xfrm>
              <a:off x="881452" y="3340240"/>
              <a:ext cx="466228" cy="461138"/>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2641;p63">
              <a:extLst>
                <a:ext uri="{FF2B5EF4-FFF2-40B4-BE49-F238E27FC236}">
                  <a16:creationId xmlns:a16="http://schemas.microsoft.com/office/drawing/2014/main" id="{033A0E31-FFE0-471D-8084-7C02DC93B391}"/>
                </a:ext>
              </a:extLst>
            </p:cNvPr>
            <p:cNvSpPr/>
            <p:nvPr/>
          </p:nvSpPr>
          <p:spPr>
            <a:xfrm>
              <a:off x="993295" y="3388519"/>
              <a:ext cx="276121" cy="401526"/>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642;p63">
              <a:extLst>
                <a:ext uri="{FF2B5EF4-FFF2-40B4-BE49-F238E27FC236}">
                  <a16:creationId xmlns:a16="http://schemas.microsoft.com/office/drawing/2014/main" id="{FCF40CCC-7BD8-4776-A7DE-0C6796758438}"/>
                </a:ext>
              </a:extLst>
            </p:cNvPr>
            <p:cNvSpPr/>
            <p:nvPr/>
          </p:nvSpPr>
          <p:spPr>
            <a:xfrm>
              <a:off x="833384" y="3733800"/>
              <a:ext cx="243181" cy="17614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643;p63">
              <a:extLst>
                <a:ext uri="{FF2B5EF4-FFF2-40B4-BE49-F238E27FC236}">
                  <a16:creationId xmlns:a16="http://schemas.microsoft.com/office/drawing/2014/main" id="{5C9D401B-49D4-4F9A-9A2D-73C1DCCFC504}"/>
                </a:ext>
              </a:extLst>
            </p:cNvPr>
            <p:cNvSpPr/>
            <p:nvPr/>
          </p:nvSpPr>
          <p:spPr>
            <a:xfrm>
              <a:off x="836599" y="3733800"/>
              <a:ext cx="236698" cy="37317"/>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644;p63">
              <a:extLst>
                <a:ext uri="{FF2B5EF4-FFF2-40B4-BE49-F238E27FC236}">
                  <a16:creationId xmlns:a16="http://schemas.microsoft.com/office/drawing/2014/main" id="{5BE27258-539D-4A0D-B551-B21A6C000A5F}"/>
                </a:ext>
              </a:extLst>
            </p:cNvPr>
            <p:cNvSpPr/>
            <p:nvPr/>
          </p:nvSpPr>
          <p:spPr>
            <a:xfrm>
              <a:off x="3749470" y="2063632"/>
              <a:ext cx="437715" cy="314558"/>
            </a:xfrm>
            <a:custGeom>
              <a:avLst/>
              <a:gdLst/>
              <a:ahLst/>
              <a:cxnLst/>
              <a:rect l="l" t="t" r="r" b="b"/>
              <a:pathLst>
                <a:path w="8305" h="5968" extrusionOk="0">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w="8725" cap="flat" cmpd="sng">
              <a:solidFill>
                <a:schemeClr val="accent5"/>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645;p63">
              <a:extLst>
                <a:ext uri="{FF2B5EF4-FFF2-40B4-BE49-F238E27FC236}">
                  <a16:creationId xmlns:a16="http://schemas.microsoft.com/office/drawing/2014/main" id="{AB784BCA-843C-4D15-A53B-6A66EFA97E4E}"/>
                </a:ext>
              </a:extLst>
            </p:cNvPr>
            <p:cNvSpPr/>
            <p:nvPr/>
          </p:nvSpPr>
          <p:spPr>
            <a:xfrm>
              <a:off x="3781358" y="2141427"/>
              <a:ext cx="374469" cy="197284"/>
            </a:xfrm>
            <a:custGeom>
              <a:avLst/>
              <a:gdLst/>
              <a:ahLst/>
              <a:cxnLst/>
              <a:rect l="l" t="t" r="r" b="b"/>
              <a:pathLst>
                <a:path w="7105" h="3743" fill="none" extrusionOk="0">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w="64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646;p63">
              <a:extLst>
                <a:ext uri="{FF2B5EF4-FFF2-40B4-BE49-F238E27FC236}">
                  <a16:creationId xmlns:a16="http://schemas.microsoft.com/office/drawing/2014/main" id="{74EB952B-C1D7-48C4-B5CC-73901E1DA283}"/>
                </a:ext>
              </a:extLst>
            </p:cNvPr>
            <p:cNvSpPr/>
            <p:nvPr/>
          </p:nvSpPr>
          <p:spPr>
            <a:xfrm>
              <a:off x="4093116" y="1658423"/>
              <a:ext cx="293988" cy="293950"/>
            </a:xfrm>
            <a:custGeom>
              <a:avLst/>
              <a:gdLst/>
              <a:ahLst/>
              <a:cxnLst/>
              <a:rect l="l" t="t" r="r" b="b"/>
              <a:pathLst>
                <a:path w="5578" h="5577" extrusionOk="0">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647;p63">
              <a:extLst>
                <a:ext uri="{FF2B5EF4-FFF2-40B4-BE49-F238E27FC236}">
                  <a16:creationId xmlns:a16="http://schemas.microsoft.com/office/drawing/2014/main" id="{487F3C8A-3F23-42D2-9398-D79539ED12B2}"/>
                </a:ext>
              </a:extLst>
            </p:cNvPr>
            <p:cNvSpPr/>
            <p:nvPr/>
          </p:nvSpPr>
          <p:spPr>
            <a:xfrm>
              <a:off x="4387060" y="1824291"/>
              <a:ext cx="184257" cy="184318"/>
            </a:xfrm>
            <a:custGeom>
              <a:avLst/>
              <a:gdLst/>
              <a:ahLst/>
              <a:cxnLst/>
              <a:rect l="l" t="t" r="r" b="b"/>
              <a:pathLst>
                <a:path w="3496" h="3497" extrusionOk="0">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648;p63">
              <a:extLst>
                <a:ext uri="{FF2B5EF4-FFF2-40B4-BE49-F238E27FC236}">
                  <a16:creationId xmlns:a16="http://schemas.microsoft.com/office/drawing/2014/main" id="{D549CB1B-E1D1-49CB-B389-1CFF50D650B5}"/>
                </a:ext>
              </a:extLst>
            </p:cNvPr>
            <p:cNvSpPr/>
            <p:nvPr/>
          </p:nvSpPr>
          <p:spPr>
            <a:xfrm>
              <a:off x="4293031" y="1556805"/>
              <a:ext cx="114054" cy="114059"/>
            </a:xfrm>
            <a:custGeom>
              <a:avLst/>
              <a:gdLst/>
              <a:ahLst/>
              <a:cxnLst/>
              <a:rect l="l" t="t" r="r" b="b"/>
              <a:pathLst>
                <a:path w="2164" h="2164" extrusionOk="0">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649;p63">
              <a:extLst>
                <a:ext uri="{FF2B5EF4-FFF2-40B4-BE49-F238E27FC236}">
                  <a16:creationId xmlns:a16="http://schemas.microsoft.com/office/drawing/2014/main" id="{632C0FE5-82A2-46B0-BA01-3054A3CF8CF3}"/>
                </a:ext>
              </a:extLst>
            </p:cNvPr>
            <p:cNvSpPr/>
            <p:nvPr/>
          </p:nvSpPr>
          <p:spPr>
            <a:xfrm>
              <a:off x="2645588" y="3261865"/>
              <a:ext cx="229161" cy="223269"/>
            </a:xfrm>
            <a:custGeom>
              <a:avLst/>
              <a:gdLst/>
              <a:ahLst/>
              <a:cxnLst/>
              <a:rect l="l" t="t" r="r" b="b"/>
              <a:pathLst>
                <a:path w="4348" h="4236" extrusionOk="0">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650;p63">
              <a:extLst>
                <a:ext uri="{FF2B5EF4-FFF2-40B4-BE49-F238E27FC236}">
                  <a16:creationId xmlns:a16="http://schemas.microsoft.com/office/drawing/2014/main" id="{D547A37D-24B9-409B-8DA4-C29A239707C9}"/>
                </a:ext>
              </a:extLst>
            </p:cNvPr>
            <p:cNvSpPr/>
            <p:nvPr/>
          </p:nvSpPr>
          <p:spPr>
            <a:xfrm>
              <a:off x="2868219" y="3218118"/>
              <a:ext cx="147521" cy="234074"/>
            </a:xfrm>
            <a:custGeom>
              <a:avLst/>
              <a:gdLst/>
              <a:ahLst/>
              <a:cxnLst/>
              <a:rect l="l" t="t" r="r" b="b"/>
              <a:pathLst>
                <a:path w="2799" h="4441" extrusionOk="0">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651;p63">
              <a:extLst>
                <a:ext uri="{FF2B5EF4-FFF2-40B4-BE49-F238E27FC236}">
                  <a16:creationId xmlns:a16="http://schemas.microsoft.com/office/drawing/2014/main" id="{66B32AEC-4218-4D3B-98F3-5D1DE51311F2}"/>
                </a:ext>
              </a:extLst>
            </p:cNvPr>
            <p:cNvSpPr/>
            <p:nvPr/>
          </p:nvSpPr>
          <p:spPr>
            <a:xfrm>
              <a:off x="2911439" y="3527875"/>
              <a:ext cx="168076" cy="87653"/>
            </a:xfrm>
            <a:custGeom>
              <a:avLst/>
              <a:gdLst/>
              <a:ahLst/>
              <a:cxnLst/>
              <a:rect l="l" t="t" r="r" b="b"/>
              <a:pathLst>
                <a:path w="3189" h="1663" extrusionOk="0">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652;p63">
              <a:extLst>
                <a:ext uri="{FF2B5EF4-FFF2-40B4-BE49-F238E27FC236}">
                  <a16:creationId xmlns:a16="http://schemas.microsoft.com/office/drawing/2014/main" id="{719CF286-ED5B-4226-A606-B94E3020749F}"/>
                </a:ext>
              </a:extLst>
            </p:cNvPr>
            <p:cNvSpPr/>
            <p:nvPr/>
          </p:nvSpPr>
          <p:spPr>
            <a:xfrm>
              <a:off x="2882239" y="3554914"/>
              <a:ext cx="107571" cy="187586"/>
            </a:xfrm>
            <a:custGeom>
              <a:avLst/>
              <a:gdLst/>
              <a:ahLst/>
              <a:cxnLst/>
              <a:rect l="l" t="t" r="r" b="b"/>
              <a:pathLst>
                <a:path w="2041" h="3559" fill="none" extrusionOk="0">
                  <a:moveTo>
                    <a:pt x="1" y="3558"/>
                  </a:moveTo>
                  <a:cubicBezTo>
                    <a:pt x="1" y="3558"/>
                    <a:pt x="277" y="185"/>
                    <a:pt x="2041"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653;p63">
              <a:extLst>
                <a:ext uri="{FF2B5EF4-FFF2-40B4-BE49-F238E27FC236}">
                  <a16:creationId xmlns:a16="http://schemas.microsoft.com/office/drawing/2014/main" id="{54435F78-FD91-40BF-87F4-4F95369FE265}"/>
                </a:ext>
              </a:extLst>
            </p:cNvPr>
            <p:cNvSpPr/>
            <p:nvPr/>
          </p:nvSpPr>
          <p:spPr>
            <a:xfrm>
              <a:off x="2868747" y="3307456"/>
              <a:ext cx="73523" cy="476107"/>
            </a:xfrm>
            <a:custGeom>
              <a:avLst/>
              <a:gdLst/>
              <a:ahLst/>
              <a:cxnLst/>
              <a:rect l="l" t="t" r="r" b="b"/>
              <a:pathLst>
                <a:path w="1395" h="9033" fill="none" extrusionOk="0">
                  <a:moveTo>
                    <a:pt x="287" y="9032"/>
                  </a:moveTo>
                  <a:cubicBezTo>
                    <a:pt x="287" y="9032"/>
                    <a:pt x="0" y="3773"/>
                    <a:pt x="1395"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654;p63">
              <a:extLst>
                <a:ext uri="{FF2B5EF4-FFF2-40B4-BE49-F238E27FC236}">
                  <a16:creationId xmlns:a16="http://schemas.microsoft.com/office/drawing/2014/main" id="{99F57AC1-1B10-462D-A96A-613665E649D3}"/>
                </a:ext>
              </a:extLst>
            </p:cNvPr>
            <p:cNvSpPr/>
            <p:nvPr/>
          </p:nvSpPr>
          <p:spPr>
            <a:xfrm>
              <a:off x="2727177" y="3322056"/>
              <a:ext cx="161594" cy="296691"/>
            </a:xfrm>
            <a:custGeom>
              <a:avLst/>
              <a:gdLst/>
              <a:ahLst/>
              <a:cxnLst/>
              <a:rect l="l" t="t" r="r" b="b"/>
              <a:pathLst>
                <a:path w="3066" h="5629" fill="none" extrusionOk="0">
                  <a:moveTo>
                    <a:pt x="3004" y="5628"/>
                  </a:moveTo>
                  <a:cubicBezTo>
                    <a:pt x="3004" y="5628"/>
                    <a:pt x="3066" y="2010"/>
                    <a:pt x="1" y="0"/>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655;p63">
              <a:extLst>
                <a:ext uri="{FF2B5EF4-FFF2-40B4-BE49-F238E27FC236}">
                  <a16:creationId xmlns:a16="http://schemas.microsoft.com/office/drawing/2014/main" id="{347D208E-2B3B-4245-829D-80F34912CB2E}"/>
                </a:ext>
              </a:extLst>
            </p:cNvPr>
            <p:cNvSpPr/>
            <p:nvPr/>
          </p:nvSpPr>
          <p:spPr>
            <a:xfrm>
              <a:off x="2762280" y="3735961"/>
              <a:ext cx="239966" cy="173987"/>
            </a:xfrm>
            <a:custGeom>
              <a:avLst/>
              <a:gdLst/>
              <a:ahLst/>
              <a:cxnLst/>
              <a:rect l="l" t="t" r="r" b="b"/>
              <a:pathLst>
                <a:path w="4553" h="3301" extrusionOk="0">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656;p63">
              <a:extLst>
                <a:ext uri="{FF2B5EF4-FFF2-40B4-BE49-F238E27FC236}">
                  <a16:creationId xmlns:a16="http://schemas.microsoft.com/office/drawing/2014/main" id="{3A96A4D7-32CA-492E-89EE-0A0A255638B0}"/>
                </a:ext>
              </a:extLst>
            </p:cNvPr>
            <p:cNvSpPr/>
            <p:nvPr/>
          </p:nvSpPr>
          <p:spPr>
            <a:xfrm>
              <a:off x="2765547" y="3735961"/>
              <a:ext cx="234010" cy="36790"/>
            </a:xfrm>
            <a:custGeom>
              <a:avLst/>
              <a:gdLst/>
              <a:ahLst/>
              <a:cxnLst/>
              <a:rect l="l" t="t" r="r" b="b"/>
              <a:pathLst>
                <a:path w="4440" h="698" extrusionOk="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657;p63">
              <a:extLst>
                <a:ext uri="{FF2B5EF4-FFF2-40B4-BE49-F238E27FC236}">
                  <a16:creationId xmlns:a16="http://schemas.microsoft.com/office/drawing/2014/main" id="{B933DDA8-607A-4B62-A919-B6BF83CB930D}"/>
                </a:ext>
              </a:extLst>
            </p:cNvPr>
            <p:cNvSpPr/>
            <p:nvPr/>
          </p:nvSpPr>
          <p:spPr>
            <a:xfrm>
              <a:off x="3280489" y="1078650"/>
              <a:ext cx="126439" cy="195123"/>
            </a:xfrm>
            <a:custGeom>
              <a:avLst/>
              <a:gdLst/>
              <a:ahLst/>
              <a:cxnLst/>
              <a:rect l="l" t="t" r="r" b="b"/>
              <a:pathLst>
                <a:path w="2399" h="3702" extrusionOk="0">
                  <a:moveTo>
                    <a:pt x="0" y="0"/>
                  </a:moveTo>
                  <a:lnTo>
                    <a:pt x="0" y="3701"/>
                  </a:lnTo>
                  <a:lnTo>
                    <a:pt x="2399" y="3701"/>
                  </a:lnTo>
                  <a:lnTo>
                    <a:pt x="2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658;p63">
              <a:extLst>
                <a:ext uri="{FF2B5EF4-FFF2-40B4-BE49-F238E27FC236}">
                  <a16:creationId xmlns:a16="http://schemas.microsoft.com/office/drawing/2014/main" id="{094D65F3-D940-4693-8F26-A2596537DFAE}"/>
                </a:ext>
              </a:extLst>
            </p:cNvPr>
            <p:cNvSpPr/>
            <p:nvPr/>
          </p:nvSpPr>
          <p:spPr>
            <a:xfrm>
              <a:off x="3228046" y="955475"/>
              <a:ext cx="231322" cy="143733"/>
            </a:xfrm>
            <a:custGeom>
              <a:avLst/>
              <a:gdLst/>
              <a:ahLst/>
              <a:cxnLst/>
              <a:rect l="l" t="t" r="r" b="b"/>
              <a:pathLst>
                <a:path w="4389" h="2727" extrusionOk="0">
                  <a:moveTo>
                    <a:pt x="2194" y="0"/>
                  </a:moveTo>
                  <a:lnTo>
                    <a:pt x="1" y="2727"/>
                  </a:lnTo>
                  <a:lnTo>
                    <a:pt x="4388" y="2727"/>
                  </a:lnTo>
                  <a:lnTo>
                    <a:pt x="21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659;p63">
              <a:extLst>
                <a:ext uri="{FF2B5EF4-FFF2-40B4-BE49-F238E27FC236}">
                  <a16:creationId xmlns:a16="http://schemas.microsoft.com/office/drawing/2014/main" id="{2DDE764C-ED9E-4BE5-B92F-970DB536E3DD}"/>
                </a:ext>
              </a:extLst>
            </p:cNvPr>
            <p:cNvSpPr/>
            <p:nvPr/>
          </p:nvSpPr>
          <p:spPr>
            <a:xfrm>
              <a:off x="2274376" y="1615204"/>
              <a:ext cx="127019" cy="195070"/>
            </a:xfrm>
            <a:custGeom>
              <a:avLst/>
              <a:gdLst/>
              <a:ahLst/>
              <a:cxnLst/>
              <a:rect l="l" t="t" r="r" b="b"/>
              <a:pathLst>
                <a:path w="2410" h="3701" extrusionOk="0">
                  <a:moveTo>
                    <a:pt x="1" y="0"/>
                  </a:moveTo>
                  <a:lnTo>
                    <a:pt x="1" y="3701"/>
                  </a:lnTo>
                  <a:lnTo>
                    <a:pt x="2410" y="3701"/>
                  </a:lnTo>
                  <a:lnTo>
                    <a:pt x="24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660;p63">
              <a:extLst>
                <a:ext uri="{FF2B5EF4-FFF2-40B4-BE49-F238E27FC236}">
                  <a16:creationId xmlns:a16="http://schemas.microsoft.com/office/drawing/2014/main" id="{EA1AE57D-66E4-4808-B820-95BF23B5CC73}"/>
                </a:ext>
              </a:extLst>
            </p:cNvPr>
            <p:cNvSpPr/>
            <p:nvPr/>
          </p:nvSpPr>
          <p:spPr>
            <a:xfrm>
              <a:off x="2222513" y="1789716"/>
              <a:ext cx="230742" cy="143786"/>
            </a:xfrm>
            <a:custGeom>
              <a:avLst/>
              <a:gdLst/>
              <a:ahLst/>
              <a:cxnLst/>
              <a:rect l="l" t="t" r="r" b="b"/>
              <a:pathLst>
                <a:path w="4378" h="2728" extrusionOk="0">
                  <a:moveTo>
                    <a:pt x="1" y="0"/>
                  </a:moveTo>
                  <a:lnTo>
                    <a:pt x="2184" y="2727"/>
                  </a:lnTo>
                  <a:lnTo>
                    <a:pt x="4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661;p63">
              <a:extLst>
                <a:ext uri="{FF2B5EF4-FFF2-40B4-BE49-F238E27FC236}">
                  <a16:creationId xmlns:a16="http://schemas.microsoft.com/office/drawing/2014/main" id="{E24A81EA-4A24-490F-AB64-03010B23D443}"/>
                </a:ext>
              </a:extLst>
            </p:cNvPr>
            <p:cNvSpPr/>
            <p:nvPr/>
          </p:nvSpPr>
          <p:spPr>
            <a:xfrm>
              <a:off x="4041253" y="1112699"/>
              <a:ext cx="261522" cy="261008"/>
            </a:xfrm>
            <a:custGeom>
              <a:avLst/>
              <a:gdLst/>
              <a:ahLst/>
              <a:cxnLst/>
              <a:rect l="l" t="t" r="r" b="b"/>
              <a:pathLst>
                <a:path w="4962" h="4952" fill="none" extrusionOk="0">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w="2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662;p63">
              <a:extLst>
                <a:ext uri="{FF2B5EF4-FFF2-40B4-BE49-F238E27FC236}">
                  <a16:creationId xmlns:a16="http://schemas.microsoft.com/office/drawing/2014/main" id="{A2B0A4DA-7FEB-4EFE-B37D-C9844FB4F8E7}"/>
                </a:ext>
              </a:extLst>
            </p:cNvPr>
            <p:cNvSpPr/>
            <p:nvPr/>
          </p:nvSpPr>
          <p:spPr>
            <a:xfrm>
              <a:off x="4049897" y="1242884"/>
              <a:ext cx="60558" cy="105415"/>
            </a:xfrm>
            <a:custGeom>
              <a:avLst/>
              <a:gdLst/>
              <a:ahLst/>
              <a:cxnLst/>
              <a:rect l="l" t="t" r="r" b="b"/>
              <a:pathLst>
                <a:path w="1149" h="2000" fill="none" extrusionOk="0">
                  <a:moveTo>
                    <a:pt x="1148" y="2000"/>
                  </a:moveTo>
                  <a:cubicBezTo>
                    <a:pt x="441" y="1590"/>
                    <a:pt x="0" y="831"/>
                    <a:pt x="0" y="1"/>
                  </a:cubicBezTo>
                </a:path>
              </a:pathLst>
            </a:custGeom>
            <a:noFill/>
            <a:ln w="2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663;p63">
              <a:extLst>
                <a:ext uri="{FF2B5EF4-FFF2-40B4-BE49-F238E27FC236}">
                  <a16:creationId xmlns:a16="http://schemas.microsoft.com/office/drawing/2014/main" id="{A81F6864-5ECC-47DC-9DC1-DD2E894AA5E5}"/>
                </a:ext>
              </a:extLst>
            </p:cNvPr>
            <p:cNvSpPr/>
            <p:nvPr/>
          </p:nvSpPr>
          <p:spPr>
            <a:xfrm>
              <a:off x="4049897" y="1121343"/>
              <a:ext cx="121590" cy="121596"/>
            </a:xfrm>
            <a:custGeom>
              <a:avLst/>
              <a:gdLst/>
              <a:ahLst/>
              <a:cxnLst/>
              <a:rect l="l" t="t" r="r" b="b"/>
              <a:pathLst>
                <a:path w="2307" h="2307" fill="none" extrusionOk="0">
                  <a:moveTo>
                    <a:pt x="0" y="2307"/>
                  </a:moveTo>
                  <a:cubicBezTo>
                    <a:pt x="0" y="1036"/>
                    <a:pt x="1036" y="0"/>
                    <a:pt x="2307" y="0"/>
                  </a:cubicBezTo>
                </a:path>
              </a:pathLst>
            </a:custGeom>
            <a:solidFill>
              <a:schemeClr val="accent5"/>
            </a:solidFill>
            <a:ln w="27425"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2664;p63">
              <a:extLst>
                <a:ext uri="{FF2B5EF4-FFF2-40B4-BE49-F238E27FC236}">
                  <a16:creationId xmlns:a16="http://schemas.microsoft.com/office/drawing/2014/main" id="{585251B6-B70D-4602-A696-0298C961E6D9}"/>
                </a:ext>
              </a:extLst>
            </p:cNvPr>
            <p:cNvSpPr/>
            <p:nvPr/>
          </p:nvSpPr>
          <p:spPr>
            <a:xfrm>
              <a:off x="1449311" y="1148908"/>
              <a:ext cx="109732" cy="109737"/>
            </a:xfrm>
            <a:custGeom>
              <a:avLst/>
              <a:gdLst/>
              <a:ahLst/>
              <a:cxnLst/>
              <a:rect l="l" t="t" r="r" b="b"/>
              <a:pathLst>
                <a:path w="2082" h="2082" extrusionOk="0">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665;p63">
              <a:extLst>
                <a:ext uri="{FF2B5EF4-FFF2-40B4-BE49-F238E27FC236}">
                  <a16:creationId xmlns:a16="http://schemas.microsoft.com/office/drawing/2014/main" id="{B89EDBFF-73CB-4FB0-8CE4-CB1C9520CF6D}"/>
                </a:ext>
              </a:extLst>
            </p:cNvPr>
            <p:cNvSpPr/>
            <p:nvPr/>
          </p:nvSpPr>
          <p:spPr>
            <a:xfrm>
              <a:off x="1477983" y="1184011"/>
              <a:ext cx="52441" cy="39478"/>
            </a:xfrm>
            <a:custGeom>
              <a:avLst/>
              <a:gdLst/>
              <a:ahLst/>
              <a:cxnLst/>
              <a:rect l="l" t="t" r="r" b="b"/>
              <a:pathLst>
                <a:path w="995" h="749" fill="none" extrusionOk="0">
                  <a:moveTo>
                    <a:pt x="0" y="482"/>
                  </a:moveTo>
                  <a:lnTo>
                    <a:pt x="236" y="749"/>
                  </a:lnTo>
                  <a:lnTo>
                    <a:pt x="994" y="0"/>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666;p63">
              <a:extLst>
                <a:ext uri="{FF2B5EF4-FFF2-40B4-BE49-F238E27FC236}">
                  <a16:creationId xmlns:a16="http://schemas.microsoft.com/office/drawing/2014/main" id="{E049A08E-5148-4958-BB47-3E1AFBF289B7}"/>
                </a:ext>
              </a:extLst>
            </p:cNvPr>
            <p:cNvSpPr/>
            <p:nvPr/>
          </p:nvSpPr>
          <p:spPr>
            <a:xfrm>
              <a:off x="4351904" y="2799575"/>
              <a:ext cx="109732" cy="109737"/>
            </a:xfrm>
            <a:custGeom>
              <a:avLst/>
              <a:gdLst/>
              <a:ahLst/>
              <a:cxnLst/>
              <a:rect l="l" t="t" r="r" b="b"/>
              <a:pathLst>
                <a:path w="2082" h="2082" extrusionOk="0">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667;p63">
              <a:extLst>
                <a:ext uri="{FF2B5EF4-FFF2-40B4-BE49-F238E27FC236}">
                  <a16:creationId xmlns:a16="http://schemas.microsoft.com/office/drawing/2014/main" id="{5D91B25C-7173-42FC-8E46-589798980F9C}"/>
                </a:ext>
              </a:extLst>
            </p:cNvPr>
            <p:cNvSpPr/>
            <p:nvPr/>
          </p:nvSpPr>
          <p:spPr>
            <a:xfrm>
              <a:off x="4380577" y="2834678"/>
              <a:ext cx="52441" cy="39478"/>
            </a:xfrm>
            <a:custGeom>
              <a:avLst/>
              <a:gdLst/>
              <a:ahLst/>
              <a:cxnLst/>
              <a:rect l="l" t="t" r="r" b="b"/>
              <a:pathLst>
                <a:path w="995" h="749" fill="none" extrusionOk="0">
                  <a:moveTo>
                    <a:pt x="0" y="482"/>
                  </a:moveTo>
                  <a:lnTo>
                    <a:pt x="236" y="749"/>
                  </a:lnTo>
                  <a:lnTo>
                    <a:pt x="994" y="1"/>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668;p63">
              <a:extLst>
                <a:ext uri="{FF2B5EF4-FFF2-40B4-BE49-F238E27FC236}">
                  <a16:creationId xmlns:a16="http://schemas.microsoft.com/office/drawing/2014/main" id="{4BB5E930-16CA-4524-A2A4-5F408DAD48D7}"/>
                </a:ext>
              </a:extLst>
            </p:cNvPr>
            <p:cNvSpPr/>
            <p:nvPr/>
          </p:nvSpPr>
          <p:spPr>
            <a:xfrm>
              <a:off x="913866" y="2153866"/>
              <a:ext cx="163227" cy="163762"/>
            </a:xfrm>
            <a:custGeom>
              <a:avLst/>
              <a:gdLst/>
              <a:ahLst/>
              <a:cxnLst/>
              <a:rect l="l" t="t" r="r" b="b"/>
              <a:pathLst>
                <a:path w="3097" h="3107" extrusionOk="0">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669;p63">
              <a:extLst>
                <a:ext uri="{FF2B5EF4-FFF2-40B4-BE49-F238E27FC236}">
                  <a16:creationId xmlns:a16="http://schemas.microsoft.com/office/drawing/2014/main" id="{F46250EC-C745-4203-877E-584730E4CFC6}"/>
                </a:ext>
              </a:extLst>
            </p:cNvPr>
            <p:cNvSpPr/>
            <p:nvPr/>
          </p:nvSpPr>
          <p:spPr>
            <a:xfrm>
              <a:off x="956558" y="2206309"/>
              <a:ext cx="77845" cy="58400"/>
            </a:xfrm>
            <a:custGeom>
              <a:avLst/>
              <a:gdLst/>
              <a:ahLst/>
              <a:cxnLst/>
              <a:rect l="l" t="t" r="r" b="b"/>
              <a:pathLst>
                <a:path w="1477" h="1108" fill="none" extrusionOk="0">
                  <a:moveTo>
                    <a:pt x="0" y="718"/>
                  </a:moveTo>
                  <a:lnTo>
                    <a:pt x="349" y="1107"/>
                  </a:lnTo>
                  <a:lnTo>
                    <a:pt x="1477" y="0"/>
                  </a:lnTo>
                </a:path>
              </a:pathLst>
            </a:custGeom>
            <a:noFill/>
            <a:ln w="10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670;p63">
              <a:extLst>
                <a:ext uri="{FF2B5EF4-FFF2-40B4-BE49-F238E27FC236}">
                  <a16:creationId xmlns:a16="http://schemas.microsoft.com/office/drawing/2014/main" id="{EDF96753-9B87-4355-89DB-2547163EE5BD}"/>
                </a:ext>
              </a:extLst>
            </p:cNvPr>
            <p:cNvSpPr/>
            <p:nvPr/>
          </p:nvSpPr>
          <p:spPr>
            <a:xfrm>
              <a:off x="2106876" y="1247786"/>
              <a:ext cx="43851" cy="46488"/>
            </a:xfrm>
            <a:custGeom>
              <a:avLst/>
              <a:gdLst/>
              <a:ahLst/>
              <a:cxnLst/>
              <a:rect l="l" t="t" r="r" b="b"/>
              <a:pathLst>
                <a:path w="832" h="882" extrusionOk="0">
                  <a:moveTo>
                    <a:pt x="1" y="0"/>
                  </a:moveTo>
                  <a:lnTo>
                    <a:pt x="1" y="882"/>
                  </a:lnTo>
                  <a:lnTo>
                    <a:pt x="831" y="882"/>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671;p63">
              <a:extLst>
                <a:ext uri="{FF2B5EF4-FFF2-40B4-BE49-F238E27FC236}">
                  <a16:creationId xmlns:a16="http://schemas.microsoft.com/office/drawing/2014/main" id="{0CDA0D08-D2AF-4B49-9B66-C163BF2D6B4A}"/>
                </a:ext>
              </a:extLst>
            </p:cNvPr>
            <p:cNvSpPr/>
            <p:nvPr/>
          </p:nvSpPr>
          <p:spPr>
            <a:xfrm>
              <a:off x="2169016" y="1220220"/>
              <a:ext cx="43851" cy="74054"/>
            </a:xfrm>
            <a:custGeom>
              <a:avLst/>
              <a:gdLst/>
              <a:ahLst/>
              <a:cxnLst/>
              <a:rect l="l" t="t" r="r" b="b"/>
              <a:pathLst>
                <a:path w="832" h="1405" extrusionOk="0">
                  <a:moveTo>
                    <a:pt x="1" y="0"/>
                  </a:moveTo>
                  <a:lnTo>
                    <a:pt x="1" y="1405"/>
                  </a:lnTo>
                  <a:lnTo>
                    <a:pt x="831" y="1405"/>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672;p63">
              <a:extLst>
                <a:ext uri="{FF2B5EF4-FFF2-40B4-BE49-F238E27FC236}">
                  <a16:creationId xmlns:a16="http://schemas.microsoft.com/office/drawing/2014/main" id="{1335229D-E924-4DC9-829F-323452586E97}"/>
                </a:ext>
              </a:extLst>
            </p:cNvPr>
            <p:cNvSpPr/>
            <p:nvPr/>
          </p:nvSpPr>
          <p:spPr>
            <a:xfrm>
              <a:off x="2231684" y="1184538"/>
              <a:ext cx="43851" cy="109737"/>
            </a:xfrm>
            <a:custGeom>
              <a:avLst/>
              <a:gdLst/>
              <a:ahLst/>
              <a:cxnLst/>
              <a:rect l="l" t="t" r="r" b="b"/>
              <a:pathLst>
                <a:path w="832" h="2082" extrusionOk="0">
                  <a:moveTo>
                    <a:pt x="1" y="1"/>
                  </a:moveTo>
                  <a:lnTo>
                    <a:pt x="1" y="2082"/>
                  </a:lnTo>
                  <a:lnTo>
                    <a:pt x="831" y="2082"/>
                  </a:lnTo>
                  <a:lnTo>
                    <a:pt x="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673;p63">
              <a:extLst>
                <a:ext uri="{FF2B5EF4-FFF2-40B4-BE49-F238E27FC236}">
                  <a16:creationId xmlns:a16="http://schemas.microsoft.com/office/drawing/2014/main" id="{54547844-6217-4C8F-B4BA-3394EF6B644E}"/>
                </a:ext>
              </a:extLst>
            </p:cNvPr>
            <p:cNvSpPr/>
            <p:nvPr/>
          </p:nvSpPr>
          <p:spPr>
            <a:xfrm>
              <a:off x="2294405" y="1139685"/>
              <a:ext cx="43271" cy="154591"/>
            </a:xfrm>
            <a:custGeom>
              <a:avLst/>
              <a:gdLst/>
              <a:ahLst/>
              <a:cxnLst/>
              <a:rect l="l" t="t" r="r" b="b"/>
              <a:pathLst>
                <a:path w="821" h="2933" extrusionOk="0">
                  <a:moveTo>
                    <a:pt x="0" y="1"/>
                  </a:moveTo>
                  <a:lnTo>
                    <a:pt x="0" y="2933"/>
                  </a:lnTo>
                  <a:lnTo>
                    <a:pt x="820" y="2933"/>
                  </a:lnTo>
                  <a:lnTo>
                    <a:pt x="8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674;p63">
              <a:extLst>
                <a:ext uri="{FF2B5EF4-FFF2-40B4-BE49-F238E27FC236}">
                  <a16:creationId xmlns:a16="http://schemas.microsoft.com/office/drawing/2014/main" id="{131E992C-4685-4E38-8061-85A03BCF1B6A}"/>
                </a:ext>
              </a:extLst>
            </p:cNvPr>
            <p:cNvSpPr/>
            <p:nvPr/>
          </p:nvSpPr>
          <p:spPr>
            <a:xfrm>
              <a:off x="1591987" y="3733800"/>
              <a:ext cx="74578" cy="113479"/>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675;p63">
              <a:extLst>
                <a:ext uri="{FF2B5EF4-FFF2-40B4-BE49-F238E27FC236}">
                  <a16:creationId xmlns:a16="http://schemas.microsoft.com/office/drawing/2014/main" id="{7F9CF320-3942-4514-BEDF-583534CDE618}"/>
                </a:ext>
              </a:extLst>
            </p:cNvPr>
            <p:cNvSpPr/>
            <p:nvPr/>
          </p:nvSpPr>
          <p:spPr>
            <a:xfrm>
              <a:off x="1240224" y="3746766"/>
              <a:ext cx="72996" cy="98352"/>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676;p63">
              <a:extLst>
                <a:ext uri="{FF2B5EF4-FFF2-40B4-BE49-F238E27FC236}">
                  <a16:creationId xmlns:a16="http://schemas.microsoft.com/office/drawing/2014/main" id="{6999C7F2-9CA8-429A-B7E0-D2E5A8151FC8}"/>
                </a:ext>
              </a:extLst>
            </p:cNvPr>
            <p:cNvSpPr/>
            <p:nvPr/>
          </p:nvSpPr>
          <p:spPr>
            <a:xfrm>
              <a:off x="1233214" y="2706600"/>
              <a:ext cx="435501" cy="1097476"/>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677;p63">
              <a:extLst>
                <a:ext uri="{FF2B5EF4-FFF2-40B4-BE49-F238E27FC236}">
                  <a16:creationId xmlns:a16="http://schemas.microsoft.com/office/drawing/2014/main" id="{3D9F00A0-A8B9-4351-A3AD-6DA56756B304}"/>
                </a:ext>
              </a:extLst>
            </p:cNvPr>
            <p:cNvSpPr/>
            <p:nvPr/>
          </p:nvSpPr>
          <p:spPr>
            <a:xfrm>
              <a:off x="1848087" y="2200880"/>
              <a:ext cx="114581" cy="113532"/>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678;p63">
              <a:extLst>
                <a:ext uri="{FF2B5EF4-FFF2-40B4-BE49-F238E27FC236}">
                  <a16:creationId xmlns:a16="http://schemas.microsoft.com/office/drawing/2014/main" id="{D49FCDC2-038A-483D-B83A-938A9A79C2E0}"/>
                </a:ext>
              </a:extLst>
            </p:cNvPr>
            <p:cNvSpPr/>
            <p:nvPr/>
          </p:nvSpPr>
          <p:spPr>
            <a:xfrm>
              <a:off x="1302892" y="2184699"/>
              <a:ext cx="357762" cy="521962"/>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679;p63">
              <a:extLst>
                <a:ext uri="{FF2B5EF4-FFF2-40B4-BE49-F238E27FC236}">
                  <a16:creationId xmlns:a16="http://schemas.microsoft.com/office/drawing/2014/main" id="{D4E8185B-A158-4663-ACA3-9A6B9D44FE20}"/>
                </a:ext>
              </a:extLst>
            </p:cNvPr>
            <p:cNvSpPr/>
            <p:nvPr/>
          </p:nvSpPr>
          <p:spPr>
            <a:xfrm>
              <a:off x="1430389" y="2087403"/>
              <a:ext cx="83801" cy="145420"/>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680;p63">
              <a:extLst>
                <a:ext uri="{FF2B5EF4-FFF2-40B4-BE49-F238E27FC236}">
                  <a16:creationId xmlns:a16="http://schemas.microsoft.com/office/drawing/2014/main" id="{181CC172-8C1D-46ED-82B5-3641E03CC48B}"/>
                </a:ext>
              </a:extLst>
            </p:cNvPr>
            <p:cNvSpPr/>
            <p:nvPr/>
          </p:nvSpPr>
          <p:spPr>
            <a:xfrm>
              <a:off x="1406091" y="1967495"/>
              <a:ext cx="76791" cy="106575"/>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681;p63">
              <a:extLst>
                <a:ext uri="{FF2B5EF4-FFF2-40B4-BE49-F238E27FC236}">
                  <a16:creationId xmlns:a16="http://schemas.microsoft.com/office/drawing/2014/main" id="{A6A5BBB1-4962-4374-BA4F-272712DEFE28}"/>
                </a:ext>
              </a:extLst>
            </p:cNvPr>
            <p:cNvSpPr/>
            <p:nvPr/>
          </p:nvSpPr>
          <p:spPr>
            <a:xfrm>
              <a:off x="1438506" y="1977193"/>
              <a:ext cx="132448" cy="178837"/>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682;p63">
              <a:extLst>
                <a:ext uri="{FF2B5EF4-FFF2-40B4-BE49-F238E27FC236}">
                  <a16:creationId xmlns:a16="http://schemas.microsoft.com/office/drawing/2014/main" id="{CABDA2FF-5FF4-4DDC-991B-6AC7967DDD86}"/>
                </a:ext>
              </a:extLst>
            </p:cNvPr>
            <p:cNvSpPr/>
            <p:nvPr/>
          </p:nvSpPr>
          <p:spPr>
            <a:xfrm>
              <a:off x="1414735" y="2049032"/>
              <a:ext cx="31939" cy="40585"/>
            </a:xfrm>
            <a:custGeom>
              <a:avLst/>
              <a:gdLst/>
              <a:ahLst/>
              <a:cxnLst/>
              <a:rect l="l" t="t" r="r" b="b"/>
              <a:pathLst>
                <a:path w="606" h="770" extrusionOk="0">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683;p63">
              <a:extLst>
                <a:ext uri="{FF2B5EF4-FFF2-40B4-BE49-F238E27FC236}">
                  <a16:creationId xmlns:a16="http://schemas.microsoft.com/office/drawing/2014/main" id="{EDEF034F-9ABA-4DFA-9C0D-1ACDAB07B035}"/>
                </a:ext>
              </a:extLst>
            </p:cNvPr>
            <p:cNvSpPr/>
            <p:nvPr/>
          </p:nvSpPr>
          <p:spPr>
            <a:xfrm>
              <a:off x="1429335" y="1931707"/>
              <a:ext cx="188631" cy="85597"/>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684;p63">
              <a:extLst>
                <a:ext uri="{FF2B5EF4-FFF2-40B4-BE49-F238E27FC236}">
                  <a16:creationId xmlns:a16="http://schemas.microsoft.com/office/drawing/2014/main" id="{52A75AA3-60D0-4201-9033-17417AED15B3}"/>
                </a:ext>
              </a:extLst>
            </p:cNvPr>
            <p:cNvSpPr/>
            <p:nvPr/>
          </p:nvSpPr>
          <p:spPr>
            <a:xfrm>
              <a:off x="1422852" y="2174421"/>
              <a:ext cx="60031" cy="77269"/>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685;p63">
              <a:extLst>
                <a:ext uri="{FF2B5EF4-FFF2-40B4-BE49-F238E27FC236}">
                  <a16:creationId xmlns:a16="http://schemas.microsoft.com/office/drawing/2014/main" id="{9EB4C9DD-E311-4B18-B77C-6A35E15ED393}"/>
                </a:ext>
              </a:extLst>
            </p:cNvPr>
            <p:cNvSpPr/>
            <p:nvPr/>
          </p:nvSpPr>
          <p:spPr>
            <a:xfrm>
              <a:off x="1482832" y="2174949"/>
              <a:ext cx="47593" cy="74528"/>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686;p63">
              <a:extLst>
                <a:ext uri="{FF2B5EF4-FFF2-40B4-BE49-F238E27FC236}">
                  <a16:creationId xmlns:a16="http://schemas.microsoft.com/office/drawing/2014/main" id="{07343F9C-E968-434A-BF88-2FE254128ABA}"/>
                </a:ext>
              </a:extLst>
            </p:cNvPr>
            <p:cNvSpPr/>
            <p:nvPr/>
          </p:nvSpPr>
          <p:spPr>
            <a:xfrm>
              <a:off x="1307741" y="2710975"/>
              <a:ext cx="101088" cy="133508"/>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687;p63">
              <a:extLst>
                <a:ext uri="{FF2B5EF4-FFF2-40B4-BE49-F238E27FC236}">
                  <a16:creationId xmlns:a16="http://schemas.microsoft.com/office/drawing/2014/main" id="{30ED57CC-0123-4060-91BD-163629DB5F8E}"/>
                </a:ext>
              </a:extLst>
            </p:cNvPr>
            <p:cNvSpPr/>
            <p:nvPr/>
          </p:nvSpPr>
          <p:spPr>
            <a:xfrm>
              <a:off x="1202381" y="2218695"/>
              <a:ext cx="166495" cy="559332"/>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688;p63">
              <a:extLst>
                <a:ext uri="{FF2B5EF4-FFF2-40B4-BE49-F238E27FC236}">
                  <a16:creationId xmlns:a16="http://schemas.microsoft.com/office/drawing/2014/main" id="{B804430C-828F-4539-8C35-045D58971CEC}"/>
                </a:ext>
              </a:extLst>
            </p:cNvPr>
            <p:cNvSpPr/>
            <p:nvPr/>
          </p:nvSpPr>
          <p:spPr>
            <a:xfrm>
              <a:off x="1566213" y="2248211"/>
              <a:ext cx="326771" cy="360203"/>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689;p63">
              <a:extLst>
                <a:ext uri="{FF2B5EF4-FFF2-40B4-BE49-F238E27FC236}">
                  <a16:creationId xmlns:a16="http://schemas.microsoft.com/office/drawing/2014/main" id="{5833942E-9258-426C-9697-60CADD83494D}"/>
                </a:ext>
              </a:extLst>
            </p:cNvPr>
            <p:cNvSpPr/>
            <p:nvPr/>
          </p:nvSpPr>
          <p:spPr>
            <a:xfrm>
              <a:off x="1575226" y="3839688"/>
              <a:ext cx="217250" cy="65937"/>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690;p63">
              <a:extLst>
                <a:ext uri="{FF2B5EF4-FFF2-40B4-BE49-F238E27FC236}">
                  <a16:creationId xmlns:a16="http://schemas.microsoft.com/office/drawing/2014/main" id="{10E81000-9F37-4AB2-B70E-E31AC8CEE6D7}"/>
                </a:ext>
              </a:extLst>
            </p:cNvPr>
            <p:cNvSpPr/>
            <p:nvPr/>
          </p:nvSpPr>
          <p:spPr>
            <a:xfrm>
              <a:off x="1209971" y="3827038"/>
              <a:ext cx="107044" cy="78587"/>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691;p63">
              <a:extLst>
                <a:ext uri="{FF2B5EF4-FFF2-40B4-BE49-F238E27FC236}">
                  <a16:creationId xmlns:a16="http://schemas.microsoft.com/office/drawing/2014/main" id="{CDA57DB4-4A70-4819-B1F6-C62915AFE3CA}"/>
                </a:ext>
              </a:extLst>
            </p:cNvPr>
            <p:cNvSpPr/>
            <p:nvPr/>
          </p:nvSpPr>
          <p:spPr>
            <a:xfrm>
              <a:off x="1357443" y="2768215"/>
              <a:ext cx="69254" cy="91395"/>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692;p63">
              <a:extLst>
                <a:ext uri="{FF2B5EF4-FFF2-40B4-BE49-F238E27FC236}">
                  <a16:creationId xmlns:a16="http://schemas.microsoft.com/office/drawing/2014/main" id="{B3258261-310C-4AA5-AFDB-49A19259CD7F}"/>
                </a:ext>
              </a:extLst>
            </p:cNvPr>
            <p:cNvSpPr/>
            <p:nvPr/>
          </p:nvSpPr>
          <p:spPr>
            <a:xfrm>
              <a:off x="1365560" y="2706600"/>
              <a:ext cx="283711" cy="20609"/>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693;p63">
              <a:extLst>
                <a:ext uri="{FF2B5EF4-FFF2-40B4-BE49-F238E27FC236}">
                  <a16:creationId xmlns:a16="http://schemas.microsoft.com/office/drawing/2014/main" id="{BD0F0E02-9E71-4F64-B3FA-016BB5690ADF}"/>
                </a:ext>
              </a:extLst>
            </p:cNvPr>
            <p:cNvSpPr/>
            <p:nvPr/>
          </p:nvSpPr>
          <p:spPr>
            <a:xfrm>
              <a:off x="1506602" y="2857921"/>
              <a:ext cx="39476" cy="278875"/>
            </a:xfrm>
            <a:custGeom>
              <a:avLst/>
              <a:gdLst/>
              <a:ahLst/>
              <a:cxnLst/>
              <a:rect l="l" t="t" r="r" b="b"/>
              <a:pathLst>
                <a:path w="749" h="5291" extrusionOk="0">
                  <a:moveTo>
                    <a:pt x="749" y="0"/>
                  </a:moveTo>
                  <a:lnTo>
                    <a:pt x="0" y="2799"/>
                  </a:lnTo>
                  <a:lnTo>
                    <a:pt x="257" y="5290"/>
                  </a:lnTo>
                  <a:lnTo>
                    <a:pt x="749" y="0"/>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694;p63">
              <a:extLst>
                <a:ext uri="{FF2B5EF4-FFF2-40B4-BE49-F238E27FC236}">
                  <a16:creationId xmlns:a16="http://schemas.microsoft.com/office/drawing/2014/main" id="{737A21AC-0499-4ACD-9ECA-593FB62E0821}"/>
                </a:ext>
              </a:extLst>
            </p:cNvPr>
            <p:cNvSpPr/>
            <p:nvPr/>
          </p:nvSpPr>
          <p:spPr>
            <a:xfrm>
              <a:off x="1654655" y="2329484"/>
              <a:ext cx="26511" cy="144840"/>
            </a:xfrm>
            <a:custGeom>
              <a:avLst/>
              <a:gdLst/>
              <a:ahLst/>
              <a:cxnLst/>
              <a:rect l="l" t="t" r="r" b="b"/>
              <a:pathLst>
                <a:path w="503" h="2748" extrusionOk="0">
                  <a:moveTo>
                    <a:pt x="31" y="0"/>
                  </a:moveTo>
                  <a:lnTo>
                    <a:pt x="0" y="2051"/>
                  </a:lnTo>
                  <a:lnTo>
                    <a:pt x="503" y="2748"/>
                  </a:lnTo>
                  <a:lnTo>
                    <a:pt x="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695;p63">
              <a:extLst>
                <a:ext uri="{FF2B5EF4-FFF2-40B4-BE49-F238E27FC236}">
                  <a16:creationId xmlns:a16="http://schemas.microsoft.com/office/drawing/2014/main" id="{B06212FA-275F-4E6D-9DAF-FF8247786712}"/>
                </a:ext>
              </a:extLst>
            </p:cNvPr>
            <p:cNvSpPr/>
            <p:nvPr/>
          </p:nvSpPr>
          <p:spPr>
            <a:xfrm>
              <a:off x="1339629" y="2366221"/>
              <a:ext cx="18447" cy="13029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696;p63">
              <a:extLst>
                <a:ext uri="{FF2B5EF4-FFF2-40B4-BE49-F238E27FC236}">
                  <a16:creationId xmlns:a16="http://schemas.microsoft.com/office/drawing/2014/main" id="{CE2C2B04-48C2-43E1-85A2-2C82DFFBACB4}"/>
                </a:ext>
              </a:extLst>
            </p:cNvPr>
            <p:cNvSpPr/>
            <p:nvPr/>
          </p:nvSpPr>
          <p:spPr>
            <a:xfrm>
              <a:off x="3929937"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697;p63">
              <a:extLst>
                <a:ext uri="{FF2B5EF4-FFF2-40B4-BE49-F238E27FC236}">
                  <a16:creationId xmlns:a16="http://schemas.microsoft.com/office/drawing/2014/main" id="{71B2AAFB-7073-4ABC-9174-990AE0B1D580}"/>
                </a:ext>
              </a:extLst>
            </p:cNvPr>
            <p:cNvSpPr/>
            <p:nvPr/>
          </p:nvSpPr>
          <p:spPr>
            <a:xfrm>
              <a:off x="3598730"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698;p63">
              <a:extLst>
                <a:ext uri="{FF2B5EF4-FFF2-40B4-BE49-F238E27FC236}">
                  <a16:creationId xmlns:a16="http://schemas.microsoft.com/office/drawing/2014/main" id="{F721001C-B96A-4E3E-B617-77579C7A828A}"/>
                </a:ext>
              </a:extLst>
            </p:cNvPr>
            <p:cNvSpPr/>
            <p:nvPr/>
          </p:nvSpPr>
          <p:spPr>
            <a:xfrm>
              <a:off x="3256666" y="3322583"/>
              <a:ext cx="150262" cy="581996"/>
            </a:xfrm>
            <a:custGeom>
              <a:avLst/>
              <a:gdLst/>
              <a:ahLst/>
              <a:cxnLst/>
              <a:rect l="l" t="t" r="r" b="b"/>
              <a:pathLst>
                <a:path w="2851" h="11042" extrusionOk="0">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699;p63">
              <a:extLst>
                <a:ext uri="{FF2B5EF4-FFF2-40B4-BE49-F238E27FC236}">
                  <a16:creationId xmlns:a16="http://schemas.microsoft.com/office/drawing/2014/main" id="{FE267428-1A97-4E87-A56E-219AD9AC5E39}"/>
                </a:ext>
              </a:extLst>
            </p:cNvPr>
            <p:cNvSpPr/>
            <p:nvPr/>
          </p:nvSpPr>
          <p:spPr>
            <a:xfrm>
              <a:off x="3665720" y="2867619"/>
              <a:ext cx="493319" cy="440424"/>
            </a:xfrm>
            <a:custGeom>
              <a:avLst/>
              <a:gdLst/>
              <a:ahLst/>
              <a:cxnLst/>
              <a:rect l="l" t="t" r="r" b="b"/>
              <a:pathLst>
                <a:path w="9360" h="8356" extrusionOk="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2700;p63">
              <a:extLst>
                <a:ext uri="{FF2B5EF4-FFF2-40B4-BE49-F238E27FC236}">
                  <a16:creationId xmlns:a16="http://schemas.microsoft.com/office/drawing/2014/main" id="{94FA2B5A-E1D9-42E6-AED5-B03D0DB41C11}"/>
                </a:ext>
              </a:extLst>
            </p:cNvPr>
            <p:cNvSpPr/>
            <p:nvPr/>
          </p:nvSpPr>
          <p:spPr>
            <a:xfrm>
              <a:off x="3306420" y="3307983"/>
              <a:ext cx="714311" cy="28726"/>
            </a:xfrm>
            <a:custGeom>
              <a:avLst/>
              <a:gdLst/>
              <a:ahLst/>
              <a:cxnLst/>
              <a:rect l="l" t="t" r="r" b="b"/>
              <a:pathLst>
                <a:path w="13553" h="545" extrusionOk="0">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2701;p63">
              <a:extLst>
                <a:ext uri="{FF2B5EF4-FFF2-40B4-BE49-F238E27FC236}">
                  <a16:creationId xmlns:a16="http://schemas.microsoft.com/office/drawing/2014/main" id="{07F42BDD-CEA9-44A6-BF28-30B5E074C1A4}"/>
                </a:ext>
              </a:extLst>
            </p:cNvPr>
            <p:cNvSpPr/>
            <p:nvPr/>
          </p:nvSpPr>
          <p:spPr>
            <a:xfrm>
              <a:off x="3715422" y="3307983"/>
              <a:ext cx="305320" cy="28726"/>
            </a:xfrm>
            <a:custGeom>
              <a:avLst/>
              <a:gdLst/>
              <a:ahLst/>
              <a:cxnLst/>
              <a:rect l="l" t="t" r="r" b="b"/>
              <a:pathLst>
                <a:path w="5793" h="545" extrusionOk="0">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2702;p63">
              <a:extLst>
                <a:ext uri="{FF2B5EF4-FFF2-40B4-BE49-F238E27FC236}">
                  <a16:creationId xmlns:a16="http://schemas.microsoft.com/office/drawing/2014/main" id="{43EB8392-EC8C-4F86-90CF-697CF2FB882F}"/>
                </a:ext>
              </a:extLst>
            </p:cNvPr>
            <p:cNvSpPr/>
            <p:nvPr/>
          </p:nvSpPr>
          <p:spPr>
            <a:xfrm>
              <a:off x="3566316" y="3322583"/>
              <a:ext cx="150209" cy="581996"/>
            </a:xfrm>
            <a:custGeom>
              <a:avLst/>
              <a:gdLst/>
              <a:ahLst/>
              <a:cxnLst/>
              <a:rect l="l" t="t" r="r" b="b"/>
              <a:pathLst>
                <a:path w="2850" h="11042" extrusionOk="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2703;p63">
              <a:extLst>
                <a:ext uri="{FF2B5EF4-FFF2-40B4-BE49-F238E27FC236}">
                  <a16:creationId xmlns:a16="http://schemas.microsoft.com/office/drawing/2014/main" id="{A0AFE6DC-91F4-42BE-AAF1-CA8779F120EB}"/>
                </a:ext>
              </a:extLst>
            </p:cNvPr>
            <p:cNvSpPr/>
            <p:nvPr/>
          </p:nvSpPr>
          <p:spPr>
            <a:xfrm>
              <a:off x="3714315" y="2467049"/>
              <a:ext cx="301051" cy="312766"/>
            </a:xfrm>
            <a:custGeom>
              <a:avLst/>
              <a:gdLst/>
              <a:ahLst/>
              <a:cxnLst/>
              <a:rect l="l" t="t" r="r" b="b"/>
              <a:pathLst>
                <a:path w="5712" h="5934" extrusionOk="0">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2704;p63">
              <a:extLst>
                <a:ext uri="{FF2B5EF4-FFF2-40B4-BE49-F238E27FC236}">
                  <a16:creationId xmlns:a16="http://schemas.microsoft.com/office/drawing/2014/main" id="{AA0C2ABF-E1F8-41A0-9514-665409718C09}"/>
                </a:ext>
              </a:extLst>
            </p:cNvPr>
            <p:cNvSpPr/>
            <p:nvPr/>
          </p:nvSpPr>
          <p:spPr>
            <a:xfrm>
              <a:off x="3518195" y="2719514"/>
              <a:ext cx="276701" cy="310816"/>
            </a:xfrm>
            <a:custGeom>
              <a:avLst/>
              <a:gdLst/>
              <a:ahLst/>
              <a:cxnLst/>
              <a:rect l="l" t="t" r="r" b="b"/>
              <a:pathLst>
                <a:path w="5250" h="5897" extrusionOk="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2705;p63">
              <a:extLst>
                <a:ext uri="{FF2B5EF4-FFF2-40B4-BE49-F238E27FC236}">
                  <a16:creationId xmlns:a16="http://schemas.microsoft.com/office/drawing/2014/main" id="{5F90DE42-37EE-426F-A6D7-45543C863E34}"/>
                </a:ext>
              </a:extLst>
            </p:cNvPr>
            <p:cNvSpPr/>
            <p:nvPr/>
          </p:nvSpPr>
          <p:spPr>
            <a:xfrm>
              <a:off x="3708939" y="2705441"/>
              <a:ext cx="304793" cy="389719"/>
            </a:xfrm>
            <a:custGeom>
              <a:avLst/>
              <a:gdLst/>
              <a:ahLst/>
              <a:cxnLst/>
              <a:rect l="l" t="t" r="r" b="b"/>
              <a:pathLst>
                <a:path w="5783" h="7394" extrusionOk="0">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2706;p63">
              <a:extLst>
                <a:ext uri="{FF2B5EF4-FFF2-40B4-BE49-F238E27FC236}">
                  <a16:creationId xmlns:a16="http://schemas.microsoft.com/office/drawing/2014/main" id="{FFAE77A1-0B79-40BB-B5F5-02E4FC5E059B}"/>
                </a:ext>
              </a:extLst>
            </p:cNvPr>
            <p:cNvSpPr/>
            <p:nvPr/>
          </p:nvSpPr>
          <p:spPr>
            <a:xfrm>
              <a:off x="3708939" y="2874102"/>
              <a:ext cx="239386" cy="95190"/>
            </a:xfrm>
            <a:custGeom>
              <a:avLst/>
              <a:gdLst/>
              <a:ahLst/>
              <a:cxnLst/>
              <a:rect l="l" t="t" r="r" b="b"/>
              <a:pathLst>
                <a:path w="4542" h="1806" extrusionOk="0">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2707;p63">
              <a:extLst>
                <a:ext uri="{FF2B5EF4-FFF2-40B4-BE49-F238E27FC236}">
                  <a16:creationId xmlns:a16="http://schemas.microsoft.com/office/drawing/2014/main" id="{A9FA0830-4FA5-4666-8376-BBDD4C0406E0}"/>
                </a:ext>
              </a:extLst>
            </p:cNvPr>
            <p:cNvSpPr/>
            <p:nvPr/>
          </p:nvSpPr>
          <p:spPr>
            <a:xfrm>
              <a:off x="3954235" y="2754195"/>
              <a:ext cx="59504" cy="340965"/>
            </a:xfrm>
            <a:custGeom>
              <a:avLst/>
              <a:gdLst/>
              <a:ahLst/>
              <a:cxnLst/>
              <a:rect l="l" t="t" r="r" b="b"/>
              <a:pathLst>
                <a:path w="1129" h="6469" extrusionOk="0">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2708;p63">
              <a:extLst>
                <a:ext uri="{FF2B5EF4-FFF2-40B4-BE49-F238E27FC236}">
                  <a16:creationId xmlns:a16="http://schemas.microsoft.com/office/drawing/2014/main" id="{577C392E-B11A-451A-A616-007002A49712}"/>
                </a:ext>
              </a:extLst>
            </p:cNvPr>
            <p:cNvSpPr/>
            <p:nvPr/>
          </p:nvSpPr>
          <p:spPr>
            <a:xfrm>
              <a:off x="3673837" y="2980991"/>
              <a:ext cx="229109" cy="49334"/>
            </a:xfrm>
            <a:custGeom>
              <a:avLst/>
              <a:gdLst/>
              <a:ahLst/>
              <a:cxnLst/>
              <a:rect l="l" t="t" r="r" b="b"/>
              <a:pathLst>
                <a:path w="4347" h="936" extrusionOk="0">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2709;p63">
              <a:extLst>
                <a:ext uri="{FF2B5EF4-FFF2-40B4-BE49-F238E27FC236}">
                  <a16:creationId xmlns:a16="http://schemas.microsoft.com/office/drawing/2014/main" id="{0AC5D4CB-E83C-4585-A0F5-7D4D84E5D32B}"/>
                </a:ext>
              </a:extLst>
            </p:cNvPr>
            <p:cNvSpPr/>
            <p:nvPr/>
          </p:nvSpPr>
          <p:spPr>
            <a:xfrm>
              <a:off x="3895889" y="2734640"/>
              <a:ext cx="203230" cy="301118"/>
            </a:xfrm>
            <a:custGeom>
              <a:avLst/>
              <a:gdLst/>
              <a:ahLst/>
              <a:cxnLst/>
              <a:rect l="l" t="t" r="r" b="b"/>
              <a:pathLst>
                <a:path w="3856" h="5713" extrusionOk="0">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2710;p63">
              <a:extLst>
                <a:ext uri="{FF2B5EF4-FFF2-40B4-BE49-F238E27FC236}">
                  <a16:creationId xmlns:a16="http://schemas.microsoft.com/office/drawing/2014/main" id="{219A185D-C418-4097-AB7E-7EE6593F6052}"/>
                </a:ext>
              </a:extLst>
            </p:cNvPr>
            <p:cNvSpPr/>
            <p:nvPr/>
          </p:nvSpPr>
          <p:spPr>
            <a:xfrm>
              <a:off x="3411201" y="3793728"/>
              <a:ext cx="42744" cy="55712"/>
            </a:xfrm>
            <a:custGeom>
              <a:avLst/>
              <a:gdLst/>
              <a:ahLst/>
              <a:cxnLst/>
              <a:rect l="l" t="t" r="r" b="b"/>
              <a:pathLst>
                <a:path w="811" h="1057" extrusionOk="0">
                  <a:moveTo>
                    <a:pt x="811" y="1"/>
                  </a:moveTo>
                  <a:lnTo>
                    <a:pt x="1" y="83"/>
                  </a:lnTo>
                  <a:lnTo>
                    <a:pt x="8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2711;p63">
              <a:extLst>
                <a:ext uri="{FF2B5EF4-FFF2-40B4-BE49-F238E27FC236}">
                  <a16:creationId xmlns:a16="http://schemas.microsoft.com/office/drawing/2014/main" id="{D5DAE25D-0C06-4820-AD77-47CD0FAE03C9}"/>
                </a:ext>
              </a:extLst>
            </p:cNvPr>
            <p:cNvSpPr/>
            <p:nvPr/>
          </p:nvSpPr>
          <p:spPr>
            <a:xfrm>
              <a:off x="3311269"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2712;p63">
              <a:extLst>
                <a:ext uri="{FF2B5EF4-FFF2-40B4-BE49-F238E27FC236}">
                  <a16:creationId xmlns:a16="http://schemas.microsoft.com/office/drawing/2014/main" id="{8D5EBDB7-C9FB-4EAB-AFC6-8027795D6568}"/>
                </a:ext>
              </a:extLst>
            </p:cNvPr>
            <p:cNvSpPr/>
            <p:nvPr/>
          </p:nvSpPr>
          <p:spPr>
            <a:xfrm>
              <a:off x="3288026" y="3095101"/>
              <a:ext cx="615436" cy="740857"/>
            </a:xfrm>
            <a:custGeom>
              <a:avLst/>
              <a:gdLst/>
              <a:ahLst/>
              <a:cxnLst/>
              <a:rect l="l" t="t" r="r" b="b"/>
              <a:pathLst>
                <a:path w="11677" h="14056" extrusionOk="0">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2713;p63">
              <a:extLst>
                <a:ext uri="{FF2B5EF4-FFF2-40B4-BE49-F238E27FC236}">
                  <a16:creationId xmlns:a16="http://schemas.microsoft.com/office/drawing/2014/main" id="{3987A291-4D58-484C-9555-E1935CEB13F4}"/>
                </a:ext>
              </a:extLst>
            </p:cNvPr>
            <p:cNvSpPr/>
            <p:nvPr/>
          </p:nvSpPr>
          <p:spPr>
            <a:xfrm>
              <a:off x="3510078" y="3793728"/>
              <a:ext cx="42744" cy="55712"/>
            </a:xfrm>
            <a:custGeom>
              <a:avLst/>
              <a:gdLst/>
              <a:ahLst/>
              <a:cxnLst/>
              <a:rect l="l" t="t" r="r" b="b"/>
              <a:pathLst>
                <a:path w="811" h="1057" extrusionOk="0">
                  <a:moveTo>
                    <a:pt x="811" y="1"/>
                  </a:moveTo>
                  <a:lnTo>
                    <a:pt x="1" y="83"/>
                  </a:lnTo>
                  <a:lnTo>
                    <a:pt x="9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2714;p63">
              <a:extLst>
                <a:ext uri="{FF2B5EF4-FFF2-40B4-BE49-F238E27FC236}">
                  <a16:creationId xmlns:a16="http://schemas.microsoft.com/office/drawing/2014/main" id="{6B93D57E-6D09-4C4F-98D9-729BCEFA2A70}"/>
                </a:ext>
              </a:extLst>
            </p:cNvPr>
            <p:cNvSpPr/>
            <p:nvPr/>
          </p:nvSpPr>
          <p:spPr>
            <a:xfrm>
              <a:off x="3410147"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2715;p63">
              <a:extLst>
                <a:ext uri="{FF2B5EF4-FFF2-40B4-BE49-F238E27FC236}">
                  <a16:creationId xmlns:a16="http://schemas.microsoft.com/office/drawing/2014/main" id="{111F1086-F37B-49D8-9CFA-9525AFAA5FA4}"/>
                </a:ext>
              </a:extLst>
            </p:cNvPr>
            <p:cNvSpPr/>
            <p:nvPr/>
          </p:nvSpPr>
          <p:spPr>
            <a:xfrm>
              <a:off x="3379366" y="3095101"/>
              <a:ext cx="615436" cy="740857"/>
            </a:xfrm>
            <a:custGeom>
              <a:avLst/>
              <a:gdLst/>
              <a:ahLst/>
              <a:cxnLst/>
              <a:rect l="l" t="t" r="r" b="b"/>
              <a:pathLst>
                <a:path w="11677" h="14056" extrusionOk="0">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2716;p63">
              <a:extLst>
                <a:ext uri="{FF2B5EF4-FFF2-40B4-BE49-F238E27FC236}">
                  <a16:creationId xmlns:a16="http://schemas.microsoft.com/office/drawing/2014/main" id="{2EFC849C-BDCE-450B-A234-5F67766B050A}"/>
                </a:ext>
              </a:extLst>
            </p:cNvPr>
            <p:cNvSpPr/>
            <p:nvPr/>
          </p:nvSpPr>
          <p:spPr>
            <a:xfrm>
              <a:off x="3797539" y="2705388"/>
              <a:ext cx="115160" cy="71524"/>
            </a:xfrm>
            <a:custGeom>
              <a:avLst/>
              <a:gdLst/>
              <a:ahLst/>
              <a:cxnLst/>
              <a:rect l="l" t="t" r="r" b="b"/>
              <a:pathLst>
                <a:path w="2185" h="1357" extrusionOk="0">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2717;p63">
              <a:extLst>
                <a:ext uri="{FF2B5EF4-FFF2-40B4-BE49-F238E27FC236}">
                  <a16:creationId xmlns:a16="http://schemas.microsoft.com/office/drawing/2014/main" id="{B4F9F3DD-5638-45F9-9BF1-5FA68836CA3F}"/>
                </a:ext>
              </a:extLst>
            </p:cNvPr>
            <p:cNvSpPr/>
            <p:nvPr/>
          </p:nvSpPr>
          <p:spPr>
            <a:xfrm>
              <a:off x="3811031" y="2634761"/>
              <a:ext cx="89230" cy="86493"/>
            </a:xfrm>
            <a:custGeom>
              <a:avLst/>
              <a:gdLst/>
              <a:ahLst/>
              <a:cxnLst/>
              <a:rect l="l" t="t" r="r" b="b"/>
              <a:pathLst>
                <a:path w="1693" h="1641" extrusionOk="0">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2718;p63">
              <a:extLst>
                <a:ext uri="{FF2B5EF4-FFF2-40B4-BE49-F238E27FC236}">
                  <a16:creationId xmlns:a16="http://schemas.microsoft.com/office/drawing/2014/main" id="{9814C254-BFF6-4BD9-8041-FD114E84E15E}"/>
                </a:ext>
              </a:extLst>
            </p:cNvPr>
            <p:cNvSpPr/>
            <p:nvPr/>
          </p:nvSpPr>
          <p:spPr>
            <a:xfrm>
              <a:off x="3826211" y="2639610"/>
              <a:ext cx="59978" cy="41481"/>
            </a:xfrm>
            <a:custGeom>
              <a:avLst/>
              <a:gdLst/>
              <a:ahLst/>
              <a:cxnLst/>
              <a:rect l="l" t="t" r="r" b="b"/>
              <a:pathLst>
                <a:path w="1138" h="787" extrusionOk="0">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2719;p63">
              <a:extLst>
                <a:ext uri="{FF2B5EF4-FFF2-40B4-BE49-F238E27FC236}">
                  <a16:creationId xmlns:a16="http://schemas.microsoft.com/office/drawing/2014/main" id="{9113759D-3A59-457A-84FB-EC4AEC43906C}"/>
                </a:ext>
              </a:extLst>
            </p:cNvPr>
            <p:cNvSpPr/>
            <p:nvPr/>
          </p:nvSpPr>
          <p:spPr>
            <a:xfrm>
              <a:off x="3741354" y="2497935"/>
              <a:ext cx="181516" cy="179574"/>
            </a:xfrm>
            <a:custGeom>
              <a:avLst/>
              <a:gdLst/>
              <a:ahLst/>
              <a:cxnLst/>
              <a:rect l="l" t="t" r="r" b="b"/>
              <a:pathLst>
                <a:path w="3444" h="3407" extrusionOk="0">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2720;p63">
              <a:extLst>
                <a:ext uri="{FF2B5EF4-FFF2-40B4-BE49-F238E27FC236}">
                  <a16:creationId xmlns:a16="http://schemas.microsoft.com/office/drawing/2014/main" id="{9D26815E-96EF-49EC-B067-EAA43E5358E6}"/>
                </a:ext>
              </a:extLst>
            </p:cNvPr>
            <p:cNvSpPr/>
            <p:nvPr/>
          </p:nvSpPr>
          <p:spPr>
            <a:xfrm>
              <a:off x="3799700" y="2482228"/>
              <a:ext cx="125438" cy="103939"/>
            </a:xfrm>
            <a:custGeom>
              <a:avLst/>
              <a:gdLst/>
              <a:ahLst/>
              <a:cxnLst/>
              <a:rect l="l" t="t" r="r" b="b"/>
              <a:pathLst>
                <a:path w="2380" h="1972" extrusionOk="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2721;p63">
              <a:extLst>
                <a:ext uri="{FF2B5EF4-FFF2-40B4-BE49-F238E27FC236}">
                  <a16:creationId xmlns:a16="http://schemas.microsoft.com/office/drawing/2014/main" id="{0C54C4D0-927D-44FE-BC22-4EC0F308CC11}"/>
                </a:ext>
              </a:extLst>
            </p:cNvPr>
            <p:cNvSpPr/>
            <p:nvPr/>
          </p:nvSpPr>
          <p:spPr>
            <a:xfrm>
              <a:off x="3292348" y="2769321"/>
              <a:ext cx="427965" cy="244826"/>
            </a:xfrm>
            <a:custGeom>
              <a:avLst/>
              <a:gdLst/>
              <a:ahLst/>
              <a:cxnLst/>
              <a:rect l="l" t="t" r="r" b="b"/>
              <a:pathLst>
                <a:path w="8120" h="4645" extrusionOk="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2722;p63">
              <a:extLst>
                <a:ext uri="{FF2B5EF4-FFF2-40B4-BE49-F238E27FC236}">
                  <a16:creationId xmlns:a16="http://schemas.microsoft.com/office/drawing/2014/main" id="{6E755BA1-A9DA-4CA2-B7D6-B78BFB4FF3F9}"/>
                </a:ext>
              </a:extLst>
            </p:cNvPr>
            <p:cNvSpPr/>
            <p:nvPr/>
          </p:nvSpPr>
          <p:spPr>
            <a:xfrm>
              <a:off x="3572799" y="3014091"/>
              <a:ext cx="361504" cy="21663"/>
            </a:xfrm>
            <a:custGeom>
              <a:avLst/>
              <a:gdLst/>
              <a:ahLst/>
              <a:cxnLst/>
              <a:rect l="l" t="t" r="r" b="b"/>
              <a:pathLst>
                <a:path w="6859" h="411" extrusionOk="0">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2723;p63">
              <a:extLst>
                <a:ext uri="{FF2B5EF4-FFF2-40B4-BE49-F238E27FC236}">
                  <a16:creationId xmlns:a16="http://schemas.microsoft.com/office/drawing/2014/main" id="{BDFF7523-D646-4913-A6BA-13D6F8B0A14F}"/>
                </a:ext>
              </a:extLst>
            </p:cNvPr>
            <p:cNvSpPr/>
            <p:nvPr/>
          </p:nvSpPr>
          <p:spPr>
            <a:xfrm>
              <a:off x="3368561" y="3014091"/>
              <a:ext cx="361504" cy="21663"/>
            </a:xfrm>
            <a:custGeom>
              <a:avLst/>
              <a:gdLst/>
              <a:ahLst/>
              <a:cxnLst/>
              <a:rect l="l" t="t" r="r" b="b"/>
              <a:pathLst>
                <a:path w="6859" h="411" extrusionOk="0">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2724;p63">
              <a:extLst>
                <a:ext uri="{FF2B5EF4-FFF2-40B4-BE49-F238E27FC236}">
                  <a16:creationId xmlns:a16="http://schemas.microsoft.com/office/drawing/2014/main" id="{07E60E31-7398-4D44-B384-8D4B97E38CDB}"/>
                </a:ext>
              </a:extLst>
            </p:cNvPr>
            <p:cNvSpPr/>
            <p:nvPr/>
          </p:nvSpPr>
          <p:spPr>
            <a:xfrm>
              <a:off x="4336251"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2725;p63">
              <a:extLst>
                <a:ext uri="{FF2B5EF4-FFF2-40B4-BE49-F238E27FC236}">
                  <a16:creationId xmlns:a16="http://schemas.microsoft.com/office/drawing/2014/main" id="{22BE2C41-8E06-42EF-BDE4-5A1F26785953}"/>
                </a:ext>
              </a:extLst>
            </p:cNvPr>
            <p:cNvSpPr/>
            <p:nvPr/>
          </p:nvSpPr>
          <p:spPr>
            <a:xfrm>
              <a:off x="2406775"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2726;p63">
              <a:extLst>
                <a:ext uri="{FF2B5EF4-FFF2-40B4-BE49-F238E27FC236}">
                  <a16:creationId xmlns:a16="http://schemas.microsoft.com/office/drawing/2014/main" id="{C3C7519D-8B4D-4931-B09F-B1C6D9277B70}"/>
                </a:ext>
              </a:extLst>
            </p:cNvPr>
            <p:cNvSpPr/>
            <p:nvPr/>
          </p:nvSpPr>
          <p:spPr>
            <a:xfrm>
              <a:off x="1814039" y="3055677"/>
              <a:ext cx="219411" cy="849434"/>
            </a:xfrm>
            <a:custGeom>
              <a:avLst/>
              <a:gdLst/>
              <a:ahLst/>
              <a:cxnLst/>
              <a:rect l="l" t="t" r="r" b="b"/>
              <a:pathLst>
                <a:path w="4163" h="16116" extrusionOk="0">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2727;p63">
              <a:extLst>
                <a:ext uri="{FF2B5EF4-FFF2-40B4-BE49-F238E27FC236}">
                  <a16:creationId xmlns:a16="http://schemas.microsoft.com/office/drawing/2014/main" id="{059F999A-0BC8-4E57-BB95-9670F7AACA13}"/>
                </a:ext>
              </a:extLst>
            </p:cNvPr>
            <p:cNvSpPr/>
            <p:nvPr/>
          </p:nvSpPr>
          <p:spPr>
            <a:xfrm>
              <a:off x="3650066" y="3055677"/>
              <a:ext cx="219411" cy="849434"/>
            </a:xfrm>
            <a:custGeom>
              <a:avLst/>
              <a:gdLst/>
              <a:ahLst/>
              <a:cxnLst/>
              <a:rect l="l" t="t" r="r" b="b"/>
              <a:pathLst>
                <a:path w="4163" h="16116" extrusionOk="0">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2728;p63">
              <a:extLst>
                <a:ext uri="{FF2B5EF4-FFF2-40B4-BE49-F238E27FC236}">
                  <a16:creationId xmlns:a16="http://schemas.microsoft.com/office/drawing/2014/main" id="{BBF5CAAF-CCE4-45B7-A9E0-7173FAD1CA63}"/>
                </a:ext>
              </a:extLst>
            </p:cNvPr>
            <p:cNvSpPr/>
            <p:nvPr/>
          </p:nvSpPr>
          <p:spPr>
            <a:xfrm>
              <a:off x="1814039" y="3035701"/>
              <a:ext cx="2760477" cy="40005"/>
            </a:xfrm>
            <a:custGeom>
              <a:avLst/>
              <a:gdLst/>
              <a:ahLst/>
              <a:cxnLst/>
              <a:rect l="l" t="t" r="r" b="b"/>
              <a:pathLst>
                <a:path w="52376" h="759" extrusionOk="0">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2729;p63">
              <a:extLst>
                <a:ext uri="{FF2B5EF4-FFF2-40B4-BE49-F238E27FC236}">
                  <a16:creationId xmlns:a16="http://schemas.microsoft.com/office/drawing/2014/main" id="{7FFD20B9-5331-4D1B-8E14-C518A16164F9}"/>
                </a:ext>
              </a:extLst>
            </p:cNvPr>
            <p:cNvSpPr/>
            <p:nvPr/>
          </p:nvSpPr>
          <p:spPr>
            <a:xfrm>
              <a:off x="3928303" y="3035701"/>
              <a:ext cx="646796" cy="40005"/>
            </a:xfrm>
            <a:custGeom>
              <a:avLst/>
              <a:gdLst/>
              <a:ahLst/>
              <a:cxnLst/>
              <a:rect l="l" t="t" r="r" b="b"/>
              <a:pathLst>
                <a:path w="12272" h="759" extrusionOk="0">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2730;p63">
              <a:extLst>
                <a:ext uri="{FF2B5EF4-FFF2-40B4-BE49-F238E27FC236}">
                  <a16:creationId xmlns:a16="http://schemas.microsoft.com/office/drawing/2014/main" id="{28E0B978-C011-455A-8A6A-60430A41E399}"/>
                </a:ext>
              </a:extLst>
            </p:cNvPr>
            <p:cNvSpPr/>
            <p:nvPr/>
          </p:nvSpPr>
          <p:spPr>
            <a:xfrm>
              <a:off x="2411097" y="2769321"/>
              <a:ext cx="427965" cy="244826"/>
            </a:xfrm>
            <a:custGeom>
              <a:avLst/>
              <a:gdLst/>
              <a:ahLst/>
              <a:cxnLst/>
              <a:rect l="l" t="t" r="r" b="b"/>
              <a:pathLst>
                <a:path w="8120" h="4645" extrusionOk="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2731;p63">
              <a:extLst>
                <a:ext uri="{FF2B5EF4-FFF2-40B4-BE49-F238E27FC236}">
                  <a16:creationId xmlns:a16="http://schemas.microsoft.com/office/drawing/2014/main" id="{75AEDF75-4CC0-4F17-82EA-FD7D137B9F1D}"/>
                </a:ext>
              </a:extLst>
            </p:cNvPr>
            <p:cNvSpPr/>
            <p:nvPr/>
          </p:nvSpPr>
          <p:spPr>
            <a:xfrm>
              <a:off x="2197109" y="3014091"/>
              <a:ext cx="361556" cy="21663"/>
            </a:xfrm>
            <a:custGeom>
              <a:avLst/>
              <a:gdLst/>
              <a:ahLst/>
              <a:cxnLst/>
              <a:rect l="l" t="t" r="r" b="b"/>
              <a:pathLst>
                <a:path w="6860" h="411" extrusionOk="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2732;p63">
              <a:extLst>
                <a:ext uri="{FF2B5EF4-FFF2-40B4-BE49-F238E27FC236}">
                  <a16:creationId xmlns:a16="http://schemas.microsoft.com/office/drawing/2014/main" id="{2EE71E68-E023-4F71-86A2-C31815D712C7}"/>
                </a:ext>
              </a:extLst>
            </p:cNvPr>
            <p:cNvSpPr/>
            <p:nvPr/>
          </p:nvSpPr>
          <p:spPr>
            <a:xfrm>
              <a:off x="2401346" y="3014091"/>
              <a:ext cx="361556" cy="21663"/>
            </a:xfrm>
            <a:custGeom>
              <a:avLst/>
              <a:gdLst/>
              <a:ahLst/>
              <a:cxnLst/>
              <a:rect l="l" t="t" r="r" b="b"/>
              <a:pathLst>
                <a:path w="6860" h="411" extrusionOk="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36;p40">
            <a:extLst>
              <a:ext uri="{FF2B5EF4-FFF2-40B4-BE49-F238E27FC236}">
                <a16:creationId xmlns:a16="http://schemas.microsoft.com/office/drawing/2014/main" id="{E868776F-A24B-4019-A590-E5A65BC041EA}"/>
              </a:ext>
            </a:extLst>
          </p:cNvPr>
          <p:cNvSpPr txBox="1">
            <a:spLocks/>
          </p:cNvSpPr>
          <p:nvPr/>
        </p:nvSpPr>
        <p:spPr>
          <a:xfrm>
            <a:off x="267854" y="3400903"/>
            <a:ext cx="3599763"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800"/>
              <a:buFont typeface="Open Sans"/>
              <a:buNone/>
              <a:defRPr sz="1600" b="0" i="0" u="none" strike="noStrike" cap="none">
                <a:solidFill>
                  <a:schemeClr val="accent4"/>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9pPr>
          </a:lstStyle>
          <a:p>
            <a:pPr marL="0" indent="0"/>
            <a:r>
              <a:rPr lang="id-ID" sz="1200" dirty="0"/>
              <a:t>Studi Kasus :</a:t>
            </a:r>
          </a:p>
          <a:p>
            <a:pPr marL="0" indent="0"/>
            <a:r>
              <a:rPr lang="id-ID" sz="1200" dirty="0"/>
              <a:t>Minimarket Macca Mart</a:t>
            </a:r>
          </a:p>
          <a:p>
            <a:pPr marL="0" indent="0"/>
            <a:r>
              <a:rPr lang="sv-SE" sz="1200" dirty="0">
                <a:solidFill>
                  <a:schemeClr val="accent4"/>
                </a:solidFill>
              </a:rPr>
              <a:t>Jl. Poros Malino, Kec. Somba Opu, Kab. Gowa</a:t>
            </a:r>
            <a:endParaRPr lang="id-ID" sz="1200" dirty="0"/>
          </a:p>
          <a:p>
            <a:pPr marL="0" indent="0"/>
            <a:endParaRPr lang="id-ID"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2"/>
        <p:cNvGrpSpPr/>
        <p:nvPr/>
      </p:nvGrpSpPr>
      <p:grpSpPr>
        <a:xfrm>
          <a:off x="0" y="0"/>
          <a:ext cx="0" cy="0"/>
          <a:chOff x="0" y="0"/>
          <a:chExt cx="0" cy="0"/>
        </a:xfrm>
      </p:grpSpPr>
      <p:grpSp>
        <p:nvGrpSpPr>
          <p:cNvPr id="10" name="Group 9">
            <a:extLst>
              <a:ext uri="{FF2B5EF4-FFF2-40B4-BE49-F238E27FC236}">
                <a16:creationId xmlns:a16="http://schemas.microsoft.com/office/drawing/2014/main" id="{52A259C9-3D0F-41F7-94D3-056D9D77EA97}"/>
              </a:ext>
            </a:extLst>
          </p:cNvPr>
          <p:cNvGrpSpPr/>
          <p:nvPr/>
        </p:nvGrpSpPr>
        <p:grpSpPr>
          <a:xfrm>
            <a:off x="0" y="602165"/>
            <a:ext cx="3758243" cy="4341541"/>
            <a:chOff x="684683" y="1608323"/>
            <a:chExt cx="1741683" cy="1744095"/>
          </a:xfrm>
        </p:grpSpPr>
        <p:sp>
          <p:nvSpPr>
            <p:cNvPr id="40" name="Google Shape;3534;p77">
              <a:extLst>
                <a:ext uri="{FF2B5EF4-FFF2-40B4-BE49-F238E27FC236}">
                  <a16:creationId xmlns:a16="http://schemas.microsoft.com/office/drawing/2014/main" id="{9B56EC9B-2D25-41C8-B2A3-238C4E84AF96}"/>
                </a:ext>
              </a:extLst>
            </p:cNvPr>
            <p:cNvSpPr/>
            <p:nvPr/>
          </p:nvSpPr>
          <p:spPr>
            <a:xfrm>
              <a:off x="684683" y="2358494"/>
              <a:ext cx="1086723" cy="192304"/>
            </a:xfrm>
            <a:custGeom>
              <a:avLst/>
              <a:gdLst/>
              <a:ahLst/>
              <a:cxnLst/>
              <a:rect l="l" t="t" r="r" b="b"/>
              <a:pathLst>
                <a:path w="13732" h="2430" extrusionOk="0">
                  <a:moveTo>
                    <a:pt x="424" y="0"/>
                  </a:moveTo>
                  <a:cubicBezTo>
                    <a:pt x="194" y="0"/>
                    <a:pt x="1" y="194"/>
                    <a:pt x="1" y="423"/>
                  </a:cubicBezTo>
                  <a:lnTo>
                    <a:pt x="1" y="2007"/>
                  </a:lnTo>
                  <a:cubicBezTo>
                    <a:pt x="1" y="2248"/>
                    <a:pt x="194" y="2430"/>
                    <a:pt x="424" y="2430"/>
                  </a:cubicBezTo>
                  <a:lnTo>
                    <a:pt x="13308" y="2430"/>
                  </a:lnTo>
                  <a:cubicBezTo>
                    <a:pt x="13538" y="2430"/>
                    <a:pt x="13731" y="2248"/>
                    <a:pt x="13731" y="2007"/>
                  </a:cubicBezTo>
                  <a:lnTo>
                    <a:pt x="13731" y="423"/>
                  </a:lnTo>
                  <a:cubicBezTo>
                    <a:pt x="13731" y="194"/>
                    <a:pt x="13538" y="0"/>
                    <a:pt x="133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94;p77">
              <a:extLst>
                <a:ext uri="{FF2B5EF4-FFF2-40B4-BE49-F238E27FC236}">
                  <a16:creationId xmlns:a16="http://schemas.microsoft.com/office/drawing/2014/main" id="{B7208B32-83C6-4BD1-BA33-4CAB34EE5B58}"/>
                </a:ext>
              </a:extLst>
            </p:cNvPr>
            <p:cNvSpPr/>
            <p:nvPr/>
          </p:nvSpPr>
          <p:spPr>
            <a:xfrm>
              <a:off x="989849" y="3312137"/>
              <a:ext cx="761466" cy="40281"/>
            </a:xfrm>
            <a:custGeom>
              <a:avLst/>
              <a:gdLst/>
              <a:ahLst/>
              <a:cxnLst/>
              <a:rect l="l" t="t" r="r" b="b"/>
              <a:pathLst>
                <a:path w="9622" h="509" extrusionOk="0">
                  <a:moveTo>
                    <a:pt x="4811" y="1"/>
                  </a:moveTo>
                  <a:cubicBezTo>
                    <a:pt x="2152" y="1"/>
                    <a:pt x="0" y="110"/>
                    <a:pt x="0" y="255"/>
                  </a:cubicBezTo>
                  <a:cubicBezTo>
                    <a:pt x="0" y="400"/>
                    <a:pt x="2152" y="508"/>
                    <a:pt x="4811" y="508"/>
                  </a:cubicBezTo>
                  <a:cubicBezTo>
                    <a:pt x="7470" y="508"/>
                    <a:pt x="9622" y="400"/>
                    <a:pt x="9622" y="255"/>
                  </a:cubicBezTo>
                  <a:cubicBezTo>
                    <a:pt x="9622" y="110"/>
                    <a:pt x="7470" y="1"/>
                    <a:pt x="4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95;p77">
              <a:extLst>
                <a:ext uri="{FF2B5EF4-FFF2-40B4-BE49-F238E27FC236}">
                  <a16:creationId xmlns:a16="http://schemas.microsoft.com/office/drawing/2014/main" id="{17E8828C-47F6-4E87-A3CB-7C830DF770E8}"/>
                </a:ext>
              </a:extLst>
            </p:cNvPr>
            <p:cNvSpPr/>
            <p:nvPr/>
          </p:nvSpPr>
          <p:spPr>
            <a:xfrm>
              <a:off x="1204083" y="3226033"/>
              <a:ext cx="46059" cy="74627"/>
            </a:xfrm>
            <a:custGeom>
              <a:avLst/>
              <a:gdLst/>
              <a:ahLst/>
              <a:cxnLst/>
              <a:rect l="l" t="t" r="r" b="b"/>
              <a:pathLst>
                <a:path w="582" h="943" extrusionOk="0">
                  <a:moveTo>
                    <a:pt x="13" y="1"/>
                  </a:moveTo>
                  <a:cubicBezTo>
                    <a:pt x="1" y="279"/>
                    <a:pt x="1" y="557"/>
                    <a:pt x="25" y="835"/>
                  </a:cubicBezTo>
                  <a:cubicBezTo>
                    <a:pt x="48" y="910"/>
                    <a:pt x="200" y="943"/>
                    <a:pt x="324" y="943"/>
                  </a:cubicBezTo>
                  <a:cubicBezTo>
                    <a:pt x="400" y="943"/>
                    <a:pt x="466" y="930"/>
                    <a:pt x="484" y="907"/>
                  </a:cubicBezTo>
                  <a:cubicBezTo>
                    <a:pt x="521" y="835"/>
                    <a:pt x="581" y="49"/>
                    <a:pt x="581" y="49"/>
                  </a:cubicBezTo>
                  <a:lnTo>
                    <a:pt x="13" y="1"/>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596;p77">
              <a:extLst>
                <a:ext uri="{FF2B5EF4-FFF2-40B4-BE49-F238E27FC236}">
                  <a16:creationId xmlns:a16="http://schemas.microsoft.com/office/drawing/2014/main" id="{AE6330B9-6597-47C3-833F-C737A8C1D11D}"/>
                </a:ext>
              </a:extLst>
            </p:cNvPr>
            <p:cNvSpPr/>
            <p:nvPr/>
          </p:nvSpPr>
          <p:spPr>
            <a:xfrm>
              <a:off x="1120114" y="3282775"/>
              <a:ext cx="130974" cy="50490"/>
            </a:xfrm>
            <a:custGeom>
              <a:avLst/>
              <a:gdLst/>
              <a:ahLst/>
              <a:cxnLst/>
              <a:rect l="l" t="t" r="r" b="b"/>
              <a:pathLst>
                <a:path w="1655" h="638" extrusionOk="0">
                  <a:moveTo>
                    <a:pt x="1067" y="0"/>
                  </a:moveTo>
                  <a:cubicBezTo>
                    <a:pt x="1045" y="0"/>
                    <a:pt x="1050" y="32"/>
                    <a:pt x="1014" y="106"/>
                  </a:cubicBezTo>
                  <a:cubicBezTo>
                    <a:pt x="953" y="239"/>
                    <a:pt x="687" y="360"/>
                    <a:pt x="433" y="360"/>
                  </a:cubicBezTo>
                  <a:cubicBezTo>
                    <a:pt x="422" y="360"/>
                    <a:pt x="408" y="360"/>
                    <a:pt x="392" y="360"/>
                  </a:cubicBezTo>
                  <a:cubicBezTo>
                    <a:pt x="260" y="360"/>
                    <a:pt x="1" y="369"/>
                    <a:pt x="22" y="553"/>
                  </a:cubicBezTo>
                  <a:cubicBezTo>
                    <a:pt x="22" y="601"/>
                    <a:pt x="192" y="638"/>
                    <a:pt x="482" y="638"/>
                  </a:cubicBezTo>
                  <a:lnTo>
                    <a:pt x="868" y="638"/>
                  </a:lnTo>
                  <a:cubicBezTo>
                    <a:pt x="965" y="638"/>
                    <a:pt x="1050" y="601"/>
                    <a:pt x="1134" y="565"/>
                  </a:cubicBezTo>
                  <a:lnTo>
                    <a:pt x="1159" y="638"/>
                  </a:lnTo>
                  <a:lnTo>
                    <a:pt x="1618" y="638"/>
                  </a:lnTo>
                  <a:cubicBezTo>
                    <a:pt x="1630" y="529"/>
                    <a:pt x="1642" y="408"/>
                    <a:pt x="1654" y="299"/>
                  </a:cubicBezTo>
                  <a:cubicBezTo>
                    <a:pt x="1654" y="227"/>
                    <a:pt x="1618" y="166"/>
                    <a:pt x="1570" y="130"/>
                  </a:cubicBezTo>
                  <a:cubicBezTo>
                    <a:pt x="1521" y="166"/>
                    <a:pt x="1473" y="203"/>
                    <a:pt x="1412" y="203"/>
                  </a:cubicBezTo>
                  <a:cubicBezTo>
                    <a:pt x="1403" y="204"/>
                    <a:pt x="1393" y="204"/>
                    <a:pt x="1383" y="204"/>
                  </a:cubicBezTo>
                  <a:cubicBezTo>
                    <a:pt x="1297" y="204"/>
                    <a:pt x="1214" y="157"/>
                    <a:pt x="1171" y="70"/>
                  </a:cubicBezTo>
                  <a:cubicBezTo>
                    <a:pt x="1159" y="45"/>
                    <a:pt x="1134" y="21"/>
                    <a:pt x="1098" y="9"/>
                  </a:cubicBezTo>
                  <a:cubicBezTo>
                    <a:pt x="1084" y="3"/>
                    <a:pt x="1074" y="0"/>
                    <a:pt x="1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97;p77">
              <a:extLst>
                <a:ext uri="{FF2B5EF4-FFF2-40B4-BE49-F238E27FC236}">
                  <a16:creationId xmlns:a16="http://schemas.microsoft.com/office/drawing/2014/main" id="{4747D8F1-2B15-4F9E-9711-DE6086A9D9DE}"/>
                </a:ext>
              </a:extLst>
            </p:cNvPr>
            <p:cNvSpPr/>
            <p:nvPr/>
          </p:nvSpPr>
          <p:spPr>
            <a:xfrm>
              <a:off x="1584826" y="3207910"/>
              <a:ext cx="51755" cy="64022"/>
            </a:xfrm>
            <a:custGeom>
              <a:avLst/>
              <a:gdLst/>
              <a:ahLst/>
              <a:cxnLst/>
              <a:rect l="l" t="t" r="r" b="b"/>
              <a:pathLst>
                <a:path w="654" h="809" extrusionOk="0">
                  <a:moveTo>
                    <a:pt x="351" y="0"/>
                  </a:moveTo>
                  <a:lnTo>
                    <a:pt x="0" y="315"/>
                  </a:lnTo>
                  <a:cubicBezTo>
                    <a:pt x="0" y="315"/>
                    <a:pt x="121" y="653"/>
                    <a:pt x="182" y="762"/>
                  </a:cubicBezTo>
                  <a:cubicBezTo>
                    <a:pt x="198" y="795"/>
                    <a:pt x="239" y="808"/>
                    <a:pt x="289" y="808"/>
                  </a:cubicBezTo>
                  <a:cubicBezTo>
                    <a:pt x="422" y="808"/>
                    <a:pt x="624" y="718"/>
                    <a:pt x="641" y="665"/>
                  </a:cubicBezTo>
                  <a:cubicBezTo>
                    <a:pt x="653" y="580"/>
                    <a:pt x="351" y="0"/>
                    <a:pt x="351" y="0"/>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598;p77">
              <a:extLst>
                <a:ext uri="{FF2B5EF4-FFF2-40B4-BE49-F238E27FC236}">
                  <a16:creationId xmlns:a16="http://schemas.microsoft.com/office/drawing/2014/main" id="{A6A6FC5B-CBFA-425D-8B7B-CF49C7595B1A}"/>
                </a:ext>
              </a:extLst>
            </p:cNvPr>
            <p:cNvSpPr/>
            <p:nvPr/>
          </p:nvSpPr>
          <p:spPr>
            <a:xfrm>
              <a:off x="1525551" y="3255711"/>
              <a:ext cx="130104" cy="79850"/>
            </a:xfrm>
            <a:custGeom>
              <a:avLst/>
              <a:gdLst/>
              <a:ahLst/>
              <a:cxnLst/>
              <a:rect l="l" t="t" r="r" b="b"/>
              <a:pathLst>
                <a:path w="1644" h="1009" extrusionOk="0">
                  <a:moveTo>
                    <a:pt x="1378" y="1"/>
                  </a:moveTo>
                  <a:cubicBezTo>
                    <a:pt x="1318" y="158"/>
                    <a:pt x="1064" y="206"/>
                    <a:pt x="1064" y="206"/>
                  </a:cubicBezTo>
                  <a:cubicBezTo>
                    <a:pt x="1007" y="75"/>
                    <a:pt x="929" y="60"/>
                    <a:pt x="897" y="60"/>
                  </a:cubicBezTo>
                  <a:cubicBezTo>
                    <a:pt x="888" y="60"/>
                    <a:pt x="882" y="61"/>
                    <a:pt x="882" y="61"/>
                  </a:cubicBezTo>
                  <a:cubicBezTo>
                    <a:pt x="834" y="61"/>
                    <a:pt x="846" y="73"/>
                    <a:pt x="846" y="182"/>
                  </a:cubicBezTo>
                  <a:cubicBezTo>
                    <a:pt x="834" y="387"/>
                    <a:pt x="689" y="569"/>
                    <a:pt x="496" y="641"/>
                  </a:cubicBezTo>
                  <a:cubicBezTo>
                    <a:pt x="423" y="678"/>
                    <a:pt x="0" y="774"/>
                    <a:pt x="97" y="956"/>
                  </a:cubicBezTo>
                  <a:cubicBezTo>
                    <a:pt x="111" y="984"/>
                    <a:pt x="206" y="1009"/>
                    <a:pt x="347" y="1009"/>
                  </a:cubicBezTo>
                  <a:cubicBezTo>
                    <a:pt x="443" y="1009"/>
                    <a:pt x="561" y="997"/>
                    <a:pt x="689" y="968"/>
                  </a:cubicBezTo>
                  <a:cubicBezTo>
                    <a:pt x="810" y="931"/>
                    <a:pt x="931" y="883"/>
                    <a:pt x="1040" y="823"/>
                  </a:cubicBezTo>
                  <a:cubicBezTo>
                    <a:pt x="1112" y="774"/>
                    <a:pt x="1172" y="702"/>
                    <a:pt x="1221" y="629"/>
                  </a:cubicBezTo>
                  <a:lnTo>
                    <a:pt x="1293" y="690"/>
                  </a:lnTo>
                  <a:lnTo>
                    <a:pt x="1644" y="472"/>
                  </a:lnTo>
                  <a:cubicBezTo>
                    <a:pt x="1644" y="472"/>
                    <a:pt x="1571" y="242"/>
                    <a:pt x="1523" y="122"/>
                  </a:cubicBezTo>
                  <a:cubicBezTo>
                    <a:pt x="1499" y="49"/>
                    <a:pt x="1438" y="1"/>
                    <a:pt x="13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599;p77">
              <a:extLst>
                <a:ext uri="{FF2B5EF4-FFF2-40B4-BE49-F238E27FC236}">
                  <a16:creationId xmlns:a16="http://schemas.microsoft.com/office/drawing/2014/main" id="{F87501A5-613C-44A9-A233-00E22F992492}"/>
                </a:ext>
              </a:extLst>
            </p:cNvPr>
            <p:cNvSpPr/>
            <p:nvPr/>
          </p:nvSpPr>
          <p:spPr>
            <a:xfrm>
              <a:off x="1199334" y="2331665"/>
              <a:ext cx="255457" cy="257437"/>
            </a:xfrm>
            <a:custGeom>
              <a:avLst/>
              <a:gdLst/>
              <a:ahLst/>
              <a:cxnLst/>
              <a:rect l="l" t="t" r="r" b="b"/>
              <a:pathLst>
                <a:path w="3228" h="3253" extrusionOk="0">
                  <a:moveTo>
                    <a:pt x="2442" y="1"/>
                  </a:moveTo>
                  <a:cubicBezTo>
                    <a:pt x="2442" y="1"/>
                    <a:pt x="1499" y="424"/>
                    <a:pt x="762" y="472"/>
                  </a:cubicBezTo>
                  <a:cubicBezTo>
                    <a:pt x="564" y="484"/>
                    <a:pt x="418" y="488"/>
                    <a:pt x="311" y="488"/>
                  </a:cubicBezTo>
                  <a:cubicBezTo>
                    <a:pt x="96" y="488"/>
                    <a:pt x="37" y="472"/>
                    <a:pt x="37" y="472"/>
                  </a:cubicBezTo>
                  <a:lnTo>
                    <a:pt x="37" y="472"/>
                  </a:lnTo>
                  <a:cubicBezTo>
                    <a:pt x="37" y="472"/>
                    <a:pt x="0" y="1258"/>
                    <a:pt x="230" y="3252"/>
                  </a:cubicBezTo>
                  <a:lnTo>
                    <a:pt x="2925" y="2612"/>
                  </a:lnTo>
                  <a:cubicBezTo>
                    <a:pt x="2925" y="2612"/>
                    <a:pt x="2962" y="2370"/>
                    <a:pt x="2986" y="2225"/>
                  </a:cubicBezTo>
                  <a:cubicBezTo>
                    <a:pt x="3083" y="1741"/>
                    <a:pt x="3228" y="762"/>
                    <a:pt x="2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600;p77">
              <a:extLst>
                <a:ext uri="{FF2B5EF4-FFF2-40B4-BE49-F238E27FC236}">
                  <a16:creationId xmlns:a16="http://schemas.microsoft.com/office/drawing/2014/main" id="{4CD14537-5D7E-46CF-BD8B-5395D86D0879}"/>
                </a:ext>
              </a:extLst>
            </p:cNvPr>
            <p:cNvSpPr/>
            <p:nvPr/>
          </p:nvSpPr>
          <p:spPr>
            <a:xfrm>
              <a:off x="1341865" y="2827086"/>
              <a:ext cx="287034" cy="416266"/>
            </a:xfrm>
            <a:custGeom>
              <a:avLst/>
              <a:gdLst/>
              <a:ahLst/>
              <a:cxnLst/>
              <a:rect l="l" t="t" r="r" b="b"/>
              <a:pathLst>
                <a:path w="3627" h="5260" extrusionOk="0">
                  <a:moveTo>
                    <a:pt x="464" y="0"/>
                  </a:moveTo>
                  <a:cubicBezTo>
                    <a:pt x="338" y="0"/>
                    <a:pt x="227" y="29"/>
                    <a:pt x="145" y="86"/>
                  </a:cubicBezTo>
                  <a:cubicBezTo>
                    <a:pt x="49" y="159"/>
                    <a:pt x="0" y="280"/>
                    <a:pt x="25" y="401"/>
                  </a:cubicBezTo>
                  <a:cubicBezTo>
                    <a:pt x="25" y="401"/>
                    <a:pt x="25" y="401"/>
                    <a:pt x="25" y="413"/>
                  </a:cubicBezTo>
                  <a:cubicBezTo>
                    <a:pt x="37" y="425"/>
                    <a:pt x="37" y="437"/>
                    <a:pt x="37" y="449"/>
                  </a:cubicBezTo>
                  <a:cubicBezTo>
                    <a:pt x="37" y="485"/>
                    <a:pt x="49" y="509"/>
                    <a:pt x="61" y="534"/>
                  </a:cubicBezTo>
                  <a:cubicBezTo>
                    <a:pt x="73" y="534"/>
                    <a:pt x="73" y="546"/>
                    <a:pt x="73" y="558"/>
                  </a:cubicBezTo>
                  <a:cubicBezTo>
                    <a:pt x="85" y="606"/>
                    <a:pt x="109" y="654"/>
                    <a:pt x="145" y="703"/>
                  </a:cubicBezTo>
                  <a:cubicBezTo>
                    <a:pt x="520" y="1307"/>
                    <a:pt x="1584" y="2842"/>
                    <a:pt x="2406" y="4196"/>
                  </a:cubicBezTo>
                  <a:cubicBezTo>
                    <a:pt x="2563" y="4450"/>
                    <a:pt x="2708" y="4704"/>
                    <a:pt x="2841" y="4933"/>
                  </a:cubicBezTo>
                  <a:lnTo>
                    <a:pt x="2841" y="4945"/>
                  </a:lnTo>
                  <a:lnTo>
                    <a:pt x="2962" y="5163"/>
                  </a:lnTo>
                  <a:lnTo>
                    <a:pt x="3022" y="5260"/>
                  </a:lnTo>
                  <a:cubicBezTo>
                    <a:pt x="3228" y="5187"/>
                    <a:pt x="3433" y="5090"/>
                    <a:pt x="3626" y="4969"/>
                  </a:cubicBezTo>
                  <a:cubicBezTo>
                    <a:pt x="3191" y="3978"/>
                    <a:pt x="2732" y="2226"/>
                    <a:pt x="1983" y="1077"/>
                  </a:cubicBezTo>
                  <a:cubicBezTo>
                    <a:pt x="1765" y="763"/>
                    <a:pt x="1487" y="485"/>
                    <a:pt x="1173" y="268"/>
                  </a:cubicBezTo>
                  <a:lnTo>
                    <a:pt x="1149" y="243"/>
                  </a:lnTo>
                  <a:lnTo>
                    <a:pt x="1100" y="207"/>
                  </a:lnTo>
                  <a:cubicBezTo>
                    <a:pt x="888" y="68"/>
                    <a:pt x="658" y="0"/>
                    <a:pt x="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601;p77">
              <a:extLst>
                <a:ext uri="{FF2B5EF4-FFF2-40B4-BE49-F238E27FC236}">
                  <a16:creationId xmlns:a16="http://schemas.microsoft.com/office/drawing/2014/main" id="{225406DD-5FA4-48D8-BE84-66875FF11551}"/>
                </a:ext>
              </a:extLst>
            </p:cNvPr>
            <p:cNvSpPr/>
            <p:nvPr/>
          </p:nvSpPr>
          <p:spPr>
            <a:xfrm>
              <a:off x="1233761" y="2392367"/>
              <a:ext cx="201802" cy="522945"/>
            </a:xfrm>
            <a:custGeom>
              <a:avLst/>
              <a:gdLst/>
              <a:ahLst/>
              <a:cxnLst/>
              <a:rect l="l" t="t" r="r" b="b"/>
              <a:pathLst>
                <a:path w="2550" h="6608" extrusionOk="0">
                  <a:moveTo>
                    <a:pt x="478" y="0"/>
                  </a:moveTo>
                  <a:cubicBezTo>
                    <a:pt x="212" y="0"/>
                    <a:pt x="26" y="156"/>
                    <a:pt x="13" y="587"/>
                  </a:cubicBezTo>
                  <a:cubicBezTo>
                    <a:pt x="1" y="926"/>
                    <a:pt x="327" y="2074"/>
                    <a:pt x="665" y="3247"/>
                  </a:cubicBezTo>
                  <a:cubicBezTo>
                    <a:pt x="774" y="3633"/>
                    <a:pt x="895" y="4020"/>
                    <a:pt x="992" y="4383"/>
                  </a:cubicBezTo>
                  <a:cubicBezTo>
                    <a:pt x="1173" y="5023"/>
                    <a:pt x="1318" y="5567"/>
                    <a:pt x="1378" y="5882"/>
                  </a:cubicBezTo>
                  <a:cubicBezTo>
                    <a:pt x="1378" y="5882"/>
                    <a:pt x="1378" y="5894"/>
                    <a:pt x="1378" y="5894"/>
                  </a:cubicBezTo>
                  <a:cubicBezTo>
                    <a:pt x="1391" y="5906"/>
                    <a:pt x="1391" y="5930"/>
                    <a:pt x="1391" y="5942"/>
                  </a:cubicBezTo>
                  <a:cubicBezTo>
                    <a:pt x="1403" y="5966"/>
                    <a:pt x="1403" y="5990"/>
                    <a:pt x="1415" y="6014"/>
                  </a:cubicBezTo>
                  <a:cubicBezTo>
                    <a:pt x="1427" y="6027"/>
                    <a:pt x="1427" y="6027"/>
                    <a:pt x="1427" y="6039"/>
                  </a:cubicBezTo>
                  <a:cubicBezTo>
                    <a:pt x="1451" y="6075"/>
                    <a:pt x="1463" y="6111"/>
                    <a:pt x="1487" y="6147"/>
                  </a:cubicBezTo>
                  <a:lnTo>
                    <a:pt x="1487" y="6160"/>
                  </a:lnTo>
                  <a:cubicBezTo>
                    <a:pt x="1596" y="6317"/>
                    <a:pt x="1741" y="6450"/>
                    <a:pt x="1922" y="6546"/>
                  </a:cubicBezTo>
                  <a:cubicBezTo>
                    <a:pt x="1959" y="6558"/>
                    <a:pt x="2007" y="6583"/>
                    <a:pt x="2055" y="6595"/>
                  </a:cubicBezTo>
                  <a:cubicBezTo>
                    <a:pt x="2089" y="6603"/>
                    <a:pt x="2123" y="6607"/>
                    <a:pt x="2156" y="6607"/>
                  </a:cubicBezTo>
                  <a:cubicBezTo>
                    <a:pt x="2370" y="6607"/>
                    <a:pt x="2549" y="6424"/>
                    <a:pt x="2539" y="5869"/>
                  </a:cubicBezTo>
                  <a:cubicBezTo>
                    <a:pt x="2539" y="5857"/>
                    <a:pt x="2539" y="5833"/>
                    <a:pt x="2539" y="5821"/>
                  </a:cubicBezTo>
                  <a:lnTo>
                    <a:pt x="2539" y="5761"/>
                  </a:lnTo>
                  <a:cubicBezTo>
                    <a:pt x="2527" y="4927"/>
                    <a:pt x="2490" y="2002"/>
                    <a:pt x="2490" y="1675"/>
                  </a:cubicBezTo>
                  <a:cubicBezTo>
                    <a:pt x="2490" y="1361"/>
                    <a:pt x="2418" y="1011"/>
                    <a:pt x="2128" y="817"/>
                  </a:cubicBezTo>
                  <a:cubicBezTo>
                    <a:pt x="1693" y="506"/>
                    <a:pt x="957" y="0"/>
                    <a:pt x="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02;p77">
              <a:extLst>
                <a:ext uri="{FF2B5EF4-FFF2-40B4-BE49-F238E27FC236}">
                  <a16:creationId xmlns:a16="http://schemas.microsoft.com/office/drawing/2014/main" id="{43DD9D73-B9E3-4C77-8006-64E1271F7170}"/>
                </a:ext>
              </a:extLst>
            </p:cNvPr>
            <p:cNvSpPr/>
            <p:nvPr/>
          </p:nvSpPr>
          <p:spPr>
            <a:xfrm>
              <a:off x="1386817" y="2790840"/>
              <a:ext cx="99556" cy="106282"/>
            </a:xfrm>
            <a:custGeom>
              <a:avLst/>
              <a:gdLst/>
              <a:ahLst/>
              <a:cxnLst/>
              <a:rect l="l" t="t" r="r" b="b"/>
              <a:pathLst>
                <a:path w="1258" h="1343" extrusionOk="0">
                  <a:moveTo>
                    <a:pt x="581" y="0"/>
                  </a:moveTo>
                  <a:cubicBezTo>
                    <a:pt x="581" y="0"/>
                    <a:pt x="13" y="218"/>
                    <a:pt x="0" y="291"/>
                  </a:cubicBezTo>
                  <a:cubicBezTo>
                    <a:pt x="61" y="532"/>
                    <a:pt x="158" y="774"/>
                    <a:pt x="278" y="1004"/>
                  </a:cubicBezTo>
                  <a:cubicBezTo>
                    <a:pt x="327" y="1052"/>
                    <a:pt x="1257" y="1342"/>
                    <a:pt x="1257" y="1342"/>
                  </a:cubicBezTo>
                  <a:cubicBezTo>
                    <a:pt x="617" y="629"/>
                    <a:pt x="581"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603;p77">
              <a:extLst>
                <a:ext uri="{FF2B5EF4-FFF2-40B4-BE49-F238E27FC236}">
                  <a16:creationId xmlns:a16="http://schemas.microsoft.com/office/drawing/2014/main" id="{DED51B44-08A2-4BA0-88BC-C599EF119D47}"/>
                </a:ext>
              </a:extLst>
            </p:cNvPr>
            <p:cNvSpPr/>
            <p:nvPr/>
          </p:nvSpPr>
          <p:spPr>
            <a:xfrm>
              <a:off x="1313137" y="2514401"/>
              <a:ext cx="253557" cy="703141"/>
            </a:xfrm>
            <a:custGeom>
              <a:avLst/>
              <a:gdLst/>
              <a:ahLst/>
              <a:cxnLst/>
              <a:rect l="l" t="t" r="r" b="b"/>
              <a:pathLst>
                <a:path w="3204" h="8885" extrusionOk="0">
                  <a:moveTo>
                    <a:pt x="1052" y="0"/>
                  </a:moveTo>
                  <a:lnTo>
                    <a:pt x="1" y="2853"/>
                  </a:lnTo>
                  <a:cubicBezTo>
                    <a:pt x="182" y="3481"/>
                    <a:pt x="327" y="4037"/>
                    <a:pt x="388" y="4352"/>
                  </a:cubicBezTo>
                  <a:cubicBezTo>
                    <a:pt x="400" y="4376"/>
                    <a:pt x="400" y="4388"/>
                    <a:pt x="400" y="4400"/>
                  </a:cubicBezTo>
                  <a:cubicBezTo>
                    <a:pt x="400" y="4424"/>
                    <a:pt x="412" y="4460"/>
                    <a:pt x="424" y="4485"/>
                  </a:cubicBezTo>
                  <a:cubicBezTo>
                    <a:pt x="436" y="4485"/>
                    <a:pt x="436" y="4497"/>
                    <a:pt x="436" y="4509"/>
                  </a:cubicBezTo>
                  <a:cubicBezTo>
                    <a:pt x="460" y="4557"/>
                    <a:pt x="484" y="4605"/>
                    <a:pt x="508" y="4642"/>
                  </a:cubicBezTo>
                  <a:lnTo>
                    <a:pt x="508" y="4654"/>
                  </a:lnTo>
                  <a:cubicBezTo>
                    <a:pt x="883" y="5258"/>
                    <a:pt x="1947" y="6793"/>
                    <a:pt x="2781" y="8147"/>
                  </a:cubicBezTo>
                  <a:cubicBezTo>
                    <a:pt x="2926" y="8401"/>
                    <a:pt x="3071" y="8655"/>
                    <a:pt x="3204" y="8884"/>
                  </a:cubicBezTo>
                  <a:cubicBezTo>
                    <a:pt x="3107" y="8691"/>
                    <a:pt x="1995" y="6721"/>
                    <a:pt x="1729" y="6237"/>
                  </a:cubicBezTo>
                  <a:cubicBezTo>
                    <a:pt x="1463" y="5778"/>
                    <a:pt x="557" y="4509"/>
                    <a:pt x="593" y="3771"/>
                  </a:cubicBezTo>
                  <a:cubicBezTo>
                    <a:pt x="605" y="3421"/>
                    <a:pt x="653" y="2502"/>
                    <a:pt x="835" y="1910"/>
                  </a:cubicBezTo>
                  <a:cubicBezTo>
                    <a:pt x="1004" y="1318"/>
                    <a:pt x="1439" y="0"/>
                    <a:pt x="14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604;p77">
              <a:extLst>
                <a:ext uri="{FF2B5EF4-FFF2-40B4-BE49-F238E27FC236}">
                  <a16:creationId xmlns:a16="http://schemas.microsoft.com/office/drawing/2014/main" id="{EDF6DF9C-438F-498D-A24E-02C821B0BF4F}"/>
                </a:ext>
              </a:extLst>
            </p:cNvPr>
            <p:cNvSpPr/>
            <p:nvPr/>
          </p:nvSpPr>
          <p:spPr>
            <a:xfrm>
              <a:off x="1172607" y="2445037"/>
              <a:ext cx="125037" cy="832243"/>
            </a:xfrm>
            <a:custGeom>
              <a:avLst/>
              <a:gdLst/>
              <a:ahLst/>
              <a:cxnLst/>
              <a:rect l="l" t="t" r="r" b="b"/>
              <a:pathLst>
                <a:path w="1580" h="6556" extrusionOk="0">
                  <a:moveTo>
                    <a:pt x="185" y="1"/>
                  </a:moveTo>
                  <a:cubicBezTo>
                    <a:pt x="73" y="1"/>
                    <a:pt x="0" y="97"/>
                    <a:pt x="8" y="339"/>
                  </a:cubicBezTo>
                  <a:lnTo>
                    <a:pt x="8" y="980"/>
                  </a:lnTo>
                  <a:cubicBezTo>
                    <a:pt x="44" y="1874"/>
                    <a:pt x="226" y="4678"/>
                    <a:pt x="201" y="6395"/>
                  </a:cubicBezTo>
                  <a:lnTo>
                    <a:pt x="201" y="6504"/>
                  </a:lnTo>
                  <a:cubicBezTo>
                    <a:pt x="361" y="6533"/>
                    <a:pt x="528" y="6555"/>
                    <a:pt x="697" y="6555"/>
                  </a:cubicBezTo>
                  <a:cubicBezTo>
                    <a:pt x="733" y="6555"/>
                    <a:pt x="769" y="6554"/>
                    <a:pt x="806" y="6552"/>
                  </a:cubicBezTo>
                  <a:lnTo>
                    <a:pt x="854" y="6552"/>
                  </a:lnTo>
                  <a:cubicBezTo>
                    <a:pt x="975" y="5452"/>
                    <a:pt x="1579" y="3301"/>
                    <a:pt x="1289" y="1959"/>
                  </a:cubicBezTo>
                  <a:cubicBezTo>
                    <a:pt x="1229" y="1729"/>
                    <a:pt x="1229" y="1512"/>
                    <a:pt x="1180" y="1306"/>
                  </a:cubicBezTo>
                  <a:cubicBezTo>
                    <a:pt x="1144" y="1149"/>
                    <a:pt x="1096" y="1004"/>
                    <a:pt x="1035" y="859"/>
                  </a:cubicBezTo>
                  <a:cubicBezTo>
                    <a:pt x="846" y="447"/>
                    <a:pt x="425" y="1"/>
                    <a:pt x="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605;p77">
              <a:extLst>
                <a:ext uri="{FF2B5EF4-FFF2-40B4-BE49-F238E27FC236}">
                  <a16:creationId xmlns:a16="http://schemas.microsoft.com/office/drawing/2014/main" id="{BD51910D-7983-463F-817C-CC0E1B856D95}"/>
                </a:ext>
              </a:extLst>
            </p:cNvPr>
            <p:cNvSpPr/>
            <p:nvPr/>
          </p:nvSpPr>
          <p:spPr>
            <a:xfrm>
              <a:off x="1183030" y="2411201"/>
              <a:ext cx="228235" cy="447526"/>
            </a:xfrm>
            <a:custGeom>
              <a:avLst/>
              <a:gdLst/>
              <a:ahLst/>
              <a:cxnLst/>
              <a:rect l="l" t="t" r="r" b="b"/>
              <a:pathLst>
                <a:path w="2884" h="5655" extrusionOk="0">
                  <a:moveTo>
                    <a:pt x="888" y="0"/>
                  </a:moveTo>
                  <a:cubicBezTo>
                    <a:pt x="763" y="0"/>
                    <a:pt x="647" y="15"/>
                    <a:pt x="545" y="47"/>
                  </a:cubicBezTo>
                  <a:cubicBezTo>
                    <a:pt x="388" y="96"/>
                    <a:pt x="327" y="519"/>
                    <a:pt x="291" y="809"/>
                  </a:cubicBezTo>
                  <a:cubicBezTo>
                    <a:pt x="267" y="1099"/>
                    <a:pt x="73" y="4121"/>
                    <a:pt x="13" y="4664"/>
                  </a:cubicBezTo>
                  <a:cubicBezTo>
                    <a:pt x="1" y="4749"/>
                    <a:pt x="1" y="4822"/>
                    <a:pt x="1" y="4906"/>
                  </a:cubicBezTo>
                  <a:cubicBezTo>
                    <a:pt x="21" y="5467"/>
                    <a:pt x="372" y="5654"/>
                    <a:pt x="685" y="5654"/>
                  </a:cubicBezTo>
                  <a:cubicBezTo>
                    <a:pt x="750" y="5654"/>
                    <a:pt x="813" y="5646"/>
                    <a:pt x="871" y="5631"/>
                  </a:cubicBezTo>
                  <a:cubicBezTo>
                    <a:pt x="992" y="5619"/>
                    <a:pt x="1113" y="5547"/>
                    <a:pt x="1173" y="5426"/>
                  </a:cubicBezTo>
                  <a:cubicBezTo>
                    <a:pt x="1415" y="4749"/>
                    <a:pt x="2684" y="1619"/>
                    <a:pt x="2684" y="1607"/>
                  </a:cubicBezTo>
                  <a:cubicBezTo>
                    <a:pt x="2884" y="662"/>
                    <a:pt x="1707" y="0"/>
                    <a:pt x="8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606;p77">
              <a:extLst>
                <a:ext uri="{FF2B5EF4-FFF2-40B4-BE49-F238E27FC236}">
                  <a16:creationId xmlns:a16="http://schemas.microsoft.com/office/drawing/2014/main" id="{B082A115-7C99-4CF5-937F-73582307E25C}"/>
                </a:ext>
              </a:extLst>
            </p:cNvPr>
            <p:cNvSpPr/>
            <p:nvPr/>
          </p:nvSpPr>
          <p:spPr>
            <a:xfrm>
              <a:off x="1262159" y="2795504"/>
              <a:ext cx="23030" cy="109924"/>
            </a:xfrm>
            <a:custGeom>
              <a:avLst/>
              <a:gdLst/>
              <a:ahLst/>
              <a:cxnLst/>
              <a:rect l="l" t="t" r="r" b="b"/>
              <a:pathLst>
                <a:path w="291" h="1389" extrusionOk="0">
                  <a:moveTo>
                    <a:pt x="291" y="0"/>
                  </a:moveTo>
                  <a:lnTo>
                    <a:pt x="158" y="290"/>
                  </a:lnTo>
                  <a:lnTo>
                    <a:pt x="1" y="701"/>
                  </a:lnTo>
                  <a:cubicBezTo>
                    <a:pt x="1" y="701"/>
                    <a:pt x="165" y="1389"/>
                    <a:pt x="200" y="1389"/>
                  </a:cubicBezTo>
                  <a:cubicBezTo>
                    <a:pt x="210" y="1389"/>
                    <a:pt x="210" y="1338"/>
                    <a:pt x="194" y="1209"/>
                  </a:cubicBezTo>
                  <a:cubicBezTo>
                    <a:pt x="122" y="604"/>
                    <a:pt x="122" y="798"/>
                    <a:pt x="2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607;p77">
              <a:extLst>
                <a:ext uri="{FF2B5EF4-FFF2-40B4-BE49-F238E27FC236}">
                  <a16:creationId xmlns:a16="http://schemas.microsoft.com/office/drawing/2014/main" id="{A9C6B17B-B822-4614-B4EA-132A5CC0B797}"/>
                </a:ext>
              </a:extLst>
            </p:cNvPr>
            <p:cNvSpPr/>
            <p:nvPr/>
          </p:nvSpPr>
          <p:spPr>
            <a:xfrm>
              <a:off x="968797" y="2143787"/>
              <a:ext cx="46771" cy="28014"/>
            </a:xfrm>
            <a:custGeom>
              <a:avLst/>
              <a:gdLst/>
              <a:ahLst/>
              <a:cxnLst/>
              <a:rect l="l" t="t" r="r" b="b"/>
              <a:pathLst>
                <a:path w="591" h="354" extrusionOk="0">
                  <a:moveTo>
                    <a:pt x="428" y="1"/>
                  </a:moveTo>
                  <a:cubicBezTo>
                    <a:pt x="411" y="1"/>
                    <a:pt x="393" y="2"/>
                    <a:pt x="375" y="6"/>
                  </a:cubicBezTo>
                  <a:cubicBezTo>
                    <a:pt x="351" y="18"/>
                    <a:pt x="327" y="30"/>
                    <a:pt x="303" y="42"/>
                  </a:cubicBezTo>
                  <a:lnTo>
                    <a:pt x="303" y="78"/>
                  </a:lnTo>
                  <a:lnTo>
                    <a:pt x="291" y="78"/>
                  </a:lnTo>
                  <a:cubicBezTo>
                    <a:pt x="291" y="78"/>
                    <a:pt x="170" y="163"/>
                    <a:pt x="158" y="163"/>
                  </a:cubicBezTo>
                  <a:cubicBezTo>
                    <a:pt x="146" y="175"/>
                    <a:pt x="1" y="344"/>
                    <a:pt x="1" y="344"/>
                  </a:cubicBezTo>
                  <a:cubicBezTo>
                    <a:pt x="13" y="350"/>
                    <a:pt x="28" y="353"/>
                    <a:pt x="43" y="353"/>
                  </a:cubicBezTo>
                  <a:cubicBezTo>
                    <a:pt x="58" y="353"/>
                    <a:pt x="73" y="350"/>
                    <a:pt x="85" y="344"/>
                  </a:cubicBezTo>
                  <a:cubicBezTo>
                    <a:pt x="133" y="332"/>
                    <a:pt x="218" y="223"/>
                    <a:pt x="266" y="187"/>
                  </a:cubicBezTo>
                  <a:lnTo>
                    <a:pt x="363" y="127"/>
                  </a:lnTo>
                  <a:cubicBezTo>
                    <a:pt x="385" y="118"/>
                    <a:pt x="407" y="114"/>
                    <a:pt x="430" y="114"/>
                  </a:cubicBezTo>
                  <a:cubicBezTo>
                    <a:pt x="472" y="114"/>
                    <a:pt x="513" y="127"/>
                    <a:pt x="544" y="151"/>
                  </a:cubicBezTo>
                  <a:cubicBezTo>
                    <a:pt x="554" y="165"/>
                    <a:pt x="561" y="170"/>
                    <a:pt x="566" y="170"/>
                  </a:cubicBezTo>
                  <a:cubicBezTo>
                    <a:pt x="590" y="170"/>
                    <a:pt x="557" y="18"/>
                    <a:pt x="557" y="18"/>
                  </a:cubicBezTo>
                  <a:cubicBezTo>
                    <a:pt x="514" y="9"/>
                    <a:pt x="471" y="1"/>
                    <a:pt x="428" y="1"/>
                  </a:cubicBezTo>
                  <a:close/>
                </a:path>
              </a:pathLst>
            </a:custGeom>
            <a:solidFill>
              <a:srgbClr val="F4D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8;p77">
              <a:extLst>
                <a:ext uri="{FF2B5EF4-FFF2-40B4-BE49-F238E27FC236}">
                  <a16:creationId xmlns:a16="http://schemas.microsoft.com/office/drawing/2014/main" id="{37EBF059-7781-46D0-A57A-1C75D0CA52DB}"/>
                </a:ext>
              </a:extLst>
            </p:cNvPr>
            <p:cNvSpPr/>
            <p:nvPr/>
          </p:nvSpPr>
          <p:spPr>
            <a:xfrm>
              <a:off x="957322" y="2125030"/>
              <a:ext cx="128282" cy="51124"/>
            </a:xfrm>
            <a:custGeom>
              <a:avLst/>
              <a:gdLst/>
              <a:ahLst/>
              <a:cxnLst/>
              <a:rect l="l" t="t" r="r" b="b"/>
              <a:pathLst>
                <a:path w="1621" h="646" extrusionOk="0">
                  <a:moveTo>
                    <a:pt x="1499" y="1"/>
                  </a:moveTo>
                  <a:cubicBezTo>
                    <a:pt x="1499" y="1"/>
                    <a:pt x="1185" y="98"/>
                    <a:pt x="1088" y="110"/>
                  </a:cubicBezTo>
                  <a:cubicBezTo>
                    <a:pt x="1063" y="116"/>
                    <a:pt x="1026" y="118"/>
                    <a:pt x="983" y="118"/>
                  </a:cubicBezTo>
                  <a:cubicBezTo>
                    <a:pt x="886" y="118"/>
                    <a:pt x="756" y="107"/>
                    <a:pt x="653" y="107"/>
                  </a:cubicBezTo>
                  <a:cubicBezTo>
                    <a:pt x="627" y="107"/>
                    <a:pt x="602" y="108"/>
                    <a:pt x="581" y="110"/>
                  </a:cubicBezTo>
                  <a:cubicBezTo>
                    <a:pt x="508" y="110"/>
                    <a:pt x="363" y="267"/>
                    <a:pt x="218" y="376"/>
                  </a:cubicBezTo>
                  <a:cubicBezTo>
                    <a:pt x="109" y="509"/>
                    <a:pt x="0" y="629"/>
                    <a:pt x="37" y="642"/>
                  </a:cubicBezTo>
                  <a:cubicBezTo>
                    <a:pt x="42" y="644"/>
                    <a:pt x="47" y="646"/>
                    <a:pt x="53" y="646"/>
                  </a:cubicBezTo>
                  <a:cubicBezTo>
                    <a:pt x="122" y="646"/>
                    <a:pt x="265" y="466"/>
                    <a:pt x="387" y="388"/>
                  </a:cubicBezTo>
                  <a:cubicBezTo>
                    <a:pt x="424" y="344"/>
                    <a:pt x="473" y="322"/>
                    <a:pt x="525" y="322"/>
                  </a:cubicBezTo>
                  <a:cubicBezTo>
                    <a:pt x="559" y="322"/>
                    <a:pt x="595" y="332"/>
                    <a:pt x="629" y="351"/>
                  </a:cubicBezTo>
                  <a:cubicBezTo>
                    <a:pt x="665" y="376"/>
                    <a:pt x="653" y="424"/>
                    <a:pt x="605" y="448"/>
                  </a:cubicBezTo>
                  <a:cubicBezTo>
                    <a:pt x="569" y="472"/>
                    <a:pt x="484" y="484"/>
                    <a:pt x="472" y="509"/>
                  </a:cubicBezTo>
                  <a:cubicBezTo>
                    <a:pt x="472" y="528"/>
                    <a:pt x="472" y="564"/>
                    <a:pt x="542" y="564"/>
                  </a:cubicBezTo>
                  <a:cubicBezTo>
                    <a:pt x="559" y="564"/>
                    <a:pt x="579" y="562"/>
                    <a:pt x="605" y="557"/>
                  </a:cubicBezTo>
                  <a:cubicBezTo>
                    <a:pt x="702" y="545"/>
                    <a:pt x="786" y="509"/>
                    <a:pt x="871" y="448"/>
                  </a:cubicBezTo>
                  <a:cubicBezTo>
                    <a:pt x="919" y="412"/>
                    <a:pt x="980" y="388"/>
                    <a:pt x="1052" y="388"/>
                  </a:cubicBezTo>
                  <a:cubicBezTo>
                    <a:pt x="1149" y="388"/>
                    <a:pt x="1620" y="303"/>
                    <a:pt x="1620" y="303"/>
                  </a:cubicBezTo>
                  <a:lnTo>
                    <a:pt x="1499" y="1"/>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09;p77">
              <a:extLst>
                <a:ext uri="{FF2B5EF4-FFF2-40B4-BE49-F238E27FC236}">
                  <a16:creationId xmlns:a16="http://schemas.microsoft.com/office/drawing/2014/main" id="{DF15EA30-6DBD-4064-9F14-A4E0EC41AAB6}"/>
                </a:ext>
              </a:extLst>
            </p:cNvPr>
            <p:cNvSpPr/>
            <p:nvPr/>
          </p:nvSpPr>
          <p:spPr>
            <a:xfrm>
              <a:off x="1036701" y="2086806"/>
              <a:ext cx="198083" cy="73044"/>
            </a:xfrm>
            <a:custGeom>
              <a:avLst/>
              <a:gdLst/>
              <a:ahLst/>
              <a:cxnLst/>
              <a:rect l="l" t="t" r="r" b="b"/>
              <a:pathLst>
                <a:path w="2503" h="923" extrusionOk="0">
                  <a:moveTo>
                    <a:pt x="2503" y="1"/>
                  </a:moveTo>
                  <a:lnTo>
                    <a:pt x="2503" y="1"/>
                  </a:lnTo>
                  <a:cubicBezTo>
                    <a:pt x="2503" y="1"/>
                    <a:pt x="2382" y="25"/>
                    <a:pt x="2176" y="49"/>
                  </a:cubicBezTo>
                  <a:cubicBezTo>
                    <a:pt x="1439" y="182"/>
                    <a:pt x="714" y="351"/>
                    <a:pt x="1" y="557"/>
                  </a:cubicBezTo>
                  <a:lnTo>
                    <a:pt x="61" y="919"/>
                  </a:lnTo>
                  <a:cubicBezTo>
                    <a:pt x="61" y="919"/>
                    <a:pt x="303" y="922"/>
                    <a:pt x="658" y="922"/>
                  </a:cubicBezTo>
                  <a:cubicBezTo>
                    <a:pt x="1013" y="922"/>
                    <a:pt x="1481" y="919"/>
                    <a:pt x="1935" y="907"/>
                  </a:cubicBezTo>
                  <a:lnTo>
                    <a:pt x="2309" y="895"/>
                  </a:lnTo>
                  <a:lnTo>
                    <a:pt x="2394" y="895"/>
                  </a:lnTo>
                  <a:lnTo>
                    <a:pt x="2406" y="810"/>
                  </a:lnTo>
                  <a:lnTo>
                    <a:pt x="25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10;p77">
              <a:extLst>
                <a:ext uri="{FF2B5EF4-FFF2-40B4-BE49-F238E27FC236}">
                  <a16:creationId xmlns:a16="http://schemas.microsoft.com/office/drawing/2014/main" id="{AA8FC04B-6616-40CE-BF08-4DD33F02A7A9}"/>
                </a:ext>
              </a:extLst>
            </p:cNvPr>
            <p:cNvSpPr/>
            <p:nvPr/>
          </p:nvSpPr>
          <p:spPr>
            <a:xfrm>
              <a:off x="814789" y="1924408"/>
              <a:ext cx="99556" cy="236384"/>
            </a:xfrm>
            <a:custGeom>
              <a:avLst/>
              <a:gdLst/>
              <a:ahLst/>
              <a:cxnLst/>
              <a:rect l="l" t="t" r="r" b="b"/>
              <a:pathLst>
                <a:path w="1258" h="2987" extrusionOk="0">
                  <a:moveTo>
                    <a:pt x="160" y="0"/>
                  </a:moveTo>
                  <a:cubicBezTo>
                    <a:pt x="147" y="0"/>
                    <a:pt x="134" y="3"/>
                    <a:pt x="121" y="10"/>
                  </a:cubicBezTo>
                  <a:lnTo>
                    <a:pt x="73" y="22"/>
                  </a:lnTo>
                  <a:cubicBezTo>
                    <a:pt x="25" y="34"/>
                    <a:pt x="1" y="94"/>
                    <a:pt x="25" y="143"/>
                  </a:cubicBezTo>
                  <a:lnTo>
                    <a:pt x="1028" y="2923"/>
                  </a:lnTo>
                  <a:cubicBezTo>
                    <a:pt x="1038" y="2963"/>
                    <a:pt x="1081" y="2986"/>
                    <a:pt x="1123" y="2986"/>
                  </a:cubicBezTo>
                  <a:cubicBezTo>
                    <a:pt x="1132" y="2986"/>
                    <a:pt x="1140" y="2985"/>
                    <a:pt x="1149" y="2983"/>
                  </a:cubicBezTo>
                  <a:lnTo>
                    <a:pt x="1185" y="2959"/>
                  </a:lnTo>
                  <a:cubicBezTo>
                    <a:pt x="1233" y="2947"/>
                    <a:pt x="1258" y="2886"/>
                    <a:pt x="1245" y="2838"/>
                  </a:cubicBezTo>
                  <a:lnTo>
                    <a:pt x="242" y="58"/>
                  </a:lnTo>
                  <a:cubicBezTo>
                    <a:pt x="225" y="23"/>
                    <a:pt x="194" y="0"/>
                    <a:pt x="160" y="0"/>
                  </a:cubicBezTo>
                  <a:close/>
                </a:path>
              </a:pathLst>
            </a:custGeom>
            <a:solidFill>
              <a:srgbClr val="1C44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11;p77">
              <a:extLst>
                <a:ext uri="{FF2B5EF4-FFF2-40B4-BE49-F238E27FC236}">
                  <a16:creationId xmlns:a16="http://schemas.microsoft.com/office/drawing/2014/main" id="{F258542E-E229-488B-98D0-FF95B8656042}"/>
                </a:ext>
              </a:extLst>
            </p:cNvPr>
            <p:cNvSpPr/>
            <p:nvPr/>
          </p:nvSpPr>
          <p:spPr>
            <a:xfrm>
              <a:off x="907542" y="2175760"/>
              <a:ext cx="267012" cy="19231"/>
            </a:xfrm>
            <a:custGeom>
              <a:avLst/>
              <a:gdLst/>
              <a:ahLst/>
              <a:cxnLst/>
              <a:rect l="l" t="t" r="r" b="b"/>
              <a:pathLst>
                <a:path w="3374" h="243" extrusionOk="0">
                  <a:moveTo>
                    <a:pt x="110" y="1"/>
                  </a:moveTo>
                  <a:cubicBezTo>
                    <a:pt x="49" y="1"/>
                    <a:pt x="1" y="61"/>
                    <a:pt x="1" y="121"/>
                  </a:cubicBezTo>
                  <a:lnTo>
                    <a:pt x="1" y="134"/>
                  </a:lnTo>
                  <a:cubicBezTo>
                    <a:pt x="1" y="194"/>
                    <a:pt x="49" y="242"/>
                    <a:pt x="110" y="242"/>
                  </a:cubicBezTo>
                  <a:lnTo>
                    <a:pt x="3264" y="242"/>
                  </a:lnTo>
                  <a:cubicBezTo>
                    <a:pt x="3325" y="242"/>
                    <a:pt x="3373" y="194"/>
                    <a:pt x="3373" y="134"/>
                  </a:cubicBezTo>
                  <a:lnTo>
                    <a:pt x="3373" y="121"/>
                  </a:lnTo>
                  <a:cubicBezTo>
                    <a:pt x="3373" y="61"/>
                    <a:pt x="3325" y="1"/>
                    <a:pt x="3264" y="1"/>
                  </a:cubicBezTo>
                  <a:close/>
                </a:path>
              </a:pathLst>
            </a:custGeom>
            <a:solidFill>
              <a:srgbClr val="1C44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12;p77">
              <a:extLst>
                <a:ext uri="{FF2B5EF4-FFF2-40B4-BE49-F238E27FC236}">
                  <a16:creationId xmlns:a16="http://schemas.microsoft.com/office/drawing/2014/main" id="{0B13AE40-8F4F-4B2E-8446-54D3F1AD7EE4}"/>
                </a:ext>
              </a:extLst>
            </p:cNvPr>
            <p:cNvSpPr/>
            <p:nvPr/>
          </p:nvSpPr>
          <p:spPr>
            <a:xfrm>
              <a:off x="1189756" y="2086806"/>
              <a:ext cx="45029" cy="72808"/>
            </a:xfrm>
            <a:custGeom>
              <a:avLst/>
              <a:gdLst/>
              <a:ahLst/>
              <a:cxnLst/>
              <a:rect l="l" t="t" r="r" b="b"/>
              <a:pathLst>
                <a:path w="569" h="920" extrusionOk="0">
                  <a:moveTo>
                    <a:pt x="569" y="1"/>
                  </a:moveTo>
                  <a:cubicBezTo>
                    <a:pt x="569" y="1"/>
                    <a:pt x="448" y="25"/>
                    <a:pt x="242" y="61"/>
                  </a:cubicBezTo>
                  <a:cubicBezTo>
                    <a:pt x="146" y="339"/>
                    <a:pt x="61" y="629"/>
                    <a:pt x="1" y="919"/>
                  </a:cubicBezTo>
                  <a:lnTo>
                    <a:pt x="375" y="895"/>
                  </a:lnTo>
                  <a:lnTo>
                    <a:pt x="472" y="810"/>
                  </a:lnTo>
                  <a:lnTo>
                    <a:pt x="569" y="1"/>
                  </a:lnTo>
                  <a:close/>
                </a:path>
              </a:pathLst>
            </a:custGeom>
            <a:solidFill>
              <a:srgbClr val="F29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13;p77">
              <a:extLst>
                <a:ext uri="{FF2B5EF4-FFF2-40B4-BE49-F238E27FC236}">
                  <a16:creationId xmlns:a16="http://schemas.microsoft.com/office/drawing/2014/main" id="{99D5F147-F1EC-48AC-AA25-F14EB831F673}"/>
                </a:ext>
              </a:extLst>
            </p:cNvPr>
            <p:cNvSpPr/>
            <p:nvPr/>
          </p:nvSpPr>
          <p:spPr>
            <a:xfrm>
              <a:off x="1174483" y="1879221"/>
              <a:ext cx="286084" cy="581902"/>
            </a:xfrm>
            <a:custGeom>
              <a:avLst/>
              <a:gdLst/>
              <a:ahLst/>
              <a:cxnLst/>
              <a:rect l="l" t="t" r="r" b="b"/>
              <a:pathLst>
                <a:path w="3615" h="7353" extrusionOk="0">
                  <a:moveTo>
                    <a:pt x="2454" y="1"/>
                  </a:moveTo>
                  <a:cubicBezTo>
                    <a:pt x="2454" y="1"/>
                    <a:pt x="1632" y="206"/>
                    <a:pt x="1342" y="641"/>
                  </a:cubicBezTo>
                  <a:cubicBezTo>
                    <a:pt x="762" y="1512"/>
                    <a:pt x="447" y="2781"/>
                    <a:pt x="266" y="3965"/>
                  </a:cubicBezTo>
                  <a:cubicBezTo>
                    <a:pt x="230" y="4255"/>
                    <a:pt x="194" y="4545"/>
                    <a:pt x="169" y="4823"/>
                  </a:cubicBezTo>
                  <a:cubicBezTo>
                    <a:pt x="36" y="6117"/>
                    <a:pt x="49" y="7156"/>
                    <a:pt x="0" y="7241"/>
                  </a:cubicBezTo>
                  <a:cubicBezTo>
                    <a:pt x="0" y="7241"/>
                    <a:pt x="106" y="7352"/>
                    <a:pt x="496" y="7352"/>
                  </a:cubicBezTo>
                  <a:cubicBezTo>
                    <a:pt x="708" y="7352"/>
                    <a:pt x="1005" y="7319"/>
                    <a:pt x="1414" y="7217"/>
                  </a:cubicBezTo>
                  <a:cubicBezTo>
                    <a:pt x="2283" y="7011"/>
                    <a:pt x="2846" y="6851"/>
                    <a:pt x="3247" y="6851"/>
                  </a:cubicBezTo>
                  <a:cubicBezTo>
                    <a:pt x="3387" y="6851"/>
                    <a:pt x="3508" y="6871"/>
                    <a:pt x="3614" y="6914"/>
                  </a:cubicBezTo>
                  <a:cubicBezTo>
                    <a:pt x="3614" y="6914"/>
                    <a:pt x="3155" y="5283"/>
                    <a:pt x="3119" y="4715"/>
                  </a:cubicBezTo>
                  <a:cubicBezTo>
                    <a:pt x="3082" y="4146"/>
                    <a:pt x="3348" y="3167"/>
                    <a:pt x="3348" y="2188"/>
                  </a:cubicBezTo>
                  <a:cubicBezTo>
                    <a:pt x="3348" y="1209"/>
                    <a:pt x="2913" y="545"/>
                    <a:pt x="2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614;p77">
              <a:extLst>
                <a:ext uri="{FF2B5EF4-FFF2-40B4-BE49-F238E27FC236}">
                  <a16:creationId xmlns:a16="http://schemas.microsoft.com/office/drawing/2014/main" id="{7ADA4821-08E1-46AC-B524-D0D376D4A880}"/>
                </a:ext>
              </a:extLst>
            </p:cNvPr>
            <p:cNvSpPr/>
            <p:nvPr/>
          </p:nvSpPr>
          <p:spPr>
            <a:xfrm>
              <a:off x="1187859" y="1960973"/>
              <a:ext cx="181779" cy="301990"/>
            </a:xfrm>
            <a:custGeom>
              <a:avLst/>
              <a:gdLst/>
              <a:ahLst/>
              <a:cxnLst/>
              <a:rect l="l" t="t" r="r" b="b"/>
              <a:pathLst>
                <a:path w="2297" h="3816" extrusionOk="0">
                  <a:moveTo>
                    <a:pt x="1977" y="1"/>
                  </a:moveTo>
                  <a:cubicBezTo>
                    <a:pt x="1844" y="1"/>
                    <a:pt x="1717" y="68"/>
                    <a:pt x="1717" y="68"/>
                  </a:cubicBezTo>
                  <a:cubicBezTo>
                    <a:pt x="1717" y="68"/>
                    <a:pt x="1354" y="116"/>
                    <a:pt x="1004" y="1204"/>
                  </a:cubicBezTo>
                  <a:cubicBezTo>
                    <a:pt x="798" y="1820"/>
                    <a:pt x="677" y="2292"/>
                    <a:pt x="593" y="2582"/>
                  </a:cubicBezTo>
                  <a:cubicBezTo>
                    <a:pt x="544" y="2787"/>
                    <a:pt x="351" y="2932"/>
                    <a:pt x="145" y="2944"/>
                  </a:cubicBezTo>
                  <a:lnTo>
                    <a:pt x="97" y="2944"/>
                  </a:lnTo>
                  <a:cubicBezTo>
                    <a:pt x="61" y="3234"/>
                    <a:pt x="25" y="3524"/>
                    <a:pt x="0" y="3802"/>
                  </a:cubicBezTo>
                  <a:cubicBezTo>
                    <a:pt x="125" y="3812"/>
                    <a:pt x="251" y="3816"/>
                    <a:pt x="379" y="3816"/>
                  </a:cubicBezTo>
                  <a:cubicBezTo>
                    <a:pt x="585" y="3816"/>
                    <a:pt x="794" y="3805"/>
                    <a:pt x="1004" y="3790"/>
                  </a:cubicBezTo>
                  <a:cubicBezTo>
                    <a:pt x="1680" y="3706"/>
                    <a:pt x="2297" y="950"/>
                    <a:pt x="2273" y="370"/>
                  </a:cubicBezTo>
                  <a:cubicBezTo>
                    <a:pt x="2260" y="73"/>
                    <a:pt x="2116" y="1"/>
                    <a:pt x="1977" y="1"/>
                  </a:cubicBezTo>
                  <a:close/>
                </a:path>
              </a:pathLst>
            </a:custGeom>
            <a:solidFill>
              <a:srgbClr val="F29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15;p77">
              <a:extLst>
                <a:ext uri="{FF2B5EF4-FFF2-40B4-BE49-F238E27FC236}">
                  <a16:creationId xmlns:a16="http://schemas.microsoft.com/office/drawing/2014/main" id="{AFF4EA35-151E-4E4F-9DF8-0E987FBEE2EC}"/>
                </a:ext>
              </a:extLst>
            </p:cNvPr>
            <p:cNvSpPr/>
            <p:nvPr/>
          </p:nvSpPr>
          <p:spPr>
            <a:xfrm>
              <a:off x="1373442" y="2451246"/>
              <a:ext cx="66079" cy="99556"/>
            </a:xfrm>
            <a:custGeom>
              <a:avLst/>
              <a:gdLst/>
              <a:ahLst/>
              <a:cxnLst/>
              <a:rect l="l" t="t" r="r" b="b"/>
              <a:pathLst>
                <a:path w="835" h="1258" extrusionOk="0">
                  <a:moveTo>
                    <a:pt x="592" y="1"/>
                  </a:moveTo>
                  <a:lnTo>
                    <a:pt x="73" y="242"/>
                  </a:lnTo>
                  <a:cubicBezTo>
                    <a:pt x="37" y="412"/>
                    <a:pt x="12" y="569"/>
                    <a:pt x="0" y="738"/>
                  </a:cubicBezTo>
                  <a:cubicBezTo>
                    <a:pt x="12" y="762"/>
                    <a:pt x="206" y="1258"/>
                    <a:pt x="206" y="1258"/>
                  </a:cubicBezTo>
                  <a:cubicBezTo>
                    <a:pt x="206" y="1258"/>
                    <a:pt x="605" y="1113"/>
                    <a:pt x="834" y="436"/>
                  </a:cubicBezTo>
                  <a:lnTo>
                    <a:pt x="5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16;p77">
              <a:extLst>
                <a:ext uri="{FF2B5EF4-FFF2-40B4-BE49-F238E27FC236}">
                  <a16:creationId xmlns:a16="http://schemas.microsoft.com/office/drawing/2014/main" id="{A0544DF2-D58D-4C00-AEED-9CF3B5FAB543}"/>
                </a:ext>
              </a:extLst>
            </p:cNvPr>
            <p:cNvSpPr/>
            <p:nvPr/>
          </p:nvSpPr>
          <p:spPr>
            <a:xfrm>
              <a:off x="894801" y="2173069"/>
              <a:ext cx="128440" cy="44634"/>
            </a:xfrm>
            <a:custGeom>
              <a:avLst/>
              <a:gdLst/>
              <a:ahLst/>
              <a:cxnLst/>
              <a:rect l="l" t="t" r="r" b="b"/>
              <a:pathLst>
                <a:path w="1623" h="564" extrusionOk="0">
                  <a:moveTo>
                    <a:pt x="28" y="1"/>
                  </a:moveTo>
                  <a:cubicBezTo>
                    <a:pt x="9" y="1"/>
                    <a:pt x="0" y="15"/>
                    <a:pt x="5" y="47"/>
                  </a:cubicBezTo>
                  <a:cubicBezTo>
                    <a:pt x="65" y="216"/>
                    <a:pt x="198" y="373"/>
                    <a:pt x="367" y="446"/>
                  </a:cubicBezTo>
                  <a:cubicBezTo>
                    <a:pt x="488" y="494"/>
                    <a:pt x="621" y="530"/>
                    <a:pt x="766" y="554"/>
                  </a:cubicBezTo>
                  <a:cubicBezTo>
                    <a:pt x="790" y="560"/>
                    <a:pt x="815" y="563"/>
                    <a:pt x="839" y="563"/>
                  </a:cubicBezTo>
                  <a:cubicBezTo>
                    <a:pt x="863" y="563"/>
                    <a:pt x="887" y="560"/>
                    <a:pt x="911" y="554"/>
                  </a:cubicBezTo>
                  <a:cubicBezTo>
                    <a:pt x="1020" y="530"/>
                    <a:pt x="1141" y="518"/>
                    <a:pt x="1250" y="518"/>
                  </a:cubicBezTo>
                  <a:lnTo>
                    <a:pt x="1419" y="518"/>
                  </a:lnTo>
                  <a:cubicBezTo>
                    <a:pt x="1444" y="519"/>
                    <a:pt x="1464" y="520"/>
                    <a:pt x="1481" y="520"/>
                  </a:cubicBezTo>
                  <a:cubicBezTo>
                    <a:pt x="1623" y="520"/>
                    <a:pt x="1516" y="478"/>
                    <a:pt x="1419" y="446"/>
                  </a:cubicBezTo>
                  <a:lnTo>
                    <a:pt x="1383" y="155"/>
                  </a:lnTo>
                  <a:cubicBezTo>
                    <a:pt x="1250" y="180"/>
                    <a:pt x="1117" y="180"/>
                    <a:pt x="996" y="180"/>
                  </a:cubicBezTo>
                  <a:cubicBezTo>
                    <a:pt x="863" y="168"/>
                    <a:pt x="718" y="95"/>
                    <a:pt x="537" y="59"/>
                  </a:cubicBezTo>
                  <a:cubicBezTo>
                    <a:pt x="506" y="53"/>
                    <a:pt x="479" y="50"/>
                    <a:pt x="456" y="50"/>
                  </a:cubicBezTo>
                  <a:cubicBezTo>
                    <a:pt x="345" y="50"/>
                    <a:pt x="323" y="113"/>
                    <a:pt x="343" y="143"/>
                  </a:cubicBezTo>
                  <a:cubicBezTo>
                    <a:pt x="380" y="192"/>
                    <a:pt x="585" y="216"/>
                    <a:pt x="585" y="216"/>
                  </a:cubicBezTo>
                  <a:cubicBezTo>
                    <a:pt x="585" y="216"/>
                    <a:pt x="609" y="252"/>
                    <a:pt x="500" y="252"/>
                  </a:cubicBezTo>
                  <a:lnTo>
                    <a:pt x="392" y="252"/>
                  </a:lnTo>
                  <a:cubicBezTo>
                    <a:pt x="343" y="228"/>
                    <a:pt x="295" y="216"/>
                    <a:pt x="259" y="180"/>
                  </a:cubicBezTo>
                  <a:lnTo>
                    <a:pt x="186" y="119"/>
                  </a:lnTo>
                  <a:cubicBezTo>
                    <a:pt x="118" y="43"/>
                    <a:pt x="59" y="1"/>
                    <a:pt x="28" y="1"/>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617;p77">
              <a:extLst>
                <a:ext uri="{FF2B5EF4-FFF2-40B4-BE49-F238E27FC236}">
                  <a16:creationId xmlns:a16="http://schemas.microsoft.com/office/drawing/2014/main" id="{F417AB0C-A62B-4360-9532-A6DF2CAE01B6}"/>
                </a:ext>
              </a:extLst>
            </p:cNvPr>
            <p:cNvSpPr/>
            <p:nvPr/>
          </p:nvSpPr>
          <p:spPr>
            <a:xfrm>
              <a:off x="989849" y="1946806"/>
              <a:ext cx="379782" cy="297955"/>
            </a:xfrm>
            <a:custGeom>
              <a:avLst/>
              <a:gdLst/>
              <a:ahLst/>
              <a:cxnLst/>
              <a:rect l="l" t="t" r="r" b="b"/>
              <a:pathLst>
                <a:path w="4799" h="3765" extrusionOk="0">
                  <a:moveTo>
                    <a:pt x="4367" y="0"/>
                  </a:moveTo>
                  <a:cubicBezTo>
                    <a:pt x="4253" y="0"/>
                    <a:pt x="4158" y="29"/>
                    <a:pt x="4158" y="29"/>
                  </a:cubicBezTo>
                  <a:cubicBezTo>
                    <a:pt x="4158" y="29"/>
                    <a:pt x="3796" y="65"/>
                    <a:pt x="3445" y="1165"/>
                  </a:cubicBezTo>
                  <a:cubicBezTo>
                    <a:pt x="3252" y="1770"/>
                    <a:pt x="3119" y="2241"/>
                    <a:pt x="3046" y="2531"/>
                  </a:cubicBezTo>
                  <a:cubicBezTo>
                    <a:pt x="2986" y="2736"/>
                    <a:pt x="2805" y="2894"/>
                    <a:pt x="2587" y="2894"/>
                  </a:cubicBezTo>
                  <a:lnTo>
                    <a:pt x="25" y="2966"/>
                  </a:lnTo>
                  <a:lnTo>
                    <a:pt x="0" y="3474"/>
                  </a:lnTo>
                  <a:cubicBezTo>
                    <a:pt x="0" y="3474"/>
                    <a:pt x="1004" y="3583"/>
                    <a:pt x="1705" y="3679"/>
                  </a:cubicBezTo>
                  <a:cubicBezTo>
                    <a:pt x="2078" y="3735"/>
                    <a:pt x="2461" y="3764"/>
                    <a:pt x="2845" y="3764"/>
                  </a:cubicBezTo>
                  <a:cubicBezTo>
                    <a:pt x="3046" y="3764"/>
                    <a:pt x="3246" y="3756"/>
                    <a:pt x="3445" y="3740"/>
                  </a:cubicBezTo>
                  <a:cubicBezTo>
                    <a:pt x="4122" y="3655"/>
                    <a:pt x="4799" y="645"/>
                    <a:pt x="4763" y="343"/>
                  </a:cubicBezTo>
                  <a:cubicBezTo>
                    <a:pt x="4734" y="59"/>
                    <a:pt x="4530" y="0"/>
                    <a:pt x="43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618;p77">
              <a:extLst>
                <a:ext uri="{FF2B5EF4-FFF2-40B4-BE49-F238E27FC236}">
                  <a16:creationId xmlns:a16="http://schemas.microsoft.com/office/drawing/2014/main" id="{BECB73B0-C9BF-4606-971A-8085A1411764}"/>
                </a:ext>
              </a:extLst>
            </p:cNvPr>
            <p:cNvSpPr/>
            <p:nvPr/>
          </p:nvSpPr>
          <p:spPr>
            <a:xfrm>
              <a:off x="1180181" y="1678282"/>
              <a:ext cx="194284" cy="204651"/>
            </a:xfrm>
            <a:custGeom>
              <a:avLst/>
              <a:gdLst/>
              <a:ahLst/>
              <a:cxnLst/>
              <a:rect l="l" t="t" r="r" b="b"/>
              <a:pathLst>
                <a:path w="2455" h="2586" extrusionOk="0">
                  <a:moveTo>
                    <a:pt x="1735" y="1"/>
                  </a:moveTo>
                  <a:cubicBezTo>
                    <a:pt x="1641" y="1"/>
                    <a:pt x="640" y="183"/>
                    <a:pt x="605" y="195"/>
                  </a:cubicBezTo>
                  <a:cubicBezTo>
                    <a:pt x="412" y="400"/>
                    <a:pt x="230" y="606"/>
                    <a:pt x="61" y="835"/>
                  </a:cubicBezTo>
                  <a:cubicBezTo>
                    <a:pt x="61" y="835"/>
                    <a:pt x="1" y="968"/>
                    <a:pt x="146" y="1186"/>
                  </a:cubicBezTo>
                  <a:cubicBezTo>
                    <a:pt x="158" y="1210"/>
                    <a:pt x="218" y="1246"/>
                    <a:pt x="218" y="1271"/>
                  </a:cubicBezTo>
                  <a:cubicBezTo>
                    <a:pt x="242" y="1355"/>
                    <a:pt x="242" y="1452"/>
                    <a:pt x="218" y="1536"/>
                  </a:cubicBezTo>
                  <a:cubicBezTo>
                    <a:pt x="315" y="1911"/>
                    <a:pt x="484" y="2262"/>
                    <a:pt x="738" y="2552"/>
                  </a:cubicBezTo>
                  <a:cubicBezTo>
                    <a:pt x="792" y="2575"/>
                    <a:pt x="858" y="2586"/>
                    <a:pt x="930" y="2586"/>
                  </a:cubicBezTo>
                  <a:cubicBezTo>
                    <a:pt x="1196" y="2586"/>
                    <a:pt x="1564" y="2445"/>
                    <a:pt x="1886" y="2274"/>
                  </a:cubicBezTo>
                  <a:cubicBezTo>
                    <a:pt x="1971" y="2274"/>
                    <a:pt x="2454" y="2020"/>
                    <a:pt x="2382" y="1343"/>
                  </a:cubicBezTo>
                  <a:cubicBezTo>
                    <a:pt x="2309" y="835"/>
                    <a:pt x="2080" y="376"/>
                    <a:pt x="1741" y="1"/>
                  </a:cubicBezTo>
                  <a:cubicBezTo>
                    <a:pt x="1740" y="1"/>
                    <a:pt x="1738" y="1"/>
                    <a:pt x="1735" y="1"/>
                  </a:cubicBezTo>
                  <a:close/>
                </a:path>
              </a:pathLst>
            </a:custGeom>
            <a:solidFill>
              <a:srgbClr val="FFD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619;p77">
              <a:extLst>
                <a:ext uri="{FF2B5EF4-FFF2-40B4-BE49-F238E27FC236}">
                  <a16:creationId xmlns:a16="http://schemas.microsoft.com/office/drawing/2014/main" id="{ED31FB14-4D81-486B-90EF-E91E50182B1E}"/>
                </a:ext>
              </a:extLst>
            </p:cNvPr>
            <p:cNvSpPr/>
            <p:nvPr/>
          </p:nvSpPr>
          <p:spPr>
            <a:xfrm>
              <a:off x="1113230" y="1608323"/>
              <a:ext cx="284185" cy="225147"/>
            </a:xfrm>
            <a:custGeom>
              <a:avLst/>
              <a:gdLst/>
              <a:ahLst/>
              <a:cxnLst/>
              <a:rect l="l" t="t" r="r" b="b"/>
              <a:pathLst>
                <a:path w="3591" h="2845" extrusionOk="0">
                  <a:moveTo>
                    <a:pt x="2076" y="1"/>
                  </a:moveTo>
                  <a:cubicBezTo>
                    <a:pt x="1603" y="1"/>
                    <a:pt x="1134" y="396"/>
                    <a:pt x="992" y="462"/>
                  </a:cubicBezTo>
                  <a:cubicBezTo>
                    <a:pt x="667" y="620"/>
                    <a:pt x="325" y="705"/>
                    <a:pt x="119" y="705"/>
                  </a:cubicBezTo>
                  <a:cubicBezTo>
                    <a:pt x="72" y="705"/>
                    <a:pt x="32" y="701"/>
                    <a:pt x="1" y="692"/>
                  </a:cubicBezTo>
                  <a:lnTo>
                    <a:pt x="1" y="692"/>
                  </a:lnTo>
                  <a:cubicBezTo>
                    <a:pt x="65" y="1514"/>
                    <a:pt x="455" y="1749"/>
                    <a:pt x="864" y="1749"/>
                  </a:cubicBezTo>
                  <a:cubicBezTo>
                    <a:pt x="1297" y="1749"/>
                    <a:pt x="1750" y="1487"/>
                    <a:pt x="1862" y="1381"/>
                  </a:cubicBezTo>
                  <a:cubicBezTo>
                    <a:pt x="1958" y="1295"/>
                    <a:pt x="2023" y="1247"/>
                    <a:pt x="2066" y="1247"/>
                  </a:cubicBezTo>
                  <a:cubicBezTo>
                    <a:pt x="2126" y="1247"/>
                    <a:pt x="2145" y="1339"/>
                    <a:pt x="2152" y="1550"/>
                  </a:cubicBezTo>
                  <a:cubicBezTo>
                    <a:pt x="2128" y="1744"/>
                    <a:pt x="2249" y="1925"/>
                    <a:pt x="2442" y="1973"/>
                  </a:cubicBezTo>
                  <a:cubicBezTo>
                    <a:pt x="2260" y="1781"/>
                    <a:pt x="2434" y="1504"/>
                    <a:pt x="2658" y="1504"/>
                  </a:cubicBezTo>
                  <a:cubicBezTo>
                    <a:pt x="2702" y="1504"/>
                    <a:pt x="2747" y="1514"/>
                    <a:pt x="2793" y="1538"/>
                  </a:cubicBezTo>
                  <a:cubicBezTo>
                    <a:pt x="3240" y="1949"/>
                    <a:pt x="2817" y="2263"/>
                    <a:pt x="2841" y="2420"/>
                  </a:cubicBezTo>
                  <a:cubicBezTo>
                    <a:pt x="2883" y="2690"/>
                    <a:pt x="2942" y="2844"/>
                    <a:pt x="3057" y="2844"/>
                  </a:cubicBezTo>
                  <a:cubicBezTo>
                    <a:pt x="3076" y="2844"/>
                    <a:pt x="3097" y="2840"/>
                    <a:pt x="3119" y="2831"/>
                  </a:cubicBezTo>
                  <a:cubicBezTo>
                    <a:pt x="3349" y="2735"/>
                    <a:pt x="3590" y="1816"/>
                    <a:pt x="3482" y="1163"/>
                  </a:cubicBezTo>
                  <a:cubicBezTo>
                    <a:pt x="3383" y="571"/>
                    <a:pt x="3045" y="297"/>
                    <a:pt x="2766" y="297"/>
                  </a:cubicBezTo>
                  <a:cubicBezTo>
                    <a:pt x="2738" y="297"/>
                    <a:pt x="2711" y="300"/>
                    <a:pt x="2684" y="305"/>
                  </a:cubicBezTo>
                  <a:cubicBezTo>
                    <a:pt x="2500" y="80"/>
                    <a:pt x="2288" y="1"/>
                    <a:pt x="20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620;p77">
              <a:extLst>
                <a:ext uri="{FF2B5EF4-FFF2-40B4-BE49-F238E27FC236}">
                  <a16:creationId xmlns:a16="http://schemas.microsoft.com/office/drawing/2014/main" id="{3B3008FF-0EB9-479E-8FF3-280D44F4734D}"/>
                </a:ext>
              </a:extLst>
            </p:cNvPr>
            <p:cNvSpPr/>
            <p:nvPr/>
          </p:nvSpPr>
          <p:spPr>
            <a:xfrm>
              <a:off x="1276575" y="1822792"/>
              <a:ext cx="94016" cy="88082"/>
            </a:xfrm>
            <a:custGeom>
              <a:avLst/>
              <a:gdLst/>
              <a:ahLst/>
              <a:cxnLst/>
              <a:rect l="l" t="t" r="r" b="b"/>
              <a:pathLst>
                <a:path w="1188" h="1113" extrusionOk="0">
                  <a:moveTo>
                    <a:pt x="370" y="0"/>
                  </a:moveTo>
                  <a:cubicBezTo>
                    <a:pt x="153" y="0"/>
                    <a:pt x="1" y="70"/>
                    <a:pt x="136" y="315"/>
                  </a:cubicBezTo>
                  <a:cubicBezTo>
                    <a:pt x="451" y="895"/>
                    <a:pt x="306" y="1113"/>
                    <a:pt x="306" y="1113"/>
                  </a:cubicBezTo>
                  <a:cubicBezTo>
                    <a:pt x="306" y="1113"/>
                    <a:pt x="910" y="1064"/>
                    <a:pt x="1188" y="738"/>
                  </a:cubicBezTo>
                  <a:cubicBezTo>
                    <a:pt x="1007" y="593"/>
                    <a:pt x="1055" y="121"/>
                    <a:pt x="1055" y="121"/>
                  </a:cubicBezTo>
                  <a:cubicBezTo>
                    <a:pt x="1055" y="121"/>
                    <a:pt x="656" y="0"/>
                    <a:pt x="370" y="0"/>
                  </a:cubicBezTo>
                  <a:close/>
                </a:path>
              </a:pathLst>
            </a:custGeom>
            <a:solidFill>
              <a:srgbClr val="FFD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621;p77">
              <a:extLst>
                <a:ext uri="{FF2B5EF4-FFF2-40B4-BE49-F238E27FC236}">
                  <a16:creationId xmlns:a16="http://schemas.microsoft.com/office/drawing/2014/main" id="{98B83EC9-278C-457B-BE3C-BFB0FE307BFE}"/>
                </a:ext>
              </a:extLst>
            </p:cNvPr>
            <p:cNvSpPr/>
            <p:nvPr/>
          </p:nvSpPr>
          <p:spPr>
            <a:xfrm>
              <a:off x="1294064" y="1868694"/>
              <a:ext cx="80404" cy="47957"/>
            </a:xfrm>
            <a:custGeom>
              <a:avLst/>
              <a:gdLst/>
              <a:ahLst/>
              <a:cxnLst/>
              <a:rect l="l" t="t" r="r" b="b"/>
              <a:pathLst>
                <a:path w="1016" h="606" extrusionOk="0">
                  <a:moveTo>
                    <a:pt x="870" y="1"/>
                  </a:moveTo>
                  <a:cubicBezTo>
                    <a:pt x="592" y="61"/>
                    <a:pt x="0" y="267"/>
                    <a:pt x="0" y="267"/>
                  </a:cubicBezTo>
                  <a:cubicBezTo>
                    <a:pt x="0" y="375"/>
                    <a:pt x="0" y="484"/>
                    <a:pt x="0" y="605"/>
                  </a:cubicBezTo>
                  <a:cubicBezTo>
                    <a:pt x="351" y="520"/>
                    <a:pt x="701" y="400"/>
                    <a:pt x="1015" y="230"/>
                  </a:cubicBezTo>
                  <a:cubicBezTo>
                    <a:pt x="991" y="146"/>
                    <a:pt x="943" y="61"/>
                    <a:pt x="870" y="1"/>
                  </a:cubicBezTo>
                  <a:close/>
                </a:path>
              </a:pathLst>
            </a:custGeom>
            <a:solidFill>
              <a:srgbClr val="F9B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622;p77">
              <a:extLst>
                <a:ext uri="{FF2B5EF4-FFF2-40B4-BE49-F238E27FC236}">
                  <a16:creationId xmlns:a16="http://schemas.microsoft.com/office/drawing/2014/main" id="{F82841DA-A9CA-4B8E-9E59-7B080FD885A6}"/>
                </a:ext>
              </a:extLst>
            </p:cNvPr>
            <p:cNvSpPr/>
            <p:nvPr/>
          </p:nvSpPr>
          <p:spPr>
            <a:xfrm>
              <a:off x="1191656" y="1792167"/>
              <a:ext cx="26906" cy="47483"/>
            </a:xfrm>
            <a:custGeom>
              <a:avLst/>
              <a:gdLst/>
              <a:ahLst/>
              <a:cxnLst/>
              <a:rect l="l" t="t" r="r" b="b"/>
              <a:pathLst>
                <a:path w="340" h="600" extrusionOk="0">
                  <a:moveTo>
                    <a:pt x="97" y="1"/>
                  </a:moveTo>
                  <a:cubicBezTo>
                    <a:pt x="97" y="1"/>
                    <a:pt x="1" y="436"/>
                    <a:pt x="37" y="545"/>
                  </a:cubicBezTo>
                  <a:cubicBezTo>
                    <a:pt x="53" y="588"/>
                    <a:pt x="115" y="600"/>
                    <a:pt x="178" y="600"/>
                  </a:cubicBezTo>
                  <a:cubicBezTo>
                    <a:pt x="257" y="600"/>
                    <a:pt x="339" y="581"/>
                    <a:pt x="339" y="581"/>
                  </a:cubicBezTo>
                  <a:lnTo>
                    <a:pt x="97" y="1"/>
                  </a:lnTo>
                  <a:close/>
                </a:path>
              </a:pathLst>
            </a:custGeom>
            <a:solidFill>
              <a:srgbClr val="FFD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665;p77">
              <a:extLst>
                <a:ext uri="{FF2B5EF4-FFF2-40B4-BE49-F238E27FC236}">
                  <a16:creationId xmlns:a16="http://schemas.microsoft.com/office/drawing/2014/main" id="{175C149C-C637-4CFC-8F62-182C764A1177}"/>
                </a:ext>
              </a:extLst>
            </p:cNvPr>
            <p:cNvSpPr/>
            <p:nvPr/>
          </p:nvSpPr>
          <p:spPr>
            <a:xfrm>
              <a:off x="1792412" y="3311188"/>
              <a:ext cx="392207" cy="41230"/>
            </a:xfrm>
            <a:custGeom>
              <a:avLst/>
              <a:gdLst/>
              <a:ahLst/>
              <a:cxnLst/>
              <a:rect l="l" t="t" r="r" b="b"/>
              <a:pathLst>
                <a:path w="4956" h="521" extrusionOk="0">
                  <a:moveTo>
                    <a:pt x="1318" y="1"/>
                  </a:moveTo>
                  <a:cubicBezTo>
                    <a:pt x="532" y="49"/>
                    <a:pt x="0" y="146"/>
                    <a:pt x="0" y="242"/>
                  </a:cubicBezTo>
                  <a:cubicBezTo>
                    <a:pt x="0" y="400"/>
                    <a:pt x="1112" y="520"/>
                    <a:pt x="2478" y="520"/>
                  </a:cubicBezTo>
                  <a:cubicBezTo>
                    <a:pt x="3856" y="520"/>
                    <a:pt x="4956" y="400"/>
                    <a:pt x="4956" y="242"/>
                  </a:cubicBezTo>
                  <a:cubicBezTo>
                    <a:pt x="4956" y="134"/>
                    <a:pt x="4364" y="37"/>
                    <a:pt x="3493" y="1"/>
                  </a:cubicBezTo>
                  <a:lnTo>
                    <a:pt x="3457" y="158"/>
                  </a:lnTo>
                  <a:cubicBezTo>
                    <a:pt x="3433" y="218"/>
                    <a:pt x="3385" y="255"/>
                    <a:pt x="3312" y="267"/>
                  </a:cubicBezTo>
                  <a:lnTo>
                    <a:pt x="1487" y="267"/>
                  </a:lnTo>
                  <a:cubicBezTo>
                    <a:pt x="1427" y="255"/>
                    <a:pt x="1366" y="218"/>
                    <a:pt x="1354" y="158"/>
                  </a:cubicBezTo>
                  <a:lnTo>
                    <a:pt x="1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666;p77">
              <a:extLst>
                <a:ext uri="{FF2B5EF4-FFF2-40B4-BE49-F238E27FC236}">
                  <a16:creationId xmlns:a16="http://schemas.microsoft.com/office/drawing/2014/main" id="{9A1A803D-897C-4612-8CDF-D0BDCDA3C554}"/>
                </a:ext>
              </a:extLst>
            </p:cNvPr>
            <p:cNvSpPr/>
            <p:nvPr/>
          </p:nvSpPr>
          <p:spPr>
            <a:xfrm>
              <a:off x="1653680" y="2891110"/>
              <a:ext cx="294710" cy="179090"/>
            </a:xfrm>
            <a:custGeom>
              <a:avLst/>
              <a:gdLst/>
              <a:ahLst/>
              <a:cxnLst/>
              <a:rect l="l" t="t" r="r" b="b"/>
              <a:pathLst>
                <a:path w="3724" h="2263" extrusionOk="0">
                  <a:moveTo>
                    <a:pt x="979" y="1"/>
                  </a:moveTo>
                  <a:cubicBezTo>
                    <a:pt x="105" y="1"/>
                    <a:pt x="1" y="1018"/>
                    <a:pt x="1" y="1018"/>
                  </a:cubicBezTo>
                  <a:cubicBezTo>
                    <a:pt x="1" y="1018"/>
                    <a:pt x="409" y="769"/>
                    <a:pt x="1053" y="769"/>
                  </a:cubicBezTo>
                  <a:cubicBezTo>
                    <a:pt x="1328" y="769"/>
                    <a:pt x="1647" y="815"/>
                    <a:pt x="1995" y="945"/>
                  </a:cubicBezTo>
                  <a:cubicBezTo>
                    <a:pt x="3155" y="1380"/>
                    <a:pt x="3240" y="2263"/>
                    <a:pt x="3240" y="2263"/>
                  </a:cubicBezTo>
                  <a:lnTo>
                    <a:pt x="3651" y="2251"/>
                  </a:lnTo>
                  <a:cubicBezTo>
                    <a:pt x="3675" y="2178"/>
                    <a:pt x="3675" y="2118"/>
                    <a:pt x="3687" y="2057"/>
                  </a:cubicBezTo>
                  <a:cubicBezTo>
                    <a:pt x="3723" y="1513"/>
                    <a:pt x="3385" y="1465"/>
                    <a:pt x="3385" y="1465"/>
                  </a:cubicBezTo>
                  <a:cubicBezTo>
                    <a:pt x="3385" y="1465"/>
                    <a:pt x="3445" y="824"/>
                    <a:pt x="3083" y="510"/>
                  </a:cubicBezTo>
                  <a:cubicBezTo>
                    <a:pt x="2965" y="405"/>
                    <a:pt x="2841" y="367"/>
                    <a:pt x="2724" y="367"/>
                  </a:cubicBezTo>
                  <a:cubicBezTo>
                    <a:pt x="2410" y="367"/>
                    <a:pt x="2140" y="643"/>
                    <a:pt x="2140" y="643"/>
                  </a:cubicBezTo>
                  <a:cubicBezTo>
                    <a:pt x="2140" y="643"/>
                    <a:pt x="1959" y="51"/>
                    <a:pt x="1040" y="3"/>
                  </a:cubicBezTo>
                  <a:cubicBezTo>
                    <a:pt x="1019" y="1"/>
                    <a:pt x="999" y="1"/>
                    <a:pt x="979" y="1"/>
                  </a:cubicBezTo>
                  <a:close/>
                </a:path>
              </a:pathLst>
            </a:custGeom>
            <a:solidFill>
              <a:srgbClr val="61C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667;p77">
              <a:extLst>
                <a:ext uri="{FF2B5EF4-FFF2-40B4-BE49-F238E27FC236}">
                  <a16:creationId xmlns:a16="http://schemas.microsoft.com/office/drawing/2014/main" id="{B85F9A9A-C20B-4179-8E03-F2439D92D9D7}"/>
                </a:ext>
              </a:extLst>
            </p:cNvPr>
            <p:cNvSpPr/>
            <p:nvPr/>
          </p:nvSpPr>
          <p:spPr>
            <a:xfrm>
              <a:off x="1653680" y="2887469"/>
              <a:ext cx="294710" cy="182729"/>
            </a:xfrm>
            <a:custGeom>
              <a:avLst/>
              <a:gdLst/>
              <a:ahLst/>
              <a:cxnLst/>
              <a:rect l="l" t="t" r="r" b="b"/>
              <a:pathLst>
                <a:path w="3724" h="2309" extrusionOk="0">
                  <a:moveTo>
                    <a:pt x="3240" y="2309"/>
                  </a:moveTo>
                  <a:cubicBezTo>
                    <a:pt x="3240" y="2309"/>
                    <a:pt x="3155" y="1426"/>
                    <a:pt x="1995" y="991"/>
                  </a:cubicBezTo>
                  <a:cubicBezTo>
                    <a:pt x="835" y="556"/>
                    <a:pt x="1" y="1064"/>
                    <a:pt x="1" y="1064"/>
                  </a:cubicBezTo>
                  <a:cubicBezTo>
                    <a:pt x="1" y="1064"/>
                    <a:pt x="109" y="0"/>
                    <a:pt x="1040" y="49"/>
                  </a:cubicBezTo>
                  <a:cubicBezTo>
                    <a:pt x="1959" y="97"/>
                    <a:pt x="2140" y="689"/>
                    <a:pt x="2140" y="689"/>
                  </a:cubicBezTo>
                  <a:cubicBezTo>
                    <a:pt x="2140" y="689"/>
                    <a:pt x="2648" y="169"/>
                    <a:pt x="3083" y="556"/>
                  </a:cubicBezTo>
                  <a:cubicBezTo>
                    <a:pt x="3445" y="870"/>
                    <a:pt x="3385" y="1511"/>
                    <a:pt x="3385" y="1511"/>
                  </a:cubicBezTo>
                  <a:cubicBezTo>
                    <a:pt x="3385" y="1511"/>
                    <a:pt x="3723" y="1559"/>
                    <a:pt x="3687" y="2103"/>
                  </a:cubicBezTo>
                  <a:cubicBezTo>
                    <a:pt x="3675" y="2164"/>
                    <a:pt x="3675" y="2224"/>
                    <a:pt x="3651" y="2297"/>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668;p77">
              <a:extLst>
                <a:ext uri="{FF2B5EF4-FFF2-40B4-BE49-F238E27FC236}">
                  <a16:creationId xmlns:a16="http://schemas.microsoft.com/office/drawing/2014/main" id="{1A78E637-D993-4CCA-8D89-6742B6A35D1D}"/>
                </a:ext>
              </a:extLst>
            </p:cNvPr>
            <p:cNvSpPr/>
            <p:nvPr/>
          </p:nvSpPr>
          <p:spPr>
            <a:xfrm>
              <a:off x="1848840" y="2747788"/>
              <a:ext cx="117757" cy="321459"/>
            </a:xfrm>
            <a:custGeom>
              <a:avLst/>
              <a:gdLst/>
              <a:ahLst/>
              <a:cxnLst/>
              <a:rect l="l" t="t" r="r" b="b"/>
              <a:pathLst>
                <a:path w="1488" h="4062" extrusionOk="0">
                  <a:moveTo>
                    <a:pt x="49" y="1"/>
                  </a:moveTo>
                  <a:lnTo>
                    <a:pt x="0" y="49"/>
                  </a:lnTo>
                  <a:cubicBezTo>
                    <a:pt x="25" y="61"/>
                    <a:pt x="1415" y="1294"/>
                    <a:pt x="1427" y="4062"/>
                  </a:cubicBezTo>
                  <a:lnTo>
                    <a:pt x="1487" y="4062"/>
                  </a:lnTo>
                  <a:cubicBezTo>
                    <a:pt x="1475" y="1258"/>
                    <a:pt x="61" y="13"/>
                    <a:pt x="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669;p77">
              <a:extLst>
                <a:ext uri="{FF2B5EF4-FFF2-40B4-BE49-F238E27FC236}">
                  <a16:creationId xmlns:a16="http://schemas.microsoft.com/office/drawing/2014/main" id="{E6FB999B-0660-4AC7-A919-0B70DDDC6E8F}"/>
                </a:ext>
              </a:extLst>
            </p:cNvPr>
            <p:cNvSpPr/>
            <p:nvPr/>
          </p:nvSpPr>
          <p:spPr>
            <a:xfrm>
              <a:off x="1805312" y="2716288"/>
              <a:ext cx="50252" cy="37908"/>
            </a:xfrm>
            <a:custGeom>
              <a:avLst/>
              <a:gdLst/>
              <a:ahLst/>
              <a:cxnLst/>
              <a:rect l="l" t="t" r="r" b="b"/>
              <a:pathLst>
                <a:path w="635" h="479" extrusionOk="0">
                  <a:moveTo>
                    <a:pt x="301" y="1"/>
                  </a:moveTo>
                  <a:cubicBezTo>
                    <a:pt x="131" y="1"/>
                    <a:pt x="1" y="238"/>
                    <a:pt x="176" y="374"/>
                  </a:cubicBezTo>
                  <a:cubicBezTo>
                    <a:pt x="282" y="442"/>
                    <a:pt x="410" y="478"/>
                    <a:pt x="538" y="478"/>
                  </a:cubicBezTo>
                  <a:cubicBezTo>
                    <a:pt x="570" y="478"/>
                    <a:pt x="603" y="476"/>
                    <a:pt x="635" y="471"/>
                  </a:cubicBezTo>
                  <a:cubicBezTo>
                    <a:pt x="623" y="314"/>
                    <a:pt x="538" y="157"/>
                    <a:pt x="430" y="48"/>
                  </a:cubicBezTo>
                  <a:cubicBezTo>
                    <a:pt x="387" y="15"/>
                    <a:pt x="343" y="1"/>
                    <a:pt x="3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670;p77">
              <a:extLst>
                <a:ext uri="{FF2B5EF4-FFF2-40B4-BE49-F238E27FC236}">
                  <a16:creationId xmlns:a16="http://schemas.microsoft.com/office/drawing/2014/main" id="{259B6967-FE60-41E2-9D96-309375032DD4}"/>
                </a:ext>
              </a:extLst>
            </p:cNvPr>
            <p:cNvSpPr/>
            <p:nvPr/>
          </p:nvSpPr>
          <p:spPr>
            <a:xfrm>
              <a:off x="1815837" y="2762904"/>
              <a:ext cx="49302" cy="38619"/>
            </a:xfrm>
            <a:custGeom>
              <a:avLst/>
              <a:gdLst/>
              <a:ahLst/>
              <a:cxnLst/>
              <a:rect l="l" t="t" r="r" b="b"/>
              <a:pathLst>
                <a:path w="623" h="488" extrusionOk="0">
                  <a:moveTo>
                    <a:pt x="561" y="1"/>
                  </a:moveTo>
                  <a:cubicBezTo>
                    <a:pt x="415" y="1"/>
                    <a:pt x="280" y="39"/>
                    <a:pt x="164" y="124"/>
                  </a:cubicBezTo>
                  <a:cubicBezTo>
                    <a:pt x="0" y="268"/>
                    <a:pt x="134" y="488"/>
                    <a:pt x="299" y="488"/>
                  </a:cubicBezTo>
                  <a:cubicBezTo>
                    <a:pt x="342" y="488"/>
                    <a:pt x="387" y="473"/>
                    <a:pt x="429" y="438"/>
                  </a:cubicBezTo>
                  <a:cubicBezTo>
                    <a:pt x="538" y="317"/>
                    <a:pt x="599" y="160"/>
                    <a:pt x="623" y="3"/>
                  </a:cubicBezTo>
                  <a:cubicBezTo>
                    <a:pt x="602" y="1"/>
                    <a:pt x="581" y="1"/>
                    <a:pt x="5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671;p77">
              <a:extLst>
                <a:ext uri="{FF2B5EF4-FFF2-40B4-BE49-F238E27FC236}">
                  <a16:creationId xmlns:a16="http://schemas.microsoft.com/office/drawing/2014/main" id="{E514C847-5BA5-4E2C-9742-D1816EB92BAB}"/>
                </a:ext>
              </a:extLst>
            </p:cNvPr>
            <p:cNvSpPr/>
            <p:nvPr/>
          </p:nvSpPr>
          <p:spPr>
            <a:xfrm>
              <a:off x="1864114" y="2726339"/>
              <a:ext cx="50490" cy="37431"/>
            </a:xfrm>
            <a:custGeom>
              <a:avLst/>
              <a:gdLst/>
              <a:ahLst/>
              <a:cxnLst/>
              <a:rect l="l" t="t" r="r" b="b"/>
              <a:pathLst>
                <a:path w="638" h="473" extrusionOk="0">
                  <a:moveTo>
                    <a:pt x="339" y="0"/>
                  </a:moveTo>
                  <a:cubicBezTo>
                    <a:pt x="300" y="0"/>
                    <a:pt x="259" y="13"/>
                    <a:pt x="218" y="42"/>
                  </a:cubicBezTo>
                  <a:cubicBezTo>
                    <a:pt x="97" y="163"/>
                    <a:pt x="25" y="308"/>
                    <a:pt x="1" y="465"/>
                  </a:cubicBezTo>
                  <a:cubicBezTo>
                    <a:pt x="34" y="470"/>
                    <a:pt x="67" y="472"/>
                    <a:pt x="100" y="472"/>
                  </a:cubicBezTo>
                  <a:cubicBezTo>
                    <a:pt x="227" y="472"/>
                    <a:pt x="355" y="438"/>
                    <a:pt x="460" y="380"/>
                  </a:cubicBezTo>
                  <a:cubicBezTo>
                    <a:pt x="637" y="242"/>
                    <a:pt x="510" y="0"/>
                    <a:pt x="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672;p77">
              <a:extLst>
                <a:ext uri="{FF2B5EF4-FFF2-40B4-BE49-F238E27FC236}">
                  <a16:creationId xmlns:a16="http://schemas.microsoft.com/office/drawing/2014/main" id="{ECE4E1A8-B7A3-46E0-8F05-5C2B023896EB}"/>
                </a:ext>
              </a:extLst>
            </p:cNvPr>
            <p:cNvSpPr/>
            <p:nvPr/>
          </p:nvSpPr>
          <p:spPr>
            <a:xfrm>
              <a:off x="1846229" y="2806352"/>
              <a:ext cx="51440" cy="36562"/>
            </a:xfrm>
            <a:custGeom>
              <a:avLst/>
              <a:gdLst/>
              <a:ahLst/>
              <a:cxnLst/>
              <a:rect l="l" t="t" r="r" b="b"/>
              <a:pathLst>
                <a:path w="650" h="462" extrusionOk="0">
                  <a:moveTo>
                    <a:pt x="530" y="1"/>
                  </a:moveTo>
                  <a:cubicBezTo>
                    <a:pt x="410" y="1"/>
                    <a:pt x="287" y="28"/>
                    <a:pt x="178" y="82"/>
                  </a:cubicBezTo>
                  <a:cubicBezTo>
                    <a:pt x="0" y="211"/>
                    <a:pt x="114" y="461"/>
                    <a:pt x="287" y="461"/>
                  </a:cubicBezTo>
                  <a:cubicBezTo>
                    <a:pt x="325" y="461"/>
                    <a:pt x="367" y="449"/>
                    <a:pt x="408" y="421"/>
                  </a:cubicBezTo>
                  <a:cubicBezTo>
                    <a:pt x="529" y="312"/>
                    <a:pt x="614" y="167"/>
                    <a:pt x="650" y="10"/>
                  </a:cubicBezTo>
                  <a:cubicBezTo>
                    <a:pt x="611" y="4"/>
                    <a:pt x="571" y="1"/>
                    <a:pt x="5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673;p77">
              <a:extLst>
                <a:ext uri="{FF2B5EF4-FFF2-40B4-BE49-F238E27FC236}">
                  <a16:creationId xmlns:a16="http://schemas.microsoft.com/office/drawing/2014/main" id="{6D1E738A-D52E-4CB0-85DA-B4E598172CDB}"/>
                </a:ext>
              </a:extLst>
            </p:cNvPr>
            <p:cNvSpPr/>
            <p:nvPr/>
          </p:nvSpPr>
          <p:spPr>
            <a:xfrm>
              <a:off x="1896641" y="2773191"/>
              <a:ext cx="55635" cy="36562"/>
            </a:xfrm>
            <a:custGeom>
              <a:avLst/>
              <a:gdLst/>
              <a:ahLst/>
              <a:cxnLst/>
              <a:rect l="l" t="t" r="r" b="b"/>
              <a:pathLst>
                <a:path w="703" h="462" extrusionOk="0">
                  <a:moveTo>
                    <a:pt x="399" y="1"/>
                  </a:moveTo>
                  <a:cubicBezTo>
                    <a:pt x="361" y="1"/>
                    <a:pt x="320" y="13"/>
                    <a:pt x="279" y="42"/>
                  </a:cubicBezTo>
                  <a:cubicBezTo>
                    <a:pt x="146" y="139"/>
                    <a:pt x="49" y="284"/>
                    <a:pt x="1" y="441"/>
                  </a:cubicBezTo>
                  <a:cubicBezTo>
                    <a:pt x="60" y="455"/>
                    <a:pt x="120" y="461"/>
                    <a:pt x="181" y="461"/>
                  </a:cubicBezTo>
                  <a:cubicBezTo>
                    <a:pt x="281" y="461"/>
                    <a:pt x="381" y="443"/>
                    <a:pt x="472" y="405"/>
                  </a:cubicBezTo>
                  <a:cubicBezTo>
                    <a:pt x="703" y="294"/>
                    <a:pt x="584" y="1"/>
                    <a:pt x="3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674;p77">
              <a:extLst>
                <a:ext uri="{FF2B5EF4-FFF2-40B4-BE49-F238E27FC236}">
                  <a16:creationId xmlns:a16="http://schemas.microsoft.com/office/drawing/2014/main" id="{A28C7D6D-7C1D-4B40-A2E4-1CA9C2A1F648}"/>
                </a:ext>
              </a:extLst>
            </p:cNvPr>
            <p:cNvSpPr/>
            <p:nvPr/>
          </p:nvSpPr>
          <p:spPr>
            <a:xfrm>
              <a:off x="1964543" y="2629156"/>
              <a:ext cx="142606" cy="440086"/>
            </a:xfrm>
            <a:custGeom>
              <a:avLst/>
              <a:gdLst/>
              <a:ahLst/>
              <a:cxnLst/>
              <a:rect l="l" t="t" r="r" b="b"/>
              <a:pathLst>
                <a:path w="1802" h="5561" extrusionOk="0">
                  <a:moveTo>
                    <a:pt x="1741" y="1"/>
                  </a:moveTo>
                  <a:cubicBezTo>
                    <a:pt x="1729" y="13"/>
                    <a:pt x="1" y="1850"/>
                    <a:pt x="327" y="5561"/>
                  </a:cubicBezTo>
                  <a:lnTo>
                    <a:pt x="412" y="5561"/>
                  </a:lnTo>
                  <a:cubicBezTo>
                    <a:pt x="98" y="1886"/>
                    <a:pt x="1790" y="73"/>
                    <a:pt x="1802" y="61"/>
                  </a:cubicBezTo>
                  <a:lnTo>
                    <a:pt x="17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675;p77">
              <a:extLst>
                <a:ext uri="{FF2B5EF4-FFF2-40B4-BE49-F238E27FC236}">
                  <a16:creationId xmlns:a16="http://schemas.microsoft.com/office/drawing/2014/main" id="{75381765-2854-447D-8990-D58A1F8B323E}"/>
                </a:ext>
              </a:extLst>
            </p:cNvPr>
            <p:cNvSpPr/>
            <p:nvPr/>
          </p:nvSpPr>
          <p:spPr>
            <a:xfrm>
              <a:off x="2099478" y="2584440"/>
              <a:ext cx="64180" cy="53419"/>
            </a:xfrm>
            <a:custGeom>
              <a:avLst/>
              <a:gdLst/>
              <a:ahLst/>
              <a:cxnLst/>
              <a:rect l="l" t="t" r="r" b="b"/>
              <a:pathLst>
                <a:path w="811" h="675" extrusionOk="0">
                  <a:moveTo>
                    <a:pt x="418" y="1"/>
                  </a:moveTo>
                  <a:cubicBezTo>
                    <a:pt x="356" y="1"/>
                    <a:pt x="290" y="25"/>
                    <a:pt x="230" y="82"/>
                  </a:cubicBezTo>
                  <a:cubicBezTo>
                    <a:pt x="85" y="239"/>
                    <a:pt x="12" y="457"/>
                    <a:pt x="0" y="675"/>
                  </a:cubicBezTo>
                  <a:cubicBezTo>
                    <a:pt x="218" y="675"/>
                    <a:pt x="435" y="602"/>
                    <a:pt x="604" y="469"/>
                  </a:cubicBezTo>
                  <a:cubicBezTo>
                    <a:pt x="810" y="282"/>
                    <a:pt x="632" y="1"/>
                    <a:pt x="4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676;p77">
              <a:extLst>
                <a:ext uri="{FF2B5EF4-FFF2-40B4-BE49-F238E27FC236}">
                  <a16:creationId xmlns:a16="http://schemas.microsoft.com/office/drawing/2014/main" id="{C5F1C491-2838-49AD-B7B4-1CD9C98672FB}"/>
                </a:ext>
              </a:extLst>
            </p:cNvPr>
            <p:cNvSpPr/>
            <p:nvPr/>
          </p:nvSpPr>
          <p:spPr>
            <a:xfrm>
              <a:off x="2088953" y="2649256"/>
              <a:ext cx="68375" cy="49302"/>
            </a:xfrm>
            <a:custGeom>
              <a:avLst/>
              <a:gdLst/>
              <a:ahLst/>
              <a:cxnLst/>
              <a:rect l="l" t="t" r="r" b="b"/>
              <a:pathLst>
                <a:path w="864" h="623" extrusionOk="0">
                  <a:moveTo>
                    <a:pt x="147" y="1"/>
                  </a:moveTo>
                  <a:cubicBezTo>
                    <a:pt x="98" y="1"/>
                    <a:pt x="49" y="5"/>
                    <a:pt x="0" y="13"/>
                  </a:cubicBezTo>
                  <a:cubicBezTo>
                    <a:pt x="36" y="230"/>
                    <a:pt x="145" y="424"/>
                    <a:pt x="302" y="569"/>
                  </a:cubicBezTo>
                  <a:cubicBezTo>
                    <a:pt x="355" y="606"/>
                    <a:pt x="410" y="622"/>
                    <a:pt x="461" y="622"/>
                  </a:cubicBezTo>
                  <a:cubicBezTo>
                    <a:pt x="691" y="622"/>
                    <a:pt x="864" y="299"/>
                    <a:pt x="617" y="121"/>
                  </a:cubicBezTo>
                  <a:cubicBezTo>
                    <a:pt x="476" y="47"/>
                    <a:pt x="314"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677;p77">
              <a:extLst>
                <a:ext uri="{FF2B5EF4-FFF2-40B4-BE49-F238E27FC236}">
                  <a16:creationId xmlns:a16="http://schemas.microsoft.com/office/drawing/2014/main" id="{1E91FC0C-64F5-429E-ADE9-47350F2455CF}"/>
                </a:ext>
              </a:extLst>
            </p:cNvPr>
            <p:cNvSpPr/>
            <p:nvPr/>
          </p:nvSpPr>
          <p:spPr>
            <a:xfrm>
              <a:off x="2019388" y="2605493"/>
              <a:ext cx="70590" cy="47641"/>
            </a:xfrm>
            <a:custGeom>
              <a:avLst/>
              <a:gdLst/>
              <a:ahLst/>
              <a:cxnLst/>
              <a:rect l="l" t="t" r="r" b="b"/>
              <a:pathLst>
                <a:path w="892" h="602" extrusionOk="0">
                  <a:moveTo>
                    <a:pt x="395" y="0"/>
                  </a:moveTo>
                  <a:cubicBezTo>
                    <a:pt x="159" y="0"/>
                    <a:pt x="0" y="354"/>
                    <a:pt x="263" y="505"/>
                  </a:cubicBezTo>
                  <a:cubicBezTo>
                    <a:pt x="392" y="570"/>
                    <a:pt x="537" y="602"/>
                    <a:pt x="680" y="602"/>
                  </a:cubicBezTo>
                  <a:cubicBezTo>
                    <a:pt x="752" y="602"/>
                    <a:pt x="823" y="594"/>
                    <a:pt x="891" y="578"/>
                  </a:cubicBezTo>
                  <a:cubicBezTo>
                    <a:pt x="891" y="578"/>
                    <a:pt x="795" y="191"/>
                    <a:pt x="541" y="46"/>
                  </a:cubicBezTo>
                  <a:cubicBezTo>
                    <a:pt x="491" y="14"/>
                    <a:pt x="441" y="0"/>
                    <a:pt x="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678;p77">
              <a:extLst>
                <a:ext uri="{FF2B5EF4-FFF2-40B4-BE49-F238E27FC236}">
                  <a16:creationId xmlns:a16="http://schemas.microsoft.com/office/drawing/2014/main" id="{E58E9D85-3DE8-4F35-B4EC-7077DACA07B9}"/>
                </a:ext>
              </a:extLst>
            </p:cNvPr>
            <p:cNvSpPr/>
            <p:nvPr/>
          </p:nvSpPr>
          <p:spPr>
            <a:xfrm>
              <a:off x="2050647" y="2710354"/>
              <a:ext cx="70986" cy="47087"/>
            </a:xfrm>
            <a:custGeom>
              <a:avLst/>
              <a:gdLst/>
              <a:ahLst/>
              <a:cxnLst/>
              <a:rect l="l" t="t" r="r" b="b"/>
              <a:pathLst>
                <a:path w="897" h="595" extrusionOk="0">
                  <a:moveTo>
                    <a:pt x="262" y="1"/>
                  </a:moveTo>
                  <a:cubicBezTo>
                    <a:pt x="174" y="1"/>
                    <a:pt x="86" y="13"/>
                    <a:pt x="1" y="38"/>
                  </a:cubicBezTo>
                  <a:cubicBezTo>
                    <a:pt x="61" y="244"/>
                    <a:pt x="194" y="425"/>
                    <a:pt x="363" y="558"/>
                  </a:cubicBezTo>
                  <a:cubicBezTo>
                    <a:pt x="412" y="583"/>
                    <a:pt x="458" y="594"/>
                    <a:pt x="502" y="594"/>
                  </a:cubicBezTo>
                  <a:cubicBezTo>
                    <a:pt x="752" y="594"/>
                    <a:pt x="897" y="229"/>
                    <a:pt x="629" y="75"/>
                  </a:cubicBezTo>
                  <a:cubicBezTo>
                    <a:pt x="509" y="25"/>
                    <a:pt x="385"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679;p77">
              <a:extLst>
                <a:ext uri="{FF2B5EF4-FFF2-40B4-BE49-F238E27FC236}">
                  <a16:creationId xmlns:a16="http://schemas.microsoft.com/office/drawing/2014/main" id="{FAAE5CE8-F81F-4AAD-B7EF-10B27838279D}"/>
                </a:ext>
              </a:extLst>
            </p:cNvPr>
            <p:cNvSpPr/>
            <p:nvPr/>
          </p:nvSpPr>
          <p:spPr>
            <a:xfrm>
              <a:off x="1980608" y="2673474"/>
              <a:ext cx="71066" cy="45187"/>
            </a:xfrm>
            <a:custGeom>
              <a:avLst/>
              <a:gdLst/>
              <a:ahLst/>
              <a:cxnLst/>
              <a:rect l="l" t="t" r="r" b="b"/>
              <a:pathLst>
                <a:path w="898" h="571" extrusionOk="0">
                  <a:moveTo>
                    <a:pt x="384" y="1"/>
                  </a:moveTo>
                  <a:cubicBezTo>
                    <a:pt x="132" y="1"/>
                    <a:pt x="0" y="377"/>
                    <a:pt x="257" y="516"/>
                  </a:cubicBezTo>
                  <a:cubicBezTo>
                    <a:pt x="360" y="553"/>
                    <a:pt x="469" y="571"/>
                    <a:pt x="578" y="571"/>
                  </a:cubicBezTo>
                  <a:cubicBezTo>
                    <a:pt x="686" y="571"/>
                    <a:pt x="795" y="553"/>
                    <a:pt x="898" y="516"/>
                  </a:cubicBezTo>
                  <a:cubicBezTo>
                    <a:pt x="813" y="311"/>
                    <a:pt x="680" y="142"/>
                    <a:pt x="487" y="21"/>
                  </a:cubicBezTo>
                  <a:cubicBezTo>
                    <a:pt x="451" y="7"/>
                    <a:pt x="417"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680;p77">
              <a:extLst>
                <a:ext uri="{FF2B5EF4-FFF2-40B4-BE49-F238E27FC236}">
                  <a16:creationId xmlns:a16="http://schemas.microsoft.com/office/drawing/2014/main" id="{4A95EFAD-342E-46C8-8D5D-86727B1B4DB2}"/>
                </a:ext>
              </a:extLst>
            </p:cNvPr>
            <p:cNvSpPr/>
            <p:nvPr/>
          </p:nvSpPr>
          <p:spPr>
            <a:xfrm>
              <a:off x="2021999" y="2779127"/>
              <a:ext cx="73362" cy="45425"/>
            </a:xfrm>
            <a:custGeom>
              <a:avLst/>
              <a:gdLst/>
              <a:ahLst/>
              <a:cxnLst/>
              <a:rect l="l" t="t" r="r" b="b"/>
              <a:pathLst>
                <a:path w="927" h="574" extrusionOk="0">
                  <a:moveTo>
                    <a:pt x="365" y="1"/>
                  </a:moveTo>
                  <a:cubicBezTo>
                    <a:pt x="241" y="1"/>
                    <a:pt x="117" y="23"/>
                    <a:pt x="0" y="64"/>
                  </a:cubicBezTo>
                  <a:cubicBezTo>
                    <a:pt x="85" y="269"/>
                    <a:pt x="230" y="439"/>
                    <a:pt x="423" y="547"/>
                  </a:cubicBezTo>
                  <a:cubicBezTo>
                    <a:pt x="463" y="565"/>
                    <a:pt x="502" y="573"/>
                    <a:pt x="538" y="573"/>
                  </a:cubicBezTo>
                  <a:cubicBezTo>
                    <a:pt x="795" y="573"/>
                    <a:pt x="927" y="167"/>
                    <a:pt x="641" y="40"/>
                  </a:cubicBezTo>
                  <a:cubicBezTo>
                    <a:pt x="552" y="14"/>
                    <a:pt x="459" y="1"/>
                    <a:pt x="3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681;p77">
              <a:extLst>
                <a:ext uri="{FF2B5EF4-FFF2-40B4-BE49-F238E27FC236}">
                  <a16:creationId xmlns:a16="http://schemas.microsoft.com/office/drawing/2014/main" id="{5DF4ED3E-ACF7-4097-8395-F4718946A046}"/>
                </a:ext>
              </a:extLst>
            </p:cNvPr>
            <p:cNvSpPr/>
            <p:nvPr/>
          </p:nvSpPr>
          <p:spPr>
            <a:xfrm>
              <a:off x="1949191" y="2747312"/>
              <a:ext cx="74785" cy="44318"/>
            </a:xfrm>
            <a:custGeom>
              <a:avLst/>
              <a:gdLst/>
              <a:ahLst/>
              <a:cxnLst/>
              <a:rect l="l" t="t" r="r" b="b"/>
              <a:pathLst>
                <a:path w="945" h="560" extrusionOk="0">
                  <a:moveTo>
                    <a:pt x="384" y="0"/>
                  </a:moveTo>
                  <a:cubicBezTo>
                    <a:pt x="114" y="0"/>
                    <a:pt x="1" y="418"/>
                    <a:pt x="304" y="526"/>
                  </a:cubicBezTo>
                  <a:cubicBezTo>
                    <a:pt x="383" y="548"/>
                    <a:pt x="463" y="559"/>
                    <a:pt x="542" y="559"/>
                  </a:cubicBezTo>
                  <a:cubicBezTo>
                    <a:pt x="679" y="559"/>
                    <a:pt x="814" y="527"/>
                    <a:pt x="944" y="466"/>
                  </a:cubicBezTo>
                  <a:cubicBezTo>
                    <a:pt x="848" y="272"/>
                    <a:pt x="690" y="115"/>
                    <a:pt x="485" y="19"/>
                  </a:cubicBezTo>
                  <a:cubicBezTo>
                    <a:pt x="449" y="6"/>
                    <a:pt x="416"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682;p77">
              <a:extLst>
                <a:ext uri="{FF2B5EF4-FFF2-40B4-BE49-F238E27FC236}">
                  <a16:creationId xmlns:a16="http://schemas.microsoft.com/office/drawing/2014/main" id="{0DD9BD2F-0CDD-443F-ACEB-EC6777FDC8B3}"/>
                </a:ext>
              </a:extLst>
            </p:cNvPr>
            <p:cNvSpPr/>
            <p:nvPr/>
          </p:nvSpPr>
          <p:spPr>
            <a:xfrm>
              <a:off x="2002848" y="2842518"/>
              <a:ext cx="75261" cy="43052"/>
            </a:xfrm>
            <a:custGeom>
              <a:avLst/>
              <a:gdLst/>
              <a:ahLst/>
              <a:cxnLst/>
              <a:rect l="l" t="t" r="r" b="b"/>
              <a:pathLst>
                <a:path w="951" h="544" extrusionOk="0">
                  <a:moveTo>
                    <a:pt x="485" y="0"/>
                  </a:moveTo>
                  <a:cubicBezTo>
                    <a:pt x="316" y="0"/>
                    <a:pt x="151" y="48"/>
                    <a:pt x="0" y="133"/>
                  </a:cubicBezTo>
                  <a:cubicBezTo>
                    <a:pt x="121" y="314"/>
                    <a:pt x="290" y="459"/>
                    <a:pt x="496" y="532"/>
                  </a:cubicBezTo>
                  <a:cubicBezTo>
                    <a:pt x="525" y="540"/>
                    <a:pt x="552" y="544"/>
                    <a:pt x="578" y="544"/>
                  </a:cubicBezTo>
                  <a:cubicBezTo>
                    <a:pt x="865" y="544"/>
                    <a:pt x="950" y="90"/>
                    <a:pt x="629" y="12"/>
                  </a:cubicBezTo>
                  <a:cubicBezTo>
                    <a:pt x="581" y="4"/>
                    <a:pt x="533" y="0"/>
                    <a:pt x="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683;p77">
              <a:extLst>
                <a:ext uri="{FF2B5EF4-FFF2-40B4-BE49-F238E27FC236}">
                  <a16:creationId xmlns:a16="http://schemas.microsoft.com/office/drawing/2014/main" id="{5AD5A6A6-D7D6-479A-B60A-F0BE0DA846E8}"/>
                </a:ext>
              </a:extLst>
            </p:cNvPr>
            <p:cNvSpPr/>
            <p:nvPr/>
          </p:nvSpPr>
          <p:spPr>
            <a:xfrm>
              <a:off x="1929088" y="2823761"/>
              <a:ext cx="75735" cy="42814"/>
            </a:xfrm>
            <a:custGeom>
              <a:avLst/>
              <a:gdLst/>
              <a:ahLst/>
              <a:cxnLst/>
              <a:rect l="l" t="t" r="r" b="b"/>
              <a:pathLst>
                <a:path w="957" h="541" extrusionOk="0">
                  <a:moveTo>
                    <a:pt x="372" y="1"/>
                  </a:moveTo>
                  <a:cubicBezTo>
                    <a:pt x="64" y="1"/>
                    <a:pt x="0" y="483"/>
                    <a:pt x="340" y="539"/>
                  </a:cubicBezTo>
                  <a:cubicBezTo>
                    <a:pt x="358" y="540"/>
                    <a:pt x="377" y="541"/>
                    <a:pt x="395" y="541"/>
                  </a:cubicBezTo>
                  <a:cubicBezTo>
                    <a:pt x="594" y="541"/>
                    <a:pt x="790" y="481"/>
                    <a:pt x="957" y="370"/>
                  </a:cubicBezTo>
                  <a:cubicBezTo>
                    <a:pt x="824" y="189"/>
                    <a:pt x="642" y="68"/>
                    <a:pt x="437" y="7"/>
                  </a:cubicBezTo>
                  <a:cubicBezTo>
                    <a:pt x="414" y="3"/>
                    <a:pt x="393" y="1"/>
                    <a:pt x="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684;p77">
              <a:extLst>
                <a:ext uri="{FF2B5EF4-FFF2-40B4-BE49-F238E27FC236}">
                  <a16:creationId xmlns:a16="http://schemas.microsoft.com/office/drawing/2014/main" id="{4AD51D6F-647E-4CAD-AF7C-93FD579D1A1C}"/>
                </a:ext>
              </a:extLst>
            </p:cNvPr>
            <p:cNvSpPr/>
            <p:nvPr/>
          </p:nvSpPr>
          <p:spPr>
            <a:xfrm>
              <a:off x="1993271" y="2909314"/>
              <a:ext cx="77476" cy="43922"/>
            </a:xfrm>
            <a:custGeom>
              <a:avLst/>
              <a:gdLst/>
              <a:ahLst/>
              <a:cxnLst/>
              <a:rect l="l" t="t" r="r" b="b"/>
              <a:pathLst>
                <a:path w="979" h="555" extrusionOk="0">
                  <a:moveTo>
                    <a:pt x="560" y="1"/>
                  </a:moveTo>
                  <a:cubicBezTo>
                    <a:pt x="353" y="1"/>
                    <a:pt x="167" y="62"/>
                    <a:pt x="1" y="184"/>
                  </a:cubicBezTo>
                  <a:cubicBezTo>
                    <a:pt x="133" y="353"/>
                    <a:pt x="315" y="486"/>
                    <a:pt x="532" y="546"/>
                  </a:cubicBezTo>
                  <a:cubicBezTo>
                    <a:pt x="557" y="552"/>
                    <a:pt x="580" y="554"/>
                    <a:pt x="602" y="554"/>
                  </a:cubicBezTo>
                  <a:cubicBezTo>
                    <a:pt x="918" y="554"/>
                    <a:pt x="978" y="25"/>
                    <a:pt x="617" y="2"/>
                  </a:cubicBezTo>
                  <a:cubicBezTo>
                    <a:pt x="598" y="1"/>
                    <a:pt x="579" y="1"/>
                    <a:pt x="5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685;p77">
              <a:extLst>
                <a:ext uri="{FF2B5EF4-FFF2-40B4-BE49-F238E27FC236}">
                  <a16:creationId xmlns:a16="http://schemas.microsoft.com/office/drawing/2014/main" id="{C7CBE22F-E401-45A5-B8EE-78CC0DA5D811}"/>
                </a:ext>
              </a:extLst>
            </p:cNvPr>
            <p:cNvSpPr/>
            <p:nvPr/>
          </p:nvSpPr>
          <p:spPr>
            <a:xfrm>
              <a:off x="1920225" y="2898866"/>
              <a:ext cx="75023" cy="43210"/>
            </a:xfrm>
            <a:custGeom>
              <a:avLst/>
              <a:gdLst/>
              <a:ahLst/>
              <a:cxnLst/>
              <a:rect l="l" t="t" r="r" b="b"/>
              <a:pathLst>
                <a:path w="948" h="546" extrusionOk="0">
                  <a:moveTo>
                    <a:pt x="368" y="0"/>
                  </a:moveTo>
                  <a:cubicBezTo>
                    <a:pt x="28" y="0"/>
                    <a:pt x="1" y="510"/>
                    <a:pt x="355" y="545"/>
                  </a:cubicBezTo>
                  <a:cubicBezTo>
                    <a:pt x="573" y="533"/>
                    <a:pt x="778" y="461"/>
                    <a:pt x="948" y="316"/>
                  </a:cubicBezTo>
                  <a:cubicBezTo>
                    <a:pt x="948" y="316"/>
                    <a:pt x="682" y="13"/>
                    <a:pt x="392" y="1"/>
                  </a:cubicBezTo>
                  <a:cubicBezTo>
                    <a:pt x="384" y="1"/>
                    <a:pt x="376" y="0"/>
                    <a:pt x="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686;p77">
              <a:extLst>
                <a:ext uri="{FF2B5EF4-FFF2-40B4-BE49-F238E27FC236}">
                  <a16:creationId xmlns:a16="http://schemas.microsoft.com/office/drawing/2014/main" id="{72DE4075-651B-4C88-B95C-546A5BF61DF0}"/>
                </a:ext>
              </a:extLst>
            </p:cNvPr>
            <p:cNvSpPr/>
            <p:nvPr/>
          </p:nvSpPr>
          <p:spPr>
            <a:xfrm>
              <a:off x="1990421" y="2995418"/>
              <a:ext cx="73993" cy="42338"/>
            </a:xfrm>
            <a:custGeom>
              <a:avLst/>
              <a:gdLst/>
              <a:ahLst/>
              <a:cxnLst/>
              <a:rect l="l" t="t" r="r" b="b"/>
              <a:pathLst>
                <a:path w="935" h="535" extrusionOk="0">
                  <a:moveTo>
                    <a:pt x="550" y="1"/>
                  </a:moveTo>
                  <a:cubicBezTo>
                    <a:pt x="353" y="1"/>
                    <a:pt x="166" y="61"/>
                    <a:pt x="0" y="183"/>
                  </a:cubicBezTo>
                  <a:cubicBezTo>
                    <a:pt x="133" y="353"/>
                    <a:pt x="315" y="473"/>
                    <a:pt x="532" y="534"/>
                  </a:cubicBezTo>
                  <a:cubicBezTo>
                    <a:pt x="540" y="534"/>
                    <a:pt x="548" y="535"/>
                    <a:pt x="556" y="535"/>
                  </a:cubicBezTo>
                  <a:cubicBezTo>
                    <a:pt x="874" y="535"/>
                    <a:pt x="935" y="73"/>
                    <a:pt x="605" y="2"/>
                  </a:cubicBezTo>
                  <a:cubicBezTo>
                    <a:pt x="586" y="1"/>
                    <a:pt x="568" y="1"/>
                    <a:pt x="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687;p77">
              <a:extLst>
                <a:ext uri="{FF2B5EF4-FFF2-40B4-BE49-F238E27FC236}">
                  <a16:creationId xmlns:a16="http://schemas.microsoft.com/office/drawing/2014/main" id="{792C1DAC-0BD9-4301-BB71-609EAA1441B4}"/>
                </a:ext>
              </a:extLst>
            </p:cNvPr>
            <p:cNvSpPr/>
            <p:nvPr/>
          </p:nvSpPr>
          <p:spPr>
            <a:xfrm>
              <a:off x="1916742" y="2984891"/>
              <a:ext cx="74707" cy="42260"/>
            </a:xfrm>
            <a:custGeom>
              <a:avLst/>
              <a:gdLst/>
              <a:ahLst/>
              <a:cxnLst/>
              <a:rect l="l" t="t" r="r" b="b"/>
              <a:pathLst>
                <a:path w="944" h="534" extrusionOk="0">
                  <a:moveTo>
                    <a:pt x="365" y="0"/>
                  </a:moveTo>
                  <a:cubicBezTo>
                    <a:pt x="34" y="0"/>
                    <a:pt x="0" y="511"/>
                    <a:pt x="351" y="534"/>
                  </a:cubicBezTo>
                  <a:cubicBezTo>
                    <a:pt x="569" y="534"/>
                    <a:pt x="786" y="449"/>
                    <a:pt x="943" y="316"/>
                  </a:cubicBezTo>
                  <a:cubicBezTo>
                    <a:pt x="943" y="316"/>
                    <a:pt x="690" y="14"/>
                    <a:pt x="399" y="2"/>
                  </a:cubicBezTo>
                  <a:cubicBezTo>
                    <a:pt x="388" y="1"/>
                    <a:pt x="376" y="0"/>
                    <a:pt x="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688;p77">
              <a:extLst>
                <a:ext uri="{FF2B5EF4-FFF2-40B4-BE49-F238E27FC236}">
                  <a16:creationId xmlns:a16="http://schemas.microsoft.com/office/drawing/2014/main" id="{2797AE3C-983F-4D5E-97B1-FD7CF28E59FA}"/>
                </a:ext>
              </a:extLst>
            </p:cNvPr>
            <p:cNvSpPr/>
            <p:nvPr/>
          </p:nvSpPr>
          <p:spPr>
            <a:xfrm>
              <a:off x="1991107" y="2724145"/>
              <a:ext cx="435259" cy="347258"/>
            </a:xfrm>
            <a:custGeom>
              <a:avLst/>
              <a:gdLst/>
              <a:ahLst/>
              <a:cxnLst/>
              <a:rect l="l" t="t" r="r" b="b"/>
              <a:pathLst>
                <a:path w="5500" h="4388" extrusionOk="0">
                  <a:moveTo>
                    <a:pt x="508" y="4388"/>
                  </a:moveTo>
                  <a:cubicBezTo>
                    <a:pt x="508" y="4388"/>
                    <a:pt x="0" y="2744"/>
                    <a:pt x="1052" y="2490"/>
                  </a:cubicBezTo>
                  <a:cubicBezTo>
                    <a:pt x="1052" y="2490"/>
                    <a:pt x="1112" y="302"/>
                    <a:pt x="2671" y="858"/>
                  </a:cubicBezTo>
                  <a:cubicBezTo>
                    <a:pt x="2671" y="858"/>
                    <a:pt x="2901" y="0"/>
                    <a:pt x="3807" y="37"/>
                  </a:cubicBezTo>
                  <a:cubicBezTo>
                    <a:pt x="4714" y="73"/>
                    <a:pt x="4678" y="943"/>
                    <a:pt x="4678" y="943"/>
                  </a:cubicBezTo>
                  <a:cubicBezTo>
                    <a:pt x="4678" y="943"/>
                    <a:pt x="5500" y="1076"/>
                    <a:pt x="5500" y="1765"/>
                  </a:cubicBezTo>
                  <a:cubicBezTo>
                    <a:pt x="5500" y="1765"/>
                    <a:pt x="1438" y="617"/>
                    <a:pt x="1088" y="4376"/>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689;p77">
              <a:extLst>
                <a:ext uri="{FF2B5EF4-FFF2-40B4-BE49-F238E27FC236}">
                  <a16:creationId xmlns:a16="http://schemas.microsoft.com/office/drawing/2014/main" id="{850F70C7-6B1F-4315-8010-530930E21051}"/>
                </a:ext>
              </a:extLst>
            </p:cNvPr>
            <p:cNvSpPr/>
            <p:nvPr/>
          </p:nvSpPr>
          <p:spPr>
            <a:xfrm>
              <a:off x="1835466" y="3069176"/>
              <a:ext cx="293680" cy="263135"/>
            </a:xfrm>
            <a:custGeom>
              <a:avLst/>
              <a:gdLst/>
              <a:ahLst/>
              <a:cxnLst/>
              <a:rect l="l" t="t" r="r" b="b"/>
              <a:pathLst>
                <a:path w="3711" h="3325" fill="none" extrusionOk="0">
                  <a:moveTo>
                    <a:pt x="49" y="363"/>
                  </a:moveTo>
                  <a:lnTo>
                    <a:pt x="810" y="3216"/>
                  </a:lnTo>
                  <a:cubicBezTo>
                    <a:pt x="822" y="3276"/>
                    <a:pt x="883" y="3313"/>
                    <a:pt x="955" y="3325"/>
                  </a:cubicBezTo>
                  <a:lnTo>
                    <a:pt x="2768" y="3325"/>
                  </a:lnTo>
                  <a:cubicBezTo>
                    <a:pt x="2841" y="3313"/>
                    <a:pt x="2889" y="3276"/>
                    <a:pt x="2913" y="3216"/>
                  </a:cubicBezTo>
                  <a:lnTo>
                    <a:pt x="3662" y="363"/>
                  </a:lnTo>
                  <a:cubicBezTo>
                    <a:pt x="3711" y="182"/>
                    <a:pt x="3578" y="1"/>
                    <a:pt x="3397" y="1"/>
                  </a:cubicBezTo>
                  <a:lnTo>
                    <a:pt x="327" y="1"/>
                  </a:lnTo>
                  <a:cubicBezTo>
                    <a:pt x="145" y="1"/>
                    <a:pt x="0" y="182"/>
                    <a:pt x="49" y="363"/>
                  </a:cubicBezTo>
                  <a:close/>
                </a:path>
              </a:pathLst>
            </a:custGeom>
            <a:solidFill>
              <a:schemeClr val="accent2"/>
            </a:solidFill>
            <a:ln w="2125" cap="flat" cmpd="sng">
              <a:solidFill>
                <a:schemeClr val="accent2"/>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690;p77">
              <a:extLst>
                <a:ext uri="{FF2B5EF4-FFF2-40B4-BE49-F238E27FC236}">
                  <a16:creationId xmlns:a16="http://schemas.microsoft.com/office/drawing/2014/main" id="{51CAE9DB-30B7-470E-BF0F-28FAEE2D6647}"/>
                </a:ext>
              </a:extLst>
            </p:cNvPr>
            <p:cNvSpPr/>
            <p:nvPr/>
          </p:nvSpPr>
          <p:spPr>
            <a:xfrm>
              <a:off x="2026748" y="3096954"/>
              <a:ext cx="40281" cy="212407"/>
            </a:xfrm>
            <a:custGeom>
              <a:avLst/>
              <a:gdLst/>
              <a:ahLst/>
              <a:cxnLst/>
              <a:rect l="l" t="t" r="r" b="b"/>
              <a:pathLst>
                <a:path w="509" h="2684" fill="none" extrusionOk="0">
                  <a:moveTo>
                    <a:pt x="508" y="0"/>
                  </a:moveTo>
                  <a:lnTo>
                    <a:pt x="1" y="2684"/>
                  </a:lnTo>
                </a:path>
              </a:pathLst>
            </a:custGeom>
            <a:noFill/>
            <a:ln w="2125" cap="rnd" cmpd="sng">
              <a:solidFill>
                <a:schemeClr val="accent4"/>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1495;p51">
            <a:extLst>
              <a:ext uri="{FF2B5EF4-FFF2-40B4-BE49-F238E27FC236}">
                <a16:creationId xmlns:a16="http://schemas.microsoft.com/office/drawing/2014/main" id="{BC5905E2-1BD0-7C34-5920-E6760F0FFEEA}"/>
              </a:ext>
            </a:extLst>
          </p:cNvPr>
          <p:cNvSpPr txBox="1">
            <a:spLocks noGrp="1"/>
          </p:cNvSpPr>
          <p:nvPr>
            <p:ph type="title"/>
          </p:nvPr>
        </p:nvSpPr>
        <p:spPr>
          <a:xfrm>
            <a:off x="2782454" y="1662396"/>
            <a:ext cx="6029093" cy="21161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6000" dirty="0">
                <a:solidFill>
                  <a:schemeClr val="dk1"/>
                </a:solidFill>
              </a:rPr>
              <a:t>DEMO APLIKASI</a:t>
            </a:r>
            <a:endParaRPr lang="en-ID" sz="6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51"/>
          <p:cNvSpPr txBox="1">
            <a:spLocks noGrp="1"/>
          </p:cNvSpPr>
          <p:nvPr>
            <p:ph type="title"/>
          </p:nvPr>
        </p:nvSpPr>
        <p:spPr>
          <a:xfrm>
            <a:off x="966440" y="2026472"/>
            <a:ext cx="6029093" cy="10905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6000" dirty="0" err="1">
                <a:solidFill>
                  <a:schemeClr val="dk1"/>
                </a:solidFill>
              </a:rPr>
              <a:t>Terimakasih</a:t>
            </a:r>
            <a:r>
              <a:rPr lang="en-ID" sz="6000" dirty="0">
                <a:solidFill>
                  <a:schemeClr val="dk1"/>
                </a:solidFill>
              </a:rPr>
              <a:t>...</a:t>
            </a:r>
            <a:endParaRPr lang="en-ID"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43"/>
          <p:cNvSpPr txBox="1">
            <a:spLocks noGrp="1"/>
          </p:cNvSpPr>
          <p:nvPr>
            <p:ph type="title"/>
          </p:nvPr>
        </p:nvSpPr>
        <p:spPr>
          <a:xfrm>
            <a:off x="253336" y="129557"/>
            <a:ext cx="4836824" cy="5023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3200" dirty="0" err="1"/>
              <a:t>Latar</a:t>
            </a:r>
            <a:r>
              <a:rPr lang="en-ID" sz="3200" dirty="0"/>
              <a:t> </a:t>
            </a:r>
            <a:r>
              <a:rPr lang="en-ID" sz="3200" dirty="0" err="1"/>
              <a:t>Belakang</a:t>
            </a:r>
            <a:endParaRPr lang="en-ID" sz="3200" dirty="0"/>
          </a:p>
        </p:txBody>
      </p:sp>
      <p:grpSp>
        <p:nvGrpSpPr>
          <p:cNvPr id="795" name="Google Shape;795;p43"/>
          <p:cNvGrpSpPr/>
          <p:nvPr/>
        </p:nvGrpSpPr>
        <p:grpSpPr>
          <a:xfrm>
            <a:off x="5493834" y="1639971"/>
            <a:ext cx="3650166" cy="3355775"/>
            <a:chOff x="457198" y="740196"/>
            <a:chExt cx="4176135" cy="3663093"/>
          </a:xfrm>
        </p:grpSpPr>
        <p:sp>
          <p:nvSpPr>
            <p:cNvPr id="796" name="Google Shape;796;p43"/>
            <p:cNvSpPr/>
            <p:nvPr/>
          </p:nvSpPr>
          <p:spPr>
            <a:xfrm>
              <a:off x="4633259" y="4224847"/>
              <a:ext cx="67" cy="3467"/>
            </a:xfrm>
            <a:custGeom>
              <a:avLst/>
              <a:gdLst/>
              <a:ahLst/>
              <a:cxnLst/>
              <a:rect l="l" t="t" r="r" b="b"/>
              <a:pathLst>
                <a:path w="1" h="52" extrusionOk="0">
                  <a:moveTo>
                    <a:pt x="0" y="51"/>
                  </a:moveTo>
                  <a:cubicBezTo>
                    <a:pt x="0" y="41"/>
                    <a:pt x="0" y="31"/>
                    <a:pt x="0" y="21"/>
                  </a:cubicBez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4608653" y="4267857"/>
              <a:ext cx="16471" cy="69150"/>
            </a:xfrm>
            <a:custGeom>
              <a:avLst/>
              <a:gdLst/>
              <a:ahLst/>
              <a:cxnLst/>
              <a:rect l="l" t="t" r="r" b="b"/>
              <a:pathLst>
                <a:path w="247" h="1037" extrusionOk="0">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4583313" y="4282261"/>
              <a:ext cx="15804" cy="71150"/>
            </a:xfrm>
            <a:custGeom>
              <a:avLst/>
              <a:gdLst/>
              <a:ahLst/>
              <a:cxnLst/>
              <a:rect l="l" t="t" r="r" b="b"/>
              <a:pathLst>
                <a:path w="237" h="1067" extrusionOk="0">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4625057" y="4086078"/>
              <a:ext cx="67" cy="3467"/>
            </a:xfrm>
            <a:custGeom>
              <a:avLst/>
              <a:gdLst/>
              <a:ahLst/>
              <a:cxnLst/>
              <a:rect l="l" t="t" r="r" b="b"/>
              <a:pathLst>
                <a:path w="1" h="52" extrusionOk="0">
                  <a:moveTo>
                    <a:pt x="0" y="51"/>
                  </a:moveTo>
                  <a:lnTo>
                    <a:pt x="0" y="21"/>
                  </a:ln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4599717" y="4129089"/>
              <a:ext cx="16471" cy="68483"/>
            </a:xfrm>
            <a:custGeom>
              <a:avLst/>
              <a:gdLst/>
              <a:ahLst/>
              <a:cxnLst/>
              <a:rect l="l" t="t" r="r" b="b"/>
              <a:pathLst>
                <a:path w="247" h="1027" extrusionOk="0">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43"/>
            <p:cNvGrpSpPr/>
            <p:nvPr/>
          </p:nvGrpSpPr>
          <p:grpSpPr>
            <a:xfrm>
              <a:off x="457198" y="740196"/>
              <a:ext cx="4176135" cy="3663093"/>
              <a:chOff x="457198" y="740196"/>
              <a:chExt cx="4176135" cy="3663093"/>
            </a:xfrm>
          </p:grpSpPr>
          <p:sp>
            <p:nvSpPr>
              <p:cNvPr id="802" name="Google Shape;802;p43"/>
              <p:cNvSpPr/>
              <p:nvPr/>
            </p:nvSpPr>
            <p:spPr>
              <a:xfrm>
                <a:off x="1926811" y="2569164"/>
                <a:ext cx="170980" cy="1112264"/>
              </a:xfrm>
              <a:custGeom>
                <a:avLst/>
                <a:gdLst/>
                <a:ahLst/>
                <a:cxnLst/>
                <a:rect l="l" t="t" r="r" b="b"/>
                <a:pathLst>
                  <a:path w="2564" h="16680" extrusionOk="0">
                    <a:moveTo>
                      <a:pt x="0" y="0"/>
                    </a:moveTo>
                    <a:lnTo>
                      <a:pt x="0" y="16679"/>
                    </a:lnTo>
                    <a:lnTo>
                      <a:pt x="2563" y="16679"/>
                    </a:lnTo>
                    <a:lnTo>
                      <a:pt x="2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2200950" y="2338773"/>
                <a:ext cx="170980" cy="1342652"/>
              </a:xfrm>
              <a:custGeom>
                <a:avLst/>
                <a:gdLst/>
                <a:ahLst/>
                <a:cxnLst/>
                <a:rect l="l" t="t" r="r" b="b"/>
                <a:pathLst>
                  <a:path w="2564" h="20135" extrusionOk="0">
                    <a:moveTo>
                      <a:pt x="0" y="0"/>
                    </a:moveTo>
                    <a:lnTo>
                      <a:pt x="0" y="20134"/>
                    </a:lnTo>
                    <a:lnTo>
                      <a:pt x="2563" y="20134"/>
                    </a:lnTo>
                    <a:lnTo>
                      <a:pt x="25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2496961" y="2061904"/>
                <a:ext cx="171647" cy="1619518"/>
              </a:xfrm>
              <a:custGeom>
                <a:avLst/>
                <a:gdLst/>
                <a:ahLst/>
                <a:cxnLst/>
                <a:rect l="l" t="t" r="r" b="b"/>
                <a:pathLst>
                  <a:path w="2574" h="24287" extrusionOk="0">
                    <a:moveTo>
                      <a:pt x="0" y="1"/>
                    </a:moveTo>
                    <a:lnTo>
                      <a:pt x="0" y="24286"/>
                    </a:lnTo>
                    <a:lnTo>
                      <a:pt x="2573" y="24286"/>
                    </a:lnTo>
                    <a:lnTo>
                      <a:pt x="2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2771101" y="1782300"/>
                <a:ext cx="171647" cy="1899118"/>
              </a:xfrm>
              <a:custGeom>
                <a:avLst/>
                <a:gdLst/>
                <a:ahLst/>
                <a:cxnLst/>
                <a:rect l="l" t="t" r="r" b="b"/>
                <a:pathLst>
                  <a:path w="2574" h="28480" extrusionOk="0">
                    <a:moveTo>
                      <a:pt x="0" y="1"/>
                    </a:moveTo>
                    <a:lnTo>
                      <a:pt x="0" y="28479"/>
                    </a:lnTo>
                    <a:lnTo>
                      <a:pt x="2573" y="28479"/>
                    </a:lnTo>
                    <a:lnTo>
                      <a:pt x="2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3087584" y="1590252"/>
                <a:ext cx="171647" cy="2091163"/>
              </a:xfrm>
              <a:custGeom>
                <a:avLst/>
                <a:gdLst/>
                <a:ahLst/>
                <a:cxnLst/>
                <a:rect l="l" t="t" r="r" b="b"/>
                <a:pathLst>
                  <a:path w="2574" h="31360" extrusionOk="0">
                    <a:moveTo>
                      <a:pt x="1" y="0"/>
                    </a:moveTo>
                    <a:lnTo>
                      <a:pt x="1" y="31359"/>
                    </a:lnTo>
                    <a:lnTo>
                      <a:pt x="2574" y="31359"/>
                    </a:lnTo>
                    <a:lnTo>
                      <a:pt x="25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3423940" y="1256635"/>
                <a:ext cx="171647" cy="2424776"/>
              </a:xfrm>
              <a:custGeom>
                <a:avLst/>
                <a:gdLst/>
                <a:ahLst/>
                <a:cxnLst/>
                <a:rect l="l" t="t" r="r" b="b"/>
                <a:pathLst>
                  <a:path w="2574" h="36363" extrusionOk="0">
                    <a:moveTo>
                      <a:pt x="0" y="0"/>
                    </a:moveTo>
                    <a:lnTo>
                      <a:pt x="0" y="36362"/>
                    </a:lnTo>
                    <a:lnTo>
                      <a:pt x="2573" y="36362"/>
                    </a:lnTo>
                    <a:lnTo>
                      <a:pt x="25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1898803" y="897078"/>
                <a:ext cx="1737811" cy="1420537"/>
              </a:xfrm>
              <a:custGeom>
                <a:avLst/>
                <a:gdLst/>
                <a:ahLst/>
                <a:cxnLst/>
                <a:rect l="l" t="t" r="r" b="b"/>
                <a:pathLst>
                  <a:path w="26060" h="21303" fill="none" extrusionOk="0">
                    <a:moveTo>
                      <a:pt x="0" y="21303"/>
                    </a:moveTo>
                    <a:lnTo>
                      <a:pt x="1651" y="19078"/>
                    </a:lnTo>
                    <a:lnTo>
                      <a:pt x="5362" y="19078"/>
                    </a:lnTo>
                    <a:lnTo>
                      <a:pt x="12702" y="10908"/>
                    </a:lnTo>
                    <a:lnTo>
                      <a:pt x="16126" y="10908"/>
                    </a:lnTo>
                    <a:lnTo>
                      <a:pt x="26059" y="0"/>
                    </a:lnTo>
                  </a:path>
                </a:pathLst>
              </a:custGeom>
              <a:noFill/>
              <a:ln w="12825" cap="flat"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3547639" y="868337"/>
                <a:ext cx="119033" cy="118295"/>
              </a:xfrm>
              <a:custGeom>
                <a:avLst/>
                <a:gdLst/>
                <a:ahLst/>
                <a:cxnLst/>
                <a:rect l="l" t="t" r="r" b="b"/>
                <a:pathLst>
                  <a:path w="1785" h="1774" extrusionOk="0">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1853658" y="2301164"/>
                <a:ext cx="62951" cy="53879"/>
              </a:xfrm>
              <a:custGeom>
                <a:avLst/>
                <a:gdLst/>
                <a:ahLst/>
                <a:cxnLst/>
                <a:rect l="l" t="t" r="r" b="b"/>
                <a:pathLst>
                  <a:path w="944" h="808" extrusionOk="0">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1974690" y="2143924"/>
                <a:ext cx="62951" cy="53946"/>
              </a:xfrm>
              <a:custGeom>
                <a:avLst/>
                <a:gdLst/>
                <a:ahLst/>
                <a:cxnLst/>
                <a:rect l="l" t="t" r="r" b="b"/>
                <a:pathLst>
                  <a:path w="944" h="809" extrusionOk="0">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2220755" y="2132988"/>
                <a:ext cx="62951" cy="53413"/>
              </a:xfrm>
              <a:custGeom>
                <a:avLst/>
                <a:gdLst/>
                <a:ahLst/>
                <a:cxnLst/>
                <a:rect l="l" t="t" r="r" b="b"/>
                <a:pathLst>
                  <a:path w="944" h="801" extrusionOk="0">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2705416" y="1590252"/>
                <a:ext cx="63017" cy="53546"/>
              </a:xfrm>
              <a:custGeom>
                <a:avLst/>
                <a:gdLst/>
                <a:ahLst/>
                <a:cxnLst/>
                <a:rect l="l" t="t" r="r" b="b"/>
                <a:pathLst>
                  <a:path w="945" h="803" extrusionOk="0">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2931743" y="1590252"/>
                <a:ext cx="62951" cy="53546"/>
              </a:xfrm>
              <a:custGeom>
                <a:avLst/>
                <a:gdLst/>
                <a:ahLst/>
                <a:cxnLst/>
                <a:rect l="l" t="t" r="r" b="b"/>
                <a:pathLst>
                  <a:path w="944" h="803" extrusionOk="0">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3371259" y="2179800"/>
                <a:ext cx="525811" cy="350950"/>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3248893" y="1927937"/>
                <a:ext cx="209258" cy="413632"/>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3271499" y="2020360"/>
                <a:ext cx="317221" cy="608411"/>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3203148" y="1860920"/>
                <a:ext cx="127168" cy="108092"/>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2558444" y="984500"/>
                <a:ext cx="1058358" cy="957294"/>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2679476" y="1094594"/>
                <a:ext cx="789617" cy="736975"/>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3715817" y="2150592"/>
                <a:ext cx="369235" cy="629816"/>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3715150" y="1929270"/>
                <a:ext cx="198988" cy="263929"/>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3698079" y="1871322"/>
                <a:ext cx="273475" cy="217318"/>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3816310" y="2102247"/>
                <a:ext cx="42478" cy="5608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3810175" y="2137789"/>
                <a:ext cx="108763" cy="70483"/>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4046704" y="3710784"/>
                <a:ext cx="90291" cy="52679"/>
              </a:xfrm>
              <a:custGeom>
                <a:avLst/>
                <a:gdLst/>
                <a:ahLst/>
                <a:cxnLst/>
                <a:rect l="l" t="t" r="r" b="b"/>
                <a:pathLst>
                  <a:path w="1354" h="790" extrusionOk="0">
                    <a:moveTo>
                      <a:pt x="0" y="0"/>
                    </a:moveTo>
                    <a:lnTo>
                      <a:pt x="185" y="789"/>
                    </a:lnTo>
                    <a:lnTo>
                      <a:pt x="1354" y="789"/>
                    </a:lnTo>
                    <a:lnTo>
                      <a:pt x="1241"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3933208" y="3763397"/>
                <a:ext cx="224995" cy="116961"/>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3813576" y="3710051"/>
                <a:ext cx="78688" cy="53413"/>
              </a:xfrm>
              <a:custGeom>
                <a:avLst/>
                <a:gdLst/>
                <a:ahLst/>
                <a:cxnLst/>
                <a:rect l="l" t="t" r="r" b="b"/>
                <a:pathLst>
                  <a:path w="1180" h="801" extrusionOk="0">
                    <a:moveTo>
                      <a:pt x="1" y="1"/>
                    </a:moveTo>
                    <a:lnTo>
                      <a:pt x="1" y="800"/>
                    </a:lnTo>
                    <a:lnTo>
                      <a:pt x="1180" y="800"/>
                    </a:lnTo>
                    <a:lnTo>
                      <a:pt x="1180" y="1"/>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3688476" y="3763397"/>
                <a:ext cx="224995" cy="116961"/>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3482689" y="2193003"/>
                <a:ext cx="551085" cy="373022"/>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3363057" y="2357178"/>
                <a:ext cx="128635" cy="133432"/>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3331649" y="2251284"/>
                <a:ext cx="91625" cy="11782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1875531" y="1801438"/>
                <a:ext cx="242067" cy="233189"/>
              </a:xfrm>
              <a:custGeom>
                <a:avLst/>
                <a:gdLst/>
                <a:ahLst/>
                <a:cxnLst/>
                <a:rect l="l" t="t" r="r" b="b"/>
                <a:pathLst>
                  <a:path w="3630" h="3497" extrusionOk="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1388135" y="3273274"/>
                <a:ext cx="47213" cy="629616"/>
              </a:xfrm>
              <a:custGeom>
                <a:avLst/>
                <a:gdLst/>
                <a:ahLst/>
                <a:cxnLst/>
                <a:rect l="l" t="t" r="r" b="b"/>
                <a:pathLst>
                  <a:path w="708" h="9442" extrusionOk="0">
                    <a:moveTo>
                      <a:pt x="0" y="0"/>
                    </a:moveTo>
                    <a:lnTo>
                      <a:pt x="0" y="9442"/>
                    </a:lnTo>
                    <a:lnTo>
                      <a:pt x="708" y="9442"/>
                    </a:lnTo>
                    <a:lnTo>
                      <a:pt x="708"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1155674" y="3156378"/>
                <a:ext cx="503939" cy="151769"/>
              </a:xfrm>
              <a:custGeom>
                <a:avLst/>
                <a:gdLst/>
                <a:ahLst/>
                <a:cxnLst/>
                <a:rect l="l" t="t" r="r" b="b"/>
                <a:pathLst>
                  <a:path w="7557" h="2276" extrusionOk="0">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1416142" y="2432597"/>
                <a:ext cx="399977" cy="544729"/>
              </a:xfrm>
              <a:custGeom>
                <a:avLst/>
                <a:gdLst/>
                <a:ahLst/>
                <a:cxnLst/>
                <a:rect l="l" t="t" r="r" b="b"/>
                <a:pathLst>
                  <a:path w="5998" h="8169" extrusionOk="0">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1820183" y="3719586"/>
                <a:ext cx="163845" cy="96089"/>
              </a:xfrm>
              <a:custGeom>
                <a:avLst/>
                <a:gdLst/>
                <a:ahLst/>
                <a:cxnLst/>
                <a:rect l="l" t="t" r="r" b="b"/>
                <a:pathLst>
                  <a:path w="2457" h="1441" extrusionOk="0">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1809246" y="3754528"/>
                <a:ext cx="294014" cy="133565"/>
              </a:xfrm>
              <a:custGeom>
                <a:avLst/>
                <a:gdLst/>
                <a:ahLst/>
                <a:cxnLst/>
                <a:rect l="l" t="t" r="r" b="b"/>
                <a:pathLst>
                  <a:path w="4409" h="2003" extrusionOk="0">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1601391" y="2990203"/>
                <a:ext cx="389040" cy="762314"/>
              </a:xfrm>
              <a:custGeom>
                <a:avLst/>
                <a:gdLst/>
                <a:ahLst/>
                <a:cxnLst/>
                <a:rect l="l" t="t" r="r" b="b"/>
                <a:pathLst>
                  <a:path w="5834" h="11432" extrusionOk="0">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1913807" y="3734390"/>
                <a:ext cx="163845" cy="96356"/>
              </a:xfrm>
              <a:custGeom>
                <a:avLst/>
                <a:gdLst/>
                <a:ahLst/>
                <a:cxnLst/>
                <a:rect l="l" t="t" r="r" b="b"/>
                <a:pathLst>
                  <a:path w="2457" h="1445" extrusionOk="0">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1902871" y="3769532"/>
                <a:ext cx="294014" cy="133632"/>
              </a:xfrm>
              <a:custGeom>
                <a:avLst/>
                <a:gdLst/>
                <a:ahLst/>
                <a:cxnLst/>
                <a:rect l="l" t="t" r="r" b="b"/>
                <a:pathLst>
                  <a:path w="4409" h="2004" extrusionOk="0">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1593189" y="3046951"/>
                <a:ext cx="403311" cy="705768"/>
              </a:xfrm>
              <a:custGeom>
                <a:avLst/>
                <a:gdLst/>
                <a:ahLst/>
                <a:cxnLst/>
                <a:rect l="l" t="t" r="r" b="b"/>
                <a:pathLst>
                  <a:path w="6048" h="10584" extrusionOk="0">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1170077" y="2415192"/>
                <a:ext cx="365100" cy="556732"/>
              </a:xfrm>
              <a:custGeom>
                <a:avLst/>
                <a:gdLst/>
                <a:ahLst/>
                <a:cxnLst/>
                <a:rect l="l" t="t" r="r" b="b"/>
                <a:pathLst>
                  <a:path w="5475" h="8349" extrusionOk="0">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1318383" y="2189069"/>
                <a:ext cx="202456" cy="272798"/>
              </a:xfrm>
              <a:custGeom>
                <a:avLst/>
                <a:gdLst/>
                <a:ahLst/>
                <a:cxnLst/>
                <a:rect l="l" t="t" r="r" b="b"/>
                <a:pathLst>
                  <a:path w="3036" h="4091" extrusionOk="0">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1366263" y="2364713"/>
                <a:ext cx="44479" cy="61615"/>
              </a:xfrm>
              <a:custGeom>
                <a:avLst/>
                <a:gdLst/>
                <a:ahLst/>
                <a:cxnLst/>
                <a:rect l="l" t="t" r="r" b="b"/>
                <a:pathLst>
                  <a:path w="667" h="924" extrusionOk="0">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1277372" y="2126186"/>
                <a:ext cx="240733" cy="224920"/>
              </a:xfrm>
              <a:custGeom>
                <a:avLst/>
                <a:gdLst/>
                <a:ahLst/>
                <a:cxnLst/>
                <a:rect l="l" t="t" r="r" b="b"/>
                <a:pathLst>
                  <a:path w="3610" h="3373" extrusionOk="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1200819" y="2093845"/>
                <a:ext cx="131303" cy="165506"/>
              </a:xfrm>
              <a:custGeom>
                <a:avLst/>
                <a:gdLst/>
                <a:ahLst/>
                <a:cxnLst/>
                <a:rect l="l" t="t" r="r" b="b"/>
                <a:pathLst>
                  <a:path w="1969" h="2482" extrusionOk="0">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1331387" y="2142524"/>
                <a:ext cx="177115" cy="120429"/>
              </a:xfrm>
              <a:custGeom>
                <a:avLst/>
                <a:gdLst/>
                <a:ahLst/>
                <a:cxnLst/>
                <a:rect l="l" t="t" r="r" b="b"/>
                <a:pathLst>
                  <a:path w="2656" h="1806" extrusionOk="0">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1163876" y="2931989"/>
                <a:ext cx="529212" cy="281133"/>
              </a:xfrm>
              <a:custGeom>
                <a:avLst/>
                <a:gdLst/>
                <a:ahLst/>
                <a:cxnLst/>
                <a:rect l="l" t="t" r="r" b="b"/>
                <a:pathLst>
                  <a:path w="7936" h="4216" extrusionOk="0">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1450352" y="2938990"/>
                <a:ext cx="236598" cy="117628"/>
              </a:xfrm>
              <a:custGeom>
                <a:avLst/>
                <a:gdLst/>
                <a:ahLst/>
                <a:cxnLst/>
                <a:rect l="l" t="t" r="r" b="b"/>
                <a:pathLst>
                  <a:path w="3548" h="1764" extrusionOk="0">
                    <a:moveTo>
                      <a:pt x="3547" y="0"/>
                    </a:moveTo>
                    <a:lnTo>
                      <a:pt x="0" y="769"/>
                    </a:lnTo>
                    <a:lnTo>
                      <a:pt x="2963" y="1763"/>
                    </a:lnTo>
                    <a:lnTo>
                      <a:pt x="3547" y="0"/>
                    </a:lnTo>
                    <a:close/>
                  </a:path>
                </a:pathLst>
              </a:custGeom>
              <a:solidFill>
                <a:srgbClr val="6D6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168877" y="2432263"/>
                <a:ext cx="379304" cy="545063"/>
              </a:xfrm>
              <a:custGeom>
                <a:avLst/>
                <a:gdLst/>
                <a:ahLst/>
                <a:cxnLst/>
                <a:rect l="l" t="t" r="r" b="b"/>
                <a:pathLst>
                  <a:path w="5688" h="8174" extrusionOk="0">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1510501" y="2895913"/>
                <a:ext cx="198321" cy="123096"/>
              </a:xfrm>
              <a:custGeom>
                <a:avLst/>
                <a:gdLst/>
                <a:ahLst/>
                <a:cxnLst/>
                <a:rect l="l" t="t" r="r" b="b"/>
                <a:pathLst>
                  <a:path w="2974" h="1846" extrusionOk="0">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1647870" y="2725003"/>
                <a:ext cx="399977" cy="331612"/>
              </a:xfrm>
              <a:custGeom>
                <a:avLst/>
                <a:gdLst/>
                <a:ahLst/>
                <a:cxnLst/>
                <a:rect l="l" t="t" r="r" b="b"/>
                <a:pathLst>
                  <a:path w="5998" h="4973" extrusionOk="0">
                    <a:moveTo>
                      <a:pt x="5998" y="0"/>
                    </a:moveTo>
                    <a:lnTo>
                      <a:pt x="1600" y="154"/>
                    </a:lnTo>
                    <a:lnTo>
                      <a:pt x="1" y="4972"/>
                    </a:lnTo>
                    <a:lnTo>
                      <a:pt x="4573" y="4665"/>
                    </a:lnTo>
                    <a:lnTo>
                      <a:pt x="5998" y="0"/>
                    </a:lnTo>
                    <a:close/>
                  </a:path>
                </a:pathLst>
              </a:custGeom>
              <a:solidFill>
                <a:srgbClr val="A6A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1616462" y="2949926"/>
                <a:ext cx="26007" cy="59547"/>
              </a:xfrm>
              <a:custGeom>
                <a:avLst/>
                <a:gdLst/>
                <a:ahLst/>
                <a:cxnLst/>
                <a:rect l="l" t="t" r="r" b="b"/>
                <a:pathLst>
                  <a:path w="390" h="893" extrusionOk="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636934" y="2938990"/>
                <a:ext cx="28808" cy="65015"/>
              </a:xfrm>
              <a:custGeom>
                <a:avLst/>
                <a:gdLst/>
                <a:ahLst/>
                <a:cxnLst/>
                <a:rect l="l" t="t" r="r" b="b"/>
                <a:pathLst>
                  <a:path w="432" h="975" extrusionOk="0">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1659540" y="2923920"/>
                <a:ext cx="23940" cy="33541"/>
              </a:xfrm>
              <a:custGeom>
                <a:avLst/>
                <a:gdLst/>
                <a:ahLst/>
                <a:cxnLst/>
                <a:rect l="l" t="t" r="r" b="b"/>
                <a:pathLst>
                  <a:path w="359" h="503" extrusionOk="0">
                    <a:moveTo>
                      <a:pt x="0" y="1"/>
                    </a:moveTo>
                    <a:lnTo>
                      <a:pt x="123" y="288"/>
                    </a:lnTo>
                    <a:lnTo>
                      <a:pt x="349" y="503"/>
                    </a:lnTo>
                    <a:lnTo>
                      <a:pt x="359" y="390"/>
                    </a:lnTo>
                    <a:lnTo>
                      <a:pt x="0" y="1"/>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1308114" y="3830414"/>
                <a:ext cx="214726" cy="72484"/>
              </a:xfrm>
              <a:custGeom>
                <a:avLst/>
                <a:gdLst/>
                <a:ahLst/>
                <a:cxnLst/>
                <a:rect l="l" t="t" r="r" b="b"/>
                <a:pathLst>
                  <a:path w="3220" h="1087" extrusionOk="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1297178" y="2389319"/>
                <a:ext cx="103295" cy="104491"/>
              </a:xfrm>
              <a:custGeom>
                <a:avLst/>
                <a:gdLst/>
                <a:ahLst/>
                <a:cxnLst/>
                <a:rect l="l" t="t" r="r" b="b"/>
                <a:pathLst>
                  <a:path w="1549" h="1567" extrusionOk="0">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1400405" y="2409191"/>
                <a:ext cx="55482" cy="70950"/>
              </a:xfrm>
              <a:custGeom>
                <a:avLst/>
                <a:gdLst/>
                <a:ahLst/>
                <a:cxnLst/>
                <a:rect l="l" t="t" r="r" b="b"/>
                <a:pathLst>
                  <a:path w="832" h="1064" extrusionOk="0">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4028233" y="4146894"/>
                <a:ext cx="604366" cy="256394"/>
              </a:xfrm>
              <a:custGeom>
                <a:avLst/>
                <a:gdLst/>
                <a:ahLst/>
                <a:cxnLst/>
                <a:rect l="l" t="t" r="r" b="b"/>
                <a:pathLst>
                  <a:path w="9063" h="3845" extrusionOk="0">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4028233" y="4229581"/>
                <a:ext cx="605100" cy="173708"/>
              </a:xfrm>
              <a:custGeom>
                <a:avLst/>
                <a:gdLst/>
                <a:ahLst/>
                <a:cxnLst/>
                <a:rect l="l" t="t" r="r" b="b"/>
                <a:pathLst>
                  <a:path w="9074" h="2605" extrusionOk="0">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4028233" y="4224847"/>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4110921" y="4170833"/>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4038502" y="4267857"/>
                <a:ext cx="16471" cy="66416"/>
              </a:xfrm>
              <a:custGeom>
                <a:avLst/>
                <a:gdLst/>
                <a:ahLst/>
                <a:cxnLst/>
                <a:rect l="l" t="t" r="r" b="b"/>
                <a:pathLst>
                  <a:path w="247" h="996" extrusionOk="0">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4063775" y="4281527"/>
                <a:ext cx="16471" cy="71884"/>
              </a:xfrm>
              <a:custGeom>
                <a:avLst/>
                <a:gdLst/>
                <a:ahLst/>
                <a:cxnLst/>
                <a:rect l="l" t="t" r="r" b="b"/>
                <a:pathLst>
                  <a:path w="247" h="1078" extrusionOk="0">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4091783" y="4292530"/>
                <a:ext cx="16471" cy="71817"/>
              </a:xfrm>
              <a:custGeom>
                <a:avLst/>
                <a:gdLst/>
                <a:ahLst/>
                <a:cxnLst/>
                <a:rect l="l" t="t" r="r" b="b"/>
                <a:pathLst>
                  <a:path w="247" h="1077" extrusionOk="0">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4123258" y="4300732"/>
                <a:ext cx="16471" cy="71150"/>
              </a:xfrm>
              <a:custGeom>
                <a:avLst/>
                <a:gdLst/>
                <a:ahLst/>
                <a:cxnLst/>
                <a:rect l="l" t="t" r="r" b="b"/>
                <a:pathLst>
                  <a:path w="247" h="1067" extrusionOk="0">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4149931" y="4306867"/>
                <a:ext cx="17138" cy="74551"/>
              </a:xfrm>
              <a:custGeom>
                <a:avLst/>
                <a:gdLst/>
                <a:ahLst/>
                <a:cxnLst/>
                <a:rect l="l" t="t" r="r" b="b"/>
                <a:pathLst>
                  <a:path w="257" h="1118" extrusionOk="0">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4183407" y="4312269"/>
                <a:ext cx="16471" cy="74684"/>
              </a:xfrm>
              <a:custGeom>
                <a:avLst/>
                <a:gdLst/>
                <a:ahLst/>
                <a:cxnLst/>
                <a:rect l="l" t="t" r="r" b="b"/>
                <a:pathLst>
                  <a:path w="247" h="1120" extrusionOk="0">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4218283" y="4315069"/>
                <a:ext cx="16471" cy="75218"/>
              </a:xfrm>
              <a:custGeom>
                <a:avLst/>
                <a:gdLst/>
                <a:ahLst/>
                <a:cxnLst/>
                <a:rect l="l" t="t" r="r" b="b"/>
                <a:pathLst>
                  <a:path w="247" h="1128" extrusionOk="0">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4251092" y="4317803"/>
                <a:ext cx="16471" cy="75218"/>
              </a:xfrm>
              <a:custGeom>
                <a:avLst/>
                <a:gdLst/>
                <a:ahLst/>
                <a:cxnLst/>
                <a:rect l="l" t="t" r="r" b="b"/>
                <a:pathLst>
                  <a:path w="247" h="1128" extrusionOk="0">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4289368" y="4317803"/>
                <a:ext cx="16471" cy="75218"/>
              </a:xfrm>
              <a:custGeom>
                <a:avLst/>
                <a:gdLst/>
                <a:ahLst/>
                <a:cxnLst/>
                <a:rect l="l" t="t" r="r" b="b"/>
                <a:pathLst>
                  <a:path w="247" h="1128" extrusionOk="0">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4321510" y="4317803"/>
                <a:ext cx="16471" cy="75218"/>
              </a:xfrm>
              <a:custGeom>
                <a:avLst/>
                <a:gdLst/>
                <a:ahLst/>
                <a:cxnLst/>
                <a:rect l="l" t="t" r="r" b="b"/>
                <a:pathLst>
                  <a:path w="247" h="1128" extrusionOk="0">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4356386" y="4317803"/>
                <a:ext cx="15804" cy="75218"/>
              </a:xfrm>
              <a:custGeom>
                <a:avLst/>
                <a:gdLst/>
                <a:ahLst/>
                <a:cxnLst/>
                <a:rect l="l" t="t" r="r" b="b"/>
                <a:pathLst>
                  <a:path w="237" h="1128" extrusionOk="0">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4555305" y="4291797"/>
                <a:ext cx="15804" cy="70483"/>
              </a:xfrm>
              <a:custGeom>
                <a:avLst/>
                <a:gdLst/>
                <a:ahLst/>
                <a:cxnLst/>
                <a:rect l="l" t="t" r="r" b="b"/>
                <a:pathLst>
                  <a:path w="237" h="1057" extrusionOk="0">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4523830" y="4300732"/>
                <a:ext cx="16471" cy="71150"/>
              </a:xfrm>
              <a:custGeom>
                <a:avLst/>
                <a:gdLst/>
                <a:ahLst/>
                <a:cxnLst/>
                <a:rect l="l" t="t" r="r" b="b"/>
                <a:pathLst>
                  <a:path w="247" h="1067" extrusionOk="0">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4495823" y="4306867"/>
                <a:ext cx="17138" cy="74551"/>
              </a:xfrm>
              <a:custGeom>
                <a:avLst/>
                <a:gdLst/>
                <a:ahLst/>
                <a:cxnLst/>
                <a:rect l="l" t="t" r="r" b="b"/>
                <a:pathLst>
                  <a:path w="257" h="1118" extrusionOk="0">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4463681" y="4312335"/>
                <a:ext cx="15804" cy="74551"/>
              </a:xfrm>
              <a:custGeom>
                <a:avLst/>
                <a:gdLst/>
                <a:ahLst/>
                <a:cxnLst/>
                <a:rect l="l" t="t" r="r" b="b"/>
                <a:pathLst>
                  <a:path w="237" h="1118" extrusionOk="0">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4428138" y="4315069"/>
                <a:ext cx="16471" cy="75218"/>
              </a:xfrm>
              <a:custGeom>
                <a:avLst/>
                <a:gdLst/>
                <a:ahLst/>
                <a:cxnLst/>
                <a:rect l="l" t="t" r="r" b="b"/>
                <a:pathLst>
                  <a:path w="247" h="1128" extrusionOk="0">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4395330" y="4317803"/>
                <a:ext cx="16471" cy="75218"/>
              </a:xfrm>
              <a:custGeom>
                <a:avLst/>
                <a:gdLst/>
                <a:ahLst/>
                <a:cxnLst/>
                <a:rect l="l" t="t" r="r" b="b"/>
                <a:pathLst>
                  <a:path w="247" h="1128" extrusionOk="0">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4019364" y="4008126"/>
                <a:ext cx="605033" cy="256394"/>
              </a:xfrm>
              <a:custGeom>
                <a:avLst/>
                <a:gdLst/>
                <a:ahLst/>
                <a:cxnLst/>
                <a:rect l="l" t="t" r="r" b="b"/>
                <a:pathLst>
                  <a:path w="9073" h="3845" extrusionOk="0">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p:nvPr/>
            </p:nvSpPr>
            <p:spPr>
              <a:xfrm>
                <a:off x="4020031" y="4090146"/>
                <a:ext cx="604366" cy="174375"/>
              </a:xfrm>
              <a:custGeom>
                <a:avLst/>
                <a:gdLst/>
                <a:ahLst/>
                <a:cxnLst/>
                <a:rect l="l" t="t" r="r" b="b"/>
                <a:pathLst>
                  <a:path w="9063" h="2615" extrusionOk="0">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4020031" y="4086078"/>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4102052" y="4032065"/>
                <a:ext cx="440321" cy="110760"/>
              </a:xfrm>
              <a:custGeom>
                <a:avLst/>
                <a:gdLst/>
                <a:ahLst/>
                <a:cxnLst/>
                <a:rect l="l" t="t" r="r" b="b"/>
                <a:pathLst>
                  <a:path w="6603" h="1661" extrusionOk="0">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4029633" y="4129089"/>
                <a:ext cx="16471" cy="66416"/>
              </a:xfrm>
              <a:custGeom>
                <a:avLst/>
                <a:gdLst/>
                <a:ahLst/>
                <a:cxnLst/>
                <a:rect l="l" t="t" r="r" b="b"/>
                <a:pathLst>
                  <a:path w="247" h="996" extrusionOk="0">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4054240" y="4142693"/>
                <a:ext cx="17138" cy="71350"/>
              </a:xfrm>
              <a:custGeom>
                <a:avLst/>
                <a:gdLst/>
                <a:ahLst/>
                <a:cxnLst/>
                <a:rect l="l" t="t" r="r" b="b"/>
                <a:pathLst>
                  <a:path w="257" h="1070" extrusionOk="0">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4082914" y="4152362"/>
                <a:ext cx="17138" cy="73217"/>
              </a:xfrm>
              <a:custGeom>
                <a:avLst/>
                <a:gdLst/>
                <a:ahLst/>
                <a:cxnLst/>
                <a:rect l="l" t="t" r="r" b="b"/>
                <a:pathLst>
                  <a:path w="257" h="1098" extrusionOk="0">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4115056" y="4161897"/>
                <a:ext cx="15804" cy="71217"/>
              </a:xfrm>
              <a:custGeom>
                <a:avLst/>
                <a:gdLst/>
                <a:ahLst/>
                <a:cxnLst/>
                <a:rect l="l" t="t" r="r" b="b"/>
                <a:pathLst>
                  <a:path w="237" h="1068" extrusionOk="0">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4141729" y="4168766"/>
                <a:ext cx="17138" cy="73884"/>
              </a:xfrm>
              <a:custGeom>
                <a:avLst/>
                <a:gdLst/>
                <a:ahLst/>
                <a:cxnLst/>
                <a:rect l="l" t="t" r="r" b="b"/>
                <a:pathLst>
                  <a:path w="257" h="1108" extrusionOk="0">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4174538" y="4172900"/>
                <a:ext cx="17138" cy="75218"/>
              </a:xfrm>
              <a:custGeom>
                <a:avLst/>
                <a:gdLst/>
                <a:ahLst/>
                <a:cxnLst/>
                <a:rect l="l" t="t" r="r" b="b"/>
                <a:pathLst>
                  <a:path w="257" h="1128" extrusionOk="0">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4210081" y="4176968"/>
                <a:ext cx="16471" cy="74551"/>
              </a:xfrm>
              <a:custGeom>
                <a:avLst/>
                <a:gdLst/>
                <a:ahLst/>
                <a:cxnLst/>
                <a:rect l="l" t="t" r="r" b="b"/>
                <a:pathLst>
                  <a:path w="247" h="1118" extrusionOk="0">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4242289" y="4178902"/>
                <a:ext cx="17071" cy="75351"/>
              </a:xfrm>
              <a:custGeom>
                <a:avLst/>
                <a:gdLst/>
                <a:ahLst/>
                <a:cxnLst/>
                <a:rect l="l" t="t" r="r" b="b"/>
                <a:pathLst>
                  <a:path w="256" h="1130" extrusionOk="0">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a:off x="4281166" y="4178968"/>
                <a:ext cx="16471" cy="75285"/>
              </a:xfrm>
              <a:custGeom>
                <a:avLst/>
                <a:gdLst/>
                <a:ahLst/>
                <a:cxnLst/>
                <a:rect l="l" t="t" r="r" b="b"/>
                <a:pathLst>
                  <a:path w="247" h="1129" extrusionOk="0">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4312641" y="4178968"/>
                <a:ext cx="17138" cy="75285"/>
              </a:xfrm>
              <a:custGeom>
                <a:avLst/>
                <a:gdLst/>
                <a:ahLst/>
                <a:cxnLst/>
                <a:rect l="l" t="t" r="r" b="b"/>
                <a:pathLst>
                  <a:path w="257" h="1129" extrusionOk="0">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4347517" y="4179035"/>
                <a:ext cx="16471" cy="75218"/>
              </a:xfrm>
              <a:custGeom>
                <a:avLst/>
                <a:gdLst/>
                <a:ahLst/>
                <a:cxnLst/>
                <a:rect l="l" t="t" r="r" b="b"/>
                <a:pathLst>
                  <a:path w="247" h="1128" extrusionOk="0">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4574444" y="4142759"/>
                <a:ext cx="16471" cy="71217"/>
              </a:xfrm>
              <a:custGeom>
                <a:avLst/>
                <a:gdLst/>
                <a:ahLst/>
                <a:cxnLst/>
                <a:rect l="l" t="t" r="r" b="b"/>
                <a:pathLst>
                  <a:path w="247" h="1068" extrusionOk="0">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4546436" y="4153029"/>
                <a:ext cx="16471" cy="70483"/>
              </a:xfrm>
              <a:custGeom>
                <a:avLst/>
                <a:gdLst/>
                <a:ahLst/>
                <a:cxnLst/>
                <a:rect l="l" t="t" r="r" b="b"/>
                <a:pathLst>
                  <a:path w="247" h="1057" extrusionOk="0">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4514961" y="4161231"/>
                <a:ext cx="17138" cy="71884"/>
              </a:xfrm>
              <a:custGeom>
                <a:avLst/>
                <a:gdLst/>
                <a:ahLst/>
                <a:cxnLst/>
                <a:rect l="l" t="t" r="r" b="b"/>
                <a:pathLst>
                  <a:path w="257" h="1078" extrusionOk="0">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4487621" y="4168766"/>
                <a:ext cx="16471" cy="73884"/>
              </a:xfrm>
              <a:custGeom>
                <a:avLst/>
                <a:gdLst/>
                <a:ahLst/>
                <a:cxnLst/>
                <a:rect l="l" t="t" r="r" b="b"/>
                <a:pathLst>
                  <a:path w="247" h="1108" extrusionOk="0">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4454812" y="4172900"/>
                <a:ext cx="16471" cy="75218"/>
              </a:xfrm>
              <a:custGeom>
                <a:avLst/>
                <a:gdLst/>
                <a:ahLst/>
                <a:cxnLst/>
                <a:rect l="l" t="t" r="r" b="b"/>
                <a:pathLst>
                  <a:path w="247" h="1128" extrusionOk="0">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4419936" y="4176968"/>
                <a:ext cx="15804" cy="74551"/>
              </a:xfrm>
              <a:custGeom>
                <a:avLst/>
                <a:gdLst/>
                <a:ahLst/>
                <a:cxnLst/>
                <a:rect l="l" t="t" r="r" b="b"/>
                <a:pathLst>
                  <a:path w="237" h="1118" extrusionOk="0">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4387127" y="4178368"/>
                <a:ext cx="16471" cy="75218"/>
              </a:xfrm>
              <a:custGeom>
                <a:avLst/>
                <a:gdLst/>
                <a:ahLst/>
                <a:cxnLst/>
                <a:rect l="l" t="t" r="r" b="b"/>
                <a:pathLst>
                  <a:path w="247" h="1128" extrusionOk="0">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4169070" y="4059338"/>
                <a:ext cx="309752" cy="51412"/>
              </a:xfrm>
              <a:custGeom>
                <a:avLst/>
                <a:gdLst/>
                <a:ahLst/>
                <a:cxnLst/>
                <a:rect l="l" t="t" r="r" b="b"/>
                <a:pathLst>
                  <a:path w="4645" h="771" extrusionOk="0">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1980158" y="4088079"/>
                <a:ext cx="605033" cy="256461"/>
              </a:xfrm>
              <a:custGeom>
                <a:avLst/>
                <a:gdLst/>
                <a:ahLst/>
                <a:cxnLst/>
                <a:rect l="l" t="t" r="r" b="b"/>
                <a:pathLst>
                  <a:path w="9073" h="3846" extrusionOk="0">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1980158" y="4170100"/>
                <a:ext cx="605033" cy="174441"/>
              </a:xfrm>
              <a:custGeom>
                <a:avLst/>
                <a:gdLst/>
                <a:ahLst/>
                <a:cxnLst/>
                <a:rect l="l" t="t" r="r" b="b"/>
                <a:pathLst>
                  <a:path w="9073" h="2616" extrusionOk="0">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2585118" y="4166032"/>
                <a:ext cx="67" cy="2801"/>
              </a:xfrm>
              <a:custGeom>
                <a:avLst/>
                <a:gdLst/>
                <a:ahLst/>
                <a:cxnLst/>
                <a:rect l="l" t="t" r="r" b="b"/>
                <a:pathLst>
                  <a:path w="1" h="42" extrusionOk="0">
                    <a:moveTo>
                      <a:pt x="1" y="41"/>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1980158" y="4166032"/>
                <a:ext cx="67" cy="2801"/>
              </a:xfrm>
              <a:custGeom>
                <a:avLst/>
                <a:gdLst/>
                <a:ahLst/>
                <a:cxnLst/>
                <a:rect l="l" t="t" r="r" b="b"/>
                <a:pathLst>
                  <a:path w="1" h="42" extrusionOk="0">
                    <a:moveTo>
                      <a:pt x="0" y="0"/>
                    </a:moveTo>
                    <a:lnTo>
                      <a:pt x="0" y="41"/>
                    </a:lnTo>
                    <a:lnTo>
                      <a:pt x="0"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2062847" y="4111351"/>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1990361" y="4209109"/>
                <a:ext cx="16471" cy="65682"/>
              </a:xfrm>
              <a:custGeom>
                <a:avLst/>
                <a:gdLst/>
                <a:ahLst/>
                <a:cxnLst/>
                <a:rect l="l" t="t" r="r" b="b"/>
                <a:pathLst>
                  <a:path w="247" h="985" extrusionOk="0">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2015701" y="4222779"/>
                <a:ext cx="16471" cy="71150"/>
              </a:xfrm>
              <a:custGeom>
                <a:avLst/>
                <a:gdLst/>
                <a:ahLst/>
                <a:cxnLst/>
                <a:rect l="l" t="t" r="r" b="b"/>
                <a:pathLst>
                  <a:path w="247" h="1067" extrusionOk="0">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2043708" y="4233049"/>
                <a:ext cx="16471" cy="71817"/>
              </a:xfrm>
              <a:custGeom>
                <a:avLst/>
                <a:gdLst/>
                <a:ahLst/>
                <a:cxnLst/>
                <a:rect l="l" t="t" r="r" b="b"/>
                <a:pathLst>
                  <a:path w="247" h="1077" extrusionOk="0">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2075183" y="4241251"/>
                <a:ext cx="16471" cy="71217"/>
              </a:xfrm>
              <a:custGeom>
                <a:avLst/>
                <a:gdLst/>
                <a:ahLst/>
                <a:cxnLst/>
                <a:rect l="l" t="t" r="r" b="b"/>
                <a:pathLst>
                  <a:path w="247" h="1068" extrusionOk="0">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a:off x="2102524" y="4247386"/>
                <a:ext cx="16471" cy="74551"/>
              </a:xfrm>
              <a:custGeom>
                <a:avLst/>
                <a:gdLst/>
                <a:ahLst/>
                <a:cxnLst/>
                <a:rect l="l" t="t" r="r" b="b"/>
                <a:pathLst>
                  <a:path w="247" h="1118" extrusionOk="0">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2135333" y="4252187"/>
                <a:ext cx="16471" cy="75218"/>
              </a:xfrm>
              <a:custGeom>
                <a:avLst/>
                <a:gdLst/>
                <a:ahLst/>
                <a:cxnLst/>
                <a:rect l="l" t="t" r="r" b="b"/>
                <a:pathLst>
                  <a:path w="247" h="1128" extrusionOk="0">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2170875" y="4256254"/>
                <a:ext cx="15804" cy="74618"/>
              </a:xfrm>
              <a:custGeom>
                <a:avLst/>
                <a:gdLst/>
                <a:ahLst/>
                <a:cxnLst/>
                <a:rect l="l" t="t" r="r" b="b"/>
                <a:pathLst>
                  <a:path w="237" h="1119" extrusionOk="0">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2203017" y="4258322"/>
                <a:ext cx="17138" cy="75285"/>
              </a:xfrm>
              <a:custGeom>
                <a:avLst/>
                <a:gdLst/>
                <a:ahLst/>
                <a:cxnLst/>
                <a:rect l="l" t="t" r="r" b="b"/>
                <a:pathLst>
                  <a:path w="257" h="1129" extrusionOk="0">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2241294" y="4258322"/>
                <a:ext cx="17138" cy="75285"/>
              </a:xfrm>
              <a:custGeom>
                <a:avLst/>
                <a:gdLst/>
                <a:ahLst/>
                <a:cxnLst/>
                <a:rect l="l" t="t" r="r" b="b"/>
                <a:pathLst>
                  <a:path w="257" h="1129" extrusionOk="0">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2273369" y="4258322"/>
                <a:ext cx="16538" cy="75285"/>
              </a:xfrm>
              <a:custGeom>
                <a:avLst/>
                <a:gdLst/>
                <a:ahLst/>
                <a:cxnLst/>
                <a:rect l="l" t="t" r="r" b="b"/>
                <a:pathLst>
                  <a:path w="248" h="1129" extrusionOk="0">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2307578" y="4258322"/>
                <a:ext cx="16471" cy="75285"/>
              </a:xfrm>
              <a:custGeom>
                <a:avLst/>
                <a:gdLst/>
                <a:ahLst/>
                <a:cxnLst/>
                <a:rect l="l" t="t" r="r" b="b"/>
                <a:pathLst>
                  <a:path w="247" h="1129" extrusionOk="0">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2560512" y="4209109"/>
                <a:ext cx="16471" cy="67749"/>
              </a:xfrm>
              <a:custGeom>
                <a:avLst/>
                <a:gdLst/>
                <a:ahLst/>
                <a:cxnLst/>
                <a:rect l="l" t="t" r="r" b="b"/>
                <a:pathLst>
                  <a:path w="247" h="1016" extrusionOk="0">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2534571" y="4222779"/>
                <a:ext cx="16471" cy="71150"/>
              </a:xfrm>
              <a:custGeom>
                <a:avLst/>
                <a:gdLst/>
                <a:ahLst/>
                <a:cxnLst/>
                <a:rect l="l" t="t" r="r" b="b"/>
                <a:pathLst>
                  <a:path w="247" h="1067" extrusionOk="0">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2507164" y="4232315"/>
                <a:ext cx="15804" cy="70483"/>
              </a:xfrm>
              <a:custGeom>
                <a:avLst/>
                <a:gdLst/>
                <a:ahLst/>
                <a:cxnLst/>
                <a:rect l="l" t="t" r="r" b="b"/>
                <a:pathLst>
                  <a:path w="237" h="1057" extrusionOk="0">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2475756" y="4241251"/>
                <a:ext cx="16471" cy="71150"/>
              </a:xfrm>
              <a:custGeom>
                <a:avLst/>
                <a:gdLst/>
                <a:ahLst/>
                <a:cxnLst/>
                <a:rect l="l" t="t" r="r" b="b"/>
                <a:pathLst>
                  <a:path w="247" h="1067" extrusionOk="0">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2448415" y="4247386"/>
                <a:ext cx="16471" cy="74551"/>
              </a:xfrm>
              <a:custGeom>
                <a:avLst/>
                <a:gdLst/>
                <a:ahLst/>
                <a:cxnLst/>
                <a:rect l="l" t="t" r="r" b="b"/>
                <a:pathLst>
                  <a:path w="247" h="1118" extrusionOk="0">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2415607" y="4252854"/>
                <a:ext cx="16471" cy="74551"/>
              </a:xfrm>
              <a:custGeom>
                <a:avLst/>
                <a:gdLst/>
                <a:ahLst/>
                <a:cxnLst/>
                <a:rect l="l" t="t" r="r" b="b"/>
                <a:pathLst>
                  <a:path w="247" h="1118" extrusionOk="0">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2380064" y="4256254"/>
                <a:ext cx="17138" cy="74618"/>
              </a:xfrm>
              <a:custGeom>
                <a:avLst/>
                <a:gdLst/>
                <a:ahLst/>
                <a:cxnLst/>
                <a:rect l="l" t="t" r="r" b="b"/>
                <a:pathLst>
                  <a:path w="257" h="1119" extrusionOk="0">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2347255" y="4258322"/>
                <a:ext cx="17138" cy="75285"/>
              </a:xfrm>
              <a:custGeom>
                <a:avLst/>
                <a:gdLst/>
                <a:ahLst/>
                <a:cxnLst/>
                <a:rect l="l" t="t" r="r" b="b"/>
                <a:pathLst>
                  <a:path w="257" h="1129" extrusionOk="0">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2137333" y="4133157"/>
                <a:ext cx="309752" cy="51412"/>
              </a:xfrm>
              <a:custGeom>
                <a:avLst/>
                <a:gdLst/>
                <a:ahLst/>
                <a:cxnLst/>
                <a:rect l="l" t="t" r="r" b="b"/>
                <a:pathLst>
                  <a:path w="4645" h="771" extrusionOk="0">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2785438" y="3975317"/>
                <a:ext cx="604366" cy="256394"/>
              </a:xfrm>
              <a:custGeom>
                <a:avLst/>
                <a:gdLst/>
                <a:ahLst/>
                <a:cxnLst/>
                <a:rect l="l" t="t" r="r" b="b"/>
                <a:pathLst>
                  <a:path w="9063" h="3845" extrusionOk="0">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2785438" y="4058005"/>
                <a:ext cx="604366" cy="173708"/>
              </a:xfrm>
              <a:custGeom>
                <a:avLst/>
                <a:gdLst/>
                <a:ahLst/>
                <a:cxnLst/>
                <a:rect l="l" t="t" r="r" b="b"/>
                <a:pathLst>
                  <a:path w="9063" h="2605" extrusionOk="0">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3390397" y="4053203"/>
                <a:ext cx="67" cy="2801"/>
              </a:xfrm>
              <a:custGeom>
                <a:avLst/>
                <a:gdLst/>
                <a:ahLst/>
                <a:cxnLst/>
                <a:rect l="l" t="t" r="r" b="b"/>
                <a:pathLst>
                  <a:path w="1" h="42" extrusionOk="0">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2785438" y="4053203"/>
                <a:ext cx="67" cy="2801"/>
              </a:xfrm>
              <a:custGeom>
                <a:avLst/>
                <a:gdLst/>
                <a:ahLst/>
                <a:cxnLst/>
                <a:rect l="l" t="t" r="r" b="b"/>
                <a:pathLst>
                  <a:path w="1" h="42" extrusionOk="0">
                    <a:moveTo>
                      <a:pt x="0" y="1"/>
                    </a:moveTo>
                    <a:lnTo>
                      <a:pt x="0" y="42"/>
                    </a:lnTo>
                    <a:lnTo>
                      <a:pt x="0" y="42"/>
                    </a:lnTo>
                    <a:lnTo>
                      <a:pt x="0" y="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2868126" y="3999257"/>
                <a:ext cx="439654" cy="110760"/>
              </a:xfrm>
              <a:custGeom>
                <a:avLst/>
                <a:gdLst/>
                <a:ahLst/>
                <a:cxnLst/>
                <a:rect l="l" t="t" r="r" b="b"/>
                <a:pathLst>
                  <a:path w="6593" h="1661" extrusionOk="0">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2795707" y="4095614"/>
                <a:ext cx="16471" cy="67083"/>
              </a:xfrm>
              <a:custGeom>
                <a:avLst/>
                <a:gdLst/>
                <a:ahLst/>
                <a:cxnLst/>
                <a:rect l="l" t="t" r="r" b="b"/>
                <a:pathLst>
                  <a:path w="247" h="1006" extrusionOk="0">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2820980" y="4109951"/>
                <a:ext cx="16471" cy="71217"/>
              </a:xfrm>
              <a:custGeom>
                <a:avLst/>
                <a:gdLst/>
                <a:ahLst/>
                <a:cxnLst/>
                <a:rect l="l" t="t" r="r" b="b"/>
                <a:pathLst>
                  <a:path w="247" h="1068" extrusionOk="0">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2848321" y="4120220"/>
                <a:ext cx="16471" cy="71884"/>
              </a:xfrm>
              <a:custGeom>
                <a:avLst/>
                <a:gdLst/>
                <a:ahLst/>
                <a:cxnLst/>
                <a:rect l="l" t="t" r="r" b="b"/>
                <a:pathLst>
                  <a:path w="247" h="1078" extrusionOk="0">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2879796" y="4128422"/>
                <a:ext cx="16471" cy="71884"/>
              </a:xfrm>
              <a:custGeom>
                <a:avLst/>
                <a:gdLst/>
                <a:ahLst/>
                <a:cxnLst/>
                <a:rect l="l" t="t" r="r" b="b"/>
                <a:pathLst>
                  <a:path w="247" h="1078" extrusionOk="0">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2907803" y="4135291"/>
                <a:ext cx="15804" cy="73884"/>
              </a:xfrm>
              <a:custGeom>
                <a:avLst/>
                <a:gdLst/>
                <a:ahLst/>
                <a:cxnLst/>
                <a:rect l="l" t="t" r="r" b="b"/>
                <a:pathLst>
                  <a:path w="237" h="1108" extrusionOk="0">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2940612" y="4140759"/>
                <a:ext cx="15804" cy="74551"/>
              </a:xfrm>
              <a:custGeom>
                <a:avLst/>
                <a:gdLst/>
                <a:ahLst/>
                <a:cxnLst/>
                <a:rect l="l" t="t" r="r" b="b"/>
                <a:pathLst>
                  <a:path w="237" h="1118" extrusionOk="0">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2975488" y="4144160"/>
                <a:ext cx="16471" cy="73884"/>
              </a:xfrm>
              <a:custGeom>
                <a:avLst/>
                <a:gdLst/>
                <a:ahLst/>
                <a:cxnLst/>
                <a:rect l="l" t="t" r="r" b="b"/>
                <a:pathLst>
                  <a:path w="247" h="1108" extrusionOk="0">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008297" y="4146227"/>
                <a:ext cx="16471" cy="74551"/>
              </a:xfrm>
              <a:custGeom>
                <a:avLst/>
                <a:gdLst/>
                <a:ahLst/>
                <a:cxnLst/>
                <a:rect l="l" t="t" r="r" b="b"/>
                <a:pathLst>
                  <a:path w="247" h="1118" extrusionOk="0">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3046573" y="4146227"/>
                <a:ext cx="16471" cy="74551"/>
              </a:xfrm>
              <a:custGeom>
                <a:avLst/>
                <a:gdLst/>
                <a:ahLst/>
                <a:cxnLst/>
                <a:rect l="l" t="t" r="r" b="b"/>
                <a:pathLst>
                  <a:path w="247" h="1118" extrusionOk="0">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078715" y="4146227"/>
                <a:ext cx="15804" cy="74551"/>
              </a:xfrm>
              <a:custGeom>
                <a:avLst/>
                <a:gdLst/>
                <a:ahLst/>
                <a:cxnLst/>
                <a:rect l="l" t="t" r="r" b="b"/>
                <a:pathLst>
                  <a:path w="237" h="1118" extrusionOk="0">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112857" y="4146227"/>
                <a:ext cx="16471" cy="74551"/>
              </a:xfrm>
              <a:custGeom>
                <a:avLst/>
                <a:gdLst/>
                <a:ahLst/>
                <a:cxnLst/>
                <a:rect l="l" t="t" r="r" b="b"/>
                <a:pathLst>
                  <a:path w="247" h="1118" extrusionOk="0">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3365124" y="4095614"/>
                <a:ext cx="16471" cy="68416"/>
              </a:xfrm>
              <a:custGeom>
                <a:avLst/>
                <a:gdLst/>
                <a:ahLst/>
                <a:cxnLst/>
                <a:rect l="l" t="t" r="r" b="b"/>
                <a:pathLst>
                  <a:path w="247" h="1026" extrusionOk="0">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3339851" y="4109951"/>
                <a:ext cx="16471" cy="71217"/>
              </a:xfrm>
              <a:custGeom>
                <a:avLst/>
                <a:gdLst/>
                <a:ahLst/>
                <a:cxnLst/>
                <a:rect l="l" t="t" r="r" b="b"/>
                <a:pathLst>
                  <a:path w="247" h="1068" extrusionOk="0">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3311777" y="4120220"/>
                <a:ext cx="16538" cy="69817"/>
              </a:xfrm>
              <a:custGeom>
                <a:avLst/>
                <a:gdLst/>
                <a:ahLst/>
                <a:cxnLst/>
                <a:rect l="l" t="t" r="r" b="b"/>
                <a:pathLst>
                  <a:path w="248" h="1047" extrusionOk="0">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3281035" y="4128422"/>
                <a:ext cx="16471" cy="71884"/>
              </a:xfrm>
              <a:custGeom>
                <a:avLst/>
                <a:gdLst/>
                <a:ahLst/>
                <a:cxnLst/>
                <a:rect l="l" t="t" r="r" b="b"/>
                <a:pathLst>
                  <a:path w="247" h="1078" extrusionOk="0">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3253028" y="4135291"/>
                <a:ext cx="16471" cy="73884"/>
              </a:xfrm>
              <a:custGeom>
                <a:avLst/>
                <a:gdLst/>
                <a:ahLst/>
                <a:cxnLst/>
                <a:rect l="l" t="t" r="r" b="b"/>
                <a:pathLst>
                  <a:path w="247" h="1108" extrusionOk="0">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3220219" y="4139358"/>
                <a:ext cx="16471" cy="75285"/>
              </a:xfrm>
              <a:custGeom>
                <a:avLst/>
                <a:gdLst/>
                <a:ahLst/>
                <a:cxnLst/>
                <a:rect l="l" t="t" r="r" b="b"/>
                <a:pathLst>
                  <a:path w="247" h="1129" extrusionOk="0">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3184676" y="4144093"/>
                <a:ext cx="17138" cy="73951"/>
              </a:xfrm>
              <a:custGeom>
                <a:avLst/>
                <a:gdLst/>
                <a:ahLst/>
                <a:cxnLst/>
                <a:rect l="l" t="t" r="r" b="b"/>
                <a:pathLst>
                  <a:path w="257" h="1109" extrusionOk="0">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3152535" y="4146227"/>
                <a:ext cx="16471" cy="74551"/>
              </a:xfrm>
              <a:custGeom>
                <a:avLst/>
                <a:gdLst/>
                <a:ahLst/>
                <a:cxnLst/>
                <a:rect l="l" t="t" r="r" b="b"/>
                <a:pathLst>
                  <a:path w="247" h="1118" extrusionOk="0">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2934477" y="4036133"/>
                <a:ext cx="309752" cy="51412"/>
              </a:xfrm>
              <a:custGeom>
                <a:avLst/>
                <a:gdLst/>
                <a:ahLst/>
                <a:cxnLst/>
                <a:rect l="l" t="t" r="r" b="b"/>
                <a:pathLst>
                  <a:path w="4645" h="771" extrusionOk="0">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781041" y="4071008"/>
                <a:ext cx="604433" cy="256394"/>
              </a:xfrm>
              <a:custGeom>
                <a:avLst/>
                <a:gdLst/>
                <a:ahLst/>
                <a:cxnLst/>
                <a:rect l="l" t="t" r="r" b="b"/>
                <a:pathLst>
                  <a:path w="9064" h="3845" extrusionOk="0">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781041" y="4153029"/>
                <a:ext cx="604433" cy="174375"/>
              </a:xfrm>
              <a:custGeom>
                <a:avLst/>
                <a:gdLst/>
                <a:ahLst/>
                <a:cxnLst/>
                <a:rect l="l" t="t" r="r" b="b"/>
                <a:pathLst>
                  <a:path w="9064" h="2615" extrusionOk="0">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1386068" y="4148961"/>
                <a:ext cx="67" cy="2801"/>
              </a:xfrm>
              <a:custGeom>
                <a:avLst/>
                <a:gdLst/>
                <a:ahLst/>
                <a:cxnLst/>
                <a:rect l="l" t="t" r="r" b="b"/>
                <a:pathLst>
                  <a:path w="1" h="42" extrusionOk="0">
                    <a:moveTo>
                      <a:pt x="1" y="41"/>
                    </a:moveTo>
                    <a:cubicBezTo>
                      <a:pt x="1" y="31"/>
                      <a:pt x="1" y="21"/>
                      <a:pt x="1" y="10"/>
                    </a:cubicBezTo>
                    <a:lnTo>
                      <a:pt x="1" y="0"/>
                    </a:lnTo>
                    <a:lnTo>
                      <a:pt x="1" y="0"/>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781041" y="4148961"/>
                <a:ext cx="67" cy="2801"/>
              </a:xfrm>
              <a:custGeom>
                <a:avLst/>
                <a:gdLst/>
                <a:ahLst/>
                <a:cxnLst/>
                <a:rect l="l" t="t" r="r" b="b"/>
                <a:pathLst>
                  <a:path w="1" h="42" extrusionOk="0">
                    <a:moveTo>
                      <a:pt x="1" y="0"/>
                    </a:moveTo>
                    <a:lnTo>
                      <a:pt x="1" y="41"/>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863797" y="4094947"/>
                <a:ext cx="439654" cy="110826"/>
              </a:xfrm>
              <a:custGeom>
                <a:avLst/>
                <a:gdLst/>
                <a:ahLst/>
                <a:cxnLst/>
                <a:rect l="l" t="t" r="r" b="b"/>
                <a:pathLst>
                  <a:path w="6593" h="1662" extrusionOk="0">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790644" y="4192038"/>
                <a:ext cx="16471" cy="66349"/>
              </a:xfrm>
              <a:custGeom>
                <a:avLst/>
                <a:gdLst/>
                <a:ahLst/>
                <a:cxnLst/>
                <a:rect l="l" t="t" r="r" b="b"/>
                <a:pathLst>
                  <a:path w="247" h="995" extrusionOk="0">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816651" y="4204975"/>
                <a:ext cx="15738" cy="71884"/>
              </a:xfrm>
              <a:custGeom>
                <a:avLst/>
                <a:gdLst/>
                <a:ahLst/>
                <a:cxnLst/>
                <a:rect l="l" t="t" r="r" b="b"/>
                <a:pathLst>
                  <a:path w="236" h="1078" extrusionOk="0">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843991" y="4215244"/>
                <a:ext cx="17138" cy="72551"/>
              </a:xfrm>
              <a:custGeom>
                <a:avLst/>
                <a:gdLst/>
                <a:ahLst/>
                <a:cxnLst/>
                <a:rect l="l" t="t" r="r" b="b"/>
                <a:pathLst>
                  <a:path w="257" h="1088" extrusionOk="0">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875400" y="4224113"/>
                <a:ext cx="16471" cy="71884"/>
              </a:xfrm>
              <a:custGeom>
                <a:avLst/>
                <a:gdLst/>
                <a:ahLst/>
                <a:cxnLst/>
                <a:rect l="l" t="t" r="r" b="b"/>
                <a:pathLst>
                  <a:path w="247" h="1078" extrusionOk="0">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903407" y="4230981"/>
                <a:ext cx="16538" cy="73884"/>
              </a:xfrm>
              <a:custGeom>
                <a:avLst/>
                <a:gdLst/>
                <a:ahLst/>
                <a:cxnLst/>
                <a:rect l="l" t="t" r="r" b="b"/>
                <a:pathLst>
                  <a:path w="248" h="1108" extrusionOk="0">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936282" y="4236449"/>
                <a:ext cx="16471" cy="74551"/>
              </a:xfrm>
              <a:custGeom>
                <a:avLst/>
                <a:gdLst/>
                <a:ahLst/>
                <a:cxnLst/>
                <a:rect l="l" t="t" r="r" b="b"/>
                <a:pathLst>
                  <a:path w="247" h="1118" extrusionOk="0">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971092" y="4239850"/>
                <a:ext cx="16471" cy="73884"/>
              </a:xfrm>
              <a:custGeom>
                <a:avLst/>
                <a:gdLst/>
                <a:ahLst/>
                <a:cxnLst/>
                <a:rect l="l" t="t" r="r" b="b"/>
                <a:pathLst>
                  <a:path w="247" h="1108" extrusionOk="0">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1004634" y="4241251"/>
                <a:ext cx="15804" cy="75218"/>
              </a:xfrm>
              <a:custGeom>
                <a:avLst/>
                <a:gdLst/>
                <a:ahLst/>
                <a:cxnLst/>
                <a:rect l="l" t="t" r="r" b="b"/>
                <a:pathLst>
                  <a:path w="237" h="1128" extrusionOk="0">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1042244" y="4241251"/>
                <a:ext cx="16471" cy="75218"/>
              </a:xfrm>
              <a:custGeom>
                <a:avLst/>
                <a:gdLst/>
                <a:ahLst/>
                <a:cxnLst/>
                <a:rect l="l" t="t" r="r" b="b"/>
                <a:pathLst>
                  <a:path w="247" h="1128" extrusionOk="0">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1074319" y="4241251"/>
                <a:ext cx="15804" cy="75218"/>
              </a:xfrm>
              <a:custGeom>
                <a:avLst/>
                <a:gdLst/>
                <a:ahLst/>
                <a:cxnLst/>
                <a:rect l="l" t="t" r="r" b="b"/>
                <a:pathLst>
                  <a:path w="237" h="1128" extrusionOk="0">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1108528" y="4241251"/>
                <a:ext cx="16471" cy="75218"/>
              </a:xfrm>
              <a:custGeom>
                <a:avLst/>
                <a:gdLst/>
                <a:ahLst/>
                <a:cxnLst/>
                <a:rect l="l" t="t" r="r" b="b"/>
                <a:pathLst>
                  <a:path w="247" h="1128" extrusionOk="0">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1361461" y="4192038"/>
                <a:ext cx="16471" cy="67683"/>
              </a:xfrm>
              <a:custGeom>
                <a:avLst/>
                <a:gdLst/>
                <a:ahLst/>
                <a:cxnLst/>
                <a:rect l="l" t="t" r="r" b="b"/>
                <a:pathLst>
                  <a:path w="247" h="1015" extrusionOk="0">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1335455" y="4204975"/>
                <a:ext cx="16471" cy="71884"/>
              </a:xfrm>
              <a:custGeom>
                <a:avLst/>
                <a:gdLst/>
                <a:ahLst/>
                <a:cxnLst/>
                <a:rect l="l" t="t" r="r" b="b"/>
                <a:pathLst>
                  <a:path w="247" h="1078" extrusionOk="0">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1307447" y="4215244"/>
                <a:ext cx="16471" cy="70483"/>
              </a:xfrm>
              <a:custGeom>
                <a:avLst/>
                <a:gdLst/>
                <a:ahLst/>
                <a:cxnLst/>
                <a:rect l="l" t="t" r="r" b="b"/>
                <a:pathLst>
                  <a:path w="247" h="1057" extrusionOk="0">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1276706" y="4224113"/>
                <a:ext cx="16471" cy="71884"/>
              </a:xfrm>
              <a:custGeom>
                <a:avLst/>
                <a:gdLst/>
                <a:ahLst/>
                <a:cxnLst/>
                <a:rect l="l" t="t" r="r" b="b"/>
                <a:pathLst>
                  <a:path w="247" h="1078" extrusionOk="0">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1249365" y="4230981"/>
                <a:ext cx="15804" cy="73884"/>
              </a:xfrm>
              <a:custGeom>
                <a:avLst/>
                <a:gdLst/>
                <a:ahLst/>
                <a:cxnLst/>
                <a:rect l="l" t="t" r="r" b="b"/>
                <a:pathLst>
                  <a:path w="237" h="1108" extrusionOk="0">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1216556" y="4235783"/>
                <a:ext cx="15738" cy="74551"/>
              </a:xfrm>
              <a:custGeom>
                <a:avLst/>
                <a:gdLst/>
                <a:ahLst/>
                <a:cxnLst/>
                <a:rect l="l" t="t" r="r" b="b"/>
                <a:pathLst>
                  <a:path w="236" h="1118" extrusionOk="0">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1181014" y="4239784"/>
                <a:ext cx="16471" cy="73951"/>
              </a:xfrm>
              <a:custGeom>
                <a:avLst/>
                <a:gdLst/>
                <a:ahLst/>
                <a:cxnLst/>
                <a:rect l="l" t="t" r="r" b="b"/>
                <a:pathLst>
                  <a:path w="247" h="1109" extrusionOk="0">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1148205" y="4241251"/>
                <a:ext cx="16471" cy="75218"/>
              </a:xfrm>
              <a:custGeom>
                <a:avLst/>
                <a:gdLst/>
                <a:ahLst/>
                <a:cxnLst/>
                <a:rect l="l" t="t" r="r" b="b"/>
                <a:pathLst>
                  <a:path w="247" h="1128" extrusionOk="0">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754434" y="3938375"/>
                <a:ext cx="605033" cy="256461"/>
              </a:xfrm>
              <a:custGeom>
                <a:avLst/>
                <a:gdLst/>
                <a:ahLst/>
                <a:cxnLst/>
                <a:rect l="l" t="t" r="r" b="b"/>
                <a:pathLst>
                  <a:path w="9073" h="3846" extrusionOk="0">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755101" y="4021129"/>
                <a:ext cx="604366" cy="173708"/>
              </a:xfrm>
              <a:custGeom>
                <a:avLst/>
                <a:gdLst/>
                <a:ahLst/>
                <a:cxnLst/>
                <a:rect l="l" t="t" r="r" b="b"/>
                <a:pathLst>
                  <a:path w="9063" h="2605" extrusionOk="0">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1360061" y="4016328"/>
                <a:ext cx="67" cy="3467"/>
              </a:xfrm>
              <a:custGeom>
                <a:avLst/>
                <a:gdLst/>
                <a:ahLst/>
                <a:cxnLst/>
                <a:rect l="l" t="t" r="r" b="b"/>
                <a:pathLst>
                  <a:path w="1" h="52" extrusionOk="0">
                    <a:moveTo>
                      <a:pt x="1" y="52"/>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755101" y="4016328"/>
                <a:ext cx="67" cy="3467"/>
              </a:xfrm>
              <a:custGeom>
                <a:avLst/>
                <a:gdLst/>
                <a:ahLst/>
                <a:cxnLst/>
                <a:rect l="l" t="t" r="r" b="b"/>
                <a:pathLst>
                  <a:path w="1" h="52" extrusionOk="0">
                    <a:moveTo>
                      <a:pt x="0" y="0"/>
                    </a:moveTo>
                    <a:lnTo>
                      <a:pt x="0" y="41"/>
                    </a:lnTo>
                    <a:lnTo>
                      <a:pt x="0" y="52"/>
                    </a:lnTo>
                    <a:lnTo>
                      <a:pt x="0" y="52"/>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837123" y="3962314"/>
                <a:ext cx="440321" cy="110826"/>
              </a:xfrm>
              <a:custGeom>
                <a:avLst/>
                <a:gdLst/>
                <a:ahLst/>
                <a:cxnLst/>
                <a:rect l="l" t="t" r="r" b="b"/>
                <a:pathLst>
                  <a:path w="6603" h="1662" extrusionOk="0">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764637" y="4058738"/>
                <a:ext cx="17205" cy="67016"/>
              </a:xfrm>
              <a:custGeom>
                <a:avLst/>
                <a:gdLst/>
                <a:ahLst/>
                <a:cxnLst/>
                <a:rect l="l" t="t" r="r" b="b"/>
                <a:pathLst>
                  <a:path w="258" h="1005" extrusionOk="0">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790644" y="4073008"/>
                <a:ext cx="17138" cy="71217"/>
              </a:xfrm>
              <a:custGeom>
                <a:avLst/>
                <a:gdLst/>
                <a:ahLst/>
                <a:cxnLst/>
                <a:rect l="l" t="t" r="r" b="b"/>
                <a:pathLst>
                  <a:path w="257" h="1068" extrusionOk="0">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818651" y="4083344"/>
                <a:ext cx="15804" cy="72484"/>
              </a:xfrm>
              <a:custGeom>
                <a:avLst/>
                <a:gdLst/>
                <a:ahLst/>
                <a:cxnLst/>
                <a:rect l="l" t="t" r="r" b="b"/>
                <a:pathLst>
                  <a:path w="237" h="1087" extrusionOk="0">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849459" y="4092213"/>
                <a:ext cx="16471" cy="71150"/>
              </a:xfrm>
              <a:custGeom>
                <a:avLst/>
                <a:gdLst/>
                <a:ahLst/>
                <a:cxnLst/>
                <a:rect l="l" t="t" r="r" b="b"/>
                <a:pathLst>
                  <a:path w="247" h="1067" extrusionOk="0">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876800" y="4098348"/>
                <a:ext cx="17138" cy="73884"/>
              </a:xfrm>
              <a:custGeom>
                <a:avLst/>
                <a:gdLst/>
                <a:ahLst/>
                <a:cxnLst/>
                <a:rect l="l" t="t" r="r" b="b"/>
                <a:pathLst>
                  <a:path w="257" h="1108" extrusionOk="0">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910276" y="4103149"/>
                <a:ext cx="16471" cy="75218"/>
              </a:xfrm>
              <a:custGeom>
                <a:avLst/>
                <a:gdLst/>
                <a:ahLst/>
                <a:cxnLst/>
                <a:rect l="l" t="t" r="r" b="b"/>
                <a:pathLst>
                  <a:path w="247" h="1128" extrusionOk="0">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945151" y="4107217"/>
                <a:ext cx="16471" cy="74618"/>
              </a:xfrm>
              <a:custGeom>
                <a:avLst/>
                <a:gdLst/>
                <a:ahLst/>
                <a:cxnLst/>
                <a:rect l="l" t="t" r="r" b="b"/>
                <a:pathLst>
                  <a:path w="247" h="1119" extrusionOk="0">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977960" y="4109284"/>
                <a:ext cx="16471" cy="74684"/>
              </a:xfrm>
              <a:custGeom>
                <a:avLst/>
                <a:gdLst/>
                <a:ahLst/>
                <a:cxnLst/>
                <a:rect l="l" t="t" r="r" b="b"/>
                <a:pathLst>
                  <a:path w="247" h="1120" extrusionOk="0">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1016237" y="4109284"/>
                <a:ext cx="16471" cy="74618"/>
              </a:xfrm>
              <a:custGeom>
                <a:avLst/>
                <a:gdLst/>
                <a:ahLst/>
                <a:cxnLst/>
                <a:rect l="l" t="t" r="r" b="b"/>
                <a:pathLst>
                  <a:path w="247" h="1119" extrusionOk="0">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1048379" y="4109284"/>
                <a:ext cx="15804" cy="74618"/>
              </a:xfrm>
              <a:custGeom>
                <a:avLst/>
                <a:gdLst/>
                <a:ahLst/>
                <a:cxnLst/>
                <a:rect l="l" t="t" r="r" b="b"/>
                <a:pathLst>
                  <a:path w="237" h="1119" extrusionOk="0">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1082521" y="4109284"/>
                <a:ext cx="16471" cy="74618"/>
              </a:xfrm>
              <a:custGeom>
                <a:avLst/>
                <a:gdLst/>
                <a:ahLst/>
                <a:cxnLst/>
                <a:rect l="l" t="t" r="r" b="b"/>
                <a:pathLst>
                  <a:path w="247" h="1119" extrusionOk="0">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3"/>
              <p:cNvSpPr/>
              <p:nvPr/>
            </p:nvSpPr>
            <p:spPr>
              <a:xfrm>
                <a:off x="1335455" y="4058738"/>
                <a:ext cx="15804" cy="69083"/>
              </a:xfrm>
              <a:custGeom>
                <a:avLst/>
                <a:gdLst/>
                <a:ahLst/>
                <a:cxnLst/>
                <a:rect l="l" t="t" r="r" b="b"/>
                <a:pathLst>
                  <a:path w="237" h="1036" extrusionOk="0">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1309514" y="4073075"/>
                <a:ext cx="16471" cy="71150"/>
              </a:xfrm>
              <a:custGeom>
                <a:avLst/>
                <a:gdLst/>
                <a:ahLst/>
                <a:cxnLst/>
                <a:rect l="l" t="t" r="r" b="b"/>
                <a:pathLst>
                  <a:path w="247" h="1067" extrusionOk="0">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1280773" y="4083211"/>
                <a:ext cx="17205" cy="70550"/>
              </a:xfrm>
              <a:custGeom>
                <a:avLst/>
                <a:gdLst/>
                <a:ahLst/>
                <a:cxnLst/>
                <a:rect l="l" t="t" r="r" b="b"/>
                <a:pathLst>
                  <a:path w="258" h="1058" extrusionOk="0">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1250699" y="4091546"/>
                <a:ext cx="16471" cy="71817"/>
              </a:xfrm>
              <a:custGeom>
                <a:avLst/>
                <a:gdLst/>
                <a:ahLst/>
                <a:cxnLst/>
                <a:rect l="l" t="t" r="r" b="b"/>
                <a:pathLst>
                  <a:path w="247" h="1077" extrusionOk="0">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1222691" y="4098348"/>
                <a:ext cx="17138" cy="73884"/>
              </a:xfrm>
              <a:custGeom>
                <a:avLst/>
                <a:gdLst/>
                <a:ahLst/>
                <a:cxnLst/>
                <a:rect l="l" t="t" r="r" b="b"/>
                <a:pathLst>
                  <a:path w="257" h="1108" extrusionOk="0">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1189883" y="4103149"/>
                <a:ext cx="17138" cy="75218"/>
              </a:xfrm>
              <a:custGeom>
                <a:avLst/>
                <a:gdLst/>
                <a:ahLst/>
                <a:cxnLst/>
                <a:rect l="l" t="t" r="r" b="b"/>
                <a:pathLst>
                  <a:path w="257" h="1128" extrusionOk="0">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1155007" y="4107217"/>
                <a:ext cx="16471" cy="74618"/>
              </a:xfrm>
              <a:custGeom>
                <a:avLst/>
                <a:gdLst/>
                <a:ahLst/>
                <a:cxnLst/>
                <a:rect l="l" t="t" r="r" b="b"/>
                <a:pathLst>
                  <a:path w="247" h="1119" extrusionOk="0">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1122198" y="4108617"/>
                <a:ext cx="16471" cy="75285"/>
              </a:xfrm>
              <a:custGeom>
                <a:avLst/>
                <a:gdLst/>
                <a:ahLst/>
                <a:cxnLst/>
                <a:rect l="l" t="t" r="r" b="b"/>
                <a:pathLst>
                  <a:path w="247" h="1129" extrusionOk="0">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902073" y="3976651"/>
                <a:ext cx="309752" cy="52012"/>
              </a:xfrm>
              <a:custGeom>
                <a:avLst/>
                <a:gdLst/>
                <a:ahLst/>
                <a:cxnLst/>
                <a:rect l="l" t="t" r="r" b="b"/>
                <a:pathLst>
                  <a:path w="4645" h="780" extrusionOk="0">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3193545" y="3726455"/>
                <a:ext cx="578426" cy="575003"/>
              </a:xfrm>
              <a:custGeom>
                <a:avLst/>
                <a:gdLst/>
                <a:ahLst/>
                <a:cxnLst/>
                <a:rect l="l" t="t" r="r" b="b"/>
                <a:pathLst>
                  <a:path w="8674" h="8623" extrusionOk="0">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3236624" y="3757263"/>
                <a:ext cx="563355" cy="563334"/>
              </a:xfrm>
              <a:custGeom>
                <a:avLst/>
                <a:gdLst/>
                <a:ahLst/>
                <a:cxnLst/>
                <a:rect l="l" t="t" r="r" b="b"/>
                <a:pathLst>
                  <a:path w="8448" h="8448" extrusionOk="0">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3328248" y="3848819"/>
                <a:ext cx="380838" cy="380824"/>
              </a:xfrm>
              <a:custGeom>
                <a:avLst/>
                <a:gdLst/>
                <a:ahLst/>
                <a:cxnLst/>
                <a:rect l="l" t="t" r="r" b="b"/>
                <a:pathLst>
                  <a:path w="5711" h="5711" extrusionOk="0">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3454681" y="3878226"/>
                <a:ext cx="136104" cy="309073"/>
              </a:xfrm>
              <a:custGeom>
                <a:avLst/>
                <a:gdLst/>
                <a:ahLst/>
                <a:cxnLst/>
                <a:rect l="l" t="t" r="r" b="b"/>
                <a:pathLst>
                  <a:path w="2041" h="4635" extrusionOk="0">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951953" y="3415443"/>
                <a:ext cx="49280" cy="374689"/>
              </a:xfrm>
              <a:custGeom>
                <a:avLst/>
                <a:gdLst/>
                <a:ahLst/>
                <a:cxnLst/>
                <a:rect l="l" t="t" r="r" b="b"/>
                <a:pathLst>
                  <a:path w="739" h="5619" extrusionOk="0">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978627" y="3450319"/>
                <a:ext cx="117632" cy="118762"/>
              </a:xfrm>
              <a:custGeom>
                <a:avLst/>
                <a:gdLst/>
                <a:ahLst/>
                <a:cxnLst/>
                <a:rect l="l" t="t" r="r" b="b"/>
                <a:pathLst>
                  <a:path w="1764" h="1781" extrusionOk="0">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948552" y="3312017"/>
                <a:ext cx="157310" cy="132765"/>
              </a:xfrm>
              <a:custGeom>
                <a:avLst/>
                <a:gdLst/>
                <a:ahLst/>
                <a:cxnLst/>
                <a:rect l="l" t="t" r="r" b="b"/>
                <a:pathLst>
                  <a:path w="2359" h="1991" extrusionOk="0">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859662" y="3228796"/>
                <a:ext cx="58883" cy="444439"/>
              </a:xfrm>
              <a:custGeom>
                <a:avLst/>
                <a:gdLst/>
                <a:ahLst/>
                <a:cxnLst/>
                <a:rect l="l" t="t" r="r" b="b"/>
                <a:pathLst>
                  <a:path w="883" h="6665" extrusionOk="0">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747566" y="3270540"/>
                <a:ext cx="138838" cy="140833"/>
              </a:xfrm>
              <a:custGeom>
                <a:avLst/>
                <a:gdLst/>
                <a:ahLst/>
                <a:cxnLst/>
                <a:rect l="l" t="t" r="r" b="b"/>
                <a:pathLst>
                  <a:path w="2082" h="2112" extrusionOk="0">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716824" y="3485194"/>
                <a:ext cx="207190" cy="210583"/>
              </a:xfrm>
              <a:custGeom>
                <a:avLst/>
                <a:gdLst/>
                <a:ahLst/>
                <a:cxnLst/>
                <a:rect l="l" t="t" r="r" b="b"/>
                <a:pathLst>
                  <a:path w="3107" h="3158" extrusionOk="0">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964957" y="3533673"/>
                <a:ext cx="157310" cy="169240"/>
              </a:xfrm>
              <a:custGeom>
                <a:avLst/>
                <a:gdLst/>
                <a:ahLst/>
                <a:cxnLst/>
                <a:rect l="l" t="t" r="r" b="b"/>
                <a:pathLst>
                  <a:path w="2359" h="2538" extrusionOk="0">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859662" y="3193921"/>
                <a:ext cx="155243" cy="158704"/>
              </a:xfrm>
              <a:custGeom>
                <a:avLst/>
                <a:gdLst/>
                <a:ahLst/>
                <a:cxnLst/>
                <a:rect l="l" t="t" r="r" b="b"/>
                <a:pathLst>
                  <a:path w="2328" h="2380" extrusionOk="0">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735963" y="3106899"/>
                <a:ext cx="186318" cy="157037"/>
              </a:xfrm>
              <a:custGeom>
                <a:avLst/>
                <a:gdLst/>
                <a:ahLst/>
                <a:cxnLst/>
                <a:rect l="l" t="t" r="r" b="b"/>
                <a:pathLst>
                  <a:path w="2794" h="2355" extrusionOk="0">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766704" y="3130839"/>
                <a:ext cx="131036" cy="111026"/>
              </a:xfrm>
              <a:custGeom>
                <a:avLst/>
                <a:gdLst/>
                <a:ahLst/>
                <a:cxnLst/>
                <a:rect l="l" t="t" r="r" b="b"/>
                <a:pathLst>
                  <a:path w="1965" h="1665" extrusionOk="0">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795445"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820719" y="3728522"/>
                <a:ext cx="270808" cy="182577"/>
              </a:xfrm>
              <a:custGeom>
                <a:avLst/>
                <a:gdLst/>
                <a:ahLst/>
                <a:cxnLst/>
                <a:rect l="l" t="t" r="r" b="b"/>
                <a:pathLst>
                  <a:path w="4061" h="2738" extrusionOk="0">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807715" y="3139241"/>
                <a:ext cx="56149" cy="93756"/>
              </a:xfrm>
              <a:custGeom>
                <a:avLst/>
                <a:gdLst/>
                <a:ahLst/>
                <a:cxnLst/>
                <a:rect l="l" t="t" r="r" b="b"/>
                <a:pathLst>
                  <a:path w="842" h="1406" extrusionOk="0">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961356" y="3329155"/>
                <a:ext cx="112364" cy="98157"/>
              </a:xfrm>
              <a:custGeom>
                <a:avLst/>
                <a:gdLst/>
                <a:ahLst/>
                <a:cxnLst/>
                <a:rect l="l" t="t" r="r" b="b"/>
                <a:pathLst>
                  <a:path w="1685" h="1472" extrusionOk="0">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988896" y="3335423"/>
                <a:ext cx="50681" cy="82820"/>
              </a:xfrm>
              <a:custGeom>
                <a:avLst/>
                <a:gdLst/>
                <a:ahLst/>
                <a:cxnLst/>
                <a:rect l="l" t="t" r="r" b="b"/>
                <a:pathLst>
                  <a:path w="760" h="1242" extrusionOk="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329712" y="3415443"/>
                <a:ext cx="49947" cy="374689"/>
              </a:xfrm>
              <a:custGeom>
                <a:avLst/>
                <a:gdLst/>
                <a:ahLst/>
                <a:cxnLst/>
                <a:rect l="l" t="t" r="r" b="b"/>
                <a:pathLst>
                  <a:path w="749" h="5619" extrusionOk="0">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235354" y="3450319"/>
                <a:ext cx="116965" cy="118762"/>
              </a:xfrm>
              <a:custGeom>
                <a:avLst/>
                <a:gdLst/>
                <a:ahLst/>
                <a:cxnLst/>
                <a:rect l="l" t="t" r="r" b="b"/>
                <a:pathLst>
                  <a:path w="1754" h="1781" extrusionOk="0">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225818" y="3312017"/>
                <a:ext cx="157243" cy="132431"/>
              </a:xfrm>
              <a:custGeom>
                <a:avLst/>
                <a:gdLst/>
                <a:ahLst/>
                <a:cxnLst/>
                <a:rect l="l" t="t" r="r" b="b"/>
                <a:pathLst>
                  <a:path w="2358" h="1986" extrusionOk="0">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4413134" y="3228796"/>
                <a:ext cx="58816" cy="444439"/>
              </a:xfrm>
              <a:custGeom>
                <a:avLst/>
                <a:gdLst/>
                <a:ahLst/>
                <a:cxnLst/>
                <a:rect l="l" t="t" r="r" b="b"/>
                <a:pathLst>
                  <a:path w="882" h="6665" extrusionOk="0">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4445210" y="3270540"/>
                <a:ext cx="138171" cy="140833"/>
              </a:xfrm>
              <a:custGeom>
                <a:avLst/>
                <a:gdLst/>
                <a:ahLst/>
                <a:cxnLst/>
                <a:rect l="l" t="t" r="r" b="b"/>
                <a:pathLst>
                  <a:path w="2072" h="2112" extrusionOk="0">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407666" y="3485194"/>
                <a:ext cx="207190" cy="210583"/>
              </a:xfrm>
              <a:custGeom>
                <a:avLst/>
                <a:gdLst/>
                <a:ahLst/>
                <a:cxnLst/>
                <a:rect l="l" t="t" r="r" b="b"/>
                <a:pathLst>
                  <a:path w="3107" h="3158" extrusionOk="0">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4209414" y="3533673"/>
                <a:ext cx="157310" cy="169240"/>
              </a:xfrm>
              <a:custGeom>
                <a:avLst/>
                <a:gdLst/>
                <a:ahLst/>
                <a:cxnLst/>
                <a:rect l="l" t="t" r="r" b="b"/>
                <a:pathLst>
                  <a:path w="2359" h="2538" extrusionOk="0">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4316709" y="3193921"/>
                <a:ext cx="154576" cy="158704"/>
              </a:xfrm>
              <a:custGeom>
                <a:avLst/>
                <a:gdLst/>
                <a:ahLst/>
                <a:cxnLst/>
                <a:rect l="l" t="t" r="r" b="b"/>
                <a:pathLst>
                  <a:path w="2318" h="2380" extrusionOk="0">
                    <a:moveTo>
                      <a:pt x="1" y="1"/>
                    </a:moveTo>
                    <a:cubicBezTo>
                      <a:pt x="1" y="1"/>
                      <a:pt x="21" y="1764"/>
                      <a:pt x="1743" y="2379"/>
                    </a:cubicBezTo>
                    <a:cubicBezTo>
                      <a:pt x="1743" y="2379"/>
                      <a:pt x="2318" y="111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4409400" y="3106899"/>
                <a:ext cx="186318" cy="157037"/>
              </a:xfrm>
              <a:custGeom>
                <a:avLst/>
                <a:gdLst/>
                <a:ahLst/>
                <a:cxnLst/>
                <a:rect l="l" t="t" r="r" b="b"/>
                <a:pathLst>
                  <a:path w="2794" h="2355" extrusionOk="0">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4433406" y="3130839"/>
                <a:ext cx="131503" cy="111026"/>
              </a:xfrm>
              <a:custGeom>
                <a:avLst/>
                <a:gdLst/>
                <a:ahLst/>
                <a:cxnLst/>
                <a:rect l="l" t="t" r="r" b="b"/>
                <a:pathLst>
                  <a:path w="1972" h="1665" extrusionOk="0">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4214882"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4239488" y="3728522"/>
                <a:ext cx="271475" cy="183244"/>
              </a:xfrm>
              <a:custGeom>
                <a:avLst/>
                <a:gdLst/>
                <a:ahLst/>
                <a:cxnLst/>
                <a:rect l="l" t="t" r="r" b="b"/>
                <a:pathLst>
                  <a:path w="4071" h="2748" extrusionOk="0">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4468482" y="3137240"/>
                <a:ext cx="52014" cy="95023"/>
              </a:xfrm>
              <a:custGeom>
                <a:avLst/>
                <a:gdLst/>
                <a:ahLst/>
                <a:cxnLst/>
                <a:rect l="l" t="t" r="r" b="b"/>
                <a:pathLst>
                  <a:path w="780" h="1425" extrusionOk="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4257227" y="3329222"/>
                <a:ext cx="113098" cy="98090"/>
              </a:xfrm>
              <a:custGeom>
                <a:avLst/>
                <a:gdLst/>
                <a:ahLst/>
                <a:cxnLst/>
                <a:rect l="l" t="t" r="r" b="b"/>
                <a:pathLst>
                  <a:path w="1696" h="1471" extrusionOk="0">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4290769" y="3334090"/>
                <a:ext cx="47213" cy="84153"/>
              </a:xfrm>
              <a:custGeom>
                <a:avLst/>
                <a:gdLst/>
                <a:ahLst/>
                <a:cxnLst/>
                <a:rect l="l" t="t" r="r" b="b"/>
                <a:pathLst>
                  <a:path w="708" h="1262" extrusionOk="0">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3715817" y="2780351"/>
                <a:ext cx="434853" cy="961895"/>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1208367" y="1354379"/>
                <a:ext cx="132625" cy="178057"/>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457198" y="2547788"/>
                <a:ext cx="133390" cy="177216"/>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3985286" y="740196"/>
                <a:ext cx="275346" cy="427398"/>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1872864" y="1451368"/>
                <a:ext cx="153735" cy="240775"/>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8" name="Google Shape;765;p41">
            <a:extLst>
              <a:ext uri="{FF2B5EF4-FFF2-40B4-BE49-F238E27FC236}">
                <a16:creationId xmlns:a16="http://schemas.microsoft.com/office/drawing/2014/main" id="{AF787B77-CF4E-4319-9CF2-63E1A33C9F33}"/>
              </a:ext>
            </a:extLst>
          </p:cNvPr>
          <p:cNvSpPr txBox="1">
            <a:spLocks/>
          </p:cNvSpPr>
          <p:nvPr/>
        </p:nvSpPr>
        <p:spPr>
          <a:xfrm>
            <a:off x="-192497" y="717417"/>
            <a:ext cx="5979526" cy="38451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742950" indent="-285750" algn="l">
              <a:lnSpc>
                <a:spcPct val="150000"/>
              </a:lnSpc>
              <a:buFont typeface="Wingdings" panose="05000000000000000000" pitchFamily="2" charset="2"/>
              <a:buChar char="Ø"/>
            </a:pPr>
            <a:r>
              <a:rPr lang="id-ID" sz="1600" b="1"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Persediaan Stok Barang</a:t>
            </a:r>
          </a:p>
          <a:p>
            <a:pPr indent="0" algn="just">
              <a:lnSpc>
                <a:spcPct val="150000"/>
              </a:lnSpc>
            </a:pPr>
            <a:r>
              <a:rPr lang="id-ID" sz="16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Persediaan stok barang adalah barang yang mencakup semua stok yang ada, baik barang yang terdapat di rak toko maupun barang yang ada di gudang.</a:t>
            </a:r>
          </a:p>
          <a:p>
            <a:pPr indent="0" algn="l">
              <a:lnSpc>
                <a:spcPct val="150000"/>
              </a:lnSpc>
            </a:pPr>
            <a:endParaRPr lang="id-ID" sz="1600" b="1"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endParaRPr>
          </a:p>
          <a:p>
            <a:pPr marL="742950" indent="-285750" algn="l">
              <a:lnSpc>
                <a:spcPct val="150000"/>
              </a:lnSpc>
              <a:buFont typeface="Wingdings" panose="05000000000000000000" pitchFamily="2" charset="2"/>
              <a:buChar char="Ø"/>
            </a:pPr>
            <a:r>
              <a:rPr lang="id-ID" sz="1600" b="1"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Monitoring Persediaan Barang</a:t>
            </a:r>
          </a:p>
          <a:p>
            <a:pPr indent="0" algn="just">
              <a:lnSpc>
                <a:spcPct val="150000"/>
              </a:lnSpc>
            </a:pPr>
            <a:r>
              <a:rPr lang="id-ID" sz="16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Monitoring persediaan barang merupakan upaya pemantauan persediaan untuk menjaga agar persediaan tersebut selalu dapat mencukupi kebutuhan pelanggan tanpa mengalami kelebihan atau kekurangan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49"/>
        <p:cNvGrpSpPr/>
        <p:nvPr/>
      </p:nvGrpSpPr>
      <p:grpSpPr>
        <a:xfrm>
          <a:off x="0" y="0"/>
          <a:ext cx="0" cy="0"/>
          <a:chOff x="0" y="0"/>
          <a:chExt cx="0" cy="0"/>
        </a:xfrm>
      </p:grpSpPr>
      <p:sp>
        <p:nvSpPr>
          <p:cNvPr id="3434" name="Google Shape;3434;p74"/>
          <p:cNvSpPr txBox="1">
            <a:spLocks noGrp="1"/>
          </p:cNvSpPr>
          <p:nvPr>
            <p:ph type="subTitle" idx="4294967295"/>
          </p:nvPr>
        </p:nvSpPr>
        <p:spPr>
          <a:xfrm>
            <a:off x="9639200" y="-354704"/>
            <a:ext cx="1611000" cy="79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400"/>
          </a:p>
          <a:p>
            <a:pPr marL="0" lvl="0" indent="0" algn="ctr" rtl="0">
              <a:spcBef>
                <a:spcPts val="1600"/>
              </a:spcBef>
              <a:spcAft>
                <a:spcPts val="0"/>
              </a:spcAft>
              <a:buNone/>
            </a:pPr>
            <a:endParaRPr sz="1400"/>
          </a:p>
          <a:p>
            <a:pPr marL="0" lvl="0" indent="0" algn="ctr" rtl="0">
              <a:spcBef>
                <a:spcPts val="1600"/>
              </a:spcBef>
              <a:spcAft>
                <a:spcPts val="1600"/>
              </a:spcAft>
              <a:buNone/>
            </a:pPr>
            <a:endParaRPr sz="1400"/>
          </a:p>
        </p:txBody>
      </p:sp>
      <p:sp>
        <p:nvSpPr>
          <p:cNvPr id="112" name="TextBox 111">
            <a:extLst>
              <a:ext uri="{FF2B5EF4-FFF2-40B4-BE49-F238E27FC236}">
                <a16:creationId xmlns:a16="http://schemas.microsoft.com/office/drawing/2014/main" id="{26720A06-B9B7-45D8-8E7F-D148D733291F}"/>
              </a:ext>
            </a:extLst>
          </p:cNvPr>
          <p:cNvSpPr txBox="1"/>
          <p:nvPr/>
        </p:nvSpPr>
        <p:spPr>
          <a:xfrm>
            <a:off x="490928" y="624988"/>
            <a:ext cx="5580088" cy="2314544"/>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id-ID" sz="1400" b="1"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Forecasting Penjualan</a:t>
            </a:r>
            <a:endParaRPr lang="id-ID"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endParaRPr>
          </a:p>
          <a:p>
            <a:pPr indent="539750" algn="just">
              <a:lnSpc>
                <a:spcPct val="150000"/>
              </a:lnSpc>
            </a:pPr>
            <a:r>
              <a:rPr lang="id-ID"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Prediksi atau </a:t>
            </a:r>
            <a:r>
              <a:rPr lang="id-ID" sz="1400" i="1"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forecasting</a:t>
            </a:r>
            <a:r>
              <a:rPr lang="id-ID"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adalah sebuah metode untuk meramalkan informasi di masa mendatang melalui sekumpulan data historis atau data masa lalu sebagai acuan. Data historis tersebut dikumpulkan, dipelajari dan dianalisis sehingga mendapatkan prediksi yang akurat.</a:t>
            </a:r>
          </a:p>
          <a:p>
            <a:pPr indent="539750" algn="just">
              <a:lnSpc>
                <a:spcPct val="150000"/>
              </a:lnSpc>
            </a:pPr>
            <a:endParaRPr lang="en-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4" name="Google Shape;1134;p45"/>
          <p:cNvSpPr txBox="1">
            <a:spLocks noGrp="1"/>
          </p:cNvSpPr>
          <p:nvPr>
            <p:ph type="subTitle" idx="1"/>
          </p:nvPr>
        </p:nvSpPr>
        <p:spPr>
          <a:xfrm>
            <a:off x="191610" y="1054371"/>
            <a:ext cx="5302410" cy="90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Dalam al-Qur’an, </a:t>
            </a:r>
            <a:r>
              <a:rPr lang="en-US" dirty="0" err="1"/>
              <a:t>banyak</a:t>
            </a:r>
            <a:r>
              <a:rPr lang="en-US" dirty="0"/>
              <a:t> </a:t>
            </a:r>
            <a:r>
              <a:rPr lang="en-US" dirty="0" err="1"/>
              <a:t>ayat-ayat</a:t>
            </a:r>
            <a:r>
              <a:rPr lang="en-US" dirty="0"/>
              <a:t> yang </a:t>
            </a:r>
            <a:r>
              <a:rPr lang="en-US" dirty="0" err="1"/>
              <a:t>menegaskan</a:t>
            </a:r>
            <a:r>
              <a:rPr lang="en-US" dirty="0"/>
              <a:t> </a:t>
            </a:r>
            <a:r>
              <a:rPr lang="en-US" dirty="0" err="1"/>
              <a:t>pentingnya</a:t>
            </a:r>
            <a:r>
              <a:rPr lang="en-US" dirty="0"/>
              <a:t> </a:t>
            </a:r>
            <a:r>
              <a:rPr lang="en-US" dirty="0" err="1"/>
              <a:t>sebuah</a:t>
            </a:r>
            <a:r>
              <a:rPr lang="en-US" dirty="0"/>
              <a:t> </a:t>
            </a:r>
            <a:r>
              <a:rPr lang="en-US" dirty="0" err="1"/>
              <a:t>amanah</a:t>
            </a:r>
            <a:r>
              <a:rPr lang="en-US" dirty="0"/>
              <a:t>, salah </a:t>
            </a:r>
            <a:r>
              <a:rPr lang="en-US" dirty="0" err="1"/>
              <a:t>satunya</a:t>
            </a:r>
            <a:r>
              <a:rPr lang="en-US" dirty="0"/>
              <a:t> </a:t>
            </a:r>
            <a:r>
              <a:rPr lang="en-US" dirty="0" err="1"/>
              <a:t>terdapat</a:t>
            </a:r>
            <a:r>
              <a:rPr lang="en-US" dirty="0"/>
              <a:t> dalam QS. Al-Anfal/8:27 </a:t>
            </a:r>
            <a:r>
              <a:rPr lang="en-US" dirty="0" err="1"/>
              <a:t>berikut</a:t>
            </a:r>
            <a:r>
              <a:rPr lang="en-US" dirty="0"/>
              <a:t>:</a:t>
            </a:r>
          </a:p>
        </p:txBody>
      </p:sp>
      <p:grpSp>
        <p:nvGrpSpPr>
          <p:cNvPr id="1135" name="Google Shape;1135;p45"/>
          <p:cNvGrpSpPr/>
          <p:nvPr/>
        </p:nvGrpSpPr>
        <p:grpSpPr>
          <a:xfrm>
            <a:off x="6027614" y="1272692"/>
            <a:ext cx="2378082" cy="3178713"/>
            <a:chOff x="5593226" y="692187"/>
            <a:chExt cx="2812302" cy="3759121"/>
          </a:xfrm>
        </p:grpSpPr>
        <p:sp>
          <p:nvSpPr>
            <p:cNvPr id="1136" name="Google Shape;1136;p45"/>
            <p:cNvSpPr/>
            <p:nvPr/>
          </p:nvSpPr>
          <p:spPr>
            <a:xfrm flipH="1">
              <a:off x="7513168" y="3381251"/>
              <a:ext cx="892359" cy="818567"/>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5"/>
            <p:cNvSpPr/>
            <p:nvPr/>
          </p:nvSpPr>
          <p:spPr>
            <a:xfrm flipH="1">
              <a:off x="7633350" y="3477901"/>
              <a:ext cx="562657" cy="701385"/>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5"/>
            <p:cNvSpPr/>
            <p:nvPr/>
          </p:nvSpPr>
          <p:spPr>
            <a:xfrm flipH="1">
              <a:off x="7237044" y="2963204"/>
              <a:ext cx="649890" cy="1209872"/>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5"/>
            <p:cNvSpPr/>
            <p:nvPr/>
          </p:nvSpPr>
          <p:spPr>
            <a:xfrm flipH="1">
              <a:off x="7468996" y="3119546"/>
              <a:ext cx="292746" cy="1103908"/>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5"/>
            <p:cNvSpPr/>
            <p:nvPr/>
          </p:nvSpPr>
          <p:spPr>
            <a:xfrm flipH="1">
              <a:off x="6761819" y="3368732"/>
              <a:ext cx="885949" cy="876256"/>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5"/>
            <p:cNvSpPr/>
            <p:nvPr/>
          </p:nvSpPr>
          <p:spPr>
            <a:xfrm flipH="1">
              <a:off x="6910543" y="3460474"/>
              <a:ext cx="524699" cy="762981"/>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5"/>
            <p:cNvSpPr/>
            <p:nvPr/>
          </p:nvSpPr>
          <p:spPr>
            <a:xfrm flipH="1">
              <a:off x="7277004" y="4116590"/>
              <a:ext cx="462104" cy="33471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5"/>
            <p:cNvSpPr/>
            <p:nvPr/>
          </p:nvSpPr>
          <p:spPr>
            <a:xfrm flipH="1">
              <a:off x="7283213" y="4116590"/>
              <a:ext cx="449785" cy="70910"/>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5"/>
            <p:cNvSpPr/>
            <p:nvPr/>
          </p:nvSpPr>
          <p:spPr>
            <a:xfrm flipH="1">
              <a:off x="6155886" y="4116590"/>
              <a:ext cx="141716" cy="215634"/>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5"/>
            <p:cNvSpPr/>
            <p:nvPr/>
          </p:nvSpPr>
          <p:spPr>
            <a:xfrm flipH="1">
              <a:off x="6827313" y="4141228"/>
              <a:ext cx="138711" cy="186889"/>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flipH="1">
              <a:off x="6151785" y="2164667"/>
              <a:ext cx="827560" cy="2085427"/>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5"/>
            <p:cNvSpPr/>
            <p:nvPr/>
          </p:nvSpPr>
          <p:spPr>
            <a:xfrm flipH="1">
              <a:off x="5593226" y="1203679"/>
              <a:ext cx="217732" cy="215734"/>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5"/>
            <p:cNvSpPr/>
            <p:nvPr/>
          </p:nvSpPr>
          <p:spPr>
            <a:xfrm flipH="1">
              <a:off x="6167107" y="1172931"/>
              <a:ext cx="679835" cy="991835"/>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5"/>
            <p:cNvSpPr/>
            <p:nvPr/>
          </p:nvSpPr>
          <p:spPr>
            <a:xfrm flipH="1">
              <a:off x="6445429" y="988045"/>
              <a:ext cx="159242" cy="276328"/>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5"/>
            <p:cNvSpPr/>
            <p:nvPr/>
          </p:nvSpPr>
          <p:spPr>
            <a:xfrm flipH="1">
              <a:off x="6504920" y="760192"/>
              <a:ext cx="145922" cy="202513"/>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flipH="1">
              <a:off x="6337565" y="778621"/>
              <a:ext cx="251683" cy="339826"/>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flipH="1">
              <a:off x="6248229" y="692187"/>
              <a:ext cx="358446" cy="162652"/>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flipH="1">
              <a:off x="6504920" y="1153401"/>
              <a:ext cx="114074" cy="146827"/>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flipH="1">
              <a:off x="6414581" y="1154403"/>
              <a:ext cx="90438" cy="141619"/>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flipH="1">
              <a:off x="6645636" y="2172980"/>
              <a:ext cx="192092" cy="253693"/>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flipH="1">
              <a:off x="6721553" y="1237531"/>
              <a:ext cx="316382" cy="1062845"/>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flipH="1">
              <a:off x="5725631" y="1293618"/>
              <a:ext cx="620946" cy="684459"/>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flipH="1">
              <a:off x="5916622" y="4317801"/>
              <a:ext cx="412829" cy="125294"/>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flipH="1">
              <a:off x="6820103" y="4293764"/>
              <a:ext cx="203410" cy="149331"/>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flipH="1">
              <a:off x="6611683" y="2281748"/>
              <a:ext cx="131600" cy="173669"/>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5"/>
            <p:cNvSpPr/>
            <p:nvPr/>
          </p:nvSpPr>
          <p:spPr>
            <a:xfrm flipH="1">
              <a:off x="6188739" y="2164667"/>
              <a:ext cx="539121" cy="39161"/>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5"/>
            <p:cNvSpPr/>
            <p:nvPr/>
          </p:nvSpPr>
          <p:spPr>
            <a:xfrm flipH="1">
              <a:off x="6384836" y="2452212"/>
              <a:ext cx="75014" cy="529920"/>
            </a:xfrm>
            <a:custGeom>
              <a:avLst/>
              <a:gdLst/>
              <a:ahLst/>
              <a:cxnLst/>
              <a:rect l="l" t="t" r="r" b="b"/>
              <a:pathLst>
                <a:path w="749" h="5291" extrusionOk="0">
                  <a:moveTo>
                    <a:pt x="749" y="0"/>
                  </a:moveTo>
                  <a:lnTo>
                    <a:pt x="0" y="2799"/>
                  </a:lnTo>
                  <a:lnTo>
                    <a:pt x="257" y="5290"/>
                  </a:lnTo>
                  <a:lnTo>
                    <a:pt x="7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flipH="1">
              <a:off x="6128143" y="1448057"/>
              <a:ext cx="50377" cy="275226"/>
            </a:xfrm>
            <a:custGeom>
              <a:avLst/>
              <a:gdLst/>
              <a:ahLst/>
              <a:cxnLst/>
              <a:rect l="l" t="t" r="r" b="b"/>
              <a:pathLst>
                <a:path w="503" h="2748" extrusionOk="0">
                  <a:moveTo>
                    <a:pt x="31" y="0"/>
                  </a:moveTo>
                  <a:lnTo>
                    <a:pt x="0" y="2051"/>
                  </a:lnTo>
                  <a:lnTo>
                    <a:pt x="503" y="2748"/>
                  </a:lnTo>
                  <a:lnTo>
                    <a:pt x="31" y="0"/>
                  </a:ln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flipH="1">
              <a:off x="6742082" y="1517866"/>
              <a:ext cx="35053" cy="24758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134;p45">
            <a:extLst>
              <a:ext uri="{FF2B5EF4-FFF2-40B4-BE49-F238E27FC236}">
                <a16:creationId xmlns:a16="http://schemas.microsoft.com/office/drawing/2014/main" id="{DFF02836-D194-4703-B955-9398FABEE7B1}"/>
              </a:ext>
            </a:extLst>
          </p:cNvPr>
          <p:cNvSpPr txBox="1">
            <a:spLocks/>
          </p:cNvSpPr>
          <p:nvPr/>
        </p:nvSpPr>
        <p:spPr>
          <a:xfrm>
            <a:off x="459379" y="1856469"/>
            <a:ext cx="4766872" cy="90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lgn="r">
              <a:buFont typeface="Open Sans"/>
              <a:buNone/>
            </a:pPr>
            <a:r>
              <a:rPr lang="ar-AE" sz="1800" dirty="0"/>
              <a:t>يٰٓاَيُّهَا الَّذِيْنَ اٰمَنُوْا لَا تَخُوْنُوا اللّٰهَ وَالرَّسُوْلَ وَتَخُوْنُوْٓا اَمٰنٰتِكُمْ وَاَنْتُمْ تَعْلَمُوْنَ</a:t>
            </a:r>
          </a:p>
        </p:txBody>
      </p:sp>
      <p:sp>
        <p:nvSpPr>
          <p:cNvPr id="42" name="Google Shape;1134;p45">
            <a:extLst>
              <a:ext uri="{FF2B5EF4-FFF2-40B4-BE49-F238E27FC236}">
                <a16:creationId xmlns:a16="http://schemas.microsoft.com/office/drawing/2014/main" id="{701910DB-1D7E-45C1-B7C7-0AC31897EC71}"/>
              </a:ext>
            </a:extLst>
          </p:cNvPr>
          <p:cNvSpPr txBox="1">
            <a:spLocks/>
          </p:cNvSpPr>
          <p:nvPr/>
        </p:nvSpPr>
        <p:spPr>
          <a:xfrm>
            <a:off x="191610" y="2594574"/>
            <a:ext cx="5218590" cy="1664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buFont typeface="Open Sans"/>
              <a:buNone/>
            </a:pPr>
            <a:r>
              <a:rPr lang="sv-SE" dirty="0"/>
              <a:t>Terjemahnya:</a:t>
            </a:r>
            <a:endParaRPr lang="id-ID" dirty="0"/>
          </a:p>
          <a:p>
            <a:pPr marL="0" indent="0">
              <a:buFont typeface="Open Sans"/>
              <a:buNone/>
            </a:pPr>
            <a:endParaRPr lang="sv-SE" dirty="0"/>
          </a:p>
          <a:p>
            <a:pPr marL="0" indent="0">
              <a:buFont typeface="Open Sans"/>
              <a:buNone/>
            </a:pPr>
            <a:r>
              <a:rPr lang="id-ID" dirty="0"/>
              <a:t>	</a:t>
            </a:r>
            <a:r>
              <a:rPr lang="sv-SE" dirty="0"/>
              <a:t>“Wahai orang-orang yang beriman, janganlah kamu mengkhianati Allah dan Rasul serta janganlah kamu mengkhianati amanat yang dipercayakan kepadamu, sedangkan kamu mengetahui”. (Kementerian Agama RI, 2019)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47"/>
          <p:cNvSpPr txBox="1">
            <a:spLocks noGrp="1"/>
          </p:cNvSpPr>
          <p:nvPr>
            <p:ph type="title"/>
          </p:nvPr>
        </p:nvSpPr>
        <p:spPr>
          <a:xfrm>
            <a:off x="207248" y="1770245"/>
            <a:ext cx="6754516" cy="112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a:t>
            </a:r>
            <a:r>
              <a:rPr lang="id-ID" dirty="0"/>
              <a:t>Bagaimana memanfaatkan data riwayat penjualan untuk melakukan peramalan atau forecasting penjualan dan pemesanan stok barang serta memperkirakan kapan waktu yang tepat untuk melakukan pemesanan?</a:t>
            </a:r>
            <a:r>
              <a:rPr lang="en-US" dirty="0"/>
              <a:t>”</a:t>
            </a:r>
          </a:p>
          <a:p>
            <a:pPr marL="0" lvl="0" indent="0" algn="ctr" rtl="0">
              <a:spcBef>
                <a:spcPts val="0"/>
              </a:spcBef>
              <a:spcAft>
                <a:spcPts val="0"/>
              </a:spcAft>
              <a:buNone/>
            </a:pPr>
            <a:endParaRPr dirty="0"/>
          </a:p>
        </p:txBody>
      </p:sp>
      <p:grpSp>
        <p:nvGrpSpPr>
          <p:cNvPr id="1253" name="Google Shape;1253;p47"/>
          <p:cNvGrpSpPr/>
          <p:nvPr/>
        </p:nvGrpSpPr>
        <p:grpSpPr>
          <a:xfrm>
            <a:off x="5719942" y="2960640"/>
            <a:ext cx="3611339" cy="2708386"/>
            <a:chOff x="6596575" y="1370725"/>
            <a:chExt cx="1792851" cy="1344579"/>
          </a:xfrm>
        </p:grpSpPr>
        <p:sp>
          <p:nvSpPr>
            <p:cNvPr id="1254" name="Google Shape;1254;p47"/>
            <p:cNvSpPr/>
            <p:nvPr/>
          </p:nvSpPr>
          <p:spPr>
            <a:xfrm>
              <a:off x="7861988" y="1380295"/>
              <a:ext cx="375840" cy="479153"/>
            </a:xfrm>
            <a:custGeom>
              <a:avLst/>
              <a:gdLst/>
              <a:ahLst/>
              <a:cxnLst/>
              <a:rect l="l" t="t" r="r" b="b"/>
              <a:pathLst>
                <a:path w="3456" h="4406" extrusionOk="0">
                  <a:moveTo>
                    <a:pt x="1512" y="1"/>
                  </a:moveTo>
                  <a:cubicBezTo>
                    <a:pt x="786" y="1"/>
                    <a:pt x="0" y="695"/>
                    <a:pt x="0" y="695"/>
                  </a:cubicBezTo>
                  <a:lnTo>
                    <a:pt x="154" y="1156"/>
                  </a:lnTo>
                  <a:cubicBezTo>
                    <a:pt x="290" y="1120"/>
                    <a:pt x="397" y="1103"/>
                    <a:pt x="480" y="1103"/>
                  </a:cubicBezTo>
                  <a:cubicBezTo>
                    <a:pt x="1124" y="1103"/>
                    <a:pt x="333" y="2098"/>
                    <a:pt x="451" y="2571"/>
                  </a:cubicBezTo>
                  <a:cubicBezTo>
                    <a:pt x="544" y="2940"/>
                    <a:pt x="954" y="3001"/>
                    <a:pt x="1364" y="3319"/>
                  </a:cubicBezTo>
                  <a:cubicBezTo>
                    <a:pt x="1774" y="3647"/>
                    <a:pt x="1436" y="4406"/>
                    <a:pt x="1436" y="4406"/>
                  </a:cubicBezTo>
                  <a:lnTo>
                    <a:pt x="3455" y="3585"/>
                  </a:lnTo>
                  <a:cubicBezTo>
                    <a:pt x="3137" y="3421"/>
                    <a:pt x="2891" y="3145"/>
                    <a:pt x="2778" y="2806"/>
                  </a:cubicBezTo>
                  <a:cubicBezTo>
                    <a:pt x="2707" y="2581"/>
                    <a:pt x="2686" y="2355"/>
                    <a:pt x="2707" y="2119"/>
                  </a:cubicBezTo>
                  <a:cubicBezTo>
                    <a:pt x="2737" y="1730"/>
                    <a:pt x="2737" y="746"/>
                    <a:pt x="2112" y="213"/>
                  </a:cubicBezTo>
                  <a:cubicBezTo>
                    <a:pt x="1931" y="60"/>
                    <a:pt x="1724" y="1"/>
                    <a:pt x="1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7"/>
            <p:cNvSpPr/>
            <p:nvPr/>
          </p:nvSpPr>
          <p:spPr>
            <a:xfrm>
              <a:off x="7808483" y="1428471"/>
              <a:ext cx="106031" cy="105488"/>
            </a:xfrm>
            <a:custGeom>
              <a:avLst/>
              <a:gdLst/>
              <a:ahLst/>
              <a:cxnLst/>
              <a:rect l="l" t="t" r="r" b="b"/>
              <a:pathLst>
                <a:path w="975" h="970" extrusionOk="0">
                  <a:moveTo>
                    <a:pt x="416" y="1"/>
                  </a:moveTo>
                  <a:cubicBezTo>
                    <a:pt x="204" y="1"/>
                    <a:pt x="0" y="149"/>
                    <a:pt x="0" y="149"/>
                  </a:cubicBezTo>
                  <a:cubicBezTo>
                    <a:pt x="0" y="149"/>
                    <a:pt x="180" y="969"/>
                    <a:pt x="521" y="969"/>
                  </a:cubicBezTo>
                  <a:cubicBezTo>
                    <a:pt x="525" y="969"/>
                    <a:pt x="529" y="969"/>
                    <a:pt x="533" y="969"/>
                  </a:cubicBezTo>
                  <a:cubicBezTo>
                    <a:pt x="882" y="949"/>
                    <a:pt x="974" y="703"/>
                    <a:pt x="790" y="282"/>
                  </a:cubicBezTo>
                  <a:cubicBezTo>
                    <a:pt x="700" y="66"/>
                    <a:pt x="556" y="1"/>
                    <a:pt x="4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7"/>
            <p:cNvSpPr/>
            <p:nvPr/>
          </p:nvSpPr>
          <p:spPr>
            <a:xfrm>
              <a:off x="7595551" y="1637487"/>
              <a:ext cx="158340" cy="325598"/>
            </a:xfrm>
            <a:custGeom>
              <a:avLst/>
              <a:gdLst/>
              <a:ahLst/>
              <a:cxnLst/>
              <a:rect l="l" t="t" r="r" b="b"/>
              <a:pathLst>
                <a:path w="1456" h="2994" extrusionOk="0">
                  <a:moveTo>
                    <a:pt x="1323" y="1"/>
                  </a:moveTo>
                  <a:lnTo>
                    <a:pt x="0" y="944"/>
                  </a:lnTo>
                  <a:lnTo>
                    <a:pt x="31" y="2881"/>
                  </a:lnTo>
                  <a:lnTo>
                    <a:pt x="1456" y="2994"/>
                  </a:lnTo>
                  <a:lnTo>
                    <a:pt x="1323" y="1"/>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7"/>
            <p:cNvSpPr/>
            <p:nvPr/>
          </p:nvSpPr>
          <p:spPr>
            <a:xfrm>
              <a:off x="7595551" y="1731121"/>
              <a:ext cx="111577" cy="119408"/>
            </a:xfrm>
            <a:custGeom>
              <a:avLst/>
              <a:gdLst/>
              <a:ahLst/>
              <a:cxnLst/>
              <a:rect l="l" t="t" r="r" b="b"/>
              <a:pathLst>
                <a:path w="1026" h="1098" extrusionOk="0">
                  <a:moveTo>
                    <a:pt x="1025" y="1"/>
                  </a:moveTo>
                  <a:lnTo>
                    <a:pt x="0" y="83"/>
                  </a:lnTo>
                  <a:lnTo>
                    <a:pt x="10" y="1098"/>
                  </a:lnTo>
                  <a:lnTo>
                    <a:pt x="10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7"/>
            <p:cNvSpPr/>
            <p:nvPr/>
          </p:nvSpPr>
          <p:spPr>
            <a:xfrm>
              <a:off x="7446129" y="1404655"/>
              <a:ext cx="352241" cy="378341"/>
            </a:xfrm>
            <a:custGeom>
              <a:avLst/>
              <a:gdLst/>
              <a:ahLst/>
              <a:cxnLst/>
              <a:rect l="l" t="t" r="r" b="b"/>
              <a:pathLst>
                <a:path w="3239" h="3479" extrusionOk="0">
                  <a:moveTo>
                    <a:pt x="1579" y="0"/>
                  </a:moveTo>
                  <a:cubicBezTo>
                    <a:pt x="1287" y="0"/>
                    <a:pt x="983" y="87"/>
                    <a:pt x="708" y="265"/>
                  </a:cubicBezTo>
                  <a:cubicBezTo>
                    <a:pt x="585" y="348"/>
                    <a:pt x="482" y="471"/>
                    <a:pt x="441" y="624"/>
                  </a:cubicBezTo>
                  <a:cubicBezTo>
                    <a:pt x="298" y="1055"/>
                    <a:pt x="1" y="1947"/>
                    <a:pt x="103" y="2439"/>
                  </a:cubicBezTo>
                  <a:cubicBezTo>
                    <a:pt x="220" y="3050"/>
                    <a:pt x="621" y="3478"/>
                    <a:pt x="1360" y="3478"/>
                  </a:cubicBezTo>
                  <a:cubicBezTo>
                    <a:pt x="1401" y="3478"/>
                    <a:pt x="1444" y="3477"/>
                    <a:pt x="1487" y="3474"/>
                  </a:cubicBezTo>
                  <a:cubicBezTo>
                    <a:pt x="1487" y="3474"/>
                    <a:pt x="2481" y="3413"/>
                    <a:pt x="2830" y="2213"/>
                  </a:cubicBezTo>
                  <a:cubicBezTo>
                    <a:pt x="3238" y="789"/>
                    <a:pt x="2460" y="0"/>
                    <a:pt x="1579"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7"/>
            <p:cNvSpPr/>
            <p:nvPr/>
          </p:nvSpPr>
          <p:spPr>
            <a:xfrm>
              <a:off x="7495175" y="1373009"/>
              <a:ext cx="446093" cy="386063"/>
            </a:xfrm>
            <a:custGeom>
              <a:avLst/>
              <a:gdLst/>
              <a:ahLst/>
              <a:cxnLst/>
              <a:rect l="l" t="t" r="r" b="b"/>
              <a:pathLst>
                <a:path w="4102" h="3550" extrusionOk="0">
                  <a:moveTo>
                    <a:pt x="1374" y="0"/>
                  </a:moveTo>
                  <a:cubicBezTo>
                    <a:pt x="264" y="0"/>
                    <a:pt x="1" y="854"/>
                    <a:pt x="1" y="854"/>
                  </a:cubicBezTo>
                  <a:cubicBezTo>
                    <a:pt x="636" y="977"/>
                    <a:pt x="1272" y="1069"/>
                    <a:pt x="1907" y="1110"/>
                  </a:cubicBezTo>
                  <a:cubicBezTo>
                    <a:pt x="1702" y="1930"/>
                    <a:pt x="2010" y="2392"/>
                    <a:pt x="2010" y="2392"/>
                  </a:cubicBezTo>
                  <a:lnTo>
                    <a:pt x="2297" y="3550"/>
                  </a:lnTo>
                  <a:cubicBezTo>
                    <a:pt x="3814" y="2935"/>
                    <a:pt x="4101" y="710"/>
                    <a:pt x="2215" y="136"/>
                  </a:cubicBezTo>
                  <a:cubicBezTo>
                    <a:pt x="1891" y="40"/>
                    <a:pt x="1613" y="0"/>
                    <a:pt x="13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7"/>
            <p:cNvSpPr/>
            <p:nvPr/>
          </p:nvSpPr>
          <p:spPr>
            <a:xfrm>
              <a:off x="7683638" y="1591813"/>
              <a:ext cx="143876" cy="123431"/>
            </a:xfrm>
            <a:custGeom>
              <a:avLst/>
              <a:gdLst/>
              <a:ahLst/>
              <a:cxnLst/>
              <a:rect l="l" t="t" r="r" b="b"/>
              <a:pathLst>
                <a:path w="1323" h="1135" extrusionOk="0">
                  <a:moveTo>
                    <a:pt x="678" y="1"/>
                  </a:moveTo>
                  <a:cubicBezTo>
                    <a:pt x="306" y="1"/>
                    <a:pt x="1" y="378"/>
                    <a:pt x="154" y="769"/>
                  </a:cubicBezTo>
                  <a:cubicBezTo>
                    <a:pt x="243" y="1011"/>
                    <a:pt x="463" y="1135"/>
                    <a:pt x="683" y="1135"/>
                  </a:cubicBezTo>
                  <a:cubicBezTo>
                    <a:pt x="891" y="1135"/>
                    <a:pt x="1100" y="1024"/>
                    <a:pt x="1200" y="800"/>
                  </a:cubicBezTo>
                  <a:cubicBezTo>
                    <a:pt x="1323" y="513"/>
                    <a:pt x="1200" y="185"/>
                    <a:pt x="912" y="51"/>
                  </a:cubicBezTo>
                  <a:cubicBezTo>
                    <a:pt x="834" y="17"/>
                    <a:pt x="755" y="1"/>
                    <a:pt x="678"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7"/>
            <p:cNvSpPr/>
            <p:nvPr/>
          </p:nvSpPr>
          <p:spPr>
            <a:xfrm>
              <a:off x="7420464" y="1370725"/>
              <a:ext cx="325706" cy="156383"/>
            </a:xfrm>
            <a:custGeom>
              <a:avLst/>
              <a:gdLst/>
              <a:ahLst/>
              <a:cxnLst/>
              <a:rect l="l" t="t" r="r" b="b"/>
              <a:pathLst>
                <a:path w="2995" h="1438" extrusionOk="0">
                  <a:moveTo>
                    <a:pt x="1730" y="1"/>
                  </a:moveTo>
                  <a:cubicBezTo>
                    <a:pt x="1270" y="1"/>
                    <a:pt x="589" y="69"/>
                    <a:pt x="206" y="475"/>
                  </a:cubicBezTo>
                  <a:cubicBezTo>
                    <a:pt x="1" y="690"/>
                    <a:pt x="155" y="1029"/>
                    <a:pt x="472" y="1080"/>
                  </a:cubicBezTo>
                  <a:lnTo>
                    <a:pt x="2410" y="1428"/>
                  </a:lnTo>
                  <a:cubicBezTo>
                    <a:pt x="2437" y="1434"/>
                    <a:pt x="2465" y="1437"/>
                    <a:pt x="2492" y="1437"/>
                  </a:cubicBezTo>
                  <a:cubicBezTo>
                    <a:pt x="2649" y="1437"/>
                    <a:pt x="2798" y="1341"/>
                    <a:pt x="2851" y="1193"/>
                  </a:cubicBezTo>
                  <a:lnTo>
                    <a:pt x="2953" y="895"/>
                  </a:lnTo>
                  <a:cubicBezTo>
                    <a:pt x="2994" y="742"/>
                    <a:pt x="2933" y="577"/>
                    <a:pt x="2799" y="485"/>
                  </a:cubicBezTo>
                  <a:lnTo>
                    <a:pt x="2410" y="157"/>
                  </a:lnTo>
                  <a:cubicBezTo>
                    <a:pt x="2318" y="96"/>
                    <a:pt x="2215" y="44"/>
                    <a:pt x="2102" y="14"/>
                  </a:cubicBezTo>
                  <a:cubicBezTo>
                    <a:pt x="2017" y="8"/>
                    <a:pt x="1886" y="1"/>
                    <a:pt x="17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7"/>
            <p:cNvSpPr/>
            <p:nvPr/>
          </p:nvSpPr>
          <p:spPr>
            <a:xfrm>
              <a:off x="6727075" y="1872712"/>
              <a:ext cx="449355" cy="397046"/>
            </a:xfrm>
            <a:custGeom>
              <a:avLst/>
              <a:gdLst/>
              <a:ahLst/>
              <a:cxnLst/>
              <a:rect l="l" t="t" r="r" b="b"/>
              <a:pathLst>
                <a:path w="4132" h="3651" extrusionOk="0">
                  <a:moveTo>
                    <a:pt x="349" y="1"/>
                  </a:moveTo>
                  <a:lnTo>
                    <a:pt x="0" y="872"/>
                  </a:lnTo>
                  <a:lnTo>
                    <a:pt x="2717" y="3445"/>
                  </a:lnTo>
                  <a:cubicBezTo>
                    <a:pt x="2860" y="3584"/>
                    <a:pt x="3042" y="3650"/>
                    <a:pt x="3222" y="3650"/>
                  </a:cubicBezTo>
                  <a:cubicBezTo>
                    <a:pt x="3480" y="3650"/>
                    <a:pt x="3736" y="3514"/>
                    <a:pt x="3875" y="3261"/>
                  </a:cubicBezTo>
                  <a:lnTo>
                    <a:pt x="4132" y="2543"/>
                  </a:lnTo>
                  <a:lnTo>
                    <a:pt x="349" y="1"/>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7"/>
            <p:cNvSpPr/>
            <p:nvPr/>
          </p:nvSpPr>
          <p:spPr>
            <a:xfrm>
              <a:off x="6596575" y="1810508"/>
              <a:ext cx="205320" cy="180199"/>
            </a:xfrm>
            <a:custGeom>
              <a:avLst/>
              <a:gdLst/>
              <a:ahLst/>
              <a:cxnLst/>
              <a:rect l="l" t="t" r="r" b="b"/>
              <a:pathLst>
                <a:path w="1888" h="1657" extrusionOk="0">
                  <a:moveTo>
                    <a:pt x="943" y="1"/>
                  </a:moveTo>
                  <a:cubicBezTo>
                    <a:pt x="784" y="1"/>
                    <a:pt x="624" y="46"/>
                    <a:pt x="483" y="142"/>
                  </a:cubicBezTo>
                  <a:cubicBezTo>
                    <a:pt x="103" y="398"/>
                    <a:pt x="1" y="911"/>
                    <a:pt x="257" y="1290"/>
                  </a:cubicBezTo>
                  <a:cubicBezTo>
                    <a:pt x="418" y="1528"/>
                    <a:pt x="683" y="1657"/>
                    <a:pt x="952" y="1657"/>
                  </a:cubicBezTo>
                  <a:cubicBezTo>
                    <a:pt x="1113" y="1657"/>
                    <a:pt x="1274" y="1611"/>
                    <a:pt x="1416" y="1516"/>
                  </a:cubicBezTo>
                  <a:cubicBezTo>
                    <a:pt x="1785" y="1259"/>
                    <a:pt x="1887" y="737"/>
                    <a:pt x="1631" y="368"/>
                  </a:cubicBezTo>
                  <a:cubicBezTo>
                    <a:pt x="1470" y="130"/>
                    <a:pt x="1209" y="1"/>
                    <a:pt x="943"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6601034" y="1746346"/>
              <a:ext cx="121691" cy="107554"/>
            </a:xfrm>
            <a:custGeom>
              <a:avLst/>
              <a:gdLst/>
              <a:ahLst/>
              <a:cxnLst/>
              <a:rect l="l" t="t" r="r" b="b"/>
              <a:pathLst>
                <a:path w="1119" h="989" extrusionOk="0">
                  <a:moveTo>
                    <a:pt x="153" y="0"/>
                  </a:moveTo>
                  <a:cubicBezTo>
                    <a:pt x="110" y="0"/>
                    <a:pt x="67" y="19"/>
                    <a:pt x="42" y="55"/>
                  </a:cubicBezTo>
                  <a:cubicBezTo>
                    <a:pt x="1" y="107"/>
                    <a:pt x="11" y="178"/>
                    <a:pt x="62" y="219"/>
                  </a:cubicBezTo>
                  <a:lnTo>
                    <a:pt x="903" y="988"/>
                  </a:lnTo>
                  <a:lnTo>
                    <a:pt x="1118" y="619"/>
                  </a:lnTo>
                  <a:lnTo>
                    <a:pt x="237" y="25"/>
                  </a:lnTo>
                  <a:cubicBezTo>
                    <a:pt x="212" y="8"/>
                    <a:pt x="183" y="0"/>
                    <a:pt x="153" y="0"/>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6978831" y="1979722"/>
              <a:ext cx="468495" cy="289384"/>
            </a:xfrm>
            <a:custGeom>
              <a:avLst/>
              <a:gdLst/>
              <a:ahLst/>
              <a:cxnLst/>
              <a:rect l="l" t="t" r="r" b="b"/>
              <a:pathLst>
                <a:path w="4308" h="2661" extrusionOk="0">
                  <a:moveTo>
                    <a:pt x="4308" y="1"/>
                  </a:moveTo>
                  <a:lnTo>
                    <a:pt x="822" y="1282"/>
                  </a:lnTo>
                  <a:cubicBezTo>
                    <a:pt x="822" y="1282"/>
                    <a:pt x="1" y="2661"/>
                    <a:pt x="899" y="2661"/>
                  </a:cubicBezTo>
                  <a:cubicBezTo>
                    <a:pt x="953" y="2661"/>
                    <a:pt x="1012" y="2656"/>
                    <a:pt x="1079" y="2646"/>
                  </a:cubicBezTo>
                  <a:cubicBezTo>
                    <a:pt x="2268" y="2461"/>
                    <a:pt x="4144" y="1651"/>
                    <a:pt x="4144" y="1651"/>
                  </a:cubicBezTo>
                  <a:lnTo>
                    <a:pt x="4308" y="1"/>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7168490" y="1938941"/>
              <a:ext cx="412598" cy="355286"/>
            </a:xfrm>
            <a:custGeom>
              <a:avLst/>
              <a:gdLst/>
              <a:ahLst/>
              <a:cxnLst/>
              <a:rect l="l" t="t" r="r" b="b"/>
              <a:pathLst>
                <a:path w="3794" h="3267" extrusionOk="0">
                  <a:moveTo>
                    <a:pt x="2925" y="0"/>
                  </a:moveTo>
                  <a:cubicBezTo>
                    <a:pt x="2824" y="0"/>
                    <a:pt x="2705" y="11"/>
                    <a:pt x="2564" y="37"/>
                  </a:cubicBezTo>
                  <a:cubicBezTo>
                    <a:pt x="1436" y="263"/>
                    <a:pt x="1" y="1011"/>
                    <a:pt x="1" y="1011"/>
                  </a:cubicBezTo>
                  <a:lnTo>
                    <a:pt x="1303" y="3267"/>
                  </a:lnTo>
                  <a:lnTo>
                    <a:pt x="3794" y="2334"/>
                  </a:lnTo>
                  <a:lnTo>
                    <a:pt x="3476" y="304"/>
                  </a:lnTo>
                  <a:cubicBezTo>
                    <a:pt x="3476" y="304"/>
                    <a:pt x="3454" y="0"/>
                    <a:pt x="29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7439495" y="1899465"/>
              <a:ext cx="521782" cy="650108"/>
            </a:xfrm>
            <a:custGeom>
              <a:avLst/>
              <a:gdLst/>
              <a:ahLst/>
              <a:cxnLst/>
              <a:rect l="l" t="t" r="r" b="b"/>
              <a:pathLst>
                <a:path w="4798" h="5978" extrusionOk="0">
                  <a:moveTo>
                    <a:pt x="2471" y="1"/>
                  </a:moveTo>
                  <a:lnTo>
                    <a:pt x="185" y="390"/>
                  </a:lnTo>
                  <a:cubicBezTo>
                    <a:pt x="185" y="390"/>
                    <a:pt x="0" y="3742"/>
                    <a:pt x="390" y="5454"/>
                  </a:cubicBezTo>
                  <a:cubicBezTo>
                    <a:pt x="448" y="5738"/>
                    <a:pt x="693" y="5938"/>
                    <a:pt x="983" y="5938"/>
                  </a:cubicBezTo>
                  <a:cubicBezTo>
                    <a:pt x="997" y="5938"/>
                    <a:pt x="1011" y="5937"/>
                    <a:pt x="1025" y="5936"/>
                  </a:cubicBezTo>
                  <a:lnTo>
                    <a:pt x="4326" y="5977"/>
                  </a:lnTo>
                  <a:cubicBezTo>
                    <a:pt x="4623" y="5731"/>
                    <a:pt x="4798" y="5362"/>
                    <a:pt x="4798" y="4973"/>
                  </a:cubicBezTo>
                  <a:lnTo>
                    <a:pt x="4552" y="441"/>
                  </a:lnTo>
                  <a:cubicBezTo>
                    <a:pt x="4562" y="298"/>
                    <a:pt x="4029" y="134"/>
                    <a:pt x="3885" y="113"/>
                  </a:cubicBezTo>
                  <a:lnTo>
                    <a:pt x="2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7"/>
            <p:cNvSpPr/>
            <p:nvPr/>
          </p:nvSpPr>
          <p:spPr>
            <a:xfrm>
              <a:off x="7455046" y="2097933"/>
              <a:ext cx="1196" cy="140614"/>
            </a:xfrm>
            <a:custGeom>
              <a:avLst/>
              <a:gdLst/>
              <a:ahLst/>
              <a:cxnLst/>
              <a:rect l="l" t="t" r="r" b="b"/>
              <a:pathLst>
                <a:path w="11" h="1293" fill="none" extrusionOk="0">
                  <a:moveTo>
                    <a:pt x="11" y="1292"/>
                  </a:moveTo>
                  <a:lnTo>
                    <a:pt x="1" y="0"/>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7"/>
            <p:cNvSpPr/>
            <p:nvPr/>
          </p:nvSpPr>
          <p:spPr>
            <a:xfrm>
              <a:off x="7546505" y="1896094"/>
              <a:ext cx="259804" cy="132022"/>
            </a:xfrm>
            <a:custGeom>
              <a:avLst/>
              <a:gdLst/>
              <a:ahLst/>
              <a:cxnLst/>
              <a:rect l="l" t="t" r="r" b="b"/>
              <a:pathLst>
                <a:path w="2389" h="1214" extrusionOk="0">
                  <a:moveTo>
                    <a:pt x="1364" y="1"/>
                  </a:moveTo>
                  <a:lnTo>
                    <a:pt x="0" y="278"/>
                  </a:lnTo>
                  <a:cubicBezTo>
                    <a:pt x="0" y="278"/>
                    <a:pt x="0" y="1213"/>
                    <a:pt x="1011" y="1213"/>
                  </a:cubicBezTo>
                  <a:cubicBezTo>
                    <a:pt x="1042" y="1213"/>
                    <a:pt x="1074" y="1212"/>
                    <a:pt x="1107" y="1211"/>
                  </a:cubicBezTo>
                  <a:cubicBezTo>
                    <a:pt x="2214" y="1139"/>
                    <a:pt x="2389" y="103"/>
                    <a:pt x="2389" y="103"/>
                  </a:cubicBezTo>
                  <a:lnTo>
                    <a:pt x="1364" y="1"/>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7871993" y="1952208"/>
              <a:ext cx="481763" cy="464689"/>
            </a:xfrm>
            <a:custGeom>
              <a:avLst/>
              <a:gdLst/>
              <a:ahLst/>
              <a:cxnLst/>
              <a:rect l="l" t="t" r="r" b="b"/>
              <a:pathLst>
                <a:path w="4430" h="4273" extrusionOk="0">
                  <a:moveTo>
                    <a:pt x="426" y="1"/>
                  </a:moveTo>
                  <a:cubicBezTo>
                    <a:pt x="338" y="1"/>
                    <a:pt x="269" y="28"/>
                    <a:pt x="226" y="90"/>
                  </a:cubicBezTo>
                  <a:cubicBezTo>
                    <a:pt x="1" y="407"/>
                    <a:pt x="862" y="2150"/>
                    <a:pt x="1149" y="2417"/>
                  </a:cubicBezTo>
                  <a:lnTo>
                    <a:pt x="3199" y="4272"/>
                  </a:lnTo>
                  <a:lnTo>
                    <a:pt x="4029" y="4016"/>
                  </a:lnTo>
                  <a:lnTo>
                    <a:pt x="4429" y="3247"/>
                  </a:lnTo>
                  <a:lnTo>
                    <a:pt x="2430" y="1320"/>
                  </a:lnTo>
                  <a:cubicBezTo>
                    <a:pt x="2149" y="969"/>
                    <a:pt x="951" y="1"/>
                    <a:pt x="426"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7766071" y="1908382"/>
              <a:ext cx="459469" cy="400309"/>
            </a:xfrm>
            <a:custGeom>
              <a:avLst/>
              <a:gdLst/>
              <a:ahLst/>
              <a:cxnLst/>
              <a:rect l="l" t="t" r="r" b="b"/>
              <a:pathLst>
                <a:path w="4225" h="3681" extrusionOk="0">
                  <a:moveTo>
                    <a:pt x="370" y="1"/>
                  </a:moveTo>
                  <a:lnTo>
                    <a:pt x="1" y="1702"/>
                  </a:lnTo>
                  <a:lnTo>
                    <a:pt x="2441" y="3681"/>
                  </a:lnTo>
                  <a:lnTo>
                    <a:pt x="4224" y="2164"/>
                  </a:lnTo>
                  <a:cubicBezTo>
                    <a:pt x="4224" y="2164"/>
                    <a:pt x="3394" y="903"/>
                    <a:pt x="2030" y="308"/>
                  </a:cubicBezTo>
                  <a:cubicBezTo>
                    <a:pt x="1323" y="1"/>
                    <a:pt x="370" y="1"/>
                    <a:pt x="3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7840782" y="2159267"/>
              <a:ext cx="111577" cy="84825"/>
            </a:xfrm>
            <a:custGeom>
              <a:avLst/>
              <a:gdLst/>
              <a:ahLst/>
              <a:cxnLst/>
              <a:rect l="l" t="t" r="r" b="b"/>
              <a:pathLst>
                <a:path w="1026" h="780" fill="none" extrusionOk="0">
                  <a:moveTo>
                    <a:pt x="1026" y="779"/>
                  </a:moveTo>
                  <a:lnTo>
                    <a:pt x="1" y="0"/>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7952251" y="2282372"/>
              <a:ext cx="437175" cy="367466"/>
            </a:xfrm>
            <a:custGeom>
              <a:avLst/>
              <a:gdLst/>
              <a:ahLst/>
              <a:cxnLst/>
              <a:rect l="l" t="t" r="r" b="b"/>
              <a:pathLst>
                <a:path w="4020" h="3379" extrusionOk="0">
                  <a:moveTo>
                    <a:pt x="3154" y="1"/>
                  </a:moveTo>
                  <a:cubicBezTo>
                    <a:pt x="2916" y="1"/>
                    <a:pt x="2678" y="110"/>
                    <a:pt x="2523" y="324"/>
                  </a:cubicBezTo>
                  <a:lnTo>
                    <a:pt x="1" y="2712"/>
                  </a:lnTo>
                  <a:lnTo>
                    <a:pt x="575" y="3379"/>
                  </a:lnTo>
                  <a:lnTo>
                    <a:pt x="3691" y="1339"/>
                  </a:lnTo>
                  <a:cubicBezTo>
                    <a:pt x="4019" y="1031"/>
                    <a:pt x="4009" y="498"/>
                    <a:pt x="3671" y="201"/>
                  </a:cubicBezTo>
                  <a:cubicBezTo>
                    <a:pt x="3523" y="67"/>
                    <a:pt x="3338" y="1"/>
                    <a:pt x="3154"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7734860" y="2505090"/>
              <a:ext cx="279923" cy="210214"/>
            </a:xfrm>
            <a:custGeom>
              <a:avLst/>
              <a:gdLst/>
              <a:ahLst/>
              <a:cxnLst/>
              <a:rect l="l" t="t" r="r" b="b"/>
              <a:pathLst>
                <a:path w="2574" h="1933" extrusionOk="0">
                  <a:moveTo>
                    <a:pt x="1046" y="1"/>
                  </a:moveTo>
                  <a:cubicBezTo>
                    <a:pt x="1010" y="1"/>
                    <a:pt x="975" y="14"/>
                    <a:pt x="944" y="39"/>
                  </a:cubicBezTo>
                  <a:cubicBezTo>
                    <a:pt x="882" y="90"/>
                    <a:pt x="862" y="172"/>
                    <a:pt x="893" y="244"/>
                  </a:cubicBezTo>
                  <a:lnTo>
                    <a:pt x="985" y="439"/>
                  </a:lnTo>
                  <a:lnTo>
                    <a:pt x="113" y="900"/>
                  </a:lnTo>
                  <a:cubicBezTo>
                    <a:pt x="42" y="941"/>
                    <a:pt x="1" y="1023"/>
                    <a:pt x="21" y="1105"/>
                  </a:cubicBezTo>
                  <a:cubicBezTo>
                    <a:pt x="46" y="1171"/>
                    <a:pt x="110" y="1217"/>
                    <a:pt x="182" y="1217"/>
                  </a:cubicBezTo>
                  <a:cubicBezTo>
                    <a:pt x="200" y="1217"/>
                    <a:pt x="218" y="1214"/>
                    <a:pt x="236" y="1208"/>
                  </a:cubicBezTo>
                  <a:lnTo>
                    <a:pt x="421" y="1157"/>
                  </a:lnTo>
                  <a:lnTo>
                    <a:pt x="267" y="1239"/>
                  </a:lnTo>
                  <a:cubicBezTo>
                    <a:pt x="195" y="1269"/>
                    <a:pt x="165" y="1351"/>
                    <a:pt x="185" y="1423"/>
                  </a:cubicBezTo>
                  <a:cubicBezTo>
                    <a:pt x="208" y="1483"/>
                    <a:pt x="263" y="1521"/>
                    <a:pt x="323" y="1521"/>
                  </a:cubicBezTo>
                  <a:cubicBezTo>
                    <a:pt x="346" y="1521"/>
                    <a:pt x="368" y="1516"/>
                    <a:pt x="390" y="1505"/>
                  </a:cubicBezTo>
                  <a:lnTo>
                    <a:pt x="493" y="1464"/>
                  </a:lnTo>
                  <a:lnTo>
                    <a:pt x="493" y="1464"/>
                  </a:lnTo>
                  <a:cubicBezTo>
                    <a:pt x="411" y="1526"/>
                    <a:pt x="380" y="1608"/>
                    <a:pt x="411" y="1669"/>
                  </a:cubicBezTo>
                  <a:cubicBezTo>
                    <a:pt x="433" y="1714"/>
                    <a:pt x="489" y="1743"/>
                    <a:pt x="545" y="1743"/>
                  </a:cubicBezTo>
                  <a:cubicBezTo>
                    <a:pt x="566" y="1743"/>
                    <a:pt x="586" y="1739"/>
                    <a:pt x="605" y="1731"/>
                  </a:cubicBezTo>
                  <a:lnTo>
                    <a:pt x="739" y="1659"/>
                  </a:lnTo>
                  <a:lnTo>
                    <a:pt x="739" y="1659"/>
                  </a:lnTo>
                  <a:cubicBezTo>
                    <a:pt x="605" y="1731"/>
                    <a:pt x="605" y="1813"/>
                    <a:pt x="636" y="1854"/>
                  </a:cubicBezTo>
                  <a:cubicBezTo>
                    <a:pt x="660" y="1908"/>
                    <a:pt x="712" y="1933"/>
                    <a:pt x="768" y="1933"/>
                  </a:cubicBezTo>
                  <a:cubicBezTo>
                    <a:pt x="785" y="1933"/>
                    <a:pt x="803" y="1930"/>
                    <a:pt x="821" y="1925"/>
                  </a:cubicBezTo>
                  <a:lnTo>
                    <a:pt x="1549" y="1700"/>
                  </a:lnTo>
                  <a:lnTo>
                    <a:pt x="1610" y="1669"/>
                  </a:lnTo>
                  <a:cubicBezTo>
                    <a:pt x="1667" y="1694"/>
                    <a:pt x="1735" y="1712"/>
                    <a:pt x="1816" y="1712"/>
                  </a:cubicBezTo>
                  <a:cubicBezTo>
                    <a:pt x="1999" y="1712"/>
                    <a:pt x="2247" y="1622"/>
                    <a:pt x="2574" y="1331"/>
                  </a:cubicBezTo>
                  <a:lnTo>
                    <a:pt x="2000" y="664"/>
                  </a:lnTo>
                  <a:lnTo>
                    <a:pt x="1149" y="39"/>
                  </a:lnTo>
                  <a:cubicBezTo>
                    <a:pt x="1118" y="14"/>
                    <a:pt x="1082" y="1"/>
                    <a:pt x="1046"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793;p43">
            <a:extLst>
              <a:ext uri="{FF2B5EF4-FFF2-40B4-BE49-F238E27FC236}">
                <a16:creationId xmlns:a16="http://schemas.microsoft.com/office/drawing/2014/main" id="{C0A35D4D-D31E-4857-8392-95434009B22B}"/>
              </a:ext>
            </a:extLst>
          </p:cNvPr>
          <p:cNvSpPr txBox="1">
            <a:spLocks/>
          </p:cNvSpPr>
          <p:nvPr/>
        </p:nvSpPr>
        <p:spPr>
          <a:xfrm>
            <a:off x="1609861" y="1082275"/>
            <a:ext cx="3949289" cy="5023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Montserrat"/>
              <a:buNone/>
              <a:defRPr sz="2000" b="1" i="0" u="none" strike="noStrike" cap="none">
                <a:solidFill>
                  <a:schemeClr val="accent1"/>
                </a:solidFill>
                <a:latin typeface="Open Sans"/>
                <a:ea typeface="Open Sans"/>
                <a:cs typeface="Open Sans"/>
                <a:sym typeface="Open Sans"/>
              </a:defRPr>
            </a:lvl1pPr>
            <a:lvl2pPr marR="0" lvl="1"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2pPr>
            <a:lvl3pPr marR="0" lvl="2"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3pPr>
            <a:lvl4pPr marR="0" lvl="3"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4pPr>
            <a:lvl5pPr marR="0" lvl="4"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5pPr>
            <a:lvl6pPr marR="0" lvl="5"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6pPr>
            <a:lvl7pPr marR="0" lvl="6"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7pPr>
            <a:lvl8pPr marR="0" lvl="7"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8pPr>
            <a:lvl9pPr marR="0" lvl="8"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9pPr>
          </a:lstStyle>
          <a:p>
            <a:r>
              <a:rPr lang="id-ID" sz="3200" dirty="0"/>
              <a:t>Rumusan Masalah</a:t>
            </a:r>
            <a:endParaRPr lang="en-ID"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1774" name="Google Shape;1774;p57"/>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t>Fokus</a:t>
            </a:r>
            <a:r>
              <a:rPr lang="en-ID" dirty="0"/>
              <a:t> </a:t>
            </a:r>
            <a:r>
              <a:rPr lang="en-ID" dirty="0" err="1"/>
              <a:t>Penelitian</a:t>
            </a:r>
            <a:endParaRPr lang="en-ID" dirty="0"/>
          </a:p>
        </p:txBody>
      </p:sp>
      <p:sp>
        <p:nvSpPr>
          <p:cNvPr id="1780" name="Google Shape;1780;p57"/>
          <p:cNvSpPr txBox="1">
            <a:spLocks noGrp="1"/>
          </p:cNvSpPr>
          <p:nvPr>
            <p:ph type="subTitle" idx="4294967295"/>
          </p:nvPr>
        </p:nvSpPr>
        <p:spPr>
          <a:xfrm>
            <a:off x="697979" y="1346922"/>
            <a:ext cx="3042802" cy="32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sv-SE" sz="1400" dirty="0">
                <a:solidFill>
                  <a:schemeClr val="accent4"/>
                </a:solidFill>
              </a:rPr>
              <a:t>Aplikasi ini berjalan pada platform web.</a:t>
            </a:r>
            <a:endParaRPr lang="en-ID" sz="1400" dirty="0">
              <a:solidFill>
                <a:schemeClr val="accent4"/>
              </a:solidFill>
            </a:endParaRPr>
          </a:p>
        </p:txBody>
      </p:sp>
      <p:grpSp>
        <p:nvGrpSpPr>
          <p:cNvPr id="1791" name="Google Shape;1791;p57"/>
          <p:cNvGrpSpPr/>
          <p:nvPr/>
        </p:nvGrpSpPr>
        <p:grpSpPr>
          <a:xfrm>
            <a:off x="3570840" y="1364796"/>
            <a:ext cx="1733013" cy="3316169"/>
            <a:chOff x="3570840" y="1166608"/>
            <a:chExt cx="1733013" cy="3316169"/>
          </a:xfrm>
        </p:grpSpPr>
        <p:sp>
          <p:nvSpPr>
            <p:cNvPr id="1792" name="Google Shape;1792;p57"/>
            <p:cNvSpPr/>
            <p:nvPr/>
          </p:nvSpPr>
          <p:spPr>
            <a:xfrm>
              <a:off x="3742097" y="4025522"/>
              <a:ext cx="323862" cy="454281"/>
            </a:xfrm>
            <a:custGeom>
              <a:avLst/>
              <a:gdLst/>
              <a:ahLst/>
              <a:cxnLst/>
              <a:rect l="l" t="t" r="r" b="b"/>
              <a:pathLst>
                <a:path w="2612" h="3664" extrusionOk="0">
                  <a:moveTo>
                    <a:pt x="1125" y="1"/>
                  </a:moveTo>
                  <a:lnTo>
                    <a:pt x="1" y="932"/>
                  </a:lnTo>
                  <a:lnTo>
                    <a:pt x="2237" y="3663"/>
                  </a:lnTo>
                  <a:lnTo>
                    <a:pt x="2346" y="3566"/>
                  </a:lnTo>
                  <a:cubicBezTo>
                    <a:pt x="2563" y="3349"/>
                    <a:pt x="2612" y="3010"/>
                    <a:pt x="2479" y="2745"/>
                  </a:cubicBezTo>
                  <a:lnTo>
                    <a:pt x="2152" y="2152"/>
                  </a:lnTo>
                  <a:lnTo>
                    <a:pt x="2056" y="1137"/>
                  </a:lnTo>
                  <a:lnTo>
                    <a:pt x="1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7"/>
            <p:cNvSpPr/>
            <p:nvPr/>
          </p:nvSpPr>
          <p:spPr>
            <a:xfrm>
              <a:off x="3737633" y="4115534"/>
              <a:ext cx="311835" cy="367244"/>
            </a:xfrm>
            <a:custGeom>
              <a:avLst/>
              <a:gdLst/>
              <a:ahLst/>
              <a:cxnLst/>
              <a:rect l="l" t="t" r="r" b="b"/>
              <a:pathLst>
                <a:path w="2515" h="2962" extrusionOk="0">
                  <a:moveTo>
                    <a:pt x="255" y="0"/>
                  </a:moveTo>
                  <a:lnTo>
                    <a:pt x="1" y="206"/>
                  </a:lnTo>
                  <a:lnTo>
                    <a:pt x="2273" y="2961"/>
                  </a:lnTo>
                  <a:lnTo>
                    <a:pt x="2515" y="2768"/>
                  </a:lnTo>
                  <a:lnTo>
                    <a:pt x="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7"/>
            <p:cNvSpPr/>
            <p:nvPr/>
          </p:nvSpPr>
          <p:spPr>
            <a:xfrm>
              <a:off x="4837650" y="4265307"/>
              <a:ext cx="464715" cy="213006"/>
            </a:xfrm>
            <a:custGeom>
              <a:avLst/>
              <a:gdLst/>
              <a:ahLst/>
              <a:cxnLst/>
              <a:rect l="l" t="t" r="r" b="b"/>
              <a:pathLst>
                <a:path w="3748" h="1718" extrusionOk="0">
                  <a:moveTo>
                    <a:pt x="1451" y="1"/>
                  </a:moveTo>
                  <a:lnTo>
                    <a:pt x="0" y="279"/>
                  </a:lnTo>
                  <a:lnTo>
                    <a:pt x="254" y="1717"/>
                  </a:lnTo>
                  <a:lnTo>
                    <a:pt x="3747" y="1064"/>
                  </a:lnTo>
                  <a:lnTo>
                    <a:pt x="3711" y="931"/>
                  </a:lnTo>
                  <a:cubicBezTo>
                    <a:pt x="3626" y="629"/>
                    <a:pt x="3361" y="424"/>
                    <a:pt x="3046" y="424"/>
                  </a:cubicBezTo>
                  <a:lnTo>
                    <a:pt x="2382" y="412"/>
                  </a:lnTo>
                  <a:lnTo>
                    <a:pt x="1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7"/>
            <p:cNvSpPr/>
            <p:nvPr/>
          </p:nvSpPr>
          <p:spPr>
            <a:xfrm>
              <a:off x="4861580" y="4361271"/>
              <a:ext cx="442272" cy="118530"/>
            </a:xfrm>
            <a:custGeom>
              <a:avLst/>
              <a:gdLst/>
              <a:ahLst/>
              <a:cxnLst/>
              <a:rect l="l" t="t" r="r" b="b"/>
              <a:pathLst>
                <a:path w="3567" h="956" extrusionOk="0">
                  <a:moveTo>
                    <a:pt x="3518" y="0"/>
                  </a:moveTo>
                  <a:lnTo>
                    <a:pt x="1" y="653"/>
                  </a:lnTo>
                  <a:lnTo>
                    <a:pt x="61" y="955"/>
                  </a:lnTo>
                  <a:lnTo>
                    <a:pt x="3566" y="315"/>
                  </a:lnTo>
                  <a:lnTo>
                    <a:pt x="3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7"/>
            <p:cNvSpPr/>
            <p:nvPr/>
          </p:nvSpPr>
          <p:spPr>
            <a:xfrm>
              <a:off x="4797231" y="4072016"/>
              <a:ext cx="220330" cy="227884"/>
            </a:xfrm>
            <a:custGeom>
              <a:avLst/>
              <a:gdLst/>
              <a:ahLst/>
              <a:cxnLst/>
              <a:rect l="l" t="t" r="r" b="b"/>
              <a:pathLst>
                <a:path w="1777" h="1838" extrusionOk="0">
                  <a:moveTo>
                    <a:pt x="1390" y="1"/>
                  </a:moveTo>
                  <a:lnTo>
                    <a:pt x="0" y="266"/>
                  </a:lnTo>
                  <a:lnTo>
                    <a:pt x="326" y="1838"/>
                  </a:lnTo>
                  <a:lnTo>
                    <a:pt x="1777" y="1560"/>
                  </a:lnTo>
                  <a:lnTo>
                    <a:pt x="13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7"/>
            <p:cNvSpPr/>
            <p:nvPr/>
          </p:nvSpPr>
          <p:spPr>
            <a:xfrm>
              <a:off x="3881583" y="3896702"/>
              <a:ext cx="262363" cy="269915"/>
            </a:xfrm>
            <a:custGeom>
              <a:avLst/>
              <a:gdLst/>
              <a:ahLst/>
              <a:cxnLst/>
              <a:rect l="l" t="t" r="r" b="b"/>
              <a:pathLst>
                <a:path w="2116" h="2177" extrusionOk="0">
                  <a:moveTo>
                    <a:pt x="1209" y="0"/>
                  </a:moveTo>
                  <a:lnTo>
                    <a:pt x="0" y="1040"/>
                  </a:lnTo>
                  <a:lnTo>
                    <a:pt x="931" y="2176"/>
                  </a:lnTo>
                  <a:lnTo>
                    <a:pt x="2115" y="1088"/>
                  </a:lnTo>
                  <a:lnTo>
                    <a:pt x="12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7"/>
            <p:cNvSpPr/>
            <p:nvPr/>
          </p:nvSpPr>
          <p:spPr>
            <a:xfrm>
              <a:off x="3937005" y="2997569"/>
              <a:ext cx="707487" cy="1134587"/>
            </a:xfrm>
            <a:custGeom>
              <a:avLst/>
              <a:gdLst/>
              <a:ahLst/>
              <a:cxnLst/>
              <a:rect l="l" t="t" r="r" b="b"/>
              <a:pathLst>
                <a:path w="5706" h="9151" extrusionOk="0">
                  <a:moveTo>
                    <a:pt x="4001" y="0"/>
                  </a:moveTo>
                  <a:lnTo>
                    <a:pt x="3022" y="568"/>
                  </a:lnTo>
                  <a:lnTo>
                    <a:pt x="3445" y="4086"/>
                  </a:lnTo>
                  <a:lnTo>
                    <a:pt x="0" y="7530"/>
                  </a:lnTo>
                  <a:lnTo>
                    <a:pt x="1427" y="9150"/>
                  </a:lnTo>
                  <a:lnTo>
                    <a:pt x="5705" y="5464"/>
                  </a:lnTo>
                  <a:lnTo>
                    <a:pt x="4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7"/>
            <p:cNvSpPr/>
            <p:nvPr/>
          </p:nvSpPr>
          <p:spPr>
            <a:xfrm>
              <a:off x="4269664" y="2870113"/>
              <a:ext cx="785477" cy="1363835"/>
            </a:xfrm>
            <a:custGeom>
              <a:avLst/>
              <a:gdLst/>
              <a:ahLst/>
              <a:cxnLst/>
              <a:rect l="l" t="t" r="r" b="b"/>
              <a:pathLst>
                <a:path w="6335" h="11000" extrusionOk="0">
                  <a:moveTo>
                    <a:pt x="1" y="1"/>
                  </a:moveTo>
                  <a:cubicBezTo>
                    <a:pt x="182" y="1270"/>
                    <a:pt x="2212" y="4969"/>
                    <a:pt x="2212" y="4969"/>
                  </a:cubicBezTo>
                  <a:lnTo>
                    <a:pt x="3989" y="11000"/>
                  </a:lnTo>
                  <a:lnTo>
                    <a:pt x="6334" y="10553"/>
                  </a:lnTo>
                  <a:lnTo>
                    <a:pt x="3602" y="21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0" name="Google Shape;1800;p57"/>
            <p:cNvGrpSpPr/>
            <p:nvPr/>
          </p:nvGrpSpPr>
          <p:grpSpPr>
            <a:xfrm>
              <a:off x="3570840" y="1166608"/>
              <a:ext cx="1727695" cy="1968456"/>
              <a:chOff x="3552575" y="1381425"/>
              <a:chExt cx="1636850" cy="1864952"/>
            </a:xfrm>
          </p:grpSpPr>
          <p:sp>
            <p:nvSpPr>
              <p:cNvPr id="1801" name="Google Shape;1801;p57"/>
              <p:cNvSpPr/>
              <p:nvPr/>
            </p:nvSpPr>
            <p:spPr>
              <a:xfrm>
                <a:off x="4927511" y="1866260"/>
                <a:ext cx="259561" cy="194702"/>
              </a:xfrm>
              <a:custGeom>
                <a:avLst/>
                <a:gdLst/>
                <a:ahLst/>
                <a:cxnLst/>
                <a:rect l="l" t="t" r="r" b="b"/>
                <a:pathLst>
                  <a:path w="2097" h="1573" extrusionOk="0">
                    <a:moveTo>
                      <a:pt x="1045" y="0"/>
                    </a:moveTo>
                    <a:cubicBezTo>
                      <a:pt x="852" y="0"/>
                      <a:pt x="659" y="73"/>
                      <a:pt x="508" y="218"/>
                    </a:cubicBezTo>
                    <a:cubicBezTo>
                      <a:pt x="0" y="702"/>
                      <a:pt x="327" y="1560"/>
                      <a:pt x="1028" y="1572"/>
                    </a:cubicBezTo>
                    <a:cubicBezTo>
                      <a:pt x="1038" y="1572"/>
                      <a:pt x="1048" y="1572"/>
                      <a:pt x="1057" y="1572"/>
                    </a:cubicBezTo>
                    <a:cubicBezTo>
                      <a:pt x="1739" y="1572"/>
                      <a:pt x="2097" y="755"/>
                      <a:pt x="1620" y="254"/>
                    </a:cubicBezTo>
                    <a:cubicBezTo>
                      <a:pt x="1463" y="85"/>
                      <a:pt x="1254" y="0"/>
                      <a:pt x="1045"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7"/>
              <p:cNvSpPr/>
              <p:nvPr/>
            </p:nvSpPr>
            <p:spPr>
              <a:xfrm>
                <a:off x="4993361" y="1685174"/>
                <a:ext cx="196064" cy="288030"/>
              </a:xfrm>
              <a:custGeom>
                <a:avLst/>
                <a:gdLst/>
                <a:ahLst/>
                <a:cxnLst/>
                <a:rect l="l" t="t" r="r" b="b"/>
                <a:pathLst>
                  <a:path w="1584" h="2327" extrusionOk="0">
                    <a:moveTo>
                      <a:pt x="1404" y="0"/>
                    </a:moveTo>
                    <a:cubicBezTo>
                      <a:pt x="1353" y="0"/>
                      <a:pt x="1305" y="27"/>
                      <a:pt x="1281" y="74"/>
                    </a:cubicBezTo>
                    <a:lnTo>
                      <a:pt x="49" y="2104"/>
                    </a:lnTo>
                    <a:cubicBezTo>
                      <a:pt x="0" y="2165"/>
                      <a:pt x="24" y="2261"/>
                      <a:pt x="97" y="2310"/>
                    </a:cubicBezTo>
                    <a:cubicBezTo>
                      <a:pt x="120" y="2321"/>
                      <a:pt x="145" y="2327"/>
                      <a:pt x="169" y="2327"/>
                    </a:cubicBezTo>
                    <a:cubicBezTo>
                      <a:pt x="220" y="2327"/>
                      <a:pt x="270" y="2302"/>
                      <a:pt x="302" y="2261"/>
                    </a:cubicBezTo>
                    <a:lnTo>
                      <a:pt x="1535" y="231"/>
                    </a:lnTo>
                    <a:cubicBezTo>
                      <a:pt x="1584" y="158"/>
                      <a:pt x="1559" y="61"/>
                      <a:pt x="1487" y="25"/>
                    </a:cubicBezTo>
                    <a:cubicBezTo>
                      <a:pt x="1461" y="8"/>
                      <a:pt x="1432" y="0"/>
                      <a:pt x="14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7"/>
              <p:cNvSpPr/>
              <p:nvPr/>
            </p:nvSpPr>
            <p:spPr>
              <a:xfrm>
                <a:off x="4914019" y="2003901"/>
                <a:ext cx="191608" cy="240995"/>
              </a:xfrm>
              <a:custGeom>
                <a:avLst/>
                <a:gdLst/>
                <a:ahLst/>
                <a:cxnLst/>
                <a:rect l="l" t="t" r="r" b="b"/>
                <a:pathLst>
                  <a:path w="1548" h="1947" extrusionOk="0">
                    <a:moveTo>
                      <a:pt x="774" y="1"/>
                    </a:moveTo>
                    <a:lnTo>
                      <a:pt x="1" y="1560"/>
                    </a:lnTo>
                    <a:lnTo>
                      <a:pt x="907" y="1947"/>
                    </a:lnTo>
                    <a:lnTo>
                      <a:pt x="1548" y="363"/>
                    </a:lnTo>
                    <a:lnTo>
                      <a:pt x="774" y="1"/>
                    </a:ln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7"/>
              <p:cNvSpPr/>
              <p:nvPr/>
            </p:nvSpPr>
            <p:spPr>
              <a:xfrm>
                <a:off x="4505549" y="1972461"/>
                <a:ext cx="615050" cy="648347"/>
              </a:xfrm>
              <a:custGeom>
                <a:avLst/>
                <a:gdLst/>
                <a:ahLst/>
                <a:cxnLst/>
                <a:rect l="l" t="t" r="r" b="b"/>
                <a:pathLst>
                  <a:path w="4969" h="5238" extrusionOk="0">
                    <a:moveTo>
                      <a:pt x="1" y="1"/>
                    </a:moveTo>
                    <a:lnTo>
                      <a:pt x="1185" y="4328"/>
                    </a:lnTo>
                    <a:lnTo>
                      <a:pt x="1935" y="4981"/>
                    </a:lnTo>
                    <a:cubicBezTo>
                      <a:pt x="2128" y="5155"/>
                      <a:pt x="2365" y="5237"/>
                      <a:pt x="2599" y="5237"/>
                    </a:cubicBezTo>
                    <a:cubicBezTo>
                      <a:pt x="2981" y="5237"/>
                      <a:pt x="3358" y="5019"/>
                      <a:pt x="3530" y="4630"/>
                    </a:cubicBezTo>
                    <a:lnTo>
                      <a:pt x="4969" y="1415"/>
                    </a:lnTo>
                    <a:lnTo>
                      <a:pt x="3409" y="919"/>
                    </a:lnTo>
                    <a:lnTo>
                      <a:pt x="2479" y="3010"/>
                    </a:lnTo>
                    <a:lnTo>
                      <a:pt x="1778" y="1910"/>
                    </a:lnTo>
                    <a:cubicBezTo>
                      <a:pt x="775" y="255"/>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7"/>
              <p:cNvSpPr/>
              <p:nvPr/>
            </p:nvSpPr>
            <p:spPr>
              <a:xfrm>
                <a:off x="4444278" y="1955999"/>
                <a:ext cx="291867" cy="1210544"/>
              </a:xfrm>
              <a:custGeom>
                <a:avLst/>
                <a:gdLst/>
                <a:ahLst/>
                <a:cxnLst/>
                <a:rect l="l" t="t" r="r" b="b"/>
                <a:pathLst>
                  <a:path w="2358" h="9780" extrusionOk="0">
                    <a:moveTo>
                      <a:pt x="49" y="1"/>
                    </a:moveTo>
                    <a:lnTo>
                      <a:pt x="0" y="1161"/>
                    </a:lnTo>
                    <a:lnTo>
                      <a:pt x="907" y="9779"/>
                    </a:lnTo>
                    <a:lnTo>
                      <a:pt x="2357" y="9441"/>
                    </a:lnTo>
                    <a:cubicBezTo>
                      <a:pt x="2357" y="9441"/>
                      <a:pt x="1825" y="4533"/>
                      <a:pt x="1572" y="2261"/>
                    </a:cubicBezTo>
                    <a:cubicBezTo>
                      <a:pt x="1330" y="1"/>
                      <a:pt x="49" y="1"/>
                      <a:pt x="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7"/>
              <p:cNvSpPr/>
              <p:nvPr/>
            </p:nvSpPr>
            <p:spPr>
              <a:xfrm>
                <a:off x="4227300" y="1940525"/>
                <a:ext cx="369723" cy="1110403"/>
              </a:xfrm>
              <a:custGeom>
                <a:avLst/>
                <a:gdLst/>
                <a:ahLst/>
                <a:cxnLst/>
                <a:rect l="l" t="t" r="r" b="b"/>
                <a:pathLst>
                  <a:path w="2987" h="8200" extrusionOk="0">
                    <a:moveTo>
                      <a:pt x="955" y="1"/>
                    </a:moveTo>
                    <a:cubicBezTo>
                      <a:pt x="367" y="1"/>
                      <a:pt x="37" y="162"/>
                      <a:pt x="37" y="162"/>
                    </a:cubicBezTo>
                    <a:lnTo>
                      <a:pt x="1" y="8188"/>
                    </a:lnTo>
                    <a:lnTo>
                      <a:pt x="2986" y="8200"/>
                    </a:lnTo>
                    <a:cubicBezTo>
                      <a:pt x="2986" y="8200"/>
                      <a:pt x="2757" y="2664"/>
                      <a:pt x="2696" y="1927"/>
                    </a:cubicBezTo>
                    <a:cubicBezTo>
                      <a:pt x="2636" y="1201"/>
                      <a:pt x="2261" y="138"/>
                      <a:pt x="1391" y="29"/>
                    </a:cubicBezTo>
                    <a:cubicBezTo>
                      <a:pt x="1233" y="9"/>
                      <a:pt x="1088" y="1"/>
                      <a:pt x="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7"/>
              <p:cNvSpPr/>
              <p:nvPr/>
            </p:nvSpPr>
            <p:spPr>
              <a:xfrm>
                <a:off x="4076160" y="1943993"/>
                <a:ext cx="390642" cy="1280107"/>
              </a:xfrm>
              <a:custGeom>
                <a:avLst/>
                <a:gdLst/>
                <a:ahLst/>
                <a:cxnLst/>
                <a:rect l="l" t="t" r="r" b="b"/>
                <a:pathLst>
                  <a:path w="3156" h="10342" extrusionOk="0">
                    <a:moveTo>
                      <a:pt x="1744" y="1"/>
                    </a:moveTo>
                    <a:cubicBezTo>
                      <a:pt x="1660" y="1"/>
                      <a:pt x="1033" y="32"/>
                      <a:pt x="146" y="920"/>
                    </a:cubicBezTo>
                    <a:cubicBezTo>
                      <a:pt x="86" y="992"/>
                      <a:pt x="49" y="1077"/>
                      <a:pt x="49" y="1173"/>
                    </a:cubicBezTo>
                    <a:lnTo>
                      <a:pt x="1" y="10323"/>
                    </a:lnTo>
                    <a:cubicBezTo>
                      <a:pt x="179" y="10335"/>
                      <a:pt x="358" y="10341"/>
                      <a:pt x="536" y="10341"/>
                    </a:cubicBezTo>
                    <a:cubicBezTo>
                      <a:pt x="1432" y="10341"/>
                      <a:pt x="2319" y="10189"/>
                      <a:pt x="3156" y="9876"/>
                    </a:cubicBezTo>
                    <a:lnTo>
                      <a:pt x="1754" y="1"/>
                    </a:lnTo>
                    <a:cubicBezTo>
                      <a:pt x="1754" y="1"/>
                      <a:pt x="1750" y="1"/>
                      <a:pt x="17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7"/>
              <p:cNvSpPr/>
              <p:nvPr/>
            </p:nvSpPr>
            <p:spPr>
              <a:xfrm>
                <a:off x="3552575" y="3050932"/>
                <a:ext cx="257333" cy="195445"/>
              </a:xfrm>
              <a:custGeom>
                <a:avLst/>
                <a:gdLst/>
                <a:ahLst/>
                <a:cxnLst/>
                <a:rect l="l" t="t" r="r" b="b"/>
                <a:pathLst>
                  <a:path w="2079" h="1579" extrusionOk="0">
                    <a:moveTo>
                      <a:pt x="1038" y="0"/>
                    </a:moveTo>
                    <a:cubicBezTo>
                      <a:pt x="1019" y="0"/>
                      <a:pt x="999" y="1"/>
                      <a:pt x="980" y="2"/>
                    </a:cubicBezTo>
                    <a:cubicBezTo>
                      <a:pt x="291" y="63"/>
                      <a:pt x="1" y="933"/>
                      <a:pt x="532" y="1392"/>
                    </a:cubicBezTo>
                    <a:cubicBezTo>
                      <a:pt x="679" y="1517"/>
                      <a:pt x="860" y="1579"/>
                      <a:pt x="1042" y="1579"/>
                    </a:cubicBezTo>
                    <a:cubicBezTo>
                      <a:pt x="1263" y="1579"/>
                      <a:pt x="1485" y="1487"/>
                      <a:pt x="1644" y="1308"/>
                    </a:cubicBezTo>
                    <a:cubicBezTo>
                      <a:pt x="2079" y="791"/>
                      <a:pt x="1703" y="0"/>
                      <a:pt x="1038"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7"/>
              <p:cNvSpPr/>
              <p:nvPr/>
            </p:nvSpPr>
            <p:spPr>
              <a:xfrm>
                <a:off x="3625852" y="2867123"/>
                <a:ext cx="193217" cy="223047"/>
              </a:xfrm>
              <a:custGeom>
                <a:avLst/>
                <a:gdLst/>
                <a:ahLst/>
                <a:cxnLst/>
                <a:rect l="l" t="t" r="r" b="b"/>
                <a:pathLst>
                  <a:path w="1561" h="1802" extrusionOk="0">
                    <a:moveTo>
                      <a:pt x="472" y="1"/>
                    </a:moveTo>
                    <a:lnTo>
                      <a:pt x="1" y="1632"/>
                    </a:lnTo>
                    <a:lnTo>
                      <a:pt x="847" y="1802"/>
                    </a:lnTo>
                    <a:lnTo>
                      <a:pt x="1560" y="134"/>
                    </a:lnTo>
                    <a:lnTo>
                      <a:pt x="472" y="1"/>
                    </a:ln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7"/>
              <p:cNvSpPr/>
              <p:nvPr/>
            </p:nvSpPr>
            <p:spPr>
              <a:xfrm>
                <a:off x="3591442" y="1978526"/>
                <a:ext cx="730287" cy="1044311"/>
              </a:xfrm>
              <a:custGeom>
                <a:avLst/>
                <a:gdLst/>
                <a:ahLst/>
                <a:cxnLst/>
                <a:rect l="l" t="t" r="r" b="b"/>
                <a:pathLst>
                  <a:path w="5900" h="8437" extrusionOk="0">
                    <a:moveTo>
                      <a:pt x="4872" y="0"/>
                    </a:moveTo>
                    <a:cubicBezTo>
                      <a:pt x="4872" y="0"/>
                      <a:pt x="1451" y="2006"/>
                      <a:pt x="1" y="8159"/>
                    </a:cubicBezTo>
                    <a:lnTo>
                      <a:pt x="2044" y="8437"/>
                    </a:lnTo>
                    <a:cubicBezTo>
                      <a:pt x="2044" y="8437"/>
                      <a:pt x="3107" y="4267"/>
                      <a:pt x="5174" y="2562"/>
                    </a:cubicBezTo>
                    <a:cubicBezTo>
                      <a:pt x="5174" y="2562"/>
                      <a:pt x="5899" y="1100"/>
                      <a:pt x="48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7"/>
              <p:cNvSpPr/>
              <p:nvPr/>
            </p:nvSpPr>
            <p:spPr>
              <a:xfrm>
                <a:off x="4079254" y="2295644"/>
                <a:ext cx="152618" cy="178116"/>
              </a:xfrm>
              <a:custGeom>
                <a:avLst/>
                <a:gdLst/>
                <a:ahLst/>
                <a:cxnLst/>
                <a:rect l="l" t="t" r="r" b="b"/>
                <a:pathLst>
                  <a:path w="1233" h="1439" fill="none" extrusionOk="0">
                    <a:moveTo>
                      <a:pt x="0" y="1439"/>
                    </a:moveTo>
                    <a:cubicBezTo>
                      <a:pt x="0" y="1439"/>
                      <a:pt x="665" y="327"/>
                      <a:pt x="1233" y="0"/>
                    </a:cubicBezTo>
                  </a:path>
                </a:pathLst>
              </a:custGeom>
              <a:noFill/>
              <a:ln w="2725" cap="flat" cmpd="sng">
                <a:solidFill>
                  <a:srgbClr val="4A24B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7"/>
              <p:cNvSpPr/>
              <p:nvPr/>
            </p:nvSpPr>
            <p:spPr>
              <a:xfrm>
                <a:off x="4302180" y="1722679"/>
                <a:ext cx="158683" cy="299294"/>
              </a:xfrm>
              <a:custGeom>
                <a:avLst/>
                <a:gdLst/>
                <a:ahLst/>
                <a:cxnLst/>
                <a:rect l="l" t="t" r="r" b="b"/>
                <a:pathLst>
                  <a:path w="1282" h="2418" extrusionOk="0">
                    <a:moveTo>
                      <a:pt x="0" y="0"/>
                    </a:moveTo>
                    <a:lnTo>
                      <a:pt x="0" y="1777"/>
                    </a:lnTo>
                    <a:cubicBezTo>
                      <a:pt x="0" y="2127"/>
                      <a:pt x="278" y="2418"/>
                      <a:pt x="629" y="2418"/>
                    </a:cubicBezTo>
                    <a:cubicBezTo>
                      <a:pt x="991" y="2418"/>
                      <a:pt x="1269" y="2140"/>
                      <a:pt x="1281" y="1777"/>
                    </a:cubicBezTo>
                    <a:lnTo>
                      <a:pt x="1281" y="0"/>
                    </a:ln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7"/>
              <p:cNvSpPr/>
              <p:nvPr/>
            </p:nvSpPr>
            <p:spPr>
              <a:xfrm>
                <a:off x="4296115" y="1734561"/>
                <a:ext cx="163263" cy="205223"/>
              </a:xfrm>
              <a:custGeom>
                <a:avLst/>
                <a:gdLst/>
                <a:ahLst/>
                <a:cxnLst/>
                <a:rect l="l" t="t" r="r" b="b"/>
                <a:pathLst>
                  <a:path w="1319" h="1658" extrusionOk="0">
                    <a:moveTo>
                      <a:pt x="1" y="1"/>
                    </a:moveTo>
                    <a:cubicBezTo>
                      <a:pt x="1" y="1"/>
                      <a:pt x="144" y="1657"/>
                      <a:pt x="1293" y="1657"/>
                    </a:cubicBezTo>
                    <a:cubicBezTo>
                      <a:pt x="1302" y="1657"/>
                      <a:pt x="1310" y="1657"/>
                      <a:pt x="1318" y="1657"/>
                    </a:cubicBezTo>
                    <a:lnTo>
                      <a:pt x="1318" y="738"/>
                    </a:lnTo>
                    <a:lnTo>
                      <a:pt x="1" y="1"/>
                    </a:lnTo>
                    <a:close/>
                  </a:path>
                </a:pathLst>
              </a:custGeom>
              <a:solidFill>
                <a:srgbClr val="B16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7"/>
              <p:cNvSpPr/>
              <p:nvPr/>
            </p:nvSpPr>
            <p:spPr>
              <a:xfrm>
                <a:off x="4546024" y="1489235"/>
                <a:ext cx="151132" cy="179725"/>
              </a:xfrm>
              <a:custGeom>
                <a:avLst/>
                <a:gdLst/>
                <a:ahLst/>
                <a:cxnLst/>
                <a:rect l="l" t="t" r="r" b="b"/>
                <a:pathLst>
                  <a:path w="1221" h="1452" extrusionOk="0">
                    <a:moveTo>
                      <a:pt x="0" y="1"/>
                    </a:moveTo>
                    <a:lnTo>
                      <a:pt x="0" y="690"/>
                    </a:lnTo>
                    <a:lnTo>
                      <a:pt x="218" y="1451"/>
                    </a:lnTo>
                    <a:cubicBezTo>
                      <a:pt x="1221" y="206"/>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7"/>
              <p:cNvSpPr/>
              <p:nvPr/>
            </p:nvSpPr>
            <p:spPr>
              <a:xfrm>
                <a:off x="4278167" y="1516219"/>
                <a:ext cx="308330" cy="371085"/>
              </a:xfrm>
              <a:custGeom>
                <a:avLst/>
                <a:gdLst/>
                <a:ahLst/>
                <a:cxnLst/>
                <a:rect l="l" t="t" r="r" b="b"/>
                <a:pathLst>
                  <a:path w="2491" h="2998" extrusionOk="0">
                    <a:moveTo>
                      <a:pt x="545" y="0"/>
                    </a:moveTo>
                    <a:cubicBezTo>
                      <a:pt x="242" y="0"/>
                      <a:pt x="1" y="242"/>
                      <a:pt x="1" y="544"/>
                    </a:cubicBezTo>
                    <a:lnTo>
                      <a:pt x="1" y="1717"/>
                    </a:lnTo>
                    <a:cubicBezTo>
                      <a:pt x="1" y="2393"/>
                      <a:pt x="665" y="2998"/>
                      <a:pt x="1246" y="2998"/>
                    </a:cubicBezTo>
                    <a:cubicBezTo>
                      <a:pt x="1935" y="2998"/>
                      <a:pt x="2491" y="2587"/>
                      <a:pt x="2491" y="1910"/>
                    </a:cubicBezTo>
                    <a:lnTo>
                      <a:pt x="2491" y="544"/>
                    </a:lnTo>
                    <a:cubicBezTo>
                      <a:pt x="2491" y="242"/>
                      <a:pt x="2249" y="0"/>
                      <a:pt x="1947"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7"/>
              <p:cNvSpPr/>
              <p:nvPr/>
            </p:nvSpPr>
            <p:spPr>
              <a:xfrm>
                <a:off x="4197463" y="1515476"/>
                <a:ext cx="179601" cy="154969"/>
              </a:xfrm>
              <a:custGeom>
                <a:avLst/>
                <a:gdLst/>
                <a:ahLst/>
                <a:cxnLst/>
                <a:rect l="l" t="t" r="r" b="b"/>
                <a:pathLst>
                  <a:path w="1451" h="1252" extrusionOk="0">
                    <a:moveTo>
                      <a:pt x="432" y="1"/>
                    </a:moveTo>
                    <a:cubicBezTo>
                      <a:pt x="313" y="1"/>
                      <a:pt x="207" y="59"/>
                      <a:pt x="145" y="151"/>
                    </a:cubicBezTo>
                    <a:cubicBezTo>
                      <a:pt x="0" y="357"/>
                      <a:pt x="363" y="1251"/>
                      <a:pt x="363" y="1251"/>
                    </a:cubicBezTo>
                    <a:lnTo>
                      <a:pt x="858" y="1251"/>
                    </a:lnTo>
                    <a:cubicBezTo>
                      <a:pt x="1293" y="1009"/>
                      <a:pt x="1450" y="441"/>
                      <a:pt x="1197" y="6"/>
                    </a:cubicBezTo>
                    <a:lnTo>
                      <a:pt x="496" y="6"/>
                    </a:lnTo>
                    <a:cubicBezTo>
                      <a:pt x="474" y="3"/>
                      <a:pt x="453" y="1"/>
                      <a:pt x="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7"/>
              <p:cNvSpPr/>
              <p:nvPr/>
            </p:nvSpPr>
            <p:spPr>
              <a:xfrm>
                <a:off x="4209346" y="1634426"/>
                <a:ext cx="110905" cy="110781"/>
              </a:xfrm>
              <a:custGeom>
                <a:avLst/>
                <a:gdLst/>
                <a:ahLst/>
                <a:cxnLst/>
                <a:rect l="l" t="t" r="r" b="b"/>
                <a:pathLst>
                  <a:path w="896" h="895" extrusionOk="0">
                    <a:moveTo>
                      <a:pt x="448" y="0"/>
                    </a:moveTo>
                    <a:cubicBezTo>
                      <a:pt x="206" y="0"/>
                      <a:pt x="1" y="206"/>
                      <a:pt x="1" y="447"/>
                    </a:cubicBezTo>
                    <a:cubicBezTo>
                      <a:pt x="1" y="689"/>
                      <a:pt x="206" y="895"/>
                      <a:pt x="448" y="895"/>
                    </a:cubicBezTo>
                    <a:cubicBezTo>
                      <a:pt x="702" y="895"/>
                      <a:pt x="895" y="689"/>
                      <a:pt x="895" y="447"/>
                    </a:cubicBezTo>
                    <a:cubicBezTo>
                      <a:pt x="895" y="206"/>
                      <a:pt x="702" y="0"/>
                      <a:pt x="448"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7"/>
              <p:cNvSpPr/>
              <p:nvPr/>
            </p:nvSpPr>
            <p:spPr>
              <a:xfrm>
                <a:off x="4168994" y="1381425"/>
                <a:ext cx="458719" cy="190246"/>
              </a:xfrm>
              <a:custGeom>
                <a:avLst/>
                <a:gdLst/>
                <a:ahLst/>
                <a:cxnLst/>
                <a:rect l="l" t="t" r="r" b="b"/>
                <a:pathLst>
                  <a:path w="3706" h="1537" extrusionOk="0">
                    <a:moveTo>
                      <a:pt x="1257" y="1"/>
                    </a:moveTo>
                    <a:cubicBezTo>
                      <a:pt x="929" y="1"/>
                      <a:pt x="639" y="239"/>
                      <a:pt x="568" y="569"/>
                    </a:cubicBezTo>
                    <a:cubicBezTo>
                      <a:pt x="0" y="654"/>
                      <a:pt x="37" y="1488"/>
                      <a:pt x="617" y="1536"/>
                    </a:cubicBezTo>
                    <a:cubicBezTo>
                      <a:pt x="798" y="1524"/>
                      <a:pt x="955" y="1416"/>
                      <a:pt x="1028" y="1246"/>
                    </a:cubicBezTo>
                    <a:cubicBezTo>
                      <a:pt x="1112" y="1283"/>
                      <a:pt x="1197" y="1295"/>
                      <a:pt x="1282" y="1295"/>
                    </a:cubicBezTo>
                    <a:cubicBezTo>
                      <a:pt x="1366" y="1295"/>
                      <a:pt x="1463" y="1283"/>
                      <a:pt x="1547" y="1246"/>
                    </a:cubicBezTo>
                    <a:cubicBezTo>
                      <a:pt x="1720" y="1262"/>
                      <a:pt x="1993" y="1278"/>
                      <a:pt x="2286" y="1278"/>
                    </a:cubicBezTo>
                    <a:cubicBezTo>
                      <a:pt x="2916" y="1278"/>
                      <a:pt x="3642" y="1202"/>
                      <a:pt x="3675" y="872"/>
                    </a:cubicBezTo>
                    <a:cubicBezTo>
                      <a:pt x="3705" y="424"/>
                      <a:pt x="3342" y="71"/>
                      <a:pt x="2931" y="71"/>
                    </a:cubicBezTo>
                    <a:cubicBezTo>
                      <a:pt x="2853" y="71"/>
                      <a:pt x="2774" y="83"/>
                      <a:pt x="2696" y="110"/>
                    </a:cubicBezTo>
                    <a:cubicBezTo>
                      <a:pt x="2519" y="151"/>
                      <a:pt x="2339" y="171"/>
                      <a:pt x="2159" y="171"/>
                    </a:cubicBezTo>
                    <a:cubicBezTo>
                      <a:pt x="1859" y="171"/>
                      <a:pt x="1561" y="115"/>
                      <a:pt x="1282" y="1"/>
                    </a:cubicBezTo>
                    <a:cubicBezTo>
                      <a:pt x="1273" y="1"/>
                      <a:pt x="1265" y="1"/>
                      <a:pt x="12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7"/>
              <p:cNvSpPr/>
              <p:nvPr/>
            </p:nvSpPr>
            <p:spPr>
              <a:xfrm>
                <a:off x="4258734" y="1516219"/>
                <a:ext cx="332219" cy="377150"/>
              </a:xfrm>
              <a:custGeom>
                <a:avLst/>
                <a:gdLst/>
                <a:ahLst/>
                <a:cxnLst/>
                <a:rect l="l" t="t" r="r" b="b"/>
                <a:pathLst>
                  <a:path w="2684" h="3047" extrusionOk="0">
                    <a:moveTo>
                      <a:pt x="1" y="0"/>
                    </a:moveTo>
                    <a:lnTo>
                      <a:pt x="115" y="139"/>
                    </a:lnTo>
                    <a:lnTo>
                      <a:pt x="115" y="139"/>
                    </a:lnTo>
                    <a:cubicBezTo>
                      <a:pt x="51" y="45"/>
                      <a:pt x="1" y="0"/>
                      <a:pt x="1" y="0"/>
                    </a:cubicBezTo>
                    <a:close/>
                    <a:moveTo>
                      <a:pt x="115" y="139"/>
                    </a:moveTo>
                    <a:cubicBezTo>
                      <a:pt x="266" y="359"/>
                      <a:pt x="495" y="848"/>
                      <a:pt x="351" y="1668"/>
                    </a:cubicBezTo>
                    <a:cubicBezTo>
                      <a:pt x="158" y="2841"/>
                      <a:pt x="895" y="3046"/>
                      <a:pt x="1632" y="3046"/>
                    </a:cubicBezTo>
                    <a:cubicBezTo>
                      <a:pt x="2575" y="3046"/>
                      <a:pt x="2684" y="2079"/>
                      <a:pt x="2684" y="2079"/>
                    </a:cubicBezTo>
                    <a:cubicBezTo>
                      <a:pt x="2684" y="2079"/>
                      <a:pt x="2606" y="1815"/>
                      <a:pt x="2052" y="1815"/>
                    </a:cubicBezTo>
                    <a:cubicBezTo>
                      <a:pt x="1991" y="1815"/>
                      <a:pt x="1924" y="1818"/>
                      <a:pt x="1850" y="1825"/>
                    </a:cubicBezTo>
                    <a:cubicBezTo>
                      <a:pt x="1344" y="1884"/>
                      <a:pt x="1091" y="2049"/>
                      <a:pt x="919" y="2049"/>
                    </a:cubicBezTo>
                    <a:cubicBezTo>
                      <a:pt x="844" y="2049"/>
                      <a:pt x="784" y="2018"/>
                      <a:pt x="726" y="1934"/>
                    </a:cubicBezTo>
                    <a:cubicBezTo>
                      <a:pt x="544" y="1668"/>
                      <a:pt x="629" y="762"/>
                      <a:pt x="629" y="762"/>
                    </a:cubicBezTo>
                    <a:lnTo>
                      <a:pt x="115" y="13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 name="Google Shape;9686;p91">
            <a:extLst>
              <a:ext uri="{FF2B5EF4-FFF2-40B4-BE49-F238E27FC236}">
                <a16:creationId xmlns:a16="http://schemas.microsoft.com/office/drawing/2014/main" id="{323C900D-CB06-4874-BFC7-B1C748B0C332}"/>
              </a:ext>
            </a:extLst>
          </p:cNvPr>
          <p:cNvGrpSpPr/>
          <p:nvPr/>
        </p:nvGrpSpPr>
        <p:grpSpPr>
          <a:xfrm>
            <a:off x="437012" y="1493458"/>
            <a:ext cx="253039" cy="206813"/>
            <a:chOff x="5223609" y="3731112"/>
            <a:chExt cx="371782" cy="274285"/>
          </a:xfrm>
        </p:grpSpPr>
        <p:sp>
          <p:nvSpPr>
            <p:cNvPr id="49" name="Google Shape;9687;p91">
              <a:extLst>
                <a:ext uri="{FF2B5EF4-FFF2-40B4-BE49-F238E27FC236}">
                  <a16:creationId xmlns:a16="http://schemas.microsoft.com/office/drawing/2014/main" id="{12BE1920-5308-41EC-9D4C-3B7D668509DF}"/>
                </a:ext>
              </a:extLst>
            </p:cNvPr>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9688;p91">
              <a:extLst>
                <a:ext uri="{FF2B5EF4-FFF2-40B4-BE49-F238E27FC236}">
                  <a16:creationId xmlns:a16="http://schemas.microsoft.com/office/drawing/2014/main" id="{22E01B12-6CE2-4F7F-B165-40AF9FE79B0C}"/>
                </a:ext>
              </a:extLst>
            </p:cNvPr>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1780;p57">
            <a:extLst>
              <a:ext uri="{FF2B5EF4-FFF2-40B4-BE49-F238E27FC236}">
                <a16:creationId xmlns:a16="http://schemas.microsoft.com/office/drawing/2014/main" id="{AD1936AC-8461-4620-BFD6-1106D3E3221E}"/>
              </a:ext>
            </a:extLst>
          </p:cNvPr>
          <p:cNvSpPr txBox="1">
            <a:spLocks/>
          </p:cNvSpPr>
          <p:nvPr/>
        </p:nvSpPr>
        <p:spPr>
          <a:xfrm>
            <a:off x="718167" y="1990187"/>
            <a:ext cx="3042802" cy="32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spcAft>
                <a:spcPts val="1600"/>
              </a:spcAft>
              <a:buFont typeface="Open Sans"/>
              <a:buNone/>
            </a:pPr>
            <a:r>
              <a:rPr lang="en-ID" sz="1400" dirty="0">
                <a:solidFill>
                  <a:schemeClr val="accent4"/>
                </a:solidFill>
              </a:rPr>
              <a:t>Sistem ini </a:t>
            </a:r>
            <a:r>
              <a:rPr lang="en-ID" sz="1400" dirty="0" err="1">
                <a:solidFill>
                  <a:schemeClr val="accent4"/>
                </a:solidFill>
              </a:rPr>
              <a:t>hanya</a:t>
            </a:r>
            <a:r>
              <a:rPr lang="en-ID" sz="1400" dirty="0">
                <a:solidFill>
                  <a:schemeClr val="accent4"/>
                </a:solidFill>
              </a:rPr>
              <a:t> digunakan untuk memonitoring dan </a:t>
            </a:r>
            <a:r>
              <a:rPr lang="en-ID" sz="1400" dirty="0" err="1">
                <a:solidFill>
                  <a:schemeClr val="accent4"/>
                </a:solidFill>
              </a:rPr>
              <a:t>melakukan</a:t>
            </a:r>
            <a:r>
              <a:rPr lang="en-ID" sz="1400" dirty="0">
                <a:solidFill>
                  <a:schemeClr val="accent4"/>
                </a:solidFill>
              </a:rPr>
              <a:t> </a:t>
            </a:r>
            <a:r>
              <a:rPr lang="en-ID" sz="1400" dirty="0" err="1">
                <a:solidFill>
                  <a:schemeClr val="accent4"/>
                </a:solidFill>
              </a:rPr>
              <a:t>perkiraan</a:t>
            </a:r>
            <a:r>
              <a:rPr lang="en-ID" sz="1400" dirty="0">
                <a:solidFill>
                  <a:schemeClr val="accent4"/>
                </a:solidFill>
              </a:rPr>
              <a:t> untuk barang yang akan </a:t>
            </a:r>
            <a:r>
              <a:rPr lang="en-ID" sz="1400" dirty="0" err="1">
                <a:solidFill>
                  <a:schemeClr val="accent4"/>
                </a:solidFill>
              </a:rPr>
              <a:t>dipesan</a:t>
            </a:r>
            <a:r>
              <a:rPr lang="en-ID" sz="1400" dirty="0">
                <a:solidFill>
                  <a:schemeClr val="accent4"/>
                </a:solidFill>
              </a:rPr>
              <a:t> di masa yang akan datang sesuai </a:t>
            </a:r>
            <a:r>
              <a:rPr lang="en-ID" sz="1400" dirty="0" err="1">
                <a:solidFill>
                  <a:schemeClr val="accent4"/>
                </a:solidFill>
              </a:rPr>
              <a:t>waktu</a:t>
            </a:r>
            <a:r>
              <a:rPr lang="en-ID" sz="1400" dirty="0">
                <a:solidFill>
                  <a:schemeClr val="accent4"/>
                </a:solidFill>
              </a:rPr>
              <a:t> yang </a:t>
            </a:r>
            <a:r>
              <a:rPr lang="en-ID" sz="1400" dirty="0" err="1">
                <a:solidFill>
                  <a:schemeClr val="accent4"/>
                </a:solidFill>
              </a:rPr>
              <a:t>ditentukan</a:t>
            </a:r>
            <a:r>
              <a:rPr lang="en-ID" sz="1400" dirty="0">
                <a:solidFill>
                  <a:schemeClr val="accent4"/>
                </a:solidFill>
              </a:rPr>
              <a:t>.</a:t>
            </a:r>
          </a:p>
        </p:txBody>
      </p:sp>
      <p:grpSp>
        <p:nvGrpSpPr>
          <p:cNvPr id="52" name="Google Shape;9686;p91">
            <a:extLst>
              <a:ext uri="{FF2B5EF4-FFF2-40B4-BE49-F238E27FC236}">
                <a16:creationId xmlns:a16="http://schemas.microsoft.com/office/drawing/2014/main" id="{EA618FC7-0A1F-4972-8A03-8524E850E0B8}"/>
              </a:ext>
            </a:extLst>
          </p:cNvPr>
          <p:cNvGrpSpPr/>
          <p:nvPr/>
        </p:nvGrpSpPr>
        <p:grpSpPr>
          <a:xfrm>
            <a:off x="457200" y="2136723"/>
            <a:ext cx="253039" cy="206813"/>
            <a:chOff x="5223609" y="3731112"/>
            <a:chExt cx="371782" cy="274285"/>
          </a:xfrm>
        </p:grpSpPr>
        <p:sp>
          <p:nvSpPr>
            <p:cNvPr id="53" name="Google Shape;9687;p91">
              <a:extLst>
                <a:ext uri="{FF2B5EF4-FFF2-40B4-BE49-F238E27FC236}">
                  <a16:creationId xmlns:a16="http://schemas.microsoft.com/office/drawing/2014/main" id="{26AAF43D-6DCE-4DF3-8111-E2BEA0DE4313}"/>
                </a:ext>
              </a:extLst>
            </p:cNvPr>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9688;p91">
              <a:extLst>
                <a:ext uri="{FF2B5EF4-FFF2-40B4-BE49-F238E27FC236}">
                  <a16:creationId xmlns:a16="http://schemas.microsoft.com/office/drawing/2014/main" id="{1EB3595F-ED34-4E14-9865-77CB67EB4990}"/>
                </a:ext>
              </a:extLst>
            </p:cNvPr>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1780;p57">
            <a:extLst>
              <a:ext uri="{FF2B5EF4-FFF2-40B4-BE49-F238E27FC236}">
                <a16:creationId xmlns:a16="http://schemas.microsoft.com/office/drawing/2014/main" id="{66D57237-2010-48D0-B45D-106602720DDD}"/>
              </a:ext>
            </a:extLst>
          </p:cNvPr>
          <p:cNvSpPr txBox="1">
            <a:spLocks/>
          </p:cNvSpPr>
          <p:nvPr/>
        </p:nvSpPr>
        <p:spPr>
          <a:xfrm>
            <a:off x="697979" y="3323404"/>
            <a:ext cx="3042802" cy="32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spcAft>
                <a:spcPts val="1600"/>
              </a:spcAft>
              <a:buFont typeface="Open Sans"/>
              <a:buNone/>
            </a:pPr>
            <a:r>
              <a:rPr lang="en-ID" sz="1400" dirty="0" err="1">
                <a:solidFill>
                  <a:schemeClr val="accent4"/>
                </a:solidFill>
              </a:rPr>
              <a:t>Metode</a:t>
            </a:r>
            <a:r>
              <a:rPr lang="en-ID" sz="1400" dirty="0">
                <a:solidFill>
                  <a:schemeClr val="accent4"/>
                </a:solidFill>
              </a:rPr>
              <a:t> yang digunakan dalam </a:t>
            </a:r>
            <a:r>
              <a:rPr lang="en-ID" sz="1400" dirty="0" err="1">
                <a:solidFill>
                  <a:schemeClr val="accent4"/>
                </a:solidFill>
              </a:rPr>
              <a:t>mengolah</a:t>
            </a:r>
            <a:r>
              <a:rPr lang="en-ID" sz="1400" dirty="0">
                <a:solidFill>
                  <a:schemeClr val="accent4"/>
                </a:solidFill>
              </a:rPr>
              <a:t> data </a:t>
            </a:r>
            <a:r>
              <a:rPr lang="en-ID" sz="1400" dirty="0" err="1">
                <a:solidFill>
                  <a:schemeClr val="accent4"/>
                </a:solidFill>
              </a:rPr>
              <a:t>peramalan</a:t>
            </a:r>
            <a:r>
              <a:rPr lang="en-ID" sz="1400" dirty="0">
                <a:solidFill>
                  <a:schemeClr val="accent4"/>
                </a:solidFill>
              </a:rPr>
              <a:t> dalam </a:t>
            </a:r>
            <a:r>
              <a:rPr lang="en-ID" sz="1400" dirty="0" err="1">
                <a:solidFill>
                  <a:schemeClr val="accent4"/>
                </a:solidFill>
              </a:rPr>
              <a:t>penelitian</a:t>
            </a:r>
            <a:r>
              <a:rPr lang="en-ID" sz="1400" dirty="0">
                <a:solidFill>
                  <a:schemeClr val="accent4"/>
                </a:solidFill>
              </a:rPr>
              <a:t> ini </a:t>
            </a:r>
            <a:r>
              <a:rPr lang="en-ID" sz="1400" dirty="0" err="1">
                <a:solidFill>
                  <a:schemeClr val="accent4"/>
                </a:solidFill>
              </a:rPr>
              <a:t>yaitu</a:t>
            </a:r>
            <a:r>
              <a:rPr lang="en-ID" sz="1400" dirty="0">
                <a:solidFill>
                  <a:schemeClr val="accent4"/>
                </a:solidFill>
              </a:rPr>
              <a:t> </a:t>
            </a:r>
            <a:r>
              <a:rPr lang="en-ID" sz="1400" dirty="0" err="1">
                <a:solidFill>
                  <a:schemeClr val="accent4"/>
                </a:solidFill>
              </a:rPr>
              <a:t>menggunakan</a:t>
            </a:r>
            <a:r>
              <a:rPr lang="en-ID" sz="1400" dirty="0">
                <a:solidFill>
                  <a:schemeClr val="accent4"/>
                </a:solidFill>
              </a:rPr>
              <a:t> </a:t>
            </a:r>
            <a:r>
              <a:rPr lang="en-ID" sz="1400" dirty="0" err="1">
                <a:solidFill>
                  <a:schemeClr val="accent4"/>
                </a:solidFill>
              </a:rPr>
              <a:t>metode</a:t>
            </a:r>
            <a:r>
              <a:rPr lang="en-ID" sz="1400" dirty="0">
                <a:solidFill>
                  <a:schemeClr val="accent4"/>
                </a:solidFill>
              </a:rPr>
              <a:t> linear regression.</a:t>
            </a:r>
          </a:p>
        </p:txBody>
      </p:sp>
      <p:grpSp>
        <p:nvGrpSpPr>
          <p:cNvPr id="56" name="Google Shape;9686;p91">
            <a:extLst>
              <a:ext uri="{FF2B5EF4-FFF2-40B4-BE49-F238E27FC236}">
                <a16:creationId xmlns:a16="http://schemas.microsoft.com/office/drawing/2014/main" id="{457D0E85-BA98-4688-B0ED-1A03AE9099C7}"/>
              </a:ext>
            </a:extLst>
          </p:cNvPr>
          <p:cNvGrpSpPr/>
          <p:nvPr/>
        </p:nvGrpSpPr>
        <p:grpSpPr>
          <a:xfrm>
            <a:off x="437012" y="3469940"/>
            <a:ext cx="253039" cy="206813"/>
            <a:chOff x="5223609" y="3731112"/>
            <a:chExt cx="371782" cy="274285"/>
          </a:xfrm>
        </p:grpSpPr>
        <p:sp>
          <p:nvSpPr>
            <p:cNvPr id="57" name="Google Shape;9687;p91">
              <a:extLst>
                <a:ext uri="{FF2B5EF4-FFF2-40B4-BE49-F238E27FC236}">
                  <a16:creationId xmlns:a16="http://schemas.microsoft.com/office/drawing/2014/main" id="{A5D8C0F9-FA1B-401C-84F1-126E4987FB68}"/>
                </a:ext>
              </a:extLst>
            </p:cNvPr>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9688;p91">
              <a:extLst>
                <a:ext uri="{FF2B5EF4-FFF2-40B4-BE49-F238E27FC236}">
                  <a16:creationId xmlns:a16="http://schemas.microsoft.com/office/drawing/2014/main" id="{55127A81-52CC-4F77-BBA8-53EAD1A38ABA}"/>
                </a:ext>
              </a:extLst>
            </p:cNvPr>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1780;p57">
            <a:extLst>
              <a:ext uri="{FF2B5EF4-FFF2-40B4-BE49-F238E27FC236}">
                <a16:creationId xmlns:a16="http://schemas.microsoft.com/office/drawing/2014/main" id="{E75B1F92-6EA8-4CF9-952B-21A2481CE2AA}"/>
              </a:ext>
            </a:extLst>
          </p:cNvPr>
          <p:cNvSpPr txBox="1">
            <a:spLocks/>
          </p:cNvSpPr>
          <p:nvPr/>
        </p:nvSpPr>
        <p:spPr>
          <a:xfrm>
            <a:off x="5696748" y="1344737"/>
            <a:ext cx="3350609" cy="32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spcAft>
                <a:spcPts val="1600"/>
              </a:spcAft>
              <a:buFont typeface="Open Sans"/>
              <a:buNone/>
            </a:pPr>
            <a:r>
              <a:rPr lang="sv-SE" sz="1400" dirty="0">
                <a:solidFill>
                  <a:schemeClr val="accent4"/>
                </a:solidFill>
              </a:rPr>
              <a:t>Sistem ini ditargetkan untuk dapat membantu pemilik usaha retail dalam melakukan pengambilan keputusan dan manajemen persediaan stok barang.</a:t>
            </a:r>
            <a:endParaRPr lang="en-ID" sz="1400" dirty="0">
              <a:solidFill>
                <a:schemeClr val="accent4"/>
              </a:solidFill>
            </a:endParaRPr>
          </a:p>
        </p:txBody>
      </p:sp>
      <p:grpSp>
        <p:nvGrpSpPr>
          <p:cNvPr id="60" name="Google Shape;9686;p91">
            <a:extLst>
              <a:ext uri="{FF2B5EF4-FFF2-40B4-BE49-F238E27FC236}">
                <a16:creationId xmlns:a16="http://schemas.microsoft.com/office/drawing/2014/main" id="{87F78826-E2C5-4B52-9E10-1C679AA2A150}"/>
              </a:ext>
            </a:extLst>
          </p:cNvPr>
          <p:cNvGrpSpPr/>
          <p:nvPr/>
        </p:nvGrpSpPr>
        <p:grpSpPr>
          <a:xfrm>
            <a:off x="5435782" y="1491273"/>
            <a:ext cx="253039" cy="206813"/>
            <a:chOff x="5223609" y="3731112"/>
            <a:chExt cx="371782" cy="274285"/>
          </a:xfrm>
        </p:grpSpPr>
        <p:sp>
          <p:nvSpPr>
            <p:cNvPr id="61" name="Google Shape;9687;p91">
              <a:extLst>
                <a:ext uri="{FF2B5EF4-FFF2-40B4-BE49-F238E27FC236}">
                  <a16:creationId xmlns:a16="http://schemas.microsoft.com/office/drawing/2014/main" id="{F1190B1A-68F2-40FE-BCC5-333649D5BF66}"/>
                </a:ext>
              </a:extLst>
            </p:cNvPr>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9688;p91">
              <a:extLst>
                <a:ext uri="{FF2B5EF4-FFF2-40B4-BE49-F238E27FC236}">
                  <a16:creationId xmlns:a16="http://schemas.microsoft.com/office/drawing/2014/main" id="{9C954B77-922B-4D76-94BC-89466D9C784B}"/>
                </a:ext>
              </a:extLst>
            </p:cNvPr>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1780;p57">
            <a:extLst>
              <a:ext uri="{FF2B5EF4-FFF2-40B4-BE49-F238E27FC236}">
                <a16:creationId xmlns:a16="http://schemas.microsoft.com/office/drawing/2014/main" id="{0CEB320E-D55C-4A1A-BFEF-03CF0EB505C5}"/>
              </a:ext>
            </a:extLst>
          </p:cNvPr>
          <p:cNvSpPr txBox="1">
            <a:spLocks/>
          </p:cNvSpPr>
          <p:nvPr/>
        </p:nvSpPr>
        <p:spPr>
          <a:xfrm>
            <a:off x="5689314" y="2649087"/>
            <a:ext cx="3484423" cy="32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spcAft>
                <a:spcPts val="1600"/>
              </a:spcAft>
              <a:buFont typeface="Open Sans"/>
              <a:buNone/>
            </a:pPr>
            <a:r>
              <a:rPr lang="sv-SE" sz="1400" dirty="0">
                <a:solidFill>
                  <a:schemeClr val="accent4"/>
                </a:solidFill>
              </a:rPr>
              <a:t>Penelitian ini dilakukan di minimarket Macca Mart yang beralamat di  Jl. Poros Malino, Kec. Somba Opu, Kab. Gowa, Sulawesi Selatan.</a:t>
            </a:r>
            <a:endParaRPr lang="en-ID" sz="1400" dirty="0">
              <a:solidFill>
                <a:schemeClr val="accent4"/>
              </a:solidFill>
            </a:endParaRPr>
          </a:p>
        </p:txBody>
      </p:sp>
      <p:grpSp>
        <p:nvGrpSpPr>
          <p:cNvPr id="64" name="Google Shape;9686;p91">
            <a:extLst>
              <a:ext uri="{FF2B5EF4-FFF2-40B4-BE49-F238E27FC236}">
                <a16:creationId xmlns:a16="http://schemas.microsoft.com/office/drawing/2014/main" id="{A511C039-6266-440E-8194-94300045CE32}"/>
              </a:ext>
            </a:extLst>
          </p:cNvPr>
          <p:cNvGrpSpPr/>
          <p:nvPr/>
        </p:nvGrpSpPr>
        <p:grpSpPr>
          <a:xfrm>
            <a:off x="5428348" y="2795623"/>
            <a:ext cx="253039" cy="206813"/>
            <a:chOff x="5223609" y="3731112"/>
            <a:chExt cx="371782" cy="274285"/>
          </a:xfrm>
        </p:grpSpPr>
        <p:sp>
          <p:nvSpPr>
            <p:cNvPr id="65" name="Google Shape;9687;p91">
              <a:extLst>
                <a:ext uri="{FF2B5EF4-FFF2-40B4-BE49-F238E27FC236}">
                  <a16:creationId xmlns:a16="http://schemas.microsoft.com/office/drawing/2014/main" id="{D03C7D30-0C06-40D8-863D-CAA28602C549}"/>
                </a:ext>
              </a:extLst>
            </p:cNvPr>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9688;p91">
              <a:extLst>
                <a:ext uri="{FF2B5EF4-FFF2-40B4-BE49-F238E27FC236}">
                  <a16:creationId xmlns:a16="http://schemas.microsoft.com/office/drawing/2014/main" id="{1699A8E0-EF86-4B48-A88D-BC59366A9EC8}"/>
                </a:ext>
              </a:extLst>
            </p:cNvPr>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44"/>
          <p:cNvSpPr/>
          <p:nvPr/>
        </p:nvSpPr>
        <p:spPr>
          <a:xfrm>
            <a:off x="4123933" y="1390237"/>
            <a:ext cx="755464" cy="687175"/>
          </a:xfrm>
          <a:custGeom>
            <a:avLst/>
            <a:gdLst/>
            <a:ahLst/>
            <a:cxnLst/>
            <a:rect l="l" t="t" r="r" b="b"/>
            <a:pathLst>
              <a:path w="9135" h="8309" extrusionOk="0">
                <a:moveTo>
                  <a:pt x="4569" y="1"/>
                </a:moveTo>
                <a:cubicBezTo>
                  <a:pt x="2681" y="1"/>
                  <a:pt x="972" y="1299"/>
                  <a:pt x="524" y="3217"/>
                </a:cubicBezTo>
                <a:cubicBezTo>
                  <a:pt x="1" y="5451"/>
                  <a:pt x="1395" y="7676"/>
                  <a:pt x="3630" y="8199"/>
                </a:cubicBezTo>
                <a:cubicBezTo>
                  <a:pt x="3947" y="8273"/>
                  <a:pt x="4265" y="8309"/>
                  <a:pt x="4577" y="8309"/>
                </a:cubicBezTo>
                <a:cubicBezTo>
                  <a:pt x="6465" y="8309"/>
                  <a:pt x="8172" y="7010"/>
                  <a:pt x="8612" y="5093"/>
                </a:cubicBezTo>
                <a:cubicBezTo>
                  <a:pt x="9135" y="2858"/>
                  <a:pt x="7751" y="633"/>
                  <a:pt x="5516" y="110"/>
                </a:cubicBezTo>
                <a:cubicBezTo>
                  <a:pt x="5199" y="36"/>
                  <a:pt x="4881" y="1"/>
                  <a:pt x="4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Kajian Pustaka</a:t>
            </a:r>
          </a:p>
        </p:txBody>
      </p:sp>
      <p:sp>
        <p:nvSpPr>
          <p:cNvPr id="1049" name="Google Shape;1049;p44"/>
          <p:cNvSpPr txBox="1">
            <a:spLocks noGrp="1"/>
          </p:cNvSpPr>
          <p:nvPr>
            <p:ph type="subTitle" idx="4294967295"/>
          </p:nvPr>
        </p:nvSpPr>
        <p:spPr>
          <a:xfrm>
            <a:off x="48217" y="3083760"/>
            <a:ext cx="3059255" cy="794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D" sz="1400" dirty="0"/>
              <a:t>Sistem Forecasting Persediaan Barang Dengan </a:t>
            </a:r>
            <a:r>
              <a:rPr lang="en-ID" sz="1400" dirty="0" err="1"/>
              <a:t>Menggunakan</a:t>
            </a:r>
            <a:r>
              <a:rPr lang="en-ID" sz="1400" dirty="0"/>
              <a:t> </a:t>
            </a:r>
            <a:r>
              <a:rPr lang="en-ID" sz="1400" dirty="0" err="1"/>
              <a:t>Metode</a:t>
            </a:r>
            <a:r>
              <a:rPr lang="en-ID" sz="1400" dirty="0"/>
              <a:t> Least Square Pada CV. </a:t>
            </a:r>
            <a:r>
              <a:rPr lang="en-ID" sz="1400" dirty="0" err="1"/>
              <a:t>Atmaja</a:t>
            </a:r>
            <a:r>
              <a:rPr lang="en-ID" sz="1400" dirty="0"/>
              <a:t> Jaya</a:t>
            </a:r>
            <a:endParaRPr lang="en-US" sz="1400" dirty="0"/>
          </a:p>
        </p:txBody>
      </p:sp>
      <p:sp>
        <p:nvSpPr>
          <p:cNvPr id="1051" name="Google Shape;1051;p44"/>
          <p:cNvSpPr txBox="1">
            <a:spLocks noGrp="1"/>
          </p:cNvSpPr>
          <p:nvPr>
            <p:ph type="subTitle" idx="4294967295"/>
          </p:nvPr>
        </p:nvSpPr>
        <p:spPr>
          <a:xfrm>
            <a:off x="2975799" y="2875712"/>
            <a:ext cx="3192798" cy="1153598"/>
          </a:xfrm>
          <a:prstGeom prst="rect">
            <a:avLst/>
          </a:prstGeom>
        </p:spPr>
        <p:txBody>
          <a:bodyPr spcFirstLastPara="1" wrap="square" lIns="91425" tIns="91425" rIns="91425" bIns="91425" anchor="t" anchorCtr="0">
            <a:noAutofit/>
          </a:bodyPr>
          <a:lstStyle/>
          <a:p>
            <a:pPr marL="0" indent="0" algn="ctr">
              <a:spcBef>
                <a:spcPts val="1600"/>
              </a:spcBef>
              <a:spcAft>
                <a:spcPts val="1600"/>
              </a:spcAft>
              <a:buNone/>
            </a:pPr>
            <a:r>
              <a:rPr lang="en-US" sz="1400" dirty="0"/>
              <a:t>Rancang </a:t>
            </a:r>
            <a:r>
              <a:rPr lang="en-US" sz="1400" dirty="0" err="1"/>
              <a:t>Bangun</a:t>
            </a:r>
            <a:r>
              <a:rPr lang="en-US" sz="1400" dirty="0"/>
              <a:t> Sistem </a:t>
            </a:r>
            <a:r>
              <a:rPr lang="en-US" sz="1400" dirty="0" err="1"/>
              <a:t>Informasi</a:t>
            </a:r>
            <a:r>
              <a:rPr lang="en-US" sz="1400" dirty="0"/>
              <a:t> Persediaan Barang </a:t>
            </a:r>
            <a:r>
              <a:rPr lang="en-US" sz="1400" dirty="0" err="1"/>
              <a:t>Berbasis</a:t>
            </a:r>
            <a:r>
              <a:rPr lang="en-US" sz="1400" dirty="0"/>
              <a:t> Web Dengan </a:t>
            </a:r>
            <a:r>
              <a:rPr lang="en-US" sz="1400" dirty="0" err="1"/>
              <a:t>Metode</a:t>
            </a:r>
            <a:r>
              <a:rPr lang="en-US" sz="1400" dirty="0"/>
              <a:t> Fast (Framework For The Applications)</a:t>
            </a:r>
          </a:p>
          <a:p>
            <a:pPr marL="0" lvl="0" indent="0" algn="ctr" rtl="0">
              <a:spcBef>
                <a:spcPts val="1600"/>
              </a:spcBef>
              <a:spcAft>
                <a:spcPts val="1600"/>
              </a:spcAft>
              <a:buNone/>
            </a:pPr>
            <a:endParaRPr sz="1400" dirty="0"/>
          </a:p>
        </p:txBody>
      </p:sp>
      <p:sp>
        <p:nvSpPr>
          <p:cNvPr id="1053" name="Google Shape;1053;p44"/>
          <p:cNvSpPr txBox="1">
            <a:spLocks noGrp="1"/>
          </p:cNvSpPr>
          <p:nvPr>
            <p:ph type="subTitle" idx="4294967295"/>
          </p:nvPr>
        </p:nvSpPr>
        <p:spPr>
          <a:xfrm>
            <a:off x="6064873" y="3065652"/>
            <a:ext cx="2989913" cy="794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dirty="0" err="1"/>
              <a:t>Penerapan</a:t>
            </a:r>
            <a:r>
              <a:rPr lang="en-US" sz="1400" dirty="0"/>
              <a:t> Data Mining Untuk </a:t>
            </a:r>
            <a:r>
              <a:rPr lang="en-US" sz="1400" dirty="0" err="1"/>
              <a:t>Prediksi</a:t>
            </a:r>
            <a:r>
              <a:rPr lang="en-US" sz="1400" dirty="0"/>
              <a:t> Penjualan </a:t>
            </a:r>
            <a:r>
              <a:rPr lang="en-US" sz="1400" dirty="0" err="1"/>
              <a:t>Produk</a:t>
            </a:r>
            <a:r>
              <a:rPr lang="en-US" sz="1400" dirty="0"/>
              <a:t> </a:t>
            </a:r>
            <a:r>
              <a:rPr lang="en-US" sz="1400" dirty="0" err="1"/>
              <a:t>Elektronik</a:t>
            </a:r>
            <a:r>
              <a:rPr lang="en-US" sz="1400" dirty="0"/>
              <a:t> </a:t>
            </a:r>
            <a:r>
              <a:rPr lang="en-US" sz="1400" dirty="0" err="1"/>
              <a:t>Terlaris</a:t>
            </a:r>
            <a:r>
              <a:rPr lang="en-US" sz="1400" dirty="0"/>
              <a:t> </a:t>
            </a:r>
            <a:r>
              <a:rPr lang="en-US" sz="1400" dirty="0" err="1"/>
              <a:t>Menggunakan</a:t>
            </a:r>
            <a:r>
              <a:rPr lang="en-US" sz="1400" dirty="0"/>
              <a:t> </a:t>
            </a:r>
            <a:r>
              <a:rPr lang="en-US" sz="1400" dirty="0" err="1"/>
              <a:t>Metode</a:t>
            </a:r>
            <a:r>
              <a:rPr lang="en-US" sz="1400" dirty="0"/>
              <a:t> K- Nearest </a:t>
            </a:r>
            <a:r>
              <a:rPr lang="en-US" sz="1400" dirty="0" err="1"/>
              <a:t>Neighbour</a:t>
            </a:r>
            <a:endParaRPr lang="en-US" sz="1400" dirty="0"/>
          </a:p>
        </p:txBody>
      </p:sp>
      <p:sp>
        <p:nvSpPr>
          <p:cNvPr id="1056" name="Google Shape;1056;p44"/>
          <p:cNvSpPr txBox="1">
            <a:spLocks noGrp="1"/>
          </p:cNvSpPr>
          <p:nvPr>
            <p:ph type="title" idx="4294967295"/>
          </p:nvPr>
        </p:nvSpPr>
        <p:spPr>
          <a:xfrm>
            <a:off x="457200" y="2092079"/>
            <a:ext cx="2054123" cy="68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i-FI" sz="1400" dirty="0"/>
              <a:t>Ajeng Kartika Mutiara Sari (2016)</a:t>
            </a:r>
            <a:endParaRPr lang="en" sz="1400" dirty="0"/>
          </a:p>
        </p:txBody>
      </p:sp>
      <p:sp>
        <p:nvSpPr>
          <p:cNvPr id="1057" name="Google Shape;1057;p44"/>
          <p:cNvSpPr txBox="1">
            <a:spLocks noGrp="1"/>
          </p:cNvSpPr>
          <p:nvPr>
            <p:ph type="title" idx="4294967295"/>
          </p:nvPr>
        </p:nvSpPr>
        <p:spPr>
          <a:xfrm>
            <a:off x="3526278" y="2092079"/>
            <a:ext cx="1989860" cy="682800"/>
          </a:xfrm>
          <a:prstGeom prst="rect">
            <a:avLst/>
          </a:prstGeom>
        </p:spPr>
        <p:txBody>
          <a:bodyPr spcFirstLastPara="1" wrap="square" lIns="91425" tIns="91425" rIns="91425" bIns="91425" anchor="t" anchorCtr="0">
            <a:noAutofit/>
          </a:bodyPr>
          <a:lstStyle/>
          <a:p>
            <a:pPr algn="ctr"/>
            <a:r>
              <a:rPr lang="en-ID" sz="1400" dirty="0"/>
              <a:t>Ani </a:t>
            </a:r>
            <a:r>
              <a:rPr lang="en-ID" sz="1400" dirty="0" err="1"/>
              <a:t>Oktarini</a:t>
            </a:r>
            <a:r>
              <a:rPr lang="en-ID" sz="1400" dirty="0"/>
              <a:t> Sari, Elan </a:t>
            </a:r>
            <a:r>
              <a:rPr lang="en-ID" sz="1400" dirty="0" err="1"/>
              <a:t>Nuari</a:t>
            </a:r>
            <a:r>
              <a:rPr lang="en-ID" sz="1400" dirty="0"/>
              <a:t> (2017)</a:t>
            </a:r>
            <a:br>
              <a:rPr lang="en" sz="1400" dirty="0"/>
            </a:br>
            <a:r>
              <a:rPr lang="en-ID" sz="1400" dirty="0"/>
              <a:t> </a:t>
            </a:r>
            <a:endParaRPr sz="1400" dirty="0"/>
          </a:p>
        </p:txBody>
      </p:sp>
      <p:sp>
        <p:nvSpPr>
          <p:cNvPr id="1058" name="Google Shape;1058;p44"/>
          <p:cNvSpPr txBox="1">
            <a:spLocks noGrp="1"/>
          </p:cNvSpPr>
          <p:nvPr>
            <p:ph type="title" idx="4294967295"/>
          </p:nvPr>
        </p:nvSpPr>
        <p:spPr>
          <a:xfrm>
            <a:off x="6551473" y="2092297"/>
            <a:ext cx="1816500" cy="68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1400" dirty="0" err="1"/>
              <a:t>Yulia</a:t>
            </a:r>
            <a:r>
              <a:rPr lang="en-ID" sz="1400" dirty="0"/>
              <a:t> </a:t>
            </a:r>
            <a:r>
              <a:rPr lang="en-ID" sz="1400" dirty="0" err="1"/>
              <a:t>Rizki</a:t>
            </a:r>
            <a:r>
              <a:rPr lang="en-ID" sz="1400" dirty="0"/>
              <a:t> Amalia (2018)</a:t>
            </a:r>
            <a:endParaRPr sz="1400" dirty="0"/>
          </a:p>
        </p:txBody>
      </p:sp>
      <p:sp>
        <p:nvSpPr>
          <p:cNvPr id="1060" name="Google Shape;1060;p44"/>
          <p:cNvSpPr/>
          <p:nvPr/>
        </p:nvSpPr>
        <p:spPr>
          <a:xfrm>
            <a:off x="1081001" y="1392324"/>
            <a:ext cx="755464" cy="687175"/>
          </a:xfrm>
          <a:custGeom>
            <a:avLst/>
            <a:gdLst/>
            <a:ahLst/>
            <a:cxnLst/>
            <a:rect l="l" t="t" r="r" b="b"/>
            <a:pathLst>
              <a:path w="9135" h="8309" extrusionOk="0">
                <a:moveTo>
                  <a:pt x="4569" y="1"/>
                </a:moveTo>
                <a:cubicBezTo>
                  <a:pt x="2681" y="1"/>
                  <a:pt x="972" y="1299"/>
                  <a:pt x="524" y="3217"/>
                </a:cubicBezTo>
                <a:cubicBezTo>
                  <a:pt x="1" y="5451"/>
                  <a:pt x="1395" y="7676"/>
                  <a:pt x="3630" y="8199"/>
                </a:cubicBezTo>
                <a:cubicBezTo>
                  <a:pt x="3947" y="8273"/>
                  <a:pt x="4265" y="8309"/>
                  <a:pt x="4577" y="8309"/>
                </a:cubicBezTo>
                <a:cubicBezTo>
                  <a:pt x="6465" y="8309"/>
                  <a:pt x="8172" y="7010"/>
                  <a:pt x="8612" y="5093"/>
                </a:cubicBezTo>
                <a:cubicBezTo>
                  <a:pt x="9135" y="2858"/>
                  <a:pt x="7751" y="633"/>
                  <a:pt x="5516" y="110"/>
                </a:cubicBezTo>
                <a:cubicBezTo>
                  <a:pt x="5199" y="36"/>
                  <a:pt x="4881" y="1"/>
                  <a:pt x="45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61" name="Google Shape;1061;p44"/>
          <p:cNvGrpSpPr/>
          <p:nvPr/>
        </p:nvGrpSpPr>
        <p:grpSpPr>
          <a:xfrm>
            <a:off x="-5100" y="2713860"/>
            <a:ext cx="9154200" cy="369901"/>
            <a:chOff x="-5100" y="2713860"/>
            <a:chExt cx="9154200" cy="369901"/>
          </a:xfrm>
        </p:grpSpPr>
        <p:cxnSp>
          <p:nvCxnSpPr>
            <p:cNvPr id="1062" name="Google Shape;1062;p44"/>
            <p:cNvCxnSpPr/>
            <p:nvPr/>
          </p:nvCxnSpPr>
          <p:spPr>
            <a:xfrm>
              <a:off x="-5100" y="2898800"/>
              <a:ext cx="9154200" cy="0"/>
            </a:xfrm>
            <a:prstGeom prst="straightConnector1">
              <a:avLst/>
            </a:prstGeom>
            <a:noFill/>
            <a:ln w="114300" cap="flat" cmpd="sng">
              <a:solidFill>
                <a:schemeClr val="accent4"/>
              </a:solidFill>
              <a:prstDash val="solid"/>
              <a:round/>
              <a:headEnd type="none" w="med" len="med"/>
              <a:tailEnd type="none" w="med" len="med"/>
            </a:ln>
          </p:spPr>
        </p:cxnSp>
        <p:cxnSp>
          <p:nvCxnSpPr>
            <p:cNvPr id="1063" name="Google Shape;1063;p44"/>
            <p:cNvCxnSpPr/>
            <p:nvPr/>
          </p:nvCxnSpPr>
          <p:spPr>
            <a:xfrm>
              <a:off x="1491112" y="2713860"/>
              <a:ext cx="0" cy="369900"/>
            </a:xfrm>
            <a:prstGeom prst="straightConnector1">
              <a:avLst/>
            </a:prstGeom>
            <a:noFill/>
            <a:ln w="28575" cap="flat" cmpd="sng">
              <a:solidFill>
                <a:schemeClr val="accent4"/>
              </a:solidFill>
              <a:prstDash val="solid"/>
              <a:round/>
              <a:headEnd type="none" w="med" len="med"/>
              <a:tailEnd type="none" w="med" len="med"/>
            </a:ln>
          </p:spPr>
        </p:cxnSp>
        <p:cxnSp>
          <p:nvCxnSpPr>
            <p:cNvPr id="1064" name="Google Shape;1064;p44"/>
            <p:cNvCxnSpPr/>
            <p:nvPr/>
          </p:nvCxnSpPr>
          <p:spPr>
            <a:xfrm>
              <a:off x="4531398" y="2713861"/>
              <a:ext cx="0" cy="369900"/>
            </a:xfrm>
            <a:prstGeom prst="straightConnector1">
              <a:avLst/>
            </a:prstGeom>
            <a:noFill/>
            <a:ln w="28575" cap="flat" cmpd="sng">
              <a:solidFill>
                <a:schemeClr val="accent4"/>
              </a:solidFill>
              <a:prstDash val="solid"/>
              <a:round/>
              <a:headEnd type="none" w="med" len="med"/>
              <a:tailEnd type="none" w="med" len="med"/>
            </a:ln>
          </p:spPr>
        </p:cxnSp>
        <p:cxnSp>
          <p:nvCxnSpPr>
            <p:cNvPr id="1065" name="Google Shape;1065;p44"/>
            <p:cNvCxnSpPr/>
            <p:nvPr/>
          </p:nvCxnSpPr>
          <p:spPr>
            <a:xfrm>
              <a:off x="7489362" y="2713860"/>
              <a:ext cx="0" cy="369900"/>
            </a:xfrm>
            <a:prstGeom prst="straightConnector1">
              <a:avLst/>
            </a:prstGeom>
            <a:noFill/>
            <a:ln w="28575" cap="flat" cmpd="sng">
              <a:solidFill>
                <a:schemeClr val="accent4"/>
              </a:solidFill>
              <a:prstDash val="solid"/>
              <a:round/>
              <a:headEnd type="none" w="med" len="med"/>
              <a:tailEnd type="none" w="med" len="med"/>
            </a:ln>
          </p:spPr>
        </p:cxnSp>
      </p:grpSp>
      <p:sp>
        <p:nvSpPr>
          <p:cNvPr id="1067" name="Google Shape;1067;p44"/>
          <p:cNvSpPr/>
          <p:nvPr/>
        </p:nvSpPr>
        <p:spPr>
          <a:xfrm>
            <a:off x="7081899" y="1390237"/>
            <a:ext cx="755464" cy="687175"/>
          </a:xfrm>
          <a:custGeom>
            <a:avLst/>
            <a:gdLst/>
            <a:ahLst/>
            <a:cxnLst/>
            <a:rect l="l" t="t" r="r" b="b"/>
            <a:pathLst>
              <a:path w="9135" h="8309" extrusionOk="0">
                <a:moveTo>
                  <a:pt x="4569" y="1"/>
                </a:moveTo>
                <a:cubicBezTo>
                  <a:pt x="2681" y="1"/>
                  <a:pt x="972" y="1299"/>
                  <a:pt x="524" y="3217"/>
                </a:cubicBezTo>
                <a:cubicBezTo>
                  <a:pt x="1" y="5451"/>
                  <a:pt x="1395" y="7676"/>
                  <a:pt x="3630" y="8199"/>
                </a:cubicBezTo>
                <a:cubicBezTo>
                  <a:pt x="3947" y="8273"/>
                  <a:pt x="4265" y="8309"/>
                  <a:pt x="4577" y="8309"/>
                </a:cubicBezTo>
                <a:cubicBezTo>
                  <a:pt x="6465" y="8309"/>
                  <a:pt x="8172" y="7010"/>
                  <a:pt x="8612" y="5093"/>
                </a:cubicBezTo>
                <a:cubicBezTo>
                  <a:pt x="9135" y="2858"/>
                  <a:pt x="7751" y="633"/>
                  <a:pt x="5516" y="110"/>
                </a:cubicBezTo>
                <a:cubicBezTo>
                  <a:pt x="5199" y="36"/>
                  <a:pt x="4881" y="1"/>
                  <a:pt x="4569" y="1"/>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7283;p95">
            <a:extLst>
              <a:ext uri="{FF2B5EF4-FFF2-40B4-BE49-F238E27FC236}">
                <a16:creationId xmlns:a16="http://schemas.microsoft.com/office/drawing/2014/main" id="{07479617-177E-4DC9-A996-39DE6AD3EE1A}"/>
              </a:ext>
            </a:extLst>
          </p:cNvPr>
          <p:cNvGrpSpPr/>
          <p:nvPr/>
        </p:nvGrpSpPr>
        <p:grpSpPr>
          <a:xfrm>
            <a:off x="1278418" y="1600072"/>
            <a:ext cx="360629" cy="291012"/>
            <a:chOff x="7957948" y="3375631"/>
            <a:chExt cx="360629" cy="291012"/>
          </a:xfrm>
        </p:grpSpPr>
        <p:sp>
          <p:nvSpPr>
            <p:cNvPr id="111" name="Google Shape;17284;p95">
              <a:extLst>
                <a:ext uri="{FF2B5EF4-FFF2-40B4-BE49-F238E27FC236}">
                  <a16:creationId xmlns:a16="http://schemas.microsoft.com/office/drawing/2014/main" id="{72D9F436-49F8-4014-AD98-8F6987FF2670}"/>
                </a:ext>
              </a:extLst>
            </p:cNvPr>
            <p:cNvSpPr/>
            <p:nvPr/>
          </p:nvSpPr>
          <p:spPr>
            <a:xfrm>
              <a:off x="7957948" y="3393714"/>
              <a:ext cx="360629" cy="261116"/>
            </a:xfrm>
            <a:custGeom>
              <a:avLst/>
              <a:gdLst/>
              <a:ahLst/>
              <a:cxnLst/>
              <a:rect l="l" t="t" r="r" b="b"/>
              <a:pathLst>
                <a:path w="13800" h="9992" extrusionOk="0">
                  <a:moveTo>
                    <a:pt x="385" y="0"/>
                  </a:moveTo>
                  <a:cubicBezTo>
                    <a:pt x="174" y="0"/>
                    <a:pt x="0" y="173"/>
                    <a:pt x="0" y="395"/>
                  </a:cubicBezTo>
                  <a:lnTo>
                    <a:pt x="0" y="9607"/>
                  </a:lnTo>
                  <a:cubicBezTo>
                    <a:pt x="0" y="9818"/>
                    <a:pt x="174" y="9991"/>
                    <a:pt x="385" y="9991"/>
                  </a:cubicBezTo>
                  <a:lnTo>
                    <a:pt x="13405" y="9991"/>
                  </a:lnTo>
                  <a:cubicBezTo>
                    <a:pt x="13626" y="9991"/>
                    <a:pt x="13799" y="9818"/>
                    <a:pt x="13799" y="9607"/>
                  </a:cubicBezTo>
                  <a:lnTo>
                    <a:pt x="13799" y="395"/>
                  </a:lnTo>
                  <a:cubicBezTo>
                    <a:pt x="13799" y="173"/>
                    <a:pt x="13626" y="0"/>
                    <a:pt x="13405" y="0"/>
                  </a:cubicBezTo>
                  <a:close/>
                </a:path>
              </a:pathLst>
            </a:custGeom>
            <a:solidFill>
              <a:srgbClr val="7B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285;p95">
              <a:extLst>
                <a:ext uri="{FF2B5EF4-FFF2-40B4-BE49-F238E27FC236}">
                  <a16:creationId xmlns:a16="http://schemas.microsoft.com/office/drawing/2014/main" id="{4F1CC463-A65F-4A12-AF14-EBC64D844DCF}"/>
                </a:ext>
              </a:extLst>
            </p:cNvPr>
            <p:cNvSpPr/>
            <p:nvPr/>
          </p:nvSpPr>
          <p:spPr>
            <a:xfrm>
              <a:off x="8286643" y="3393714"/>
              <a:ext cx="31934" cy="261116"/>
            </a:xfrm>
            <a:custGeom>
              <a:avLst/>
              <a:gdLst/>
              <a:ahLst/>
              <a:cxnLst/>
              <a:rect l="l" t="t" r="r" b="b"/>
              <a:pathLst>
                <a:path w="1222" h="9992" extrusionOk="0">
                  <a:moveTo>
                    <a:pt x="0" y="0"/>
                  </a:moveTo>
                  <a:cubicBezTo>
                    <a:pt x="212" y="0"/>
                    <a:pt x="385" y="173"/>
                    <a:pt x="385" y="395"/>
                  </a:cubicBezTo>
                  <a:lnTo>
                    <a:pt x="385" y="9607"/>
                  </a:lnTo>
                  <a:cubicBezTo>
                    <a:pt x="385" y="9818"/>
                    <a:pt x="212" y="9991"/>
                    <a:pt x="0" y="9991"/>
                  </a:cubicBezTo>
                  <a:lnTo>
                    <a:pt x="827" y="9991"/>
                  </a:lnTo>
                  <a:cubicBezTo>
                    <a:pt x="1048" y="9991"/>
                    <a:pt x="1221" y="9818"/>
                    <a:pt x="1221" y="9607"/>
                  </a:cubicBezTo>
                  <a:lnTo>
                    <a:pt x="1221" y="395"/>
                  </a:lnTo>
                  <a:cubicBezTo>
                    <a:pt x="1221" y="173"/>
                    <a:pt x="1048" y="0"/>
                    <a:pt x="827" y="0"/>
                  </a:cubicBezTo>
                  <a:close/>
                </a:path>
              </a:pathLst>
            </a:custGeom>
            <a:solidFill>
              <a:srgbClr val="708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286;p95">
              <a:extLst>
                <a:ext uri="{FF2B5EF4-FFF2-40B4-BE49-F238E27FC236}">
                  <a16:creationId xmlns:a16="http://schemas.microsoft.com/office/drawing/2014/main" id="{65FDE26C-BDC1-49EA-8F0E-558729A69093}"/>
                </a:ext>
              </a:extLst>
            </p:cNvPr>
            <p:cNvSpPr/>
            <p:nvPr/>
          </p:nvSpPr>
          <p:spPr>
            <a:xfrm>
              <a:off x="7978541" y="3597757"/>
              <a:ext cx="159853" cy="33946"/>
            </a:xfrm>
            <a:custGeom>
              <a:avLst/>
              <a:gdLst/>
              <a:ahLst/>
              <a:cxnLst/>
              <a:rect l="l" t="t" r="r" b="b"/>
              <a:pathLst>
                <a:path w="6117" h="1299" extrusionOk="0">
                  <a:moveTo>
                    <a:pt x="1" y="1"/>
                  </a:moveTo>
                  <a:lnTo>
                    <a:pt x="1" y="1193"/>
                  </a:lnTo>
                  <a:cubicBezTo>
                    <a:pt x="1" y="1251"/>
                    <a:pt x="49" y="1299"/>
                    <a:pt x="116" y="1299"/>
                  </a:cubicBezTo>
                  <a:lnTo>
                    <a:pt x="6117" y="1299"/>
                  </a:lnTo>
                  <a:lnTo>
                    <a:pt x="6117" y="1"/>
                  </a:lnTo>
                  <a:close/>
                </a:path>
              </a:pathLst>
            </a:custGeom>
            <a:solidFill>
              <a:srgbClr val="DF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287;p95">
              <a:extLst>
                <a:ext uri="{FF2B5EF4-FFF2-40B4-BE49-F238E27FC236}">
                  <a16:creationId xmlns:a16="http://schemas.microsoft.com/office/drawing/2014/main" id="{E9E5BFDE-ECE8-4BC9-8788-E520B9A88D36}"/>
                </a:ext>
              </a:extLst>
            </p:cNvPr>
            <p:cNvSpPr/>
            <p:nvPr/>
          </p:nvSpPr>
          <p:spPr>
            <a:xfrm>
              <a:off x="8138367" y="3597757"/>
              <a:ext cx="159591" cy="33946"/>
            </a:xfrm>
            <a:custGeom>
              <a:avLst/>
              <a:gdLst/>
              <a:ahLst/>
              <a:cxnLst/>
              <a:rect l="l" t="t" r="r" b="b"/>
              <a:pathLst>
                <a:path w="6107" h="1299" extrusionOk="0">
                  <a:moveTo>
                    <a:pt x="1" y="1"/>
                  </a:moveTo>
                  <a:lnTo>
                    <a:pt x="1" y="1299"/>
                  </a:lnTo>
                  <a:lnTo>
                    <a:pt x="6001" y="1299"/>
                  </a:lnTo>
                  <a:cubicBezTo>
                    <a:pt x="6059" y="1299"/>
                    <a:pt x="6107" y="1251"/>
                    <a:pt x="6107" y="1193"/>
                  </a:cubicBezTo>
                  <a:lnTo>
                    <a:pt x="6107" y="1"/>
                  </a:lnTo>
                  <a:close/>
                </a:path>
              </a:pathLst>
            </a:custGeom>
            <a:solidFill>
              <a:srgbClr val="CED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288;p95">
              <a:extLst>
                <a:ext uri="{FF2B5EF4-FFF2-40B4-BE49-F238E27FC236}">
                  <a16:creationId xmlns:a16="http://schemas.microsoft.com/office/drawing/2014/main" id="{554EBFA0-2D1D-46FF-AE2D-7580C605C16E}"/>
                </a:ext>
              </a:extLst>
            </p:cNvPr>
            <p:cNvSpPr/>
            <p:nvPr/>
          </p:nvSpPr>
          <p:spPr>
            <a:xfrm>
              <a:off x="8122531" y="3631677"/>
              <a:ext cx="31202" cy="34965"/>
            </a:xfrm>
            <a:custGeom>
              <a:avLst/>
              <a:gdLst/>
              <a:ahLst/>
              <a:cxnLst/>
              <a:rect l="l" t="t" r="r" b="b"/>
              <a:pathLst>
                <a:path w="1194" h="1338" extrusionOk="0">
                  <a:moveTo>
                    <a:pt x="1" y="1"/>
                  </a:moveTo>
                  <a:lnTo>
                    <a:pt x="1" y="1107"/>
                  </a:lnTo>
                  <a:cubicBezTo>
                    <a:pt x="1" y="1232"/>
                    <a:pt x="97" y="1328"/>
                    <a:pt x="222" y="1337"/>
                  </a:cubicBezTo>
                  <a:lnTo>
                    <a:pt x="972" y="1337"/>
                  </a:lnTo>
                  <a:cubicBezTo>
                    <a:pt x="1097" y="1328"/>
                    <a:pt x="1193" y="1232"/>
                    <a:pt x="1193" y="1107"/>
                  </a:cubicBezTo>
                  <a:lnTo>
                    <a:pt x="1193"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289;p95">
              <a:extLst>
                <a:ext uri="{FF2B5EF4-FFF2-40B4-BE49-F238E27FC236}">
                  <a16:creationId xmlns:a16="http://schemas.microsoft.com/office/drawing/2014/main" id="{B6D8765D-AD6B-439C-9875-6E729E5798FC}"/>
                </a:ext>
              </a:extLst>
            </p:cNvPr>
            <p:cNvSpPr/>
            <p:nvPr/>
          </p:nvSpPr>
          <p:spPr>
            <a:xfrm>
              <a:off x="7978541" y="3375631"/>
              <a:ext cx="159853" cy="234226"/>
            </a:xfrm>
            <a:custGeom>
              <a:avLst/>
              <a:gdLst/>
              <a:ahLst/>
              <a:cxnLst/>
              <a:rect l="l" t="t" r="r" b="b"/>
              <a:pathLst>
                <a:path w="6117" h="8963" extrusionOk="0">
                  <a:moveTo>
                    <a:pt x="116" y="0"/>
                  </a:moveTo>
                  <a:cubicBezTo>
                    <a:pt x="49" y="0"/>
                    <a:pt x="1" y="48"/>
                    <a:pt x="1" y="106"/>
                  </a:cubicBezTo>
                  <a:lnTo>
                    <a:pt x="1" y="8856"/>
                  </a:lnTo>
                  <a:cubicBezTo>
                    <a:pt x="1" y="8914"/>
                    <a:pt x="49" y="8962"/>
                    <a:pt x="116" y="8962"/>
                  </a:cubicBezTo>
                  <a:lnTo>
                    <a:pt x="6117" y="8962"/>
                  </a:lnTo>
                  <a:lnTo>
                    <a:pt x="6117"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290;p95">
              <a:extLst>
                <a:ext uri="{FF2B5EF4-FFF2-40B4-BE49-F238E27FC236}">
                  <a16:creationId xmlns:a16="http://schemas.microsoft.com/office/drawing/2014/main" id="{4F4204EF-FEF4-4B56-8582-454887C35181}"/>
                </a:ext>
              </a:extLst>
            </p:cNvPr>
            <p:cNvSpPr/>
            <p:nvPr/>
          </p:nvSpPr>
          <p:spPr>
            <a:xfrm>
              <a:off x="8138367" y="3375631"/>
              <a:ext cx="159591" cy="234252"/>
            </a:xfrm>
            <a:custGeom>
              <a:avLst/>
              <a:gdLst/>
              <a:ahLst/>
              <a:cxnLst/>
              <a:rect l="l" t="t" r="r" b="b"/>
              <a:pathLst>
                <a:path w="6107" h="8964" extrusionOk="0">
                  <a:moveTo>
                    <a:pt x="1" y="0"/>
                  </a:moveTo>
                  <a:lnTo>
                    <a:pt x="1" y="8962"/>
                  </a:lnTo>
                  <a:lnTo>
                    <a:pt x="5992" y="8962"/>
                  </a:lnTo>
                  <a:cubicBezTo>
                    <a:pt x="5997" y="8963"/>
                    <a:pt x="6003" y="8963"/>
                    <a:pt x="6008" y="8963"/>
                  </a:cubicBezTo>
                  <a:cubicBezTo>
                    <a:pt x="6067" y="8963"/>
                    <a:pt x="6107" y="8918"/>
                    <a:pt x="6107" y="8856"/>
                  </a:cubicBezTo>
                  <a:lnTo>
                    <a:pt x="6107" y="106"/>
                  </a:lnTo>
                  <a:cubicBezTo>
                    <a:pt x="6107" y="48"/>
                    <a:pt x="6059" y="0"/>
                    <a:pt x="6001" y="0"/>
                  </a:cubicBezTo>
                  <a:close/>
                </a:path>
              </a:pathLst>
            </a:custGeom>
            <a:solidFill>
              <a:srgbClr val="E5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291;p95">
              <a:extLst>
                <a:ext uri="{FF2B5EF4-FFF2-40B4-BE49-F238E27FC236}">
                  <a16:creationId xmlns:a16="http://schemas.microsoft.com/office/drawing/2014/main" id="{143E76ED-C025-412D-B769-135F6B5BAF5A}"/>
                </a:ext>
              </a:extLst>
            </p:cNvPr>
            <p:cNvSpPr/>
            <p:nvPr/>
          </p:nvSpPr>
          <p:spPr>
            <a:xfrm>
              <a:off x="8033576" y="3407277"/>
              <a:ext cx="80958" cy="10584"/>
            </a:xfrm>
            <a:custGeom>
              <a:avLst/>
              <a:gdLst/>
              <a:ahLst/>
              <a:cxnLst/>
              <a:rect l="l" t="t" r="r" b="b"/>
              <a:pathLst>
                <a:path w="3098" h="405" extrusionOk="0">
                  <a:moveTo>
                    <a:pt x="270" y="1"/>
                  </a:moveTo>
                  <a:cubicBezTo>
                    <a:pt x="1" y="1"/>
                    <a:pt x="1" y="404"/>
                    <a:pt x="270" y="404"/>
                  </a:cubicBezTo>
                  <a:lnTo>
                    <a:pt x="2828" y="404"/>
                  </a:lnTo>
                  <a:cubicBezTo>
                    <a:pt x="3097" y="404"/>
                    <a:pt x="3097" y="1"/>
                    <a:pt x="2828"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292;p95">
              <a:extLst>
                <a:ext uri="{FF2B5EF4-FFF2-40B4-BE49-F238E27FC236}">
                  <a16:creationId xmlns:a16="http://schemas.microsoft.com/office/drawing/2014/main" id="{EFF4301A-B44E-4887-86A4-EAAD73D2E500}"/>
                </a:ext>
              </a:extLst>
            </p:cNvPr>
            <p:cNvSpPr/>
            <p:nvPr/>
          </p:nvSpPr>
          <p:spPr>
            <a:xfrm>
              <a:off x="8003184" y="3428889"/>
              <a:ext cx="111351" cy="10584"/>
            </a:xfrm>
            <a:custGeom>
              <a:avLst/>
              <a:gdLst/>
              <a:ahLst/>
              <a:cxnLst/>
              <a:rect l="l" t="t" r="r" b="b"/>
              <a:pathLst>
                <a:path w="4261" h="405" extrusionOk="0">
                  <a:moveTo>
                    <a:pt x="270" y="1"/>
                  </a:moveTo>
                  <a:cubicBezTo>
                    <a:pt x="0" y="1"/>
                    <a:pt x="0" y="404"/>
                    <a:pt x="270" y="404"/>
                  </a:cubicBezTo>
                  <a:lnTo>
                    <a:pt x="3991" y="404"/>
                  </a:lnTo>
                  <a:cubicBezTo>
                    <a:pt x="4260" y="404"/>
                    <a:pt x="4260" y="1"/>
                    <a:pt x="399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293;p95">
              <a:extLst>
                <a:ext uri="{FF2B5EF4-FFF2-40B4-BE49-F238E27FC236}">
                  <a16:creationId xmlns:a16="http://schemas.microsoft.com/office/drawing/2014/main" id="{B7B8BCEB-830B-4719-92BD-D2A83D30C18F}"/>
                </a:ext>
              </a:extLst>
            </p:cNvPr>
            <p:cNvSpPr/>
            <p:nvPr/>
          </p:nvSpPr>
          <p:spPr>
            <a:xfrm>
              <a:off x="8003184" y="3450761"/>
              <a:ext cx="111351" cy="10584"/>
            </a:xfrm>
            <a:custGeom>
              <a:avLst/>
              <a:gdLst/>
              <a:ahLst/>
              <a:cxnLst/>
              <a:rect l="l" t="t" r="r" b="b"/>
              <a:pathLst>
                <a:path w="4261" h="405" extrusionOk="0">
                  <a:moveTo>
                    <a:pt x="4000" y="0"/>
                  </a:moveTo>
                  <a:cubicBezTo>
                    <a:pt x="3997" y="0"/>
                    <a:pt x="3994" y="0"/>
                    <a:pt x="3991" y="0"/>
                  </a:cubicBezTo>
                  <a:lnTo>
                    <a:pt x="270" y="0"/>
                  </a:lnTo>
                  <a:cubicBezTo>
                    <a:pt x="0" y="0"/>
                    <a:pt x="0" y="404"/>
                    <a:pt x="270" y="404"/>
                  </a:cubicBezTo>
                  <a:lnTo>
                    <a:pt x="3991" y="404"/>
                  </a:lnTo>
                  <a:cubicBezTo>
                    <a:pt x="4257" y="395"/>
                    <a:pt x="4260" y="0"/>
                    <a:pt x="4000"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294;p95">
              <a:extLst>
                <a:ext uri="{FF2B5EF4-FFF2-40B4-BE49-F238E27FC236}">
                  <a16:creationId xmlns:a16="http://schemas.microsoft.com/office/drawing/2014/main" id="{1FED0960-6F94-4344-B94C-5ABBEC613AD5}"/>
                </a:ext>
              </a:extLst>
            </p:cNvPr>
            <p:cNvSpPr/>
            <p:nvPr/>
          </p:nvSpPr>
          <p:spPr>
            <a:xfrm>
              <a:off x="8003184" y="3472608"/>
              <a:ext cx="88720" cy="10584"/>
            </a:xfrm>
            <a:custGeom>
              <a:avLst/>
              <a:gdLst/>
              <a:ahLst/>
              <a:cxnLst/>
              <a:rect l="l" t="t" r="r" b="b"/>
              <a:pathLst>
                <a:path w="3395" h="405" extrusionOk="0">
                  <a:moveTo>
                    <a:pt x="270" y="1"/>
                  </a:moveTo>
                  <a:cubicBezTo>
                    <a:pt x="0" y="1"/>
                    <a:pt x="0" y="405"/>
                    <a:pt x="270" y="405"/>
                  </a:cubicBezTo>
                  <a:lnTo>
                    <a:pt x="3126" y="405"/>
                  </a:lnTo>
                  <a:cubicBezTo>
                    <a:pt x="3395" y="405"/>
                    <a:pt x="3395" y="1"/>
                    <a:pt x="3126"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295;p95">
              <a:extLst>
                <a:ext uri="{FF2B5EF4-FFF2-40B4-BE49-F238E27FC236}">
                  <a16:creationId xmlns:a16="http://schemas.microsoft.com/office/drawing/2014/main" id="{495B8EC1-C5F5-49FA-9832-764031F44982}"/>
                </a:ext>
              </a:extLst>
            </p:cNvPr>
            <p:cNvSpPr/>
            <p:nvPr/>
          </p:nvSpPr>
          <p:spPr>
            <a:xfrm>
              <a:off x="8033576" y="3515831"/>
              <a:ext cx="80958" cy="10584"/>
            </a:xfrm>
            <a:custGeom>
              <a:avLst/>
              <a:gdLst/>
              <a:ahLst/>
              <a:cxnLst/>
              <a:rect l="l" t="t" r="r" b="b"/>
              <a:pathLst>
                <a:path w="3098" h="405" extrusionOk="0">
                  <a:moveTo>
                    <a:pt x="270" y="1"/>
                  </a:moveTo>
                  <a:cubicBezTo>
                    <a:pt x="1" y="1"/>
                    <a:pt x="1" y="405"/>
                    <a:pt x="270" y="405"/>
                  </a:cubicBezTo>
                  <a:lnTo>
                    <a:pt x="2828" y="405"/>
                  </a:lnTo>
                  <a:cubicBezTo>
                    <a:pt x="3097" y="405"/>
                    <a:pt x="3097" y="1"/>
                    <a:pt x="2828"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7296;p95">
              <a:extLst>
                <a:ext uri="{FF2B5EF4-FFF2-40B4-BE49-F238E27FC236}">
                  <a16:creationId xmlns:a16="http://schemas.microsoft.com/office/drawing/2014/main" id="{7581635B-7C46-48A5-89DA-E39865835B32}"/>
                </a:ext>
              </a:extLst>
            </p:cNvPr>
            <p:cNvSpPr/>
            <p:nvPr/>
          </p:nvSpPr>
          <p:spPr>
            <a:xfrm>
              <a:off x="8003184" y="3537443"/>
              <a:ext cx="111351" cy="10584"/>
            </a:xfrm>
            <a:custGeom>
              <a:avLst/>
              <a:gdLst/>
              <a:ahLst/>
              <a:cxnLst/>
              <a:rect l="l" t="t" r="r" b="b"/>
              <a:pathLst>
                <a:path w="4261" h="405" extrusionOk="0">
                  <a:moveTo>
                    <a:pt x="270" y="1"/>
                  </a:moveTo>
                  <a:cubicBezTo>
                    <a:pt x="0" y="1"/>
                    <a:pt x="0" y="405"/>
                    <a:pt x="270" y="405"/>
                  </a:cubicBezTo>
                  <a:lnTo>
                    <a:pt x="3991" y="405"/>
                  </a:lnTo>
                  <a:cubicBezTo>
                    <a:pt x="4260" y="405"/>
                    <a:pt x="4260" y="1"/>
                    <a:pt x="399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7297;p95">
              <a:extLst>
                <a:ext uri="{FF2B5EF4-FFF2-40B4-BE49-F238E27FC236}">
                  <a16:creationId xmlns:a16="http://schemas.microsoft.com/office/drawing/2014/main" id="{1425A862-F46C-4818-B26D-A2DE4BFA1058}"/>
                </a:ext>
              </a:extLst>
            </p:cNvPr>
            <p:cNvSpPr/>
            <p:nvPr/>
          </p:nvSpPr>
          <p:spPr>
            <a:xfrm>
              <a:off x="8003184" y="3559316"/>
              <a:ext cx="55296" cy="10584"/>
            </a:xfrm>
            <a:custGeom>
              <a:avLst/>
              <a:gdLst/>
              <a:ahLst/>
              <a:cxnLst/>
              <a:rect l="l" t="t" r="r" b="b"/>
              <a:pathLst>
                <a:path w="2116" h="405" extrusionOk="0">
                  <a:moveTo>
                    <a:pt x="270" y="0"/>
                  </a:moveTo>
                  <a:cubicBezTo>
                    <a:pt x="0" y="0"/>
                    <a:pt x="0" y="404"/>
                    <a:pt x="270" y="404"/>
                  </a:cubicBezTo>
                  <a:lnTo>
                    <a:pt x="1847" y="404"/>
                  </a:lnTo>
                  <a:cubicBezTo>
                    <a:pt x="2116" y="404"/>
                    <a:pt x="2116" y="0"/>
                    <a:pt x="1847"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7298;p95">
              <a:extLst>
                <a:ext uri="{FF2B5EF4-FFF2-40B4-BE49-F238E27FC236}">
                  <a16:creationId xmlns:a16="http://schemas.microsoft.com/office/drawing/2014/main" id="{3BBEA7A3-6701-426A-84E5-62203B8C238C}"/>
                </a:ext>
              </a:extLst>
            </p:cNvPr>
            <p:cNvSpPr/>
            <p:nvPr/>
          </p:nvSpPr>
          <p:spPr>
            <a:xfrm>
              <a:off x="8190632" y="3479664"/>
              <a:ext cx="81194" cy="10558"/>
            </a:xfrm>
            <a:custGeom>
              <a:avLst/>
              <a:gdLst/>
              <a:ahLst/>
              <a:cxnLst/>
              <a:rect l="l" t="t" r="r" b="b"/>
              <a:pathLst>
                <a:path w="3107" h="404" extrusionOk="0">
                  <a:moveTo>
                    <a:pt x="270" y="0"/>
                  </a:moveTo>
                  <a:cubicBezTo>
                    <a:pt x="1" y="0"/>
                    <a:pt x="1" y="404"/>
                    <a:pt x="270" y="404"/>
                  </a:cubicBezTo>
                  <a:lnTo>
                    <a:pt x="2838" y="404"/>
                  </a:lnTo>
                  <a:cubicBezTo>
                    <a:pt x="3107" y="404"/>
                    <a:pt x="3107" y="0"/>
                    <a:pt x="2838"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7299;p95">
              <a:extLst>
                <a:ext uri="{FF2B5EF4-FFF2-40B4-BE49-F238E27FC236}">
                  <a16:creationId xmlns:a16="http://schemas.microsoft.com/office/drawing/2014/main" id="{74CF57B9-AF38-4521-9374-3610299482CF}"/>
                </a:ext>
              </a:extLst>
            </p:cNvPr>
            <p:cNvSpPr/>
            <p:nvPr/>
          </p:nvSpPr>
          <p:spPr>
            <a:xfrm>
              <a:off x="8160240" y="3501511"/>
              <a:ext cx="111586" cy="10584"/>
            </a:xfrm>
            <a:custGeom>
              <a:avLst/>
              <a:gdLst/>
              <a:ahLst/>
              <a:cxnLst/>
              <a:rect l="l" t="t" r="r" b="b"/>
              <a:pathLst>
                <a:path w="4270" h="405" extrusionOk="0">
                  <a:moveTo>
                    <a:pt x="270" y="1"/>
                  </a:moveTo>
                  <a:cubicBezTo>
                    <a:pt x="0" y="1"/>
                    <a:pt x="0" y="405"/>
                    <a:pt x="270" y="405"/>
                  </a:cubicBezTo>
                  <a:lnTo>
                    <a:pt x="4001" y="405"/>
                  </a:lnTo>
                  <a:cubicBezTo>
                    <a:pt x="4270" y="405"/>
                    <a:pt x="4270" y="1"/>
                    <a:pt x="400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7300;p95">
              <a:extLst>
                <a:ext uri="{FF2B5EF4-FFF2-40B4-BE49-F238E27FC236}">
                  <a16:creationId xmlns:a16="http://schemas.microsoft.com/office/drawing/2014/main" id="{28097CA1-94CE-4ADA-93E1-9D283C9BE03C}"/>
                </a:ext>
              </a:extLst>
            </p:cNvPr>
            <p:cNvSpPr/>
            <p:nvPr/>
          </p:nvSpPr>
          <p:spPr>
            <a:xfrm>
              <a:off x="8160475" y="3523122"/>
              <a:ext cx="55061" cy="10584"/>
            </a:xfrm>
            <a:custGeom>
              <a:avLst/>
              <a:gdLst/>
              <a:ahLst/>
              <a:cxnLst/>
              <a:rect l="l" t="t" r="r" b="b"/>
              <a:pathLst>
                <a:path w="2107" h="405" extrusionOk="0">
                  <a:moveTo>
                    <a:pt x="270" y="1"/>
                  </a:moveTo>
                  <a:cubicBezTo>
                    <a:pt x="1" y="1"/>
                    <a:pt x="1" y="404"/>
                    <a:pt x="270" y="404"/>
                  </a:cubicBezTo>
                  <a:lnTo>
                    <a:pt x="1847" y="404"/>
                  </a:lnTo>
                  <a:cubicBezTo>
                    <a:pt x="2107" y="404"/>
                    <a:pt x="2107" y="1"/>
                    <a:pt x="1847"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7301;p95">
              <a:extLst>
                <a:ext uri="{FF2B5EF4-FFF2-40B4-BE49-F238E27FC236}">
                  <a16:creationId xmlns:a16="http://schemas.microsoft.com/office/drawing/2014/main" id="{09725990-28E0-495A-AB59-68F7A7E0646A}"/>
                </a:ext>
              </a:extLst>
            </p:cNvPr>
            <p:cNvSpPr/>
            <p:nvPr/>
          </p:nvSpPr>
          <p:spPr>
            <a:xfrm>
              <a:off x="8169778" y="3412556"/>
              <a:ext cx="97291" cy="36220"/>
            </a:xfrm>
            <a:custGeom>
              <a:avLst/>
              <a:gdLst/>
              <a:ahLst/>
              <a:cxnLst/>
              <a:rect l="l" t="t" r="r" b="b"/>
              <a:pathLst>
                <a:path w="3723" h="1386" extrusionOk="0">
                  <a:moveTo>
                    <a:pt x="107" y="1"/>
                  </a:moveTo>
                  <a:cubicBezTo>
                    <a:pt x="49" y="1"/>
                    <a:pt x="1" y="49"/>
                    <a:pt x="1" y="106"/>
                  </a:cubicBezTo>
                  <a:lnTo>
                    <a:pt x="1" y="1279"/>
                  </a:lnTo>
                  <a:cubicBezTo>
                    <a:pt x="1" y="1337"/>
                    <a:pt x="49" y="1385"/>
                    <a:pt x="107" y="1385"/>
                  </a:cubicBezTo>
                  <a:lnTo>
                    <a:pt x="3616" y="1385"/>
                  </a:lnTo>
                  <a:cubicBezTo>
                    <a:pt x="3674" y="1385"/>
                    <a:pt x="3722" y="1337"/>
                    <a:pt x="3722" y="1279"/>
                  </a:cubicBezTo>
                  <a:lnTo>
                    <a:pt x="3722" y="106"/>
                  </a:lnTo>
                  <a:cubicBezTo>
                    <a:pt x="3722" y="49"/>
                    <a:pt x="3674" y="1"/>
                    <a:pt x="3616" y="1"/>
                  </a:cubicBezTo>
                  <a:close/>
                </a:path>
              </a:pathLst>
            </a:custGeom>
            <a:solidFill>
              <a:srgbClr val="D5D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7283;p95">
            <a:extLst>
              <a:ext uri="{FF2B5EF4-FFF2-40B4-BE49-F238E27FC236}">
                <a16:creationId xmlns:a16="http://schemas.microsoft.com/office/drawing/2014/main" id="{7292E464-7412-4CF1-A1C0-42285D68CA68}"/>
              </a:ext>
            </a:extLst>
          </p:cNvPr>
          <p:cNvGrpSpPr/>
          <p:nvPr/>
        </p:nvGrpSpPr>
        <p:grpSpPr>
          <a:xfrm>
            <a:off x="4321350" y="1582588"/>
            <a:ext cx="360629" cy="291012"/>
            <a:chOff x="7957948" y="3375631"/>
            <a:chExt cx="360629" cy="291012"/>
          </a:xfrm>
        </p:grpSpPr>
        <p:sp>
          <p:nvSpPr>
            <p:cNvPr id="130" name="Google Shape;17284;p95">
              <a:extLst>
                <a:ext uri="{FF2B5EF4-FFF2-40B4-BE49-F238E27FC236}">
                  <a16:creationId xmlns:a16="http://schemas.microsoft.com/office/drawing/2014/main" id="{A2B2CFF8-C98B-4612-BB04-34D091EBEAC2}"/>
                </a:ext>
              </a:extLst>
            </p:cNvPr>
            <p:cNvSpPr/>
            <p:nvPr/>
          </p:nvSpPr>
          <p:spPr>
            <a:xfrm>
              <a:off x="7957948" y="3393714"/>
              <a:ext cx="360629" cy="261116"/>
            </a:xfrm>
            <a:custGeom>
              <a:avLst/>
              <a:gdLst/>
              <a:ahLst/>
              <a:cxnLst/>
              <a:rect l="l" t="t" r="r" b="b"/>
              <a:pathLst>
                <a:path w="13800" h="9992" extrusionOk="0">
                  <a:moveTo>
                    <a:pt x="385" y="0"/>
                  </a:moveTo>
                  <a:cubicBezTo>
                    <a:pt x="174" y="0"/>
                    <a:pt x="0" y="173"/>
                    <a:pt x="0" y="395"/>
                  </a:cubicBezTo>
                  <a:lnTo>
                    <a:pt x="0" y="9607"/>
                  </a:lnTo>
                  <a:cubicBezTo>
                    <a:pt x="0" y="9818"/>
                    <a:pt x="174" y="9991"/>
                    <a:pt x="385" y="9991"/>
                  </a:cubicBezTo>
                  <a:lnTo>
                    <a:pt x="13405" y="9991"/>
                  </a:lnTo>
                  <a:cubicBezTo>
                    <a:pt x="13626" y="9991"/>
                    <a:pt x="13799" y="9818"/>
                    <a:pt x="13799" y="9607"/>
                  </a:cubicBezTo>
                  <a:lnTo>
                    <a:pt x="13799" y="395"/>
                  </a:lnTo>
                  <a:cubicBezTo>
                    <a:pt x="13799" y="173"/>
                    <a:pt x="13626" y="0"/>
                    <a:pt x="13405" y="0"/>
                  </a:cubicBezTo>
                  <a:close/>
                </a:path>
              </a:pathLst>
            </a:custGeom>
            <a:solidFill>
              <a:srgbClr val="7B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7285;p95">
              <a:extLst>
                <a:ext uri="{FF2B5EF4-FFF2-40B4-BE49-F238E27FC236}">
                  <a16:creationId xmlns:a16="http://schemas.microsoft.com/office/drawing/2014/main" id="{D750DC4A-44E5-410B-90C7-EC90FF019C98}"/>
                </a:ext>
              </a:extLst>
            </p:cNvPr>
            <p:cNvSpPr/>
            <p:nvPr/>
          </p:nvSpPr>
          <p:spPr>
            <a:xfrm>
              <a:off x="8286643" y="3393714"/>
              <a:ext cx="31934" cy="261116"/>
            </a:xfrm>
            <a:custGeom>
              <a:avLst/>
              <a:gdLst/>
              <a:ahLst/>
              <a:cxnLst/>
              <a:rect l="l" t="t" r="r" b="b"/>
              <a:pathLst>
                <a:path w="1222" h="9992" extrusionOk="0">
                  <a:moveTo>
                    <a:pt x="0" y="0"/>
                  </a:moveTo>
                  <a:cubicBezTo>
                    <a:pt x="212" y="0"/>
                    <a:pt x="385" y="173"/>
                    <a:pt x="385" y="395"/>
                  </a:cubicBezTo>
                  <a:lnTo>
                    <a:pt x="385" y="9607"/>
                  </a:lnTo>
                  <a:cubicBezTo>
                    <a:pt x="385" y="9818"/>
                    <a:pt x="212" y="9991"/>
                    <a:pt x="0" y="9991"/>
                  </a:cubicBezTo>
                  <a:lnTo>
                    <a:pt x="827" y="9991"/>
                  </a:lnTo>
                  <a:cubicBezTo>
                    <a:pt x="1048" y="9991"/>
                    <a:pt x="1221" y="9818"/>
                    <a:pt x="1221" y="9607"/>
                  </a:cubicBezTo>
                  <a:lnTo>
                    <a:pt x="1221" y="395"/>
                  </a:lnTo>
                  <a:cubicBezTo>
                    <a:pt x="1221" y="173"/>
                    <a:pt x="1048" y="0"/>
                    <a:pt x="827" y="0"/>
                  </a:cubicBezTo>
                  <a:close/>
                </a:path>
              </a:pathLst>
            </a:custGeom>
            <a:solidFill>
              <a:srgbClr val="708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7286;p95">
              <a:extLst>
                <a:ext uri="{FF2B5EF4-FFF2-40B4-BE49-F238E27FC236}">
                  <a16:creationId xmlns:a16="http://schemas.microsoft.com/office/drawing/2014/main" id="{439BAC9A-EF9A-4C8D-A353-05FF70150FF6}"/>
                </a:ext>
              </a:extLst>
            </p:cNvPr>
            <p:cNvSpPr/>
            <p:nvPr/>
          </p:nvSpPr>
          <p:spPr>
            <a:xfrm>
              <a:off x="7978541" y="3597757"/>
              <a:ext cx="159853" cy="33946"/>
            </a:xfrm>
            <a:custGeom>
              <a:avLst/>
              <a:gdLst/>
              <a:ahLst/>
              <a:cxnLst/>
              <a:rect l="l" t="t" r="r" b="b"/>
              <a:pathLst>
                <a:path w="6117" h="1299" extrusionOk="0">
                  <a:moveTo>
                    <a:pt x="1" y="1"/>
                  </a:moveTo>
                  <a:lnTo>
                    <a:pt x="1" y="1193"/>
                  </a:lnTo>
                  <a:cubicBezTo>
                    <a:pt x="1" y="1251"/>
                    <a:pt x="49" y="1299"/>
                    <a:pt x="116" y="1299"/>
                  </a:cubicBezTo>
                  <a:lnTo>
                    <a:pt x="6117" y="1299"/>
                  </a:lnTo>
                  <a:lnTo>
                    <a:pt x="6117" y="1"/>
                  </a:lnTo>
                  <a:close/>
                </a:path>
              </a:pathLst>
            </a:custGeom>
            <a:solidFill>
              <a:srgbClr val="DF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7287;p95">
              <a:extLst>
                <a:ext uri="{FF2B5EF4-FFF2-40B4-BE49-F238E27FC236}">
                  <a16:creationId xmlns:a16="http://schemas.microsoft.com/office/drawing/2014/main" id="{898728E8-2F6E-42C1-9C27-A99E661BC819}"/>
                </a:ext>
              </a:extLst>
            </p:cNvPr>
            <p:cNvSpPr/>
            <p:nvPr/>
          </p:nvSpPr>
          <p:spPr>
            <a:xfrm>
              <a:off x="8138367" y="3597757"/>
              <a:ext cx="159591" cy="33946"/>
            </a:xfrm>
            <a:custGeom>
              <a:avLst/>
              <a:gdLst/>
              <a:ahLst/>
              <a:cxnLst/>
              <a:rect l="l" t="t" r="r" b="b"/>
              <a:pathLst>
                <a:path w="6107" h="1299" extrusionOk="0">
                  <a:moveTo>
                    <a:pt x="1" y="1"/>
                  </a:moveTo>
                  <a:lnTo>
                    <a:pt x="1" y="1299"/>
                  </a:lnTo>
                  <a:lnTo>
                    <a:pt x="6001" y="1299"/>
                  </a:lnTo>
                  <a:cubicBezTo>
                    <a:pt x="6059" y="1299"/>
                    <a:pt x="6107" y="1251"/>
                    <a:pt x="6107" y="1193"/>
                  </a:cubicBezTo>
                  <a:lnTo>
                    <a:pt x="6107" y="1"/>
                  </a:lnTo>
                  <a:close/>
                </a:path>
              </a:pathLst>
            </a:custGeom>
            <a:solidFill>
              <a:srgbClr val="CED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7288;p95">
              <a:extLst>
                <a:ext uri="{FF2B5EF4-FFF2-40B4-BE49-F238E27FC236}">
                  <a16:creationId xmlns:a16="http://schemas.microsoft.com/office/drawing/2014/main" id="{15A508C3-6CB0-4406-9D0E-314EC1B86576}"/>
                </a:ext>
              </a:extLst>
            </p:cNvPr>
            <p:cNvSpPr/>
            <p:nvPr/>
          </p:nvSpPr>
          <p:spPr>
            <a:xfrm>
              <a:off x="8122531" y="3631677"/>
              <a:ext cx="31202" cy="34965"/>
            </a:xfrm>
            <a:custGeom>
              <a:avLst/>
              <a:gdLst/>
              <a:ahLst/>
              <a:cxnLst/>
              <a:rect l="l" t="t" r="r" b="b"/>
              <a:pathLst>
                <a:path w="1194" h="1338" extrusionOk="0">
                  <a:moveTo>
                    <a:pt x="1" y="1"/>
                  </a:moveTo>
                  <a:lnTo>
                    <a:pt x="1" y="1107"/>
                  </a:lnTo>
                  <a:cubicBezTo>
                    <a:pt x="1" y="1232"/>
                    <a:pt x="97" y="1328"/>
                    <a:pt x="222" y="1337"/>
                  </a:cubicBezTo>
                  <a:lnTo>
                    <a:pt x="972" y="1337"/>
                  </a:lnTo>
                  <a:cubicBezTo>
                    <a:pt x="1097" y="1328"/>
                    <a:pt x="1193" y="1232"/>
                    <a:pt x="1193" y="1107"/>
                  </a:cubicBezTo>
                  <a:lnTo>
                    <a:pt x="1193"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7289;p95">
              <a:extLst>
                <a:ext uri="{FF2B5EF4-FFF2-40B4-BE49-F238E27FC236}">
                  <a16:creationId xmlns:a16="http://schemas.microsoft.com/office/drawing/2014/main" id="{A0B85680-A15F-4EFD-84E5-DA21D043EFB9}"/>
                </a:ext>
              </a:extLst>
            </p:cNvPr>
            <p:cNvSpPr/>
            <p:nvPr/>
          </p:nvSpPr>
          <p:spPr>
            <a:xfrm>
              <a:off x="7978541" y="3375631"/>
              <a:ext cx="159853" cy="234226"/>
            </a:xfrm>
            <a:custGeom>
              <a:avLst/>
              <a:gdLst/>
              <a:ahLst/>
              <a:cxnLst/>
              <a:rect l="l" t="t" r="r" b="b"/>
              <a:pathLst>
                <a:path w="6117" h="8963" extrusionOk="0">
                  <a:moveTo>
                    <a:pt x="116" y="0"/>
                  </a:moveTo>
                  <a:cubicBezTo>
                    <a:pt x="49" y="0"/>
                    <a:pt x="1" y="48"/>
                    <a:pt x="1" y="106"/>
                  </a:cubicBezTo>
                  <a:lnTo>
                    <a:pt x="1" y="8856"/>
                  </a:lnTo>
                  <a:cubicBezTo>
                    <a:pt x="1" y="8914"/>
                    <a:pt x="49" y="8962"/>
                    <a:pt x="116" y="8962"/>
                  </a:cubicBezTo>
                  <a:lnTo>
                    <a:pt x="6117" y="8962"/>
                  </a:lnTo>
                  <a:lnTo>
                    <a:pt x="6117"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7290;p95">
              <a:extLst>
                <a:ext uri="{FF2B5EF4-FFF2-40B4-BE49-F238E27FC236}">
                  <a16:creationId xmlns:a16="http://schemas.microsoft.com/office/drawing/2014/main" id="{5EEDB597-84FB-4518-9B94-24BC2160E853}"/>
                </a:ext>
              </a:extLst>
            </p:cNvPr>
            <p:cNvSpPr/>
            <p:nvPr/>
          </p:nvSpPr>
          <p:spPr>
            <a:xfrm>
              <a:off x="8138367" y="3375631"/>
              <a:ext cx="159591" cy="234252"/>
            </a:xfrm>
            <a:custGeom>
              <a:avLst/>
              <a:gdLst/>
              <a:ahLst/>
              <a:cxnLst/>
              <a:rect l="l" t="t" r="r" b="b"/>
              <a:pathLst>
                <a:path w="6107" h="8964" extrusionOk="0">
                  <a:moveTo>
                    <a:pt x="1" y="0"/>
                  </a:moveTo>
                  <a:lnTo>
                    <a:pt x="1" y="8962"/>
                  </a:lnTo>
                  <a:lnTo>
                    <a:pt x="5992" y="8962"/>
                  </a:lnTo>
                  <a:cubicBezTo>
                    <a:pt x="5997" y="8963"/>
                    <a:pt x="6003" y="8963"/>
                    <a:pt x="6008" y="8963"/>
                  </a:cubicBezTo>
                  <a:cubicBezTo>
                    <a:pt x="6067" y="8963"/>
                    <a:pt x="6107" y="8918"/>
                    <a:pt x="6107" y="8856"/>
                  </a:cubicBezTo>
                  <a:lnTo>
                    <a:pt x="6107" y="106"/>
                  </a:lnTo>
                  <a:cubicBezTo>
                    <a:pt x="6107" y="48"/>
                    <a:pt x="6059" y="0"/>
                    <a:pt x="6001" y="0"/>
                  </a:cubicBezTo>
                  <a:close/>
                </a:path>
              </a:pathLst>
            </a:custGeom>
            <a:solidFill>
              <a:srgbClr val="E5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7291;p95">
              <a:extLst>
                <a:ext uri="{FF2B5EF4-FFF2-40B4-BE49-F238E27FC236}">
                  <a16:creationId xmlns:a16="http://schemas.microsoft.com/office/drawing/2014/main" id="{536281CE-57B8-481E-9B0F-5F0747D9A3FA}"/>
                </a:ext>
              </a:extLst>
            </p:cNvPr>
            <p:cNvSpPr/>
            <p:nvPr/>
          </p:nvSpPr>
          <p:spPr>
            <a:xfrm>
              <a:off x="8033576" y="3407277"/>
              <a:ext cx="80958" cy="10584"/>
            </a:xfrm>
            <a:custGeom>
              <a:avLst/>
              <a:gdLst/>
              <a:ahLst/>
              <a:cxnLst/>
              <a:rect l="l" t="t" r="r" b="b"/>
              <a:pathLst>
                <a:path w="3098" h="405" extrusionOk="0">
                  <a:moveTo>
                    <a:pt x="270" y="1"/>
                  </a:moveTo>
                  <a:cubicBezTo>
                    <a:pt x="1" y="1"/>
                    <a:pt x="1" y="404"/>
                    <a:pt x="270" y="404"/>
                  </a:cubicBezTo>
                  <a:lnTo>
                    <a:pt x="2828" y="404"/>
                  </a:lnTo>
                  <a:cubicBezTo>
                    <a:pt x="3097" y="404"/>
                    <a:pt x="3097" y="1"/>
                    <a:pt x="2828"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292;p95">
              <a:extLst>
                <a:ext uri="{FF2B5EF4-FFF2-40B4-BE49-F238E27FC236}">
                  <a16:creationId xmlns:a16="http://schemas.microsoft.com/office/drawing/2014/main" id="{C3C9ADEC-7679-45A2-B1E9-61BB9B5A7E51}"/>
                </a:ext>
              </a:extLst>
            </p:cNvPr>
            <p:cNvSpPr/>
            <p:nvPr/>
          </p:nvSpPr>
          <p:spPr>
            <a:xfrm>
              <a:off x="8003184" y="3428889"/>
              <a:ext cx="111351" cy="10584"/>
            </a:xfrm>
            <a:custGeom>
              <a:avLst/>
              <a:gdLst/>
              <a:ahLst/>
              <a:cxnLst/>
              <a:rect l="l" t="t" r="r" b="b"/>
              <a:pathLst>
                <a:path w="4261" h="405" extrusionOk="0">
                  <a:moveTo>
                    <a:pt x="270" y="1"/>
                  </a:moveTo>
                  <a:cubicBezTo>
                    <a:pt x="0" y="1"/>
                    <a:pt x="0" y="404"/>
                    <a:pt x="270" y="404"/>
                  </a:cubicBezTo>
                  <a:lnTo>
                    <a:pt x="3991" y="404"/>
                  </a:lnTo>
                  <a:cubicBezTo>
                    <a:pt x="4260" y="404"/>
                    <a:pt x="4260" y="1"/>
                    <a:pt x="399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293;p95">
              <a:extLst>
                <a:ext uri="{FF2B5EF4-FFF2-40B4-BE49-F238E27FC236}">
                  <a16:creationId xmlns:a16="http://schemas.microsoft.com/office/drawing/2014/main" id="{1419A8FB-3945-4345-919D-EC5B2A5EE543}"/>
                </a:ext>
              </a:extLst>
            </p:cNvPr>
            <p:cNvSpPr/>
            <p:nvPr/>
          </p:nvSpPr>
          <p:spPr>
            <a:xfrm>
              <a:off x="8003184" y="3450761"/>
              <a:ext cx="111351" cy="10584"/>
            </a:xfrm>
            <a:custGeom>
              <a:avLst/>
              <a:gdLst/>
              <a:ahLst/>
              <a:cxnLst/>
              <a:rect l="l" t="t" r="r" b="b"/>
              <a:pathLst>
                <a:path w="4261" h="405" extrusionOk="0">
                  <a:moveTo>
                    <a:pt x="4000" y="0"/>
                  </a:moveTo>
                  <a:cubicBezTo>
                    <a:pt x="3997" y="0"/>
                    <a:pt x="3994" y="0"/>
                    <a:pt x="3991" y="0"/>
                  </a:cubicBezTo>
                  <a:lnTo>
                    <a:pt x="270" y="0"/>
                  </a:lnTo>
                  <a:cubicBezTo>
                    <a:pt x="0" y="0"/>
                    <a:pt x="0" y="404"/>
                    <a:pt x="270" y="404"/>
                  </a:cubicBezTo>
                  <a:lnTo>
                    <a:pt x="3991" y="404"/>
                  </a:lnTo>
                  <a:cubicBezTo>
                    <a:pt x="4257" y="395"/>
                    <a:pt x="4260" y="0"/>
                    <a:pt x="4000"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294;p95">
              <a:extLst>
                <a:ext uri="{FF2B5EF4-FFF2-40B4-BE49-F238E27FC236}">
                  <a16:creationId xmlns:a16="http://schemas.microsoft.com/office/drawing/2014/main" id="{4539AA07-2EC4-4A9C-B37E-0D6B5EC80D0D}"/>
                </a:ext>
              </a:extLst>
            </p:cNvPr>
            <p:cNvSpPr/>
            <p:nvPr/>
          </p:nvSpPr>
          <p:spPr>
            <a:xfrm>
              <a:off x="8003184" y="3472608"/>
              <a:ext cx="88720" cy="10584"/>
            </a:xfrm>
            <a:custGeom>
              <a:avLst/>
              <a:gdLst/>
              <a:ahLst/>
              <a:cxnLst/>
              <a:rect l="l" t="t" r="r" b="b"/>
              <a:pathLst>
                <a:path w="3395" h="405" extrusionOk="0">
                  <a:moveTo>
                    <a:pt x="270" y="1"/>
                  </a:moveTo>
                  <a:cubicBezTo>
                    <a:pt x="0" y="1"/>
                    <a:pt x="0" y="405"/>
                    <a:pt x="270" y="405"/>
                  </a:cubicBezTo>
                  <a:lnTo>
                    <a:pt x="3126" y="405"/>
                  </a:lnTo>
                  <a:cubicBezTo>
                    <a:pt x="3395" y="405"/>
                    <a:pt x="3395" y="1"/>
                    <a:pt x="3126"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295;p95">
              <a:extLst>
                <a:ext uri="{FF2B5EF4-FFF2-40B4-BE49-F238E27FC236}">
                  <a16:creationId xmlns:a16="http://schemas.microsoft.com/office/drawing/2014/main" id="{8FE8636F-A9F2-4C72-A399-568FCD960F13}"/>
                </a:ext>
              </a:extLst>
            </p:cNvPr>
            <p:cNvSpPr/>
            <p:nvPr/>
          </p:nvSpPr>
          <p:spPr>
            <a:xfrm>
              <a:off x="8033576" y="3515831"/>
              <a:ext cx="80958" cy="10584"/>
            </a:xfrm>
            <a:custGeom>
              <a:avLst/>
              <a:gdLst/>
              <a:ahLst/>
              <a:cxnLst/>
              <a:rect l="l" t="t" r="r" b="b"/>
              <a:pathLst>
                <a:path w="3098" h="405" extrusionOk="0">
                  <a:moveTo>
                    <a:pt x="270" y="1"/>
                  </a:moveTo>
                  <a:cubicBezTo>
                    <a:pt x="1" y="1"/>
                    <a:pt x="1" y="405"/>
                    <a:pt x="270" y="405"/>
                  </a:cubicBezTo>
                  <a:lnTo>
                    <a:pt x="2828" y="405"/>
                  </a:lnTo>
                  <a:cubicBezTo>
                    <a:pt x="3097" y="405"/>
                    <a:pt x="3097" y="1"/>
                    <a:pt x="2828"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296;p95">
              <a:extLst>
                <a:ext uri="{FF2B5EF4-FFF2-40B4-BE49-F238E27FC236}">
                  <a16:creationId xmlns:a16="http://schemas.microsoft.com/office/drawing/2014/main" id="{BFA6E6F1-5AC6-481F-8323-87618A38CC2D}"/>
                </a:ext>
              </a:extLst>
            </p:cNvPr>
            <p:cNvSpPr/>
            <p:nvPr/>
          </p:nvSpPr>
          <p:spPr>
            <a:xfrm>
              <a:off x="8003184" y="3537443"/>
              <a:ext cx="111351" cy="10584"/>
            </a:xfrm>
            <a:custGeom>
              <a:avLst/>
              <a:gdLst/>
              <a:ahLst/>
              <a:cxnLst/>
              <a:rect l="l" t="t" r="r" b="b"/>
              <a:pathLst>
                <a:path w="4261" h="405" extrusionOk="0">
                  <a:moveTo>
                    <a:pt x="270" y="1"/>
                  </a:moveTo>
                  <a:cubicBezTo>
                    <a:pt x="0" y="1"/>
                    <a:pt x="0" y="405"/>
                    <a:pt x="270" y="405"/>
                  </a:cubicBezTo>
                  <a:lnTo>
                    <a:pt x="3991" y="405"/>
                  </a:lnTo>
                  <a:cubicBezTo>
                    <a:pt x="4260" y="405"/>
                    <a:pt x="4260" y="1"/>
                    <a:pt x="399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297;p95">
              <a:extLst>
                <a:ext uri="{FF2B5EF4-FFF2-40B4-BE49-F238E27FC236}">
                  <a16:creationId xmlns:a16="http://schemas.microsoft.com/office/drawing/2014/main" id="{C81445B8-FC3D-4F93-BFBC-EFCC191CC751}"/>
                </a:ext>
              </a:extLst>
            </p:cNvPr>
            <p:cNvSpPr/>
            <p:nvPr/>
          </p:nvSpPr>
          <p:spPr>
            <a:xfrm>
              <a:off x="8003184" y="3559316"/>
              <a:ext cx="55296" cy="10584"/>
            </a:xfrm>
            <a:custGeom>
              <a:avLst/>
              <a:gdLst/>
              <a:ahLst/>
              <a:cxnLst/>
              <a:rect l="l" t="t" r="r" b="b"/>
              <a:pathLst>
                <a:path w="2116" h="405" extrusionOk="0">
                  <a:moveTo>
                    <a:pt x="270" y="0"/>
                  </a:moveTo>
                  <a:cubicBezTo>
                    <a:pt x="0" y="0"/>
                    <a:pt x="0" y="404"/>
                    <a:pt x="270" y="404"/>
                  </a:cubicBezTo>
                  <a:lnTo>
                    <a:pt x="1847" y="404"/>
                  </a:lnTo>
                  <a:cubicBezTo>
                    <a:pt x="2116" y="404"/>
                    <a:pt x="2116" y="0"/>
                    <a:pt x="1847"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298;p95">
              <a:extLst>
                <a:ext uri="{FF2B5EF4-FFF2-40B4-BE49-F238E27FC236}">
                  <a16:creationId xmlns:a16="http://schemas.microsoft.com/office/drawing/2014/main" id="{03F204BC-394C-49EF-A8D0-6B167812A34B}"/>
                </a:ext>
              </a:extLst>
            </p:cNvPr>
            <p:cNvSpPr/>
            <p:nvPr/>
          </p:nvSpPr>
          <p:spPr>
            <a:xfrm>
              <a:off x="8190632" y="3479664"/>
              <a:ext cx="81194" cy="10558"/>
            </a:xfrm>
            <a:custGeom>
              <a:avLst/>
              <a:gdLst/>
              <a:ahLst/>
              <a:cxnLst/>
              <a:rect l="l" t="t" r="r" b="b"/>
              <a:pathLst>
                <a:path w="3107" h="404" extrusionOk="0">
                  <a:moveTo>
                    <a:pt x="270" y="0"/>
                  </a:moveTo>
                  <a:cubicBezTo>
                    <a:pt x="1" y="0"/>
                    <a:pt x="1" y="404"/>
                    <a:pt x="270" y="404"/>
                  </a:cubicBezTo>
                  <a:lnTo>
                    <a:pt x="2838" y="404"/>
                  </a:lnTo>
                  <a:cubicBezTo>
                    <a:pt x="3107" y="404"/>
                    <a:pt x="3107" y="0"/>
                    <a:pt x="2838"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299;p95">
              <a:extLst>
                <a:ext uri="{FF2B5EF4-FFF2-40B4-BE49-F238E27FC236}">
                  <a16:creationId xmlns:a16="http://schemas.microsoft.com/office/drawing/2014/main" id="{7FF2D3CC-3160-453E-9ADD-C8310B60CC06}"/>
                </a:ext>
              </a:extLst>
            </p:cNvPr>
            <p:cNvSpPr/>
            <p:nvPr/>
          </p:nvSpPr>
          <p:spPr>
            <a:xfrm>
              <a:off x="8160240" y="3501511"/>
              <a:ext cx="111586" cy="10584"/>
            </a:xfrm>
            <a:custGeom>
              <a:avLst/>
              <a:gdLst/>
              <a:ahLst/>
              <a:cxnLst/>
              <a:rect l="l" t="t" r="r" b="b"/>
              <a:pathLst>
                <a:path w="4270" h="405" extrusionOk="0">
                  <a:moveTo>
                    <a:pt x="270" y="1"/>
                  </a:moveTo>
                  <a:cubicBezTo>
                    <a:pt x="0" y="1"/>
                    <a:pt x="0" y="405"/>
                    <a:pt x="270" y="405"/>
                  </a:cubicBezTo>
                  <a:lnTo>
                    <a:pt x="4001" y="405"/>
                  </a:lnTo>
                  <a:cubicBezTo>
                    <a:pt x="4270" y="405"/>
                    <a:pt x="4270" y="1"/>
                    <a:pt x="400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300;p95">
              <a:extLst>
                <a:ext uri="{FF2B5EF4-FFF2-40B4-BE49-F238E27FC236}">
                  <a16:creationId xmlns:a16="http://schemas.microsoft.com/office/drawing/2014/main" id="{19AB9CB2-ED47-4C05-AB67-264E8BADDBB3}"/>
                </a:ext>
              </a:extLst>
            </p:cNvPr>
            <p:cNvSpPr/>
            <p:nvPr/>
          </p:nvSpPr>
          <p:spPr>
            <a:xfrm>
              <a:off x="8160475" y="3523122"/>
              <a:ext cx="55061" cy="10584"/>
            </a:xfrm>
            <a:custGeom>
              <a:avLst/>
              <a:gdLst/>
              <a:ahLst/>
              <a:cxnLst/>
              <a:rect l="l" t="t" r="r" b="b"/>
              <a:pathLst>
                <a:path w="2107" h="405" extrusionOk="0">
                  <a:moveTo>
                    <a:pt x="270" y="1"/>
                  </a:moveTo>
                  <a:cubicBezTo>
                    <a:pt x="1" y="1"/>
                    <a:pt x="1" y="404"/>
                    <a:pt x="270" y="404"/>
                  </a:cubicBezTo>
                  <a:lnTo>
                    <a:pt x="1847" y="404"/>
                  </a:lnTo>
                  <a:cubicBezTo>
                    <a:pt x="2107" y="404"/>
                    <a:pt x="2107" y="1"/>
                    <a:pt x="1847"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301;p95">
              <a:extLst>
                <a:ext uri="{FF2B5EF4-FFF2-40B4-BE49-F238E27FC236}">
                  <a16:creationId xmlns:a16="http://schemas.microsoft.com/office/drawing/2014/main" id="{4D271983-7E24-41BA-9483-DC2AD1808619}"/>
                </a:ext>
              </a:extLst>
            </p:cNvPr>
            <p:cNvSpPr/>
            <p:nvPr/>
          </p:nvSpPr>
          <p:spPr>
            <a:xfrm>
              <a:off x="8169778" y="3412556"/>
              <a:ext cx="97291" cy="36220"/>
            </a:xfrm>
            <a:custGeom>
              <a:avLst/>
              <a:gdLst/>
              <a:ahLst/>
              <a:cxnLst/>
              <a:rect l="l" t="t" r="r" b="b"/>
              <a:pathLst>
                <a:path w="3723" h="1386" extrusionOk="0">
                  <a:moveTo>
                    <a:pt x="107" y="1"/>
                  </a:moveTo>
                  <a:cubicBezTo>
                    <a:pt x="49" y="1"/>
                    <a:pt x="1" y="49"/>
                    <a:pt x="1" y="106"/>
                  </a:cubicBezTo>
                  <a:lnTo>
                    <a:pt x="1" y="1279"/>
                  </a:lnTo>
                  <a:cubicBezTo>
                    <a:pt x="1" y="1337"/>
                    <a:pt x="49" y="1385"/>
                    <a:pt x="107" y="1385"/>
                  </a:cubicBezTo>
                  <a:lnTo>
                    <a:pt x="3616" y="1385"/>
                  </a:lnTo>
                  <a:cubicBezTo>
                    <a:pt x="3674" y="1385"/>
                    <a:pt x="3722" y="1337"/>
                    <a:pt x="3722" y="1279"/>
                  </a:cubicBezTo>
                  <a:lnTo>
                    <a:pt x="3722" y="106"/>
                  </a:lnTo>
                  <a:cubicBezTo>
                    <a:pt x="3722" y="49"/>
                    <a:pt x="3674" y="1"/>
                    <a:pt x="3616" y="1"/>
                  </a:cubicBezTo>
                  <a:close/>
                </a:path>
              </a:pathLst>
            </a:custGeom>
            <a:solidFill>
              <a:srgbClr val="D5D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7283;p95">
            <a:extLst>
              <a:ext uri="{FF2B5EF4-FFF2-40B4-BE49-F238E27FC236}">
                <a16:creationId xmlns:a16="http://schemas.microsoft.com/office/drawing/2014/main" id="{B759C99A-50AC-420F-89AC-E58C5B8218F1}"/>
              </a:ext>
            </a:extLst>
          </p:cNvPr>
          <p:cNvGrpSpPr/>
          <p:nvPr/>
        </p:nvGrpSpPr>
        <p:grpSpPr>
          <a:xfrm>
            <a:off x="7279316" y="1605350"/>
            <a:ext cx="360629" cy="291012"/>
            <a:chOff x="7957948" y="3375631"/>
            <a:chExt cx="360629" cy="291012"/>
          </a:xfrm>
        </p:grpSpPr>
        <p:sp>
          <p:nvSpPr>
            <p:cNvPr id="149" name="Google Shape;17284;p95">
              <a:extLst>
                <a:ext uri="{FF2B5EF4-FFF2-40B4-BE49-F238E27FC236}">
                  <a16:creationId xmlns:a16="http://schemas.microsoft.com/office/drawing/2014/main" id="{D666A0D1-7DE3-4AA0-9835-B65C4DD87AC2}"/>
                </a:ext>
              </a:extLst>
            </p:cNvPr>
            <p:cNvSpPr/>
            <p:nvPr/>
          </p:nvSpPr>
          <p:spPr>
            <a:xfrm>
              <a:off x="7957948" y="3393714"/>
              <a:ext cx="360629" cy="261116"/>
            </a:xfrm>
            <a:custGeom>
              <a:avLst/>
              <a:gdLst/>
              <a:ahLst/>
              <a:cxnLst/>
              <a:rect l="l" t="t" r="r" b="b"/>
              <a:pathLst>
                <a:path w="13800" h="9992" extrusionOk="0">
                  <a:moveTo>
                    <a:pt x="385" y="0"/>
                  </a:moveTo>
                  <a:cubicBezTo>
                    <a:pt x="174" y="0"/>
                    <a:pt x="0" y="173"/>
                    <a:pt x="0" y="395"/>
                  </a:cubicBezTo>
                  <a:lnTo>
                    <a:pt x="0" y="9607"/>
                  </a:lnTo>
                  <a:cubicBezTo>
                    <a:pt x="0" y="9818"/>
                    <a:pt x="174" y="9991"/>
                    <a:pt x="385" y="9991"/>
                  </a:cubicBezTo>
                  <a:lnTo>
                    <a:pt x="13405" y="9991"/>
                  </a:lnTo>
                  <a:cubicBezTo>
                    <a:pt x="13626" y="9991"/>
                    <a:pt x="13799" y="9818"/>
                    <a:pt x="13799" y="9607"/>
                  </a:cubicBezTo>
                  <a:lnTo>
                    <a:pt x="13799" y="395"/>
                  </a:lnTo>
                  <a:cubicBezTo>
                    <a:pt x="13799" y="173"/>
                    <a:pt x="13626" y="0"/>
                    <a:pt x="13405" y="0"/>
                  </a:cubicBezTo>
                  <a:close/>
                </a:path>
              </a:pathLst>
            </a:custGeom>
            <a:solidFill>
              <a:srgbClr val="7B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285;p95">
              <a:extLst>
                <a:ext uri="{FF2B5EF4-FFF2-40B4-BE49-F238E27FC236}">
                  <a16:creationId xmlns:a16="http://schemas.microsoft.com/office/drawing/2014/main" id="{8D630E20-33F9-47C0-B4D0-7AE986B94868}"/>
                </a:ext>
              </a:extLst>
            </p:cNvPr>
            <p:cNvSpPr/>
            <p:nvPr/>
          </p:nvSpPr>
          <p:spPr>
            <a:xfrm>
              <a:off x="8286643" y="3393714"/>
              <a:ext cx="31934" cy="261116"/>
            </a:xfrm>
            <a:custGeom>
              <a:avLst/>
              <a:gdLst/>
              <a:ahLst/>
              <a:cxnLst/>
              <a:rect l="l" t="t" r="r" b="b"/>
              <a:pathLst>
                <a:path w="1222" h="9992" extrusionOk="0">
                  <a:moveTo>
                    <a:pt x="0" y="0"/>
                  </a:moveTo>
                  <a:cubicBezTo>
                    <a:pt x="212" y="0"/>
                    <a:pt x="385" y="173"/>
                    <a:pt x="385" y="395"/>
                  </a:cubicBezTo>
                  <a:lnTo>
                    <a:pt x="385" y="9607"/>
                  </a:lnTo>
                  <a:cubicBezTo>
                    <a:pt x="385" y="9818"/>
                    <a:pt x="212" y="9991"/>
                    <a:pt x="0" y="9991"/>
                  </a:cubicBezTo>
                  <a:lnTo>
                    <a:pt x="827" y="9991"/>
                  </a:lnTo>
                  <a:cubicBezTo>
                    <a:pt x="1048" y="9991"/>
                    <a:pt x="1221" y="9818"/>
                    <a:pt x="1221" y="9607"/>
                  </a:cubicBezTo>
                  <a:lnTo>
                    <a:pt x="1221" y="395"/>
                  </a:lnTo>
                  <a:cubicBezTo>
                    <a:pt x="1221" y="173"/>
                    <a:pt x="1048" y="0"/>
                    <a:pt x="827" y="0"/>
                  </a:cubicBezTo>
                  <a:close/>
                </a:path>
              </a:pathLst>
            </a:custGeom>
            <a:solidFill>
              <a:srgbClr val="708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286;p95">
              <a:extLst>
                <a:ext uri="{FF2B5EF4-FFF2-40B4-BE49-F238E27FC236}">
                  <a16:creationId xmlns:a16="http://schemas.microsoft.com/office/drawing/2014/main" id="{28A3677D-2A51-4E11-B210-16F82DC0C0A3}"/>
                </a:ext>
              </a:extLst>
            </p:cNvPr>
            <p:cNvSpPr/>
            <p:nvPr/>
          </p:nvSpPr>
          <p:spPr>
            <a:xfrm>
              <a:off x="7978541" y="3597757"/>
              <a:ext cx="159853" cy="33946"/>
            </a:xfrm>
            <a:custGeom>
              <a:avLst/>
              <a:gdLst/>
              <a:ahLst/>
              <a:cxnLst/>
              <a:rect l="l" t="t" r="r" b="b"/>
              <a:pathLst>
                <a:path w="6117" h="1299" extrusionOk="0">
                  <a:moveTo>
                    <a:pt x="1" y="1"/>
                  </a:moveTo>
                  <a:lnTo>
                    <a:pt x="1" y="1193"/>
                  </a:lnTo>
                  <a:cubicBezTo>
                    <a:pt x="1" y="1251"/>
                    <a:pt x="49" y="1299"/>
                    <a:pt x="116" y="1299"/>
                  </a:cubicBezTo>
                  <a:lnTo>
                    <a:pt x="6117" y="1299"/>
                  </a:lnTo>
                  <a:lnTo>
                    <a:pt x="6117" y="1"/>
                  </a:lnTo>
                  <a:close/>
                </a:path>
              </a:pathLst>
            </a:custGeom>
            <a:solidFill>
              <a:srgbClr val="DF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287;p95">
              <a:extLst>
                <a:ext uri="{FF2B5EF4-FFF2-40B4-BE49-F238E27FC236}">
                  <a16:creationId xmlns:a16="http://schemas.microsoft.com/office/drawing/2014/main" id="{47542538-44EE-4A44-9191-F45ACCDF3F71}"/>
                </a:ext>
              </a:extLst>
            </p:cNvPr>
            <p:cNvSpPr/>
            <p:nvPr/>
          </p:nvSpPr>
          <p:spPr>
            <a:xfrm>
              <a:off x="8138367" y="3597757"/>
              <a:ext cx="159591" cy="33946"/>
            </a:xfrm>
            <a:custGeom>
              <a:avLst/>
              <a:gdLst/>
              <a:ahLst/>
              <a:cxnLst/>
              <a:rect l="l" t="t" r="r" b="b"/>
              <a:pathLst>
                <a:path w="6107" h="1299" extrusionOk="0">
                  <a:moveTo>
                    <a:pt x="1" y="1"/>
                  </a:moveTo>
                  <a:lnTo>
                    <a:pt x="1" y="1299"/>
                  </a:lnTo>
                  <a:lnTo>
                    <a:pt x="6001" y="1299"/>
                  </a:lnTo>
                  <a:cubicBezTo>
                    <a:pt x="6059" y="1299"/>
                    <a:pt x="6107" y="1251"/>
                    <a:pt x="6107" y="1193"/>
                  </a:cubicBezTo>
                  <a:lnTo>
                    <a:pt x="6107" y="1"/>
                  </a:lnTo>
                  <a:close/>
                </a:path>
              </a:pathLst>
            </a:custGeom>
            <a:solidFill>
              <a:srgbClr val="CED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288;p95">
              <a:extLst>
                <a:ext uri="{FF2B5EF4-FFF2-40B4-BE49-F238E27FC236}">
                  <a16:creationId xmlns:a16="http://schemas.microsoft.com/office/drawing/2014/main" id="{440FC0A0-6A3D-4FBF-B5FD-8431CFE0E8C6}"/>
                </a:ext>
              </a:extLst>
            </p:cNvPr>
            <p:cNvSpPr/>
            <p:nvPr/>
          </p:nvSpPr>
          <p:spPr>
            <a:xfrm>
              <a:off x="8122531" y="3631677"/>
              <a:ext cx="31202" cy="34965"/>
            </a:xfrm>
            <a:custGeom>
              <a:avLst/>
              <a:gdLst/>
              <a:ahLst/>
              <a:cxnLst/>
              <a:rect l="l" t="t" r="r" b="b"/>
              <a:pathLst>
                <a:path w="1194" h="1338" extrusionOk="0">
                  <a:moveTo>
                    <a:pt x="1" y="1"/>
                  </a:moveTo>
                  <a:lnTo>
                    <a:pt x="1" y="1107"/>
                  </a:lnTo>
                  <a:cubicBezTo>
                    <a:pt x="1" y="1232"/>
                    <a:pt x="97" y="1328"/>
                    <a:pt x="222" y="1337"/>
                  </a:cubicBezTo>
                  <a:lnTo>
                    <a:pt x="972" y="1337"/>
                  </a:lnTo>
                  <a:cubicBezTo>
                    <a:pt x="1097" y="1328"/>
                    <a:pt x="1193" y="1232"/>
                    <a:pt x="1193" y="1107"/>
                  </a:cubicBezTo>
                  <a:lnTo>
                    <a:pt x="1193"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289;p95">
              <a:extLst>
                <a:ext uri="{FF2B5EF4-FFF2-40B4-BE49-F238E27FC236}">
                  <a16:creationId xmlns:a16="http://schemas.microsoft.com/office/drawing/2014/main" id="{F6E687CB-F815-4DB4-AB3F-EE8C854D1B71}"/>
                </a:ext>
              </a:extLst>
            </p:cNvPr>
            <p:cNvSpPr/>
            <p:nvPr/>
          </p:nvSpPr>
          <p:spPr>
            <a:xfrm>
              <a:off x="7978541" y="3375631"/>
              <a:ext cx="159853" cy="234226"/>
            </a:xfrm>
            <a:custGeom>
              <a:avLst/>
              <a:gdLst/>
              <a:ahLst/>
              <a:cxnLst/>
              <a:rect l="l" t="t" r="r" b="b"/>
              <a:pathLst>
                <a:path w="6117" h="8963" extrusionOk="0">
                  <a:moveTo>
                    <a:pt x="116" y="0"/>
                  </a:moveTo>
                  <a:cubicBezTo>
                    <a:pt x="49" y="0"/>
                    <a:pt x="1" y="48"/>
                    <a:pt x="1" y="106"/>
                  </a:cubicBezTo>
                  <a:lnTo>
                    <a:pt x="1" y="8856"/>
                  </a:lnTo>
                  <a:cubicBezTo>
                    <a:pt x="1" y="8914"/>
                    <a:pt x="49" y="8962"/>
                    <a:pt x="116" y="8962"/>
                  </a:cubicBezTo>
                  <a:lnTo>
                    <a:pt x="6117" y="8962"/>
                  </a:lnTo>
                  <a:lnTo>
                    <a:pt x="6117"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290;p95">
              <a:extLst>
                <a:ext uri="{FF2B5EF4-FFF2-40B4-BE49-F238E27FC236}">
                  <a16:creationId xmlns:a16="http://schemas.microsoft.com/office/drawing/2014/main" id="{D92B919F-A2EA-4FAA-9764-BA03C7227156}"/>
                </a:ext>
              </a:extLst>
            </p:cNvPr>
            <p:cNvSpPr/>
            <p:nvPr/>
          </p:nvSpPr>
          <p:spPr>
            <a:xfrm>
              <a:off x="8138367" y="3375631"/>
              <a:ext cx="159591" cy="234252"/>
            </a:xfrm>
            <a:custGeom>
              <a:avLst/>
              <a:gdLst/>
              <a:ahLst/>
              <a:cxnLst/>
              <a:rect l="l" t="t" r="r" b="b"/>
              <a:pathLst>
                <a:path w="6107" h="8964" extrusionOk="0">
                  <a:moveTo>
                    <a:pt x="1" y="0"/>
                  </a:moveTo>
                  <a:lnTo>
                    <a:pt x="1" y="8962"/>
                  </a:lnTo>
                  <a:lnTo>
                    <a:pt x="5992" y="8962"/>
                  </a:lnTo>
                  <a:cubicBezTo>
                    <a:pt x="5997" y="8963"/>
                    <a:pt x="6003" y="8963"/>
                    <a:pt x="6008" y="8963"/>
                  </a:cubicBezTo>
                  <a:cubicBezTo>
                    <a:pt x="6067" y="8963"/>
                    <a:pt x="6107" y="8918"/>
                    <a:pt x="6107" y="8856"/>
                  </a:cubicBezTo>
                  <a:lnTo>
                    <a:pt x="6107" y="106"/>
                  </a:lnTo>
                  <a:cubicBezTo>
                    <a:pt x="6107" y="48"/>
                    <a:pt x="6059" y="0"/>
                    <a:pt x="6001" y="0"/>
                  </a:cubicBezTo>
                  <a:close/>
                </a:path>
              </a:pathLst>
            </a:custGeom>
            <a:solidFill>
              <a:srgbClr val="E5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291;p95">
              <a:extLst>
                <a:ext uri="{FF2B5EF4-FFF2-40B4-BE49-F238E27FC236}">
                  <a16:creationId xmlns:a16="http://schemas.microsoft.com/office/drawing/2014/main" id="{F3B4A67A-58EB-4621-9A5F-D307D286D2D7}"/>
                </a:ext>
              </a:extLst>
            </p:cNvPr>
            <p:cNvSpPr/>
            <p:nvPr/>
          </p:nvSpPr>
          <p:spPr>
            <a:xfrm>
              <a:off x="8033576" y="3407277"/>
              <a:ext cx="80958" cy="10584"/>
            </a:xfrm>
            <a:custGeom>
              <a:avLst/>
              <a:gdLst/>
              <a:ahLst/>
              <a:cxnLst/>
              <a:rect l="l" t="t" r="r" b="b"/>
              <a:pathLst>
                <a:path w="3098" h="405" extrusionOk="0">
                  <a:moveTo>
                    <a:pt x="270" y="1"/>
                  </a:moveTo>
                  <a:cubicBezTo>
                    <a:pt x="1" y="1"/>
                    <a:pt x="1" y="404"/>
                    <a:pt x="270" y="404"/>
                  </a:cubicBezTo>
                  <a:lnTo>
                    <a:pt x="2828" y="404"/>
                  </a:lnTo>
                  <a:cubicBezTo>
                    <a:pt x="3097" y="404"/>
                    <a:pt x="3097" y="1"/>
                    <a:pt x="2828"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292;p95">
              <a:extLst>
                <a:ext uri="{FF2B5EF4-FFF2-40B4-BE49-F238E27FC236}">
                  <a16:creationId xmlns:a16="http://schemas.microsoft.com/office/drawing/2014/main" id="{6EAAE36D-E6CF-4A8B-BD0B-7CFA8BB37C20}"/>
                </a:ext>
              </a:extLst>
            </p:cNvPr>
            <p:cNvSpPr/>
            <p:nvPr/>
          </p:nvSpPr>
          <p:spPr>
            <a:xfrm>
              <a:off x="8003184" y="3428889"/>
              <a:ext cx="111351" cy="10584"/>
            </a:xfrm>
            <a:custGeom>
              <a:avLst/>
              <a:gdLst/>
              <a:ahLst/>
              <a:cxnLst/>
              <a:rect l="l" t="t" r="r" b="b"/>
              <a:pathLst>
                <a:path w="4261" h="405" extrusionOk="0">
                  <a:moveTo>
                    <a:pt x="270" y="1"/>
                  </a:moveTo>
                  <a:cubicBezTo>
                    <a:pt x="0" y="1"/>
                    <a:pt x="0" y="404"/>
                    <a:pt x="270" y="404"/>
                  </a:cubicBezTo>
                  <a:lnTo>
                    <a:pt x="3991" y="404"/>
                  </a:lnTo>
                  <a:cubicBezTo>
                    <a:pt x="4260" y="404"/>
                    <a:pt x="4260" y="1"/>
                    <a:pt x="399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93;p95">
              <a:extLst>
                <a:ext uri="{FF2B5EF4-FFF2-40B4-BE49-F238E27FC236}">
                  <a16:creationId xmlns:a16="http://schemas.microsoft.com/office/drawing/2014/main" id="{D8A61D92-D2D7-4ED7-9CF9-6612F5F6FD2F}"/>
                </a:ext>
              </a:extLst>
            </p:cNvPr>
            <p:cNvSpPr/>
            <p:nvPr/>
          </p:nvSpPr>
          <p:spPr>
            <a:xfrm>
              <a:off x="8003184" y="3450761"/>
              <a:ext cx="111351" cy="10584"/>
            </a:xfrm>
            <a:custGeom>
              <a:avLst/>
              <a:gdLst/>
              <a:ahLst/>
              <a:cxnLst/>
              <a:rect l="l" t="t" r="r" b="b"/>
              <a:pathLst>
                <a:path w="4261" h="405" extrusionOk="0">
                  <a:moveTo>
                    <a:pt x="4000" y="0"/>
                  </a:moveTo>
                  <a:cubicBezTo>
                    <a:pt x="3997" y="0"/>
                    <a:pt x="3994" y="0"/>
                    <a:pt x="3991" y="0"/>
                  </a:cubicBezTo>
                  <a:lnTo>
                    <a:pt x="270" y="0"/>
                  </a:lnTo>
                  <a:cubicBezTo>
                    <a:pt x="0" y="0"/>
                    <a:pt x="0" y="404"/>
                    <a:pt x="270" y="404"/>
                  </a:cubicBezTo>
                  <a:lnTo>
                    <a:pt x="3991" y="404"/>
                  </a:lnTo>
                  <a:cubicBezTo>
                    <a:pt x="4257" y="395"/>
                    <a:pt x="4260" y="0"/>
                    <a:pt x="4000"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94;p95">
              <a:extLst>
                <a:ext uri="{FF2B5EF4-FFF2-40B4-BE49-F238E27FC236}">
                  <a16:creationId xmlns:a16="http://schemas.microsoft.com/office/drawing/2014/main" id="{06023B3C-26F6-47E3-A114-882D53DBB985}"/>
                </a:ext>
              </a:extLst>
            </p:cNvPr>
            <p:cNvSpPr/>
            <p:nvPr/>
          </p:nvSpPr>
          <p:spPr>
            <a:xfrm>
              <a:off x="8003184" y="3472608"/>
              <a:ext cx="88720" cy="10584"/>
            </a:xfrm>
            <a:custGeom>
              <a:avLst/>
              <a:gdLst/>
              <a:ahLst/>
              <a:cxnLst/>
              <a:rect l="l" t="t" r="r" b="b"/>
              <a:pathLst>
                <a:path w="3395" h="405" extrusionOk="0">
                  <a:moveTo>
                    <a:pt x="270" y="1"/>
                  </a:moveTo>
                  <a:cubicBezTo>
                    <a:pt x="0" y="1"/>
                    <a:pt x="0" y="405"/>
                    <a:pt x="270" y="405"/>
                  </a:cubicBezTo>
                  <a:lnTo>
                    <a:pt x="3126" y="405"/>
                  </a:lnTo>
                  <a:cubicBezTo>
                    <a:pt x="3395" y="405"/>
                    <a:pt x="3395" y="1"/>
                    <a:pt x="3126"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95;p95">
              <a:extLst>
                <a:ext uri="{FF2B5EF4-FFF2-40B4-BE49-F238E27FC236}">
                  <a16:creationId xmlns:a16="http://schemas.microsoft.com/office/drawing/2014/main" id="{B450F280-52AF-4D28-93FA-95FC499ED00E}"/>
                </a:ext>
              </a:extLst>
            </p:cNvPr>
            <p:cNvSpPr/>
            <p:nvPr/>
          </p:nvSpPr>
          <p:spPr>
            <a:xfrm>
              <a:off x="8033576" y="3515831"/>
              <a:ext cx="80958" cy="10584"/>
            </a:xfrm>
            <a:custGeom>
              <a:avLst/>
              <a:gdLst/>
              <a:ahLst/>
              <a:cxnLst/>
              <a:rect l="l" t="t" r="r" b="b"/>
              <a:pathLst>
                <a:path w="3098" h="405" extrusionOk="0">
                  <a:moveTo>
                    <a:pt x="270" y="1"/>
                  </a:moveTo>
                  <a:cubicBezTo>
                    <a:pt x="1" y="1"/>
                    <a:pt x="1" y="405"/>
                    <a:pt x="270" y="405"/>
                  </a:cubicBezTo>
                  <a:lnTo>
                    <a:pt x="2828" y="405"/>
                  </a:lnTo>
                  <a:cubicBezTo>
                    <a:pt x="3097" y="405"/>
                    <a:pt x="3097" y="1"/>
                    <a:pt x="2828"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96;p95">
              <a:extLst>
                <a:ext uri="{FF2B5EF4-FFF2-40B4-BE49-F238E27FC236}">
                  <a16:creationId xmlns:a16="http://schemas.microsoft.com/office/drawing/2014/main" id="{C8EE02FC-50F3-4912-BAC6-638DE0050BF5}"/>
                </a:ext>
              </a:extLst>
            </p:cNvPr>
            <p:cNvSpPr/>
            <p:nvPr/>
          </p:nvSpPr>
          <p:spPr>
            <a:xfrm>
              <a:off x="8003184" y="3537443"/>
              <a:ext cx="111351" cy="10584"/>
            </a:xfrm>
            <a:custGeom>
              <a:avLst/>
              <a:gdLst/>
              <a:ahLst/>
              <a:cxnLst/>
              <a:rect l="l" t="t" r="r" b="b"/>
              <a:pathLst>
                <a:path w="4261" h="405" extrusionOk="0">
                  <a:moveTo>
                    <a:pt x="270" y="1"/>
                  </a:moveTo>
                  <a:cubicBezTo>
                    <a:pt x="0" y="1"/>
                    <a:pt x="0" y="405"/>
                    <a:pt x="270" y="405"/>
                  </a:cubicBezTo>
                  <a:lnTo>
                    <a:pt x="3991" y="405"/>
                  </a:lnTo>
                  <a:cubicBezTo>
                    <a:pt x="4260" y="405"/>
                    <a:pt x="4260" y="1"/>
                    <a:pt x="399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97;p95">
              <a:extLst>
                <a:ext uri="{FF2B5EF4-FFF2-40B4-BE49-F238E27FC236}">
                  <a16:creationId xmlns:a16="http://schemas.microsoft.com/office/drawing/2014/main" id="{D6A464FC-75C0-476A-B74B-49938AC84A5C}"/>
                </a:ext>
              </a:extLst>
            </p:cNvPr>
            <p:cNvSpPr/>
            <p:nvPr/>
          </p:nvSpPr>
          <p:spPr>
            <a:xfrm>
              <a:off x="8003184" y="3559316"/>
              <a:ext cx="55296" cy="10584"/>
            </a:xfrm>
            <a:custGeom>
              <a:avLst/>
              <a:gdLst/>
              <a:ahLst/>
              <a:cxnLst/>
              <a:rect l="l" t="t" r="r" b="b"/>
              <a:pathLst>
                <a:path w="2116" h="405" extrusionOk="0">
                  <a:moveTo>
                    <a:pt x="270" y="0"/>
                  </a:moveTo>
                  <a:cubicBezTo>
                    <a:pt x="0" y="0"/>
                    <a:pt x="0" y="404"/>
                    <a:pt x="270" y="404"/>
                  </a:cubicBezTo>
                  <a:lnTo>
                    <a:pt x="1847" y="404"/>
                  </a:lnTo>
                  <a:cubicBezTo>
                    <a:pt x="2116" y="404"/>
                    <a:pt x="2116" y="0"/>
                    <a:pt x="1847"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98;p95">
              <a:extLst>
                <a:ext uri="{FF2B5EF4-FFF2-40B4-BE49-F238E27FC236}">
                  <a16:creationId xmlns:a16="http://schemas.microsoft.com/office/drawing/2014/main" id="{B59FD4D0-C6B0-4AEC-A192-7F0218852A1E}"/>
                </a:ext>
              </a:extLst>
            </p:cNvPr>
            <p:cNvSpPr/>
            <p:nvPr/>
          </p:nvSpPr>
          <p:spPr>
            <a:xfrm>
              <a:off x="8190632" y="3479664"/>
              <a:ext cx="81194" cy="10558"/>
            </a:xfrm>
            <a:custGeom>
              <a:avLst/>
              <a:gdLst/>
              <a:ahLst/>
              <a:cxnLst/>
              <a:rect l="l" t="t" r="r" b="b"/>
              <a:pathLst>
                <a:path w="3107" h="404" extrusionOk="0">
                  <a:moveTo>
                    <a:pt x="270" y="0"/>
                  </a:moveTo>
                  <a:cubicBezTo>
                    <a:pt x="1" y="0"/>
                    <a:pt x="1" y="404"/>
                    <a:pt x="270" y="404"/>
                  </a:cubicBezTo>
                  <a:lnTo>
                    <a:pt x="2838" y="404"/>
                  </a:lnTo>
                  <a:cubicBezTo>
                    <a:pt x="3107" y="404"/>
                    <a:pt x="3107" y="0"/>
                    <a:pt x="2838"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99;p95">
              <a:extLst>
                <a:ext uri="{FF2B5EF4-FFF2-40B4-BE49-F238E27FC236}">
                  <a16:creationId xmlns:a16="http://schemas.microsoft.com/office/drawing/2014/main" id="{E63439C1-7249-4FD7-B177-0A8A76255D45}"/>
                </a:ext>
              </a:extLst>
            </p:cNvPr>
            <p:cNvSpPr/>
            <p:nvPr/>
          </p:nvSpPr>
          <p:spPr>
            <a:xfrm>
              <a:off x="8160240" y="3501511"/>
              <a:ext cx="111586" cy="10584"/>
            </a:xfrm>
            <a:custGeom>
              <a:avLst/>
              <a:gdLst/>
              <a:ahLst/>
              <a:cxnLst/>
              <a:rect l="l" t="t" r="r" b="b"/>
              <a:pathLst>
                <a:path w="4270" h="405" extrusionOk="0">
                  <a:moveTo>
                    <a:pt x="270" y="1"/>
                  </a:moveTo>
                  <a:cubicBezTo>
                    <a:pt x="0" y="1"/>
                    <a:pt x="0" y="405"/>
                    <a:pt x="270" y="405"/>
                  </a:cubicBezTo>
                  <a:lnTo>
                    <a:pt x="4001" y="405"/>
                  </a:lnTo>
                  <a:cubicBezTo>
                    <a:pt x="4270" y="405"/>
                    <a:pt x="4270" y="1"/>
                    <a:pt x="400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300;p95">
              <a:extLst>
                <a:ext uri="{FF2B5EF4-FFF2-40B4-BE49-F238E27FC236}">
                  <a16:creationId xmlns:a16="http://schemas.microsoft.com/office/drawing/2014/main" id="{62C2B599-9980-46B2-B5D0-52E488B92936}"/>
                </a:ext>
              </a:extLst>
            </p:cNvPr>
            <p:cNvSpPr/>
            <p:nvPr/>
          </p:nvSpPr>
          <p:spPr>
            <a:xfrm>
              <a:off x="8160475" y="3523122"/>
              <a:ext cx="55061" cy="10584"/>
            </a:xfrm>
            <a:custGeom>
              <a:avLst/>
              <a:gdLst/>
              <a:ahLst/>
              <a:cxnLst/>
              <a:rect l="l" t="t" r="r" b="b"/>
              <a:pathLst>
                <a:path w="2107" h="405" extrusionOk="0">
                  <a:moveTo>
                    <a:pt x="270" y="1"/>
                  </a:moveTo>
                  <a:cubicBezTo>
                    <a:pt x="1" y="1"/>
                    <a:pt x="1" y="404"/>
                    <a:pt x="270" y="404"/>
                  </a:cubicBezTo>
                  <a:lnTo>
                    <a:pt x="1847" y="404"/>
                  </a:lnTo>
                  <a:cubicBezTo>
                    <a:pt x="2107" y="404"/>
                    <a:pt x="2107" y="1"/>
                    <a:pt x="1847"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301;p95">
              <a:extLst>
                <a:ext uri="{FF2B5EF4-FFF2-40B4-BE49-F238E27FC236}">
                  <a16:creationId xmlns:a16="http://schemas.microsoft.com/office/drawing/2014/main" id="{ED2B2307-E1B8-4CFE-9552-B928A344DF2E}"/>
                </a:ext>
              </a:extLst>
            </p:cNvPr>
            <p:cNvSpPr/>
            <p:nvPr/>
          </p:nvSpPr>
          <p:spPr>
            <a:xfrm>
              <a:off x="8169778" y="3412556"/>
              <a:ext cx="97291" cy="36220"/>
            </a:xfrm>
            <a:custGeom>
              <a:avLst/>
              <a:gdLst/>
              <a:ahLst/>
              <a:cxnLst/>
              <a:rect l="l" t="t" r="r" b="b"/>
              <a:pathLst>
                <a:path w="3723" h="1386" extrusionOk="0">
                  <a:moveTo>
                    <a:pt x="107" y="1"/>
                  </a:moveTo>
                  <a:cubicBezTo>
                    <a:pt x="49" y="1"/>
                    <a:pt x="1" y="49"/>
                    <a:pt x="1" y="106"/>
                  </a:cubicBezTo>
                  <a:lnTo>
                    <a:pt x="1" y="1279"/>
                  </a:lnTo>
                  <a:cubicBezTo>
                    <a:pt x="1" y="1337"/>
                    <a:pt x="49" y="1385"/>
                    <a:pt x="107" y="1385"/>
                  </a:cubicBezTo>
                  <a:lnTo>
                    <a:pt x="3616" y="1385"/>
                  </a:lnTo>
                  <a:cubicBezTo>
                    <a:pt x="3674" y="1385"/>
                    <a:pt x="3722" y="1337"/>
                    <a:pt x="3722" y="1279"/>
                  </a:cubicBezTo>
                  <a:lnTo>
                    <a:pt x="3722" y="106"/>
                  </a:lnTo>
                  <a:cubicBezTo>
                    <a:pt x="3722" y="49"/>
                    <a:pt x="3674" y="1"/>
                    <a:pt x="3616" y="1"/>
                  </a:cubicBezTo>
                  <a:close/>
                </a:path>
              </a:pathLst>
            </a:custGeom>
            <a:solidFill>
              <a:srgbClr val="D5D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48"/>
          <p:cNvSpPr txBox="1">
            <a:spLocks noGrp="1"/>
          </p:cNvSpPr>
          <p:nvPr>
            <p:ph type="title"/>
          </p:nvPr>
        </p:nvSpPr>
        <p:spPr>
          <a:xfrm>
            <a:off x="4870752" y="650118"/>
            <a:ext cx="35204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err="1"/>
              <a:t>Tujuan</a:t>
            </a:r>
            <a:r>
              <a:rPr lang="en-ID" dirty="0"/>
              <a:t> </a:t>
            </a:r>
            <a:r>
              <a:rPr lang="en-ID" dirty="0" err="1"/>
              <a:t>Penelitian</a:t>
            </a:r>
            <a:endParaRPr lang="en-ID" dirty="0"/>
          </a:p>
        </p:txBody>
      </p:sp>
      <p:grpSp>
        <p:nvGrpSpPr>
          <p:cNvPr id="117" name="Google Shape;1230;p46">
            <a:extLst>
              <a:ext uri="{FF2B5EF4-FFF2-40B4-BE49-F238E27FC236}">
                <a16:creationId xmlns:a16="http://schemas.microsoft.com/office/drawing/2014/main" id="{32A9199C-9027-46A4-B759-1161D5860111}"/>
              </a:ext>
            </a:extLst>
          </p:cNvPr>
          <p:cNvGrpSpPr/>
          <p:nvPr/>
        </p:nvGrpSpPr>
        <p:grpSpPr>
          <a:xfrm>
            <a:off x="198349" y="1704947"/>
            <a:ext cx="4161061" cy="3162300"/>
            <a:chOff x="7936787" y="4295074"/>
            <a:chExt cx="378249" cy="335524"/>
          </a:xfrm>
        </p:grpSpPr>
        <p:sp>
          <p:nvSpPr>
            <p:cNvPr id="118" name="Google Shape;1231;p46">
              <a:extLst>
                <a:ext uri="{FF2B5EF4-FFF2-40B4-BE49-F238E27FC236}">
                  <a16:creationId xmlns:a16="http://schemas.microsoft.com/office/drawing/2014/main" id="{8BDE24FC-39E7-4CF2-BC1C-369D82326FB6}"/>
                </a:ext>
              </a:extLst>
            </p:cNvPr>
            <p:cNvSpPr/>
            <p:nvPr/>
          </p:nvSpPr>
          <p:spPr>
            <a:xfrm>
              <a:off x="8095371" y="4295074"/>
              <a:ext cx="219665" cy="182980"/>
            </a:xfrm>
            <a:custGeom>
              <a:avLst/>
              <a:gdLst/>
              <a:ahLst/>
              <a:cxnLst/>
              <a:rect l="l" t="t" r="r" b="b"/>
              <a:pathLst>
                <a:path w="8365" h="6968" extrusionOk="0">
                  <a:moveTo>
                    <a:pt x="469" y="0"/>
                  </a:moveTo>
                  <a:cubicBezTo>
                    <a:pt x="211" y="0"/>
                    <a:pt x="0" y="201"/>
                    <a:pt x="0" y="460"/>
                  </a:cubicBezTo>
                  <a:lnTo>
                    <a:pt x="0" y="6508"/>
                  </a:lnTo>
                  <a:cubicBezTo>
                    <a:pt x="0" y="6757"/>
                    <a:pt x="211" y="6968"/>
                    <a:pt x="469" y="6968"/>
                  </a:cubicBezTo>
                  <a:lnTo>
                    <a:pt x="7905" y="6968"/>
                  </a:lnTo>
                  <a:cubicBezTo>
                    <a:pt x="8154" y="6968"/>
                    <a:pt x="8365" y="6757"/>
                    <a:pt x="8365" y="6508"/>
                  </a:cubicBezTo>
                  <a:lnTo>
                    <a:pt x="8365" y="460"/>
                  </a:lnTo>
                  <a:cubicBezTo>
                    <a:pt x="8365" y="201"/>
                    <a:pt x="8154" y="0"/>
                    <a:pt x="79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2;p46">
              <a:extLst>
                <a:ext uri="{FF2B5EF4-FFF2-40B4-BE49-F238E27FC236}">
                  <a16:creationId xmlns:a16="http://schemas.microsoft.com/office/drawing/2014/main" id="{9EA51BC2-EF13-41CE-9C93-AF9DF34DC2CC}"/>
                </a:ext>
              </a:extLst>
            </p:cNvPr>
            <p:cNvSpPr/>
            <p:nvPr/>
          </p:nvSpPr>
          <p:spPr>
            <a:xfrm>
              <a:off x="7937286" y="4441342"/>
              <a:ext cx="109609" cy="109846"/>
            </a:xfrm>
            <a:custGeom>
              <a:avLst/>
              <a:gdLst/>
              <a:ahLst/>
              <a:cxnLst/>
              <a:rect l="l" t="t" r="r" b="b"/>
              <a:pathLst>
                <a:path w="4174" h="4183" extrusionOk="0">
                  <a:moveTo>
                    <a:pt x="2087" y="0"/>
                  </a:moveTo>
                  <a:cubicBezTo>
                    <a:pt x="1178" y="0"/>
                    <a:pt x="498" y="737"/>
                    <a:pt x="431" y="1627"/>
                  </a:cubicBezTo>
                  <a:cubicBezTo>
                    <a:pt x="383" y="2278"/>
                    <a:pt x="249" y="2919"/>
                    <a:pt x="48" y="3532"/>
                  </a:cubicBezTo>
                  <a:cubicBezTo>
                    <a:pt x="1" y="3647"/>
                    <a:pt x="48" y="3781"/>
                    <a:pt x="163" y="3828"/>
                  </a:cubicBezTo>
                  <a:cubicBezTo>
                    <a:pt x="546" y="4001"/>
                    <a:pt x="958" y="4125"/>
                    <a:pt x="1379" y="4182"/>
                  </a:cubicBezTo>
                  <a:lnTo>
                    <a:pt x="2795" y="4182"/>
                  </a:lnTo>
                  <a:cubicBezTo>
                    <a:pt x="3216" y="4125"/>
                    <a:pt x="3618" y="4001"/>
                    <a:pt x="4011" y="3828"/>
                  </a:cubicBezTo>
                  <a:cubicBezTo>
                    <a:pt x="4116" y="3781"/>
                    <a:pt x="4173" y="3647"/>
                    <a:pt x="4125" y="3532"/>
                  </a:cubicBezTo>
                  <a:cubicBezTo>
                    <a:pt x="3924" y="2919"/>
                    <a:pt x="3790" y="2278"/>
                    <a:pt x="3743" y="1627"/>
                  </a:cubicBezTo>
                  <a:cubicBezTo>
                    <a:pt x="3676" y="737"/>
                    <a:pt x="2996" y="0"/>
                    <a:pt x="2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33;p46">
              <a:extLst>
                <a:ext uri="{FF2B5EF4-FFF2-40B4-BE49-F238E27FC236}">
                  <a16:creationId xmlns:a16="http://schemas.microsoft.com/office/drawing/2014/main" id="{562C4926-33AA-40D8-9F72-BC31D8DC59B6}"/>
                </a:ext>
              </a:extLst>
            </p:cNvPr>
            <p:cNvSpPr/>
            <p:nvPr/>
          </p:nvSpPr>
          <p:spPr>
            <a:xfrm>
              <a:off x="7966934" y="4441342"/>
              <a:ext cx="79962" cy="110108"/>
            </a:xfrm>
            <a:custGeom>
              <a:avLst/>
              <a:gdLst/>
              <a:ahLst/>
              <a:cxnLst/>
              <a:rect l="l" t="t" r="r" b="b"/>
              <a:pathLst>
                <a:path w="3045" h="4193" extrusionOk="0">
                  <a:moveTo>
                    <a:pt x="948" y="0"/>
                  </a:moveTo>
                  <a:cubicBezTo>
                    <a:pt x="250" y="0"/>
                    <a:pt x="1" y="957"/>
                    <a:pt x="604" y="1321"/>
                  </a:cubicBezTo>
                  <a:cubicBezTo>
                    <a:pt x="623" y="1331"/>
                    <a:pt x="642" y="1340"/>
                    <a:pt x="661" y="1350"/>
                  </a:cubicBezTo>
                  <a:lnTo>
                    <a:pt x="1188" y="4192"/>
                  </a:lnTo>
                  <a:lnTo>
                    <a:pt x="1666" y="4192"/>
                  </a:lnTo>
                  <a:cubicBezTo>
                    <a:pt x="2087" y="4125"/>
                    <a:pt x="2499" y="4001"/>
                    <a:pt x="2882" y="3828"/>
                  </a:cubicBezTo>
                  <a:cubicBezTo>
                    <a:pt x="2987" y="3781"/>
                    <a:pt x="3044" y="3647"/>
                    <a:pt x="2996" y="3532"/>
                  </a:cubicBezTo>
                  <a:cubicBezTo>
                    <a:pt x="2795" y="2919"/>
                    <a:pt x="2661" y="2278"/>
                    <a:pt x="2604" y="1627"/>
                  </a:cubicBezTo>
                  <a:cubicBezTo>
                    <a:pt x="2547" y="737"/>
                    <a:pt x="1867" y="0"/>
                    <a:pt x="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34;p46">
              <a:extLst>
                <a:ext uri="{FF2B5EF4-FFF2-40B4-BE49-F238E27FC236}">
                  <a16:creationId xmlns:a16="http://schemas.microsoft.com/office/drawing/2014/main" id="{F861A067-47D3-40AA-8195-7DEA247F8909}"/>
                </a:ext>
              </a:extLst>
            </p:cNvPr>
            <p:cNvSpPr/>
            <p:nvPr/>
          </p:nvSpPr>
          <p:spPr>
            <a:xfrm>
              <a:off x="7936787" y="4446541"/>
              <a:ext cx="207612" cy="184056"/>
            </a:xfrm>
            <a:custGeom>
              <a:avLst/>
              <a:gdLst/>
              <a:ahLst/>
              <a:cxnLst/>
              <a:rect l="l" t="t" r="r" b="b"/>
              <a:pathLst>
                <a:path w="7906" h="7009" extrusionOk="0">
                  <a:moveTo>
                    <a:pt x="7725" y="1"/>
                  </a:moveTo>
                  <a:cubicBezTo>
                    <a:pt x="7681" y="1"/>
                    <a:pt x="7638" y="18"/>
                    <a:pt x="7609" y="51"/>
                  </a:cubicBezTo>
                  <a:lnTo>
                    <a:pt x="3618" y="3860"/>
                  </a:lnTo>
                  <a:cubicBezTo>
                    <a:pt x="3532" y="3946"/>
                    <a:pt x="3417" y="3984"/>
                    <a:pt x="3293" y="3984"/>
                  </a:cubicBezTo>
                  <a:lnTo>
                    <a:pt x="3254" y="3984"/>
                  </a:lnTo>
                  <a:cubicBezTo>
                    <a:pt x="2996" y="3984"/>
                    <a:pt x="2785" y="3783"/>
                    <a:pt x="2785" y="3525"/>
                  </a:cubicBezTo>
                  <a:lnTo>
                    <a:pt x="2785" y="3056"/>
                  </a:lnTo>
                  <a:lnTo>
                    <a:pt x="1388" y="3056"/>
                  </a:lnTo>
                  <a:lnTo>
                    <a:pt x="1388" y="3525"/>
                  </a:lnTo>
                  <a:cubicBezTo>
                    <a:pt x="1388" y="3697"/>
                    <a:pt x="1292" y="3860"/>
                    <a:pt x="1139" y="3937"/>
                  </a:cubicBezTo>
                  <a:lnTo>
                    <a:pt x="383" y="4319"/>
                  </a:lnTo>
                  <a:cubicBezTo>
                    <a:pt x="144" y="4434"/>
                    <a:pt x="0" y="4674"/>
                    <a:pt x="0" y="4941"/>
                  </a:cubicBezTo>
                  <a:lnTo>
                    <a:pt x="0" y="6779"/>
                  </a:lnTo>
                  <a:cubicBezTo>
                    <a:pt x="0" y="6903"/>
                    <a:pt x="106" y="7009"/>
                    <a:pt x="230" y="7009"/>
                  </a:cubicBezTo>
                  <a:lnTo>
                    <a:pt x="3015" y="7009"/>
                  </a:lnTo>
                  <a:cubicBezTo>
                    <a:pt x="3149" y="7009"/>
                    <a:pt x="3254" y="6903"/>
                    <a:pt x="3254" y="6779"/>
                  </a:cubicBezTo>
                  <a:lnTo>
                    <a:pt x="3254" y="6004"/>
                  </a:lnTo>
                  <a:cubicBezTo>
                    <a:pt x="3254" y="5755"/>
                    <a:pt x="3350" y="5516"/>
                    <a:pt x="3522" y="5343"/>
                  </a:cubicBezTo>
                  <a:lnTo>
                    <a:pt x="7484" y="1391"/>
                  </a:lnTo>
                  <a:cubicBezTo>
                    <a:pt x="7590" y="1267"/>
                    <a:pt x="7638" y="1104"/>
                    <a:pt x="7599" y="941"/>
                  </a:cubicBezTo>
                  <a:lnTo>
                    <a:pt x="7513" y="616"/>
                  </a:lnTo>
                  <a:lnTo>
                    <a:pt x="7839" y="290"/>
                  </a:lnTo>
                  <a:cubicBezTo>
                    <a:pt x="7906" y="223"/>
                    <a:pt x="7906" y="118"/>
                    <a:pt x="7848" y="51"/>
                  </a:cubicBezTo>
                  <a:cubicBezTo>
                    <a:pt x="7815" y="18"/>
                    <a:pt x="7769" y="1"/>
                    <a:pt x="77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35;p46">
              <a:extLst>
                <a:ext uri="{FF2B5EF4-FFF2-40B4-BE49-F238E27FC236}">
                  <a16:creationId xmlns:a16="http://schemas.microsoft.com/office/drawing/2014/main" id="{4DFA5948-E653-4A9F-8E66-9520AED01BA1}"/>
                </a:ext>
              </a:extLst>
            </p:cNvPr>
            <p:cNvSpPr/>
            <p:nvPr/>
          </p:nvSpPr>
          <p:spPr>
            <a:xfrm>
              <a:off x="7936787" y="4473747"/>
              <a:ext cx="189019" cy="156851"/>
            </a:xfrm>
            <a:custGeom>
              <a:avLst/>
              <a:gdLst/>
              <a:ahLst/>
              <a:cxnLst/>
              <a:rect l="l" t="t" r="r" b="b"/>
              <a:pathLst>
                <a:path w="7198" h="5973" extrusionOk="0">
                  <a:moveTo>
                    <a:pt x="6575" y="1"/>
                  </a:moveTo>
                  <a:lnTo>
                    <a:pt x="3618" y="2824"/>
                  </a:lnTo>
                  <a:cubicBezTo>
                    <a:pt x="3532" y="2910"/>
                    <a:pt x="3417" y="2948"/>
                    <a:pt x="3302" y="2948"/>
                  </a:cubicBezTo>
                  <a:lnTo>
                    <a:pt x="3254" y="2948"/>
                  </a:lnTo>
                  <a:cubicBezTo>
                    <a:pt x="3216" y="2948"/>
                    <a:pt x="3187" y="2948"/>
                    <a:pt x="3159" y="2939"/>
                  </a:cubicBezTo>
                  <a:cubicBezTo>
                    <a:pt x="2956" y="3411"/>
                    <a:pt x="2520" y="3648"/>
                    <a:pt x="2085" y="3648"/>
                  </a:cubicBezTo>
                  <a:cubicBezTo>
                    <a:pt x="1657" y="3648"/>
                    <a:pt x="1229" y="3419"/>
                    <a:pt x="1024" y="2958"/>
                  </a:cubicBezTo>
                  <a:lnTo>
                    <a:pt x="383" y="3283"/>
                  </a:lnTo>
                  <a:cubicBezTo>
                    <a:pt x="144" y="3398"/>
                    <a:pt x="0" y="3638"/>
                    <a:pt x="0" y="3905"/>
                  </a:cubicBezTo>
                  <a:lnTo>
                    <a:pt x="0" y="5743"/>
                  </a:lnTo>
                  <a:cubicBezTo>
                    <a:pt x="0" y="5867"/>
                    <a:pt x="106" y="5973"/>
                    <a:pt x="230" y="5973"/>
                  </a:cubicBezTo>
                  <a:lnTo>
                    <a:pt x="3015" y="5973"/>
                  </a:lnTo>
                  <a:cubicBezTo>
                    <a:pt x="3149" y="5973"/>
                    <a:pt x="3254" y="5867"/>
                    <a:pt x="3254" y="5743"/>
                  </a:cubicBezTo>
                  <a:lnTo>
                    <a:pt x="3254" y="4968"/>
                  </a:lnTo>
                  <a:cubicBezTo>
                    <a:pt x="3254" y="4719"/>
                    <a:pt x="3350" y="4480"/>
                    <a:pt x="3522" y="4307"/>
                  </a:cubicBezTo>
                  <a:lnTo>
                    <a:pt x="7197" y="632"/>
                  </a:lnTo>
                  <a:lnTo>
                    <a:pt x="6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6;p46">
              <a:extLst>
                <a:ext uri="{FF2B5EF4-FFF2-40B4-BE49-F238E27FC236}">
                  <a16:creationId xmlns:a16="http://schemas.microsoft.com/office/drawing/2014/main" id="{6D1180D4-80C9-4A97-9314-53D8951FE5F8}"/>
                </a:ext>
              </a:extLst>
            </p:cNvPr>
            <p:cNvSpPr/>
            <p:nvPr/>
          </p:nvSpPr>
          <p:spPr>
            <a:xfrm>
              <a:off x="7971976" y="4526792"/>
              <a:ext cx="39232" cy="21875"/>
            </a:xfrm>
            <a:custGeom>
              <a:avLst/>
              <a:gdLst/>
              <a:ahLst/>
              <a:cxnLst/>
              <a:rect l="l" t="t" r="r" b="b"/>
              <a:pathLst>
                <a:path w="1494" h="833" extrusionOk="0">
                  <a:moveTo>
                    <a:pt x="48" y="0"/>
                  </a:moveTo>
                  <a:lnTo>
                    <a:pt x="48" y="469"/>
                  </a:lnTo>
                  <a:cubicBezTo>
                    <a:pt x="48" y="536"/>
                    <a:pt x="39" y="613"/>
                    <a:pt x="0" y="670"/>
                  </a:cubicBezTo>
                  <a:cubicBezTo>
                    <a:pt x="240" y="775"/>
                    <a:pt x="488" y="833"/>
                    <a:pt x="747" y="833"/>
                  </a:cubicBezTo>
                  <a:cubicBezTo>
                    <a:pt x="1005" y="833"/>
                    <a:pt x="1264" y="775"/>
                    <a:pt x="1493" y="670"/>
                  </a:cubicBezTo>
                  <a:cubicBezTo>
                    <a:pt x="1465" y="613"/>
                    <a:pt x="1445" y="536"/>
                    <a:pt x="1445" y="469"/>
                  </a:cubicBezTo>
                  <a:lnTo>
                    <a:pt x="14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37;p46">
              <a:extLst>
                <a:ext uri="{FF2B5EF4-FFF2-40B4-BE49-F238E27FC236}">
                  <a16:creationId xmlns:a16="http://schemas.microsoft.com/office/drawing/2014/main" id="{AA2F690E-F7CB-481B-8FB6-6CE974D1191A}"/>
                </a:ext>
              </a:extLst>
            </p:cNvPr>
            <p:cNvSpPr/>
            <p:nvPr/>
          </p:nvSpPr>
          <p:spPr>
            <a:xfrm>
              <a:off x="7954880" y="4476661"/>
              <a:ext cx="73160" cy="59952"/>
            </a:xfrm>
            <a:custGeom>
              <a:avLst/>
              <a:gdLst/>
              <a:ahLst/>
              <a:cxnLst/>
              <a:rect l="l" t="t" r="r" b="b"/>
              <a:pathLst>
                <a:path w="2786" h="2283" extrusionOk="0">
                  <a:moveTo>
                    <a:pt x="1074" y="1"/>
                  </a:moveTo>
                  <a:cubicBezTo>
                    <a:pt x="983" y="1"/>
                    <a:pt x="895" y="49"/>
                    <a:pt x="862" y="139"/>
                  </a:cubicBezTo>
                  <a:cubicBezTo>
                    <a:pt x="785" y="292"/>
                    <a:pt x="670" y="435"/>
                    <a:pt x="536" y="550"/>
                  </a:cubicBezTo>
                  <a:cubicBezTo>
                    <a:pt x="412" y="665"/>
                    <a:pt x="278" y="761"/>
                    <a:pt x="125" y="828"/>
                  </a:cubicBezTo>
                  <a:cubicBezTo>
                    <a:pt x="48" y="876"/>
                    <a:pt x="1" y="971"/>
                    <a:pt x="10" y="1067"/>
                  </a:cubicBezTo>
                  <a:cubicBezTo>
                    <a:pt x="96" y="1766"/>
                    <a:pt x="690" y="2282"/>
                    <a:pt x="1388" y="2282"/>
                  </a:cubicBezTo>
                  <a:cubicBezTo>
                    <a:pt x="2116" y="2282"/>
                    <a:pt x="2718" y="1727"/>
                    <a:pt x="2776" y="1000"/>
                  </a:cubicBezTo>
                  <a:cubicBezTo>
                    <a:pt x="2785" y="933"/>
                    <a:pt x="2747" y="866"/>
                    <a:pt x="2699" y="818"/>
                  </a:cubicBezTo>
                  <a:cubicBezTo>
                    <a:pt x="2240" y="435"/>
                    <a:pt x="1704" y="158"/>
                    <a:pt x="1120" y="5"/>
                  </a:cubicBezTo>
                  <a:cubicBezTo>
                    <a:pt x="1105" y="2"/>
                    <a:pt x="1090"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38;p46">
              <a:extLst>
                <a:ext uri="{FF2B5EF4-FFF2-40B4-BE49-F238E27FC236}">
                  <a16:creationId xmlns:a16="http://schemas.microsoft.com/office/drawing/2014/main" id="{9FFBD720-4D98-42F0-BEF4-3B104ECBD33C}"/>
                </a:ext>
              </a:extLst>
            </p:cNvPr>
            <p:cNvSpPr/>
            <p:nvPr/>
          </p:nvSpPr>
          <p:spPr>
            <a:xfrm>
              <a:off x="7954880" y="4476583"/>
              <a:ext cx="73423" cy="59531"/>
            </a:xfrm>
            <a:custGeom>
              <a:avLst/>
              <a:gdLst/>
              <a:ahLst/>
              <a:cxnLst/>
              <a:rect l="l" t="t" r="r" b="b"/>
              <a:pathLst>
                <a:path w="2796" h="2267" extrusionOk="0">
                  <a:moveTo>
                    <a:pt x="1065" y="0"/>
                  </a:moveTo>
                  <a:cubicBezTo>
                    <a:pt x="980" y="0"/>
                    <a:pt x="901" y="53"/>
                    <a:pt x="862" y="132"/>
                  </a:cubicBezTo>
                  <a:cubicBezTo>
                    <a:pt x="804" y="247"/>
                    <a:pt x="737" y="352"/>
                    <a:pt x="651" y="448"/>
                  </a:cubicBezTo>
                  <a:cubicBezTo>
                    <a:pt x="613" y="486"/>
                    <a:pt x="584" y="515"/>
                    <a:pt x="546" y="553"/>
                  </a:cubicBezTo>
                  <a:cubicBezTo>
                    <a:pt x="422" y="658"/>
                    <a:pt x="278" y="754"/>
                    <a:pt x="135" y="831"/>
                  </a:cubicBezTo>
                  <a:cubicBezTo>
                    <a:pt x="48" y="879"/>
                    <a:pt x="1" y="974"/>
                    <a:pt x="10" y="1070"/>
                  </a:cubicBezTo>
                  <a:cubicBezTo>
                    <a:pt x="96" y="1682"/>
                    <a:pt x="575" y="2171"/>
                    <a:pt x="1187" y="2266"/>
                  </a:cubicBezTo>
                  <a:cubicBezTo>
                    <a:pt x="871" y="2075"/>
                    <a:pt x="680" y="1730"/>
                    <a:pt x="699" y="1357"/>
                  </a:cubicBezTo>
                  <a:lnTo>
                    <a:pt x="699" y="1022"/>
                  </a:lnTo>
                  <a:cubicBezTo>
                    <a:pt x="757" y="984"/>
                    <a:pt x="804" y="946"/>
                    <a:pt x="862" y="907"/>
                  </a:cubicBezTo>
                  <a:cubicBezTo>
                    <a:pt x="986" y="792"/>
                    <a:pt x="1101" y="658"/>
                    <a:pt x="1187" y="515"/>
                  </a:cubicBezTo>
                  <a:cubicBezTo>
                    <a:pt x="1637" y="649"/>
                    <a:pt x="2049" y="879"/>
                    <a:pt x="2403" y="1175"/>
                  </a:cubicBezTo>
                  <a:cubicBezTo>
                    <a:pt x="2441" y="1214"/>
                    <a:pt x="2556" y="1309"/>
                    <a:pt x="2680" y="1434"/>
                  </a:cubicBezTo>
                  <a:cubicBezTo>
                    <a:pt x="2738" y="1300"/>
                    <a:pt x="2776" y="1156"/>
                    <a:pt x="2785" y="1013"/>
                  </a:cubicBezTo>
                  <a:cubicBezTo>
                    <a:pt x="2795" y="936"/>
                    <a:pt x="2757" y="859"/>
                    <a:pt x="2699" y="821"/>
                  </a:cubicBezTo>
                  <a:cubicBezTo>
                    <a:pt x="2240" y="429"/>
                    <a:pt x="1704" y="161"/>
                    <a:pt x="1120" y="8"/>
                  </a:cubicBezTo>
                  <a:cubicBezTo>
                    <a:pt x="1102" y="3"/>
                    <a:pt x="1083"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39;p46">
              <a:extLst>
                <a:ext uri="{FF2B5EF4-FFF2-40B4-BE49-F238E27FC236}">
                  <a16:creationId xmlns:a16="http://schemas.microsoft.com/office/drawing/2014/main" id="{B8253D2A-0522-41C3-836F-93E8C2989CB5}"/>
                </a:ext>
              </a:extLst>
            </p:cNvPr>
            <p:cNvSpPr/>
            <p:nvPr/>
          </p:nvSpPr>
          <p:spPr>
            <a:xfrm>
              <a:off x="7936787" y="4566234"/>
              <a:ext cx="24396" cy="64363"/>
            </a:xfrm>
            <a:custGeom>
              <a:avLst/>
              <a:gdLst/>
              <a:ahLst/>
              <a:cxnLst/>
              <a:rect l="l" t="t" r="r" b="b"/>
              <a:pathLst>
                <a:path w="929" h="2451" extrusionOk="0">
                  <a:moveTo>
                    <a:pt x="106" y="1"/>
                  </a:moveTo>
                  <a:cubicBezTo>
                    <a:pt x="39" y="116"/>
                    <a:pt x="0" y="249"/>
                    <a:pt x="0" y="383"/>
                  </a:cubicBezTo>
                  <a:lnTo>
                    <a:pt x="0" y="2221"/>
                  </a:lnTo>
                  <a:cubicBezTo>
                    <a:pt x="0" y="2345"/>
                    <a:pt x="106" y="2451"/>
                    <a:pt x="230" y="2451"/>
                  </a:cubicBezTo>
                  <a:lnTo>
                    <a:pt x="929" y="2451"/>
                  </a:lnTo>
                  <a:lnTo>
                    <a:pt x="929" y="1207"/>
                  </a:lnTo>
                  <a:cubicBezTo>
                    <a:pt x="929" y="967"/>
                    <a:pt x="833" y="728"/>
                    <a:pt x="661" y="556"/>
                  </a:cubicBezTo>
                  <a:lnTo>
                    <a:pt x="1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40;p46">
              <a:extLst>
                <a:ext uri="{FF2B5EF4-FFF2-40B4-BE49-F238E27FC236}">
                  <a16:creationId xmlns:a16="http://schemas.microsoft.com/office/drawing/2014/main" id="{3133D38F-1414-494A-BB6E-E7EFB6111B84}"/>
                </a:ext>
              </a:extLst>
            </p:cNvPr>
            <p:cNvSpPr/>
            <p:nvPr/>
          </p:nvSpPr>
          <p:spPr>
            <a:xfrm>
              <a:off x="8150150" y="4337799"/>
              <a:ext cx="109846" cy="109846"/>
            </a:xfrm>
            <a:custGeom>
              <a:avLst/>
              <a:gdLst/>
              <a:ahLst/>
              <a:cxnLst/>
              <a:rect l="l" t="t" r="r" b="b"/>
              <a:pathLst>
                <a:path w="4183" h="4183" extrusionOk="0">
                  <a:moveTo>
                    <a:pt x="2097" y="0"/>
                  </a:moveTo>
                  <a:cubicBezTo>
                    <a:pt x="939" y="0"/>
                    <a:pt x="1" y="929"/>
                    <a:pt x="1" y="2087"/>
                  </a:cubicBezTo>
                  <a:cubicBezTo>
                    <a:pt x="1" y="3245"/>
                    <a:pt x="939" y="4183"/>
                    <a:pt x="2097" y="4183"/>
                  </a:cubicBezTo>
                  <a:cubicBezTo>
                    <a:pt x="3255" y="4183"/>
                    <a:pt x="4183" y="3245"/>
                    <a:pt x="4183" y="2087"/>
                  </a:cubicBezTo>
                  <a:cubicBezTo>
                    <a:pt x="4183" y="929"/>
                    <a:pt x="3255" y="0"/>
                    <a:pt x="2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41;p46">
              <a:extLst>
                <a:ext uri="{FF2B5EF4-FFF2-40B4-BE49-F238E27FC236}">
                  <a16:creationId xmlns:a16="http://schemas.microsoft.com/office/drawing/2014/main" id="{63B6B4D5-5214-4B7D-9E89-3CDEBCB23679}"/>
                </a:ext>
              </a:extLst>
            </p:cNvPr>
            <p:cNvSpPr/>
            <p:nvPr/>
          </p:nvSpPr>
          <p:spPr>
            <a:xfrm>
              <a:off x="8168505" y="4355892"/>
              <a:ext cx="73397" cy="73397"/>
            </a:xfrm>
            <a:custGeom>
              <a:avLst/>
              <a:gdLst/>
              <a:ahLst/>
              <a:cxnLst/>
              <a:rect l="l" t="t" r="r" b="b"/>
              <a:pathLst>
                <a:path w="2795" h="2795" extrusionOk="0">
                  <a:moveTo>
                    <a:pt x="1398" y="0"/>
                  </a:moveTo>
                  <a:cubicBezTo>
                    <a:pt x="632" y="0"/>
                    <a:pt x="0" y="632"/>
                    <a:pt x="0" y="1398"/>
                  </a:cubicBezTo>
                  <a:cubicBezTo>
                    <a:pt x="0" y="2173"/>
                    <a:pt x="632" y="2795"/>
                    <a:pt x="1398" y="2795"/>
                  </a:cubicBezTo>
                  <a:cubicBezTo>
                    <a:pt x="2163" y="2795"/>
                    <a:pt x="2795" y="2173"/>
                    <a:pt x="2795" y="1398"/>
                  </a:cubicBezTo>
                  <a:cubicBezTo>
                    <a:pt x="2795" y="632"/>
                    <a:pt x="2163" y="0"/>
                    <a:pt x="13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42;p46">
              <a:extLst>
                <a:ext uri="{FF2B5EF4-FFF2-40B4-BE49-F238E27FC236}">
                  <a16:creationId xmlns:a16="http://schemas.microsoft.com/office/drawing/2014/main" id="{3B4280BE-BA0E-4045-A15E-9BDC4E900F02}"/>
                </a:ext>
              </a:extLst>
            </p:cNvPr>
            <p:cNvSpPr/>
            <p:nvPr/>
          </p:nvSpPr>
          <p:spPr>
            <a:xfrm>
              <a:off x="8022237" y="4473747"/>
              <a:ext cx="103569" cy="130460"/>
            </a:xfrm>
            <a:custGeom>
              <a:avLst/>
              <a:gdLst/>
              <a:ahLst/>
              <a:cxnLst/>
              <a:rect l="l" t="t" r="r" b="b"/>
              <a:pathLst>
                <a:path w="3944" h="4968" extrusionOk="0">
                  <a:moveTo>
                    <a:pt x="3321" y="1"/>
                  </a:moveTo>
                  <a:lnTo>
                    <a:pt x="680" y="2527"/>
                  </a:lnTo>
                  <a:cubicBezTo>
                    <a:pt x="469" y="2719"/>
                    <a:pt x="307" y="2958"/>
                    <a:pt x="192" y="3226"/>
                  </a:cubicBezTo>
                  <a:cubicBezTo>
                    <a:pt x="67" y="3504"/>
                    <a:pt x="0" y="3810"/>
                    <a:pt x="0" y="4116"/>
                  </a:cubicBezTo>
                  <a:lnTo>
                    <a:pt x="0" y="4968"/>
                  </a:lnTo>
                  <a:cubicBezTo>
                    <a:pt x="0" y="4719"/>
                    <a:pt x="96" y="4480"/>
                    <a:pt x="268" y="4307"/>
                  </a:cubicBezTo>
                  <a:lnTo>
                    <a:pt x="3943" y="632"/>
                  </a:lnTo>
                  <a:lnTo>
                    <a:pt x="33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43;p46">
              <a:extLst>
                <a:ext uri="{FF2B5EF4-FFF2-40B4-BE49-F238E27FC236}">
                  <a16:creationId xmlns:a16="http://schemas.microsoft.com/office/drawing/2014/main" id="{5527DACE-EEDF-426B-AEEC-85716CF41F3C}"/>
                </a:ext>
              </a:extLst>
            </p:cNvPr>
            <p:cNvSpPr/>
            <p:nvPr/>
          </p:nvSpPr>
          <p:spPr>
            <a:xfrm>
              <a:off x="8186835" y="4374221"/>
              <a:ext cx="36738" cy="36738"/>
            </a:xfrm>
            <a:custGeom>
              <a:avLst/>
              <a:gdLst/>
              <a:ahLst/>
              <a:cxnLst/>
              <a:rect l="l" t="t" r="r" b="b"/>
              <a:pathLst>
                <a:path w="1399" h="1399" extrusionOk="0">
                  <a:moveTo>
                    <a:pt x="700" y="1"/>
                  </a:moveTo>
                  <a:cubicBezTo>
                    <a:pt x="317" y="1"/>
                    <a:pt x="1" y="317"/>
                    <a:pt x="1" y="700"/>
                  </a:cubicBezTo>
                  <a:cubicBezTo>
                    <a:pt x="1" y="1082"/>
                    <a:pt x="317" y="1398"/>
                    <a:pt x="700" y="1398"/>
                  </a:cubicBezTo>
                  <a:cubicBezTo>
                    <a:pt x="1082" y="1398"/>
                    <a:pt x="1398" y="1082"/>
                    <a:pt x="1398" y="700"/>
                  </a:cubicBezTo>
                  <a:cubicBezTo>
                    <a:pt x="1398" y="317"/>
                    <a:pt x="1082" y="1"/>
                    <a:pt x="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44;p46">
              <a:extLst>
                <a:ext uri="{FF2B5EF4-FFF2-40B4-BE49-F238E27FC236}">
                  <a16:creationId xmlns:a16="http://schemas.microsoft.com/office/drawing/2014/main" id="{649D6706-EC08-41C4-A46E-1FC9570409AB}"/>
                </a:ext>
              </a:extLst>
            </p:cNvPr>
            <p:cNvSpPr/>
            <p:nvPr/>
          </p:nvSpPr>
          <p:spPr>
            <a:xfrm>
              <a:off x="8196893" y="4319285"/>
              <a:ext cx="84111" cy="79594"/>
            </a:xfrm>
            <a:custGeom>
              <a:avLst/>
              <a:gdLst/>
              <a:ahLst/>
              <a:cxnLst/>
              <a:rect l="l" t="t" r="r" b="b"/>
              <a:pathLst>
                <a:path w="3203" h="3031" extrusionOk="0">
                  <a:moveTo>
                    <a:pt x="2873" y="0"/>
                  </a:moveTo>
                  <a:cubicBezTo>
                    <a:pt x="2818" y="0"/>
                    <a:pt x="2761" y="22"/>
                    <a:pt x="2709" y="74"/>
                  </a:cubicBezTo>
                  <a:lnTo>
                    <a:pt x="154" y="2629"/>
                  </a:lnTo>
                  <a:cubicBezTo>
                    <a:pt x="1" y="2772"/>
                    <a:pt x="106" y="3031"/>
                    <a:pt x="317" y="3031"/>
                  </a:cubicBezTo>
                  <a:cubicBezTo>
                    <a:pt x="374" y="3031"/>
                    <a:pt x="441" y="3002"/>
                    <a:pt x="479" y="2954"/>
                  </a:cubicBezTo>
                  <a:lnTo>
                    <a:pt x="3035" y="399"/>
                  </a:lnTo>
                  <a:cubicBezTo>
                    <a:pt x="3203" y="231"/>
                    <a:pt x="3052" y="0"/>
                    <a:pt x="28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45;p46">
              <a:extLst>
                <a:ext uri="{FF2B5EF4-FFF2-40B4-BE49-F238E27FC236}">
                  <a16:creationId xmlns:a16="http://schemas.microsoft.com/office/drawing/2014/main" id="{EC17545B-806C-40C0-92A7-A71DF7707C13}"/>
                </a:ext>
              </a:extLst>
            </p:cNvPr>
            <p:cNvSpPr/>
            <p:nvPr/>
          </p:nvSpPr>
          <p:spPr>
            <a:xfrm>
              <a:off x="8243635" y="4322095"/>
              <a:ext cx="38734" cy="32063"/>
            </a:xfrm>
            <a:custGeom>
              <a:avLst/>
              <a:gdLst/>
              <a:ahLst/>
              <a:cxnLst/>
              <a:rect l="l" t="t" r="r" b="b"/>
              <a:pathLst>
                <a:path w="1475" h="1221" extrusionOk="0">
                  <a:moveTo>
                    <a:pt x="477" y="1"/>
                  </a:moveTo>
                  <a:cubicBezTo>
                    <a:pt x="286" y="1"/>
                    <a:pt x="97" y="107"/>
                    <a:pt x="1" y="292"/>
                  </a:cubicBezTo>
                  <a:lnTo>
                    <a:pt x="1" y="991"/>
                  </a:lnTo>
                  <a:cubicBezTo>
                    <a:pt x="1" y="1115"/>
                    <a:pt x="106" y="1220"/>
                    <a:pt x="240" y="1220"/>
                  </a:cubicBezTo>
                  <a:lnTo>
                    <a:pt x="939" y="1220"/>
                  </a:lnTo>
                  <a:cubicBezTo>
                    <a:pt x="1063" y="1220"/>
                    <a:pt x="1168" y="1115"/>
                    <a:pt x="1168" y="991"/>
                  </a:cubicBezTo>
                  <a:cubicBezTo>
                    <a:pt x="1475" y="991"/>
                    <a:pt x="1475" y="522"/>
                    <a:pt x="1168" y="522"/>
                  </a:cubicBezTo>
                  <a:lnTo>
                    <a:pt x="699" y="522"/>
                  </a:lnTo>
                  <a:lnTo>
                    <a:pt x="699" y="53"/>
                  </a:lnTo>
                  <a:cubicBezTo>
                    <a:pt x="629" y="17"/>
                    <a:pt x="553"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46;p46">
              <a:extLst>
                <a:ext uri="{FF2B5EF4-FFF2-40B4-BE49-F238E27FC236}">
                  <a16:creationId xmlns:a16="http://schemas.microsoft.com/office/drawing/2014/main" id="{DF6C8E5D-3D57-45E6-984F-603A3E9FCA51}"/>
                </a:ext>
              </a:extLst>
            </p:cNvPr>
            <p:cNvSpPr/>
            <p:nvPr/>
          </p:nvSpPr>
          <p:spPr>
            <a:xfrm>
              <a:off x="8217822" y="4319312"/>
              <a:ext cx="61291" cy="58245"/>
            </a:xfrm>
            <a:custGeom>
              <a:avLst/>
              <a:gdLst/>
              <a:ahLst/>
              <a:cxnLst/>
              <a:rect l="l" t="t" r="r" b="b"/>
              <a:pathLst>
                <a:path w="2334" h="2218" extrusionOk="0">
                  <a:moveTo>
                    <a:pt x="2075" y="1"/>
                  </a:moveTo>
                  <a:cubicBezTo>
                    <a:pt x="2015" y="1"/>
                    <a:pt x="1955" y="25"/>
                    <a:pt x="1912" y="73"/>
                  </a:cubicBezTo>
                  <a:lnTo>
                    <a:pt x="170" y="1814"/>
                  </a:lnTo>
                  <a:cubicBezTo>
                    <a:pt x="0" y="1985"/>
                    <a:pt x="156" y="2217"/>
                    <a:pt x="337" y="2217"/>
                  </a:cubicBezTo>
                  <a:cubicBezTo>
                    <a:pt x="390" y="2217"/>
                    <a:pt x="446" y="2197"/>
                    <a:pt x="496" y="2149"/>
                  </a:cubicBezTo>
                  <a:lnTo>
                    <a:pt x="2238" y="398"/>
                  </a:lnTo>
                  <a:cubicBezTo>
                    <a:pt x="2333" y="312"/>
                    <a:pt x="2333" y="159"/>
                    <a:pt x="2238" y="73"/>
                  </a:cubicBezTo>
                  <a:cubicBezTo>
                    <a:pt x="2194" y="25"/>
                    <a:pt x="2135" y="1"/>
                    <a:pt x="2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280;p48">
            <a:extLst>
              <a:ext uri="{FF2B5EF4-FFF2-40B4-BE49-F238E27FC236}">
                <a16:creationId xmlns:a16="http://schemas.microsoft.com/office/drawing/2014/main" id="{2F9210C8-61B3-458B-83B3-DC5E54BC5241}"/>
              </a:ext>
            </a:extLst>
          </p:cNvPr>
          <p:cNvSpPr txBox="1">
            <a:spLocks/>
          </p:cNvSpPr>
          <p:nvPr/>
        </p:nvSpPr>
        <p:spPr>
          <a:xfrm>
            <a:off x="4870752" y="2291047"/>
            <a:ext cx="4189428" cy="2648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l">
              <a:buSzPts val="1100"/>
              <a:buFont typeface="Arial"/>
              <a:buNone/>
            </a:pPr>
            <a:r>
              <a:rPr lang="id-ID" sz="1600" dirty="0"/>
              <a:t>T</a:t>
            </a:r>
            <a:r>
              <a:rPr lang="en-US" sz="1600" dirty="0" err="1"/>
              <a:t>ujuan</a:t>
            </a:r>
            <a:r>
              <a:rPr lang="en-US" sz="1600" dirty="0"/>
              <a:t> yang </a:t>
            </a:r>
            <a:r>
              <a:rPr lang="en-US" sz="1600" dirty="0" err="1"/>
              <a:t>ingin</a:t>
            </a:r>
            <a:r>
              <a:rPr lang="en-US" sz="1600" dirty="0"/>
              <a:t> </a:t>
            </a:r>
            <a:r>
              <a:rPr lang="en-US" sz="1600" dirty="0" err="1"/>
              <a:t>dicapai</a:t>
            </a:r>
            <a:r>
              <a:rPr lang="en-US" sz="1600" dirty="0"/>
              <a:t> dalam </a:t>
            </a:r>
            <a:r>
              <a:rPr lang="en-US" sz="1600" dirty="0" err="1"/>
              <a:t>penelitian</a:t>
            </a:r>
            <a:r>
              <a:rPr lang="en-US" sz="1600" dirty="0"/>
              <a:t> ini adalah</a:t>
            </a:r>
            <a:r>
              <a:rPr lang="id-ID" sz="1600" dirty="0"/>
              <a:t> untuk</a:t>
            </a:r>
            <a:r>
              <a:rPr lang="en-US" sz="1600" dirty="0"/>
              <a:t> </a:t>
            </a:r>
            <a:r>
              <a:rPr lang="en-US" sz="1600" dirty="0" err="1"/>
              <a:t>merancang</a:t>
            </a:r>
            <a:r>
              <a:rPr lang="en-US" sz="1600" dirty="0"/>
              <a:t> </a:t>
            </a:r>
            <a:r>
              <a:rPr lang="en-US" sz="1600" dirty="0" err="1"/>
              <a:t>sebuah</a:t>
            </a:r>
            <a:r>
              <a:rPr lang="en-US" sz="1600" dirty="0"/>
              <a:t> sistem </a:t>
            </a:r>
            <a:r>
              <a:rPr lang="en-US" sz="1600" dirty="0" err="1"/>
              <a:t>manajemen</a:t>
            </a:r>
            <a:r>
              <a:rPr lang="en-US" sz="1600" dirty="0"/>
              <a:t> dan memonitoring persediaan stok barang </a:t>
            </a:r>
            <a:r>
              <a:rPr lang="en-US" sz="1600" dirty="0" err="1"/>
              <a:t>serta</a:t>
            </a:r>
            <a:r>
              <a:rPr lang="en-US" sz="1600" dirty="0"/>
              <a:t> dapat memperkirakan stok barang yang akan </a:t>
            </a:r>
            <a:r>
              <a:rPr lang="en-US" sz="1600" dirty="0" err="1"/>
              <a:t>dipesan</a:t>
            </a:r>
            <a:r>
              <a:rPr lang="en-US" sz="1600" dirty="0"/>
              <a:t> di masa yang akan datang.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454" name="Google Shape;1454;p49"/>
          <p:cNvSpPr txBox="1">
            <a:spLocks noGrp="1"/>
          </p:cNvSpPr>
          <p:nvPr>
            <p:ph type="title" idx="4294967295"/>
          </p:nvPr>
        </p:nvSpPr>
        <p:spPr>
          <a:xfrm>
            <a:off x="4568915" y="1211570"/>
            <a:ext cx="2753542" cy="4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600" dirty="0"/>
              <a:t>Pendekatan</a:t>
            </a:r>
            <a:r>
              <a:rPr lang="en-ID" sz="1600" dirty="0"/>
              <a:t> </a:t>
            </a:r>
            <a:r>
              <a:rPr lang="en-ID" sz="1600" dirty="0" err="1"/>
              <a:t>Penelitian</a:t>
            </a:r>
            <a:endParaRPr lang="en-ID" sz="1600" dirty="0"/>
          </a:p>
        </p:txBody>
      </p:sp>
      <p:sp>
        <p:nvSpPr>
          <p:cNvPr id="1455" name="Google Shape;1455;p49"/>
          <p:cNvSpPr txBox="1">
            <a:spLocks noGrp="1"/>
          </p:cNvSpPr>
          <p:nvPr>
            <p:ph type="subTitle" idx="4294967295"/>
          </p:nvPr>
        </p:nvSpPr>
        <p:spPr>
          <a:xfrm>
            <a:off x="4563677" y="1552297"/>
            <a:ext cx="2017500" cy="3827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d-ID" sz="1400" dirty="0"/>
              <a:t>K</a:t>
            </a:r>
            <a:r>
              <a:rPr lang="en-US" sz="1400" dirty="0" err="1"/>
              <a:t>ualitatif</a:t>
            </a:r>
            <a:endParaRPr lang="en-US" sz="1400" dirty="0"/>
          </a:p>
        </p:txBody>
      </p:sp>
      <p:sp>
        <p:nvSpPr>
          <p:cNvPr id="1460" name="Google Shape;1460;p49"/>
          <p:cNvSpPr txBox="1">
            <a:spLocks noGrp="1"/>
          </p:cNvSpPr>
          <p:nvPr>
            <p:ph type="title" idx="4294967295"/>
          </p:nvPr>
        </p:nvSpPr>
        <p:spPr>
          <a:xfrm>
            <a:off x="4500890" y="2146591"/>
            <a:ext cx="3349565" cy="4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600" dirty="0" err="1"/>
              <a:t>Metode</a:t>
            </a:r>
            <a:r>
              <a:rPr lang="en-ID" sz="1600" dirty="0"/>
              <a:t> </a:t>
            </a:r>
            <a:r>
              <a:rPr lang="en-ID" sz="1600" dirty="0" err="1"/>
              <a:t>Pengumpulan</a:t>
            </a:r>
            <a:r>
              <a:rPr lang="en-ID" sz="1600" dirty="0"/>
              <a:t> </a:t>
            </a:r>
            <a:r>
              <a:rPr lang="id-ID" sz="1600" dirty="0"/>
              <a:t>D</a:t>
            </a:r>
            <a:r>
              <a:rPr lang="en-ID" sz="1600" dirty="0" err="1"/>
              <a:t>ata</a:t>
            </a:r>
            <a:br>
              <a:rPr lang="en-ID" sz="1600" dirty="0"/>
            </a:br>
            <a:endParaRPr lang="en-ID" sz="1600" dirty="0"/>
          </a:p>
        </p:txBody>
      </p:sp>
      <p:sp>
        <p:nvSpPr>
          <p:cNvPr id="1461" name="Google Shape;1461;p49"/>
          <p:cNvSpPr txBox="1">
            <a:spLocks noGrp="1"/>
          </p:cNvSpPr>
          <p:nvPr>
            <p:ph type="subTitle" idx="4294967295"/>
          </p:nvPr>
        </p:nvSpPr>
        <p:spPr>
          <a:xfrm>
            <a:off x="4490754" y="2521553"/>
            <a:ext cx="2240100" cy="91009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Tx/>
              <a:buChar char="-"/>
            </a:pPr>
            <a:r>
              <a:rPr lang="id-ID" sz="1400" dirty="0"/>
              <a:t>Dokumen/Basis Data</a:t>
            </a:r>
          </a:p>
          <a:p>
            <a:pPr marL="285750" lvl="0" indent="-285750" algn="l" rtl="0">
              <a:spcBef>
                <a:spcPts val="0"/>
              </a:spcBef>
              <a:spcAft>
                <a:spcPts val="0"/>
              </a:spcAft>
              <a:buClr>
                <a:schemeClr val="dk1"/>
              </a:buClr>
              <a:buSzPts val="1100"/>
              <a:buFontTx/>
              <a:buChar char="-"/>
            </a:pPr>
            <a:r>
              <a:rPr lang="id-ID" sz="1400" dirty="0"/>
              <a:t>Wawancara</a:t>
            </a:r>
          </a:p>
          <a:p>
            <a:pPr marL="285750" lvl="0" indent="-285750" algn="l" rtl="0">
              <a:spcBef>
                <a:spcPts val="0"/>
              </a:spcBef>
              <a:spcAft>
                <a:spcPts val="0"/>
              </a:spcAft>
              <a:buClr>
                <a:schemeClr val="dk1"/>
              </a:buClr>
              <a:buSzPts val="1100"/>
              <a:buFontTx/>
              <a:buChar char="-"/>
            </a:pPr>
            <a:r>
              <a:rPr lang="en-ID" sz="1400" dirty="0"/>
              <a:t>Library Research</a:t>
            </a:r>
          </a:p>
          <a:p>
            <a:pPr marL="0" lvl="0" indent="0" algn="l" rtl="0">
              <a:spcBef>
                <a:spcPts val="1600"/>
              </a:spcBef>
              <a:spcAft>
                <a:spcPts val="1600"/>
              </a:spcAft>
              <a:buNone/>
            </a:pPr>
            <a:endParaRPr sz="1400" dirty="0"/>
          </a:p>
        </p:txBody>
      </p:sp>
      <p:grpSp>
        <p:nvGrpSpPr>
          <p:cNvPr id="93" name="Google Shape;2980;p66">
            <a:extLst>
              <a:ext uri="{FF2B5EF4-FFF2-40B4-BE49-F238E27FC236}">
                <a16:creationId xmlns:a16="http://schemas.microsoft.com/office/drawing/2014/main" id="{AB2230BB-5C36-4C0F-9274-4A51AD151AD6}"/>
              </a:ext>
            </a:extLst>
          </p:cNvPr>
          <p:cNvGrpSpPr/>
          <p:nvPr/>
        </p:nvGrpSpPr>
        <p:grpSpPr>
          <a:xfrm>
            <a:off x="1497021" y="1063081"/>
            <a:ext cx="2240100" cy="3912222"/>
            <a:chOff x="991475" y="307619"/>
            <a:chExt cx="2440903" cy="4400849"/>
          </a:xfrm>
        </p:grpSpPr>
        <p:sp>
          <p:nvSpPr>
            <p:cNvPr id="94" name="Google Shape;2981;p66">
              <a:extLst>
                <a:ext uri="{FF2B5EF4-FFF2-40B4-BE49-F238E27FC236}">
                  <a16:creationId xmlns:a16="http://schemas.microsoft.com/office/drawing/2014/main" id="{AE4FC8B2-4161-4E08-9690-0ECD95421E92}"/>
                </a:ext>
              </a:extLst>
            </p:cNvPr>
            <p:cNvSpPr/>
            <p:nvPr/>
          </p:nvSpPr>
          <p:spPr>
            <a:xfrm flipH="1">
              <a:off x="1389910" y="2113695"/>
              <a:ext cx="802279" cy="535497"/>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982;p66">
              <a:extLst>
                <a:ext uri="{FF2B5EF4-FFF2-40B4-BE49-F238E27FC236}">
                  <a16:creationId xmlns:a16="http://schemas.microsoft.com/office/drawing/2014/main" id="{AF1F2F77-8E7B-4924-98CC-54BFAB22ACA2}"/>
                </a:ext>
              </a:extLst>
            </p:cNvPr>
            <p:cNvSpPr/>
            <p:nvPr/>
          </p:nvSpPr>
          <p:spPr>
            <a:xfrm flipH="1">
              <a:off x="2059611" y="1747148"/>
              <a:ext cx="319284" cy="631140"/>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983;p66">
              <a:extLst>
                <a:ext uri="{FF2B5EF4-FFF2-40B4-BE49-F238E27FC236}">
                  <a16:creationId xmlns:a16="http://schemas.microsoft.com/office/drawing/2014/main" id="{129DF8B2-4F76-47A8-9236-0C5FA611DE78}"/>
                </a:ext>
              </a:extLst>
            </p:cNvPr>
            <p:cNvSpPr/>
            <p:nvPr/>
          </p:nvSpPr>
          <p:spPr>
            <a:xfrm flipH="1">
              <a:off x="1860389" y="1888171"/>
              <a:ext cx="484013" cy="928344"/>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984;p66">
              <a:extLst>
                <a:ext uri="{FF2B5EF4-FFF2-40B4-BE49-F238E27FC236}">
                  <a16:creationId xmlns:a16="http://schemas.microsoft.com/office/drawing/2014/main" id="{D730338A-0DE8-48FC-94AD-12A5B8AE32A9}"/>
                </a:ext>
              </a:extLst>
            </p:cNvPr>
            <p:cNvSpPr/>
            <p:nvPr/>
          </p:nvSpPr>
          <p:spPr>
            <a:xfrm flipH="1">
              <a:off x="2254660" y="1644892"/>
              <a:ext cx="194032" cy="164933"/>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985;p66">
              <a:extLst>
                <a:ext uri="{FF2B5EF4-FFF2-40B4-BE49-F238E27FC236}">
                  <a16:creationId xmlns:a16="http://schemas.microsoft.com/office/drawing/2014/main" id="{B1E3A39A-E134-4162-81C8-892A5CD387F9}"/>
                </a:ext>
              </a:extLst>
            </p:cNvPr>
            <p:cNvSpPr/>
            <p:nvPr/>
          </p:nvSpPr>
          <p:spPr>
            <a:xfrm flipH="1">
              <a:off x="1817544" y="307619"/>
              <a:ext cx="1614835" cy="1460687"/>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986;p66">
              <a:extLst>
                <a:ext uri="{FF2B5EF4-FFF2-40B4-BE49-F238E27FC236}">
                  <a16:creationId xmlns:a16="http://schemas.microsoft.com/office/drawing/2014/main" id="{AE67F766-B086-4206-9564-C62AB83DC6DA}"/>
                </a:ext>
              </a:extLst>
            </p:cNvPr>
            <p:cNvSpPr/>
            <p:nvPr/>
          </p:nvSpPr>
          <p:spPr>
            <a:xfrm flipH="1">
              <a:off x="2042916" y="475605"/>
              <a:ext cx="1204792" cy="1124513"/>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987;p66">
              <a:extLst>
                <a:ext uri="{FF2B5EF4-FFF2-40B4-BE49-F238E27FC236}">
                  <a16:creationId xmlns:a16="http://schemas.microsoft.com/office/drawing/2014/main" id="{A3889656-DBBF-46FF-8D97-9637CFE3BB72}"/>
                </a:ext>
              </a:extLst>
            </p:cNvPr>
            <p:cNvSpPr/>
            <p:nvPr/>
          </p:nvSpPr>
          <p:spPr>
            <a:xfrm flipH="1">
              <a:off x="1103089" y="2086884"/>
              <a:ext cx="563376" cy="961005"/>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988;p66">
              <a:extLst>
                <a:ext uri="{FF2B5EF4-FFF2-40B4-BE49-F238E27FC236}">
                  <a16:creationId xmlns:a16="http://schemas.microsoft.com/office/drawing/2014/main" id="{45FDB161-8686-4C1F-89F8-FBB3BA59AD4F}"/>
                </a:ext>
              </a:extLst>
            </p:cNvPr>
            <p:cNvSpPr/>
            <p:nvPr/>
          </p:nvSpPr>
          <p:spPr>
            <a:xfrm flipH="1">
              <a:off x="1363868" y="1749183"/>
              <a:ext cx="303615" cy="402717"/>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89;p66">
              <a:extLst>
                <a:ext uri="{FF2B5EF4-FFF2-40B4-BE49-F238E27FC236}">
                  <a16:creationId xmlns:a16="http://schemas.microsoft.com/office/drawing/2014/main" id="{F5CDFD22-C992-4586-A130-BAA7D6ED3EC8}"/>
                </a:ext>
              </a:extLst>
            </p:cNvPr>
            <p:cNvSpPr/>
            <p:nvPr/>
          </p:nvSpPr>
          <p:spPr>
            <a:xfrm flipH="1">
              <a:off x="1276263" y="1660764"/>
              <a:ext cx="417266" cy="331595"/>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rgbClr val="001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990;p66">
              <a:extLst>
                <a:ext uri="{FF2B5EF4-FFF2-40B4-BE49-F238E27FC236}">
                  <a16:creationId xmlns:a16="http://schemas.microsoft.com/office/drawing/2014/main" id="{10409737-1765-405C-B27E-357BE3EF67D0}"/>
                </a:ext>
              </a:extLst>
            </p:cNvPr>
            <p:cNvSpPr/>
            <p:nvPr/>
          </p:nvSpPr>
          <p:spPr>
            <a:xfrm flipH="1">
              <a:off x="1448320" y="1995362"/>
              <a:ext cx="64813" cy="8557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991;p66">
              <a:extLst>
                <a:ext uri="{FF2B5EF4-FFF2-40B4-BE49-F238E27FC236}">
                  <a16:creationId xmlns:a16="http://schemas.microsoft.com/office/drawing/2014/main" id="{B45DE590-B198-4892-A573-7DE995708C97}"/>
                </a:ext>
              </a:extLst>
            </p:cNvPr>
            <p:cNvSpPr/>
            <p:nvPr/>
          </p:nvSpPr>
          <p:spPr>
            <a:xfrm flipH="1">
              <a:off x="1356543" y="2049594"/>
              <a:ext cx="165950" cy="107547"/>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992;p66">
              <a:extLst>
                <a:ext uri="{FF2B5EF4-FFF2-40B4-BE49-F238E27FC236}">
                  <a16:creationId xmlns:a16="http://schemas.microsoft.com/office/drawing/2014/main" id="{4B9EF0DA-9B7C-406C-A2B6-ED1E2DE1E415}"/>
                </a:ext>
              </a:extLst>
            </p:cNvPr>
            <p:cNvSpPr/>
            <p:nvPr/>
          </p:nvSpPr>
          <p:spPr>
            <a:xfrm flipH="1">
              <a:off x="1002969" y="3047791"/>
              <a:ext cx="663495" cy="1467708"/>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993;p66">
              <a:extLst>
                <a:ext uri="{FF2B5EF4-FFF2-40B4-BE49-F238E27FC236}">
                  <a16:creationId xmlns:a16="http://schemas.microsoft.com/office/drawing/2014/main" id="{2200B962-6472-4395-A834-B5756E29FDF7}"/>
                </a:ext>
              </a:extLst>
            </p:cNvPr>
            <p:cNvSpPr/>
            <p:nvPr/>
          </p:nvSpPr>
          <p:spPr>
            <a:xfrm flipH="1">
              <a:off x="1023832" y="4449724"/>
              <a:ext cx="137766" cy="80381"/>
            </a:xfrm>
            <a:custGeom>
              <a:avLst/>
              <a:gdLst/>
              <a:ahLst/>
              <a:cxnLst/>
              <a:rect l="l" t="t" r="r" b="b"/>
              <a:pathLst>
                <a:path w="1354" h="790" extrusionOk="0">
                  <a:moveTo>
                    <a:pt x="0" y="0"/>
                  </a:moveTo>
                  <a:lnTo>
                    <a:pt x="185" y="789"/>
                  </a:lnTo>
                  <a:lnTo>
                    <a:pt x="1354" y="789"/>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994;p66">
              <a:extLst>
                <a:ext uri="{FF2B5EF4-FFF2-40B4-BE49-F238E27FC236}">
                  <a16:creationId xmlns:a16="http://schemas.microsoft.com/office/drawing/2014/main" id="{8EFCA00C-1653-4517-B5E8-9A4D31321E01}"/>
                </a:ext>
              </a:extLst>
            </p:cNvPr>
            <p:cNvSpPr/>
            <p:nvPr/>
          </p:nvSpPr>
          <p:spPr>
            <a:xfrm flipH="1">
              <a:off x="991475" y="4530003"/>
              <a:ext cx="343296" cy="178465"/>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995;p66">
              <a:extLst>
                <a:ext uri="{FF2B5EF4-FFF2-40B4-BE49-F238E27FC236}">
                  <a16:creationId xmlns:a16="http://schemas.microsoft.com/office/drawing/2014/main" id="{4B48B5C2-F5D5-49B5-B8C4-694F9A21BE31}"/>
                </a:ext>
              </a:extLst>
            </p:cNvPr>
            <p:cNvSpPr/>
            <p:nvPr/>
          </p:nvSpPr>
          <p:spPr>
            <a:xfrm flipH="1">
              <a:off x="1397242" y="4448605"/>
              <a:ext cx="120062" cy="81500"/>
            </a:xfrm>
            <a:custGeom>
              <a:avLst/>
              <a:gdLst/>
              <a:ahLst/>
              <a:cxnLst/>
              <a:rect l="l" t="t" r="r" b="b"/>
              <a:pathLst>
                <a:path w="1180" h="801" extrusionOk="0">
                  <a:moveTo>
                    <a:pt x="1" y="1"/>
                  </a:moveTo>
                  <a:lnTo>
                    <a:pt x="1" y="800"/>
                  </a:lnTo>
                  <a:lnTo>
                    <a:pt x="1180" y="800"/>
                  </a:lnTo>
                  <a:lnTo>
                    <a:pt x="11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996;p66">
              <a:extLst>
                <a:ext uri="{FF2B5EF4-FFF2-40B4-BE49-F238E27FC236}">
                  <a16:creationId xmlns:a16="http://schemas.microsoft.com/office/drawing/2014/main" id="{8CA9C920-C3FB-4BCC-9DE3-A993E47F3149}"/>
                </a:ext>
              </a:extLst>
            </p:cNvPr>
            <p:cNvSpPr/>
            <p:nvPr/>
          </p:nvSpPr>
          <p:spPr>
            <a:xfrm flipH="1">
              <a:off x="1364885" y="4530003"/>
              <a:ext cx="343296" cy="178465"/>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997;p66">
              <a:extLst>
                <a:ext uri="{FF2B5EF4-FFF2-40B4-BE49-F238E27FC236}">
                  <a16:creationId xmlns:a16="http://schemas.microsoft.com/office/drawing/2014/main" id="{5AACA400-4BD6-4A99-B1D2-11AEE09D9A02}"/>
                </a:ext>
              </a:extLst>
            </p:cNvPr>
            <p:cNvSpPr/>
            <p:nvPr/>
          </p:nvSpPr>
          <p:spPr>
            <a:xfrm flipH="1">
              <a:off x="1181329" y="2151596"/>
              <a:ext cx="840841" cy="569176"/>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998;p66">
              <a:extLst>
                <a:ext uri="{FF2B5EF4-FFF2-40B4-BE49-F238E27FC236}">
                  <a16:creationId xmlns:a16="http://schemas.microsoft.com/office/drawing/2014/main" id="{6492F06C-9150-4DA1-8E04-0A017706EE84}"/>
                </a:ext>
              </a:extLst>
            </p:cNvPr>
            <p:cNvSpPr/>
            <p:nvPr/>
          </p:nvSpPr>
          <p:spPr>
            <a:xfrm flipH="1">
              <a:off x="2008433" y="2402099"/>
              <a:ext cx="196271" cy="203597"/>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999;p66">
              <a:extLst>
                <a:ext uri="{FF2B5EF4-FFF2-40B4-BE49-F238E27FC236}">
                  <a16:creationId xmlns:a16="http://schemas.microsoft.com/office/drawing/2014/main" id="{3C987F45-DABD-4C16-8404-564E2D3CE969}"/>
                </a:ext>
              </a:extLst>
            </p:cNvPr>
            <p:cNvSpPr/>
            <p:nvPr/>
          </p:nvSpPr>
          <p:spPr>
            <a:xfrm flipH="1">
              <a:off x="2112826" y="2240524"/>
              <a:ext cx="139801" cy="17978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itle 10">
            <a:extLst>
              <a:ext uri="{FF2B5EF4-FFF2-40B4-BE49-F238E27FC236}">
                <a16:creationId xmlns:a16="http://schemas.microsoft.com/office/drawing/2014/main" id="{3514FE56-64DF-40AE-A373-8BAFD81C09F1}"/>
              </a:ext>
            </a:extLst>
          </p:cNvPr>
          <p:cNvSpPr>
            <a:spLocks noGrp="1"/>
          </p:cNvSpPr>
          <p:nvPr>
            <p:ph type="title"/>
          </p:nvPr>
        </p:nvSpPr>
        <p:spPr/>
        <p:txBody>
          <a:bodyPr/>
          <a:lstStyle/>
          <a:p>
            <a:pPr algn="ctr"/>
            <a:r>
              <a:rPr lang="en-ID" dirty="0" err="1"/>
              <a:t>Metodologi</a:t>
            </a:r>
            <a:r>
              <a:rPr lang="en-ID" dirty="0"/>
              <a:t> </a:t>
            </a:r>
            <a:r>
              <a:rPr lang="en-ID" dirty="0" err="1"/>
              <a:t>Penelitian</a:t>
            </a:r>
            <a:r>
              <a:rPr lang="en-ID" dirty="0"/>
              <a:t> </a:t>
            </a:r>
            <a:br>
              <a:rPr lang="en-ID" dirty="0"/>
            </a:br>
            <a:endParaRPr lang="en-ID" dirty="0"/>
          </a:p>
        </p:txBody>
      </p:sp>
      <p:grpSp>
        <p:nvGrpSpPr>
          <p:cNvPr id="118" name="Google Shape;2455;p62">
            <a:extLst>
              <a:ext uri="{FF2B5EF4-FFF2-40B4-BE49-F238E27FC236}">
                <a16:creationId xmlns:a16="http://schemas.microsoft.com/office/drawing/2014/main" id="{71221284-A519-4F8D-AADB-437A2857EF65}"/>
              </a:ext>
            </a:extLst>
          </p:cNvPr>
          <p:cNvGrpSpPr/>
          <p:nvPr/>
        </p:nvGrpSpPr>
        <p:grpSpPr>
          <a:xfrm>
            <a:off x="3985984" y="1254283"/>
            <a:ext cx="558293" cy="549237"/>
            <a:chOff x="2189568" y="1961603"/>
            <a:chExt cx="364993" cy="359049"/>
          </a:xfrm>
        </p:grpSpPr>
        <p:sp>
          <p:nvSpPr>
            <p:cNvPr id="119" name="Google Shape;2456;p62">
              <a:extLst>
                <a:ext uri="{FF2B5EF4-FFF2-40B4-BE49-F238E27FC236}">
                  <a16:creationId xmlns:a16="http://schemas.microsoft.com/office/drawing/2014/main" id="{1F5B06FE-DDBA-4254-A7E3-3DD767F1C691}"/>
                </a:ext>
              </a:extLst>
            </p:cNvPr>
            <p:cNvSpPr/>
            <p:nvPr/>
          </p:nvSpPr>
          <p:spPr>
            <a:xfrm>
              <a:off x="2232197" y="2004206"/>
              <a:ext cx="77822" cy="73868"/>
            </a:xfrm>
            <a:custGeom>
              <a:avLst/>
              <a:gdLst/>
              <a:ahLst/>
              <a:cxnLst/>
              <a:rect l="l" t="t" r="r" b="b"/>
              <a:pathLst>
                <a:path w="2972" h="2821" extrusionOk="0">
                  <a:moveTo>
                    <a:pt x="292" y="1"/>
                  </a:moveTo>
                  <a:cubicBezTo>
                    <a:pt x="135" y="1"/>
                    <a:pt x="1" y="204"/>
                    <a:pt x="147" y="350"/>
                  </a:cubicBezTo>
                  <a:lnTo>
                    <a:pt x="2551" y="2754"/>
                  </a:lnTo>
                  <a:cubicBezTo>
                    <a:pt x="2590" y="2792"/>
                    <a:pt x="2647" y="2821"/>
                    <a:pt x="2694" y="2821"/>
                  </a:cubicBezTo>
                  <a:cubicBezTo>
                    <a:pt x="2876" y="2821"/>
                    <a:pt x="2971" y="2592"/>
                    <a:pt x="2838" y="2468"/>
                  </a:cubicBezTo>
                  <a:lnTo>
                    <a:pt x="434" y="64"/>
                  </a:lnTo>
                  <a:cubicBezTo>
                    <a:pt x="389" y="19"/>
                    <a:pt x="340"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57;p62">
              <a:extLst>
                <a:ext uri="{FF2B5EF4-FFF2-40B4-BE49-F238E27FC236}">
                  <a16:creationId xmlns:a16="http://schemas.microsoft.com/office/drawing/2014/main" id="{3C28BF5F-E225-4AF6-8852-1D28F42EABA3}"/>
                </a:ext>
              </a:extLst>
            </p:cNvPr>
            <p:cNvSpPr/>
            <p:nvPr/>
          </p:nvSpPr>
          <p:spPr>
            <a:xfrm>
              <a:off x="2192187" y="2070061"/>
              <a:ext cx="100838" cy="35009"/>
            </a:xfrm>
            <a:custGeom>
              <a:avLst/>
              <a:gdLst/>
              <a:ahLst/>
              <a:cxnLst/>
              <a:rect l="l" t="t" r="r" b="b"/>
              <a:pathLst>
                <a:path w="3851" h="1337" extrusionOk="0">
                  <a:moveTo>
                    <a:pt x="285" y="0"/>
                  </a:moveTo>
                  <a:cubicBezTo>
                    <a:pt x="74" y="0"/>
                    <a:pt x="1" y="332"/>
                    <a:pt x="244" y="401"/>
                  </a:cubicBezTo>
                  <a:lnTo>
                    <a:pt x="3517" y="1327"/>
                  </a:lnTo>
                  <a:cubicBezTo>
                    <a:pt x="3526" y="1336"/>
                    <a:pt x="3545" y="1336"/>
                    <a:pt x="3564" y="1336"/>
                  </a:cubicBezTo>
                  <a:cubicBezTo>
                    <a:pt x="3803" y="1336"/>
                    <a:pt x="3850" y="1002"/>
                    <a:pt x="3621" y="935"/>
                  </a:cubicBezTo>
                  <a:lnTo>
                    <a:pt x="349" y="10"/>
                  </a:lnTo>
                  <a:cubicBezTo>
                    <a:pt x="327" y="3"/>
                    <a:pt x="305" y="0"/>
                    <a:pt x="2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58;p62">
              <a:extLst>
                <a:ext uri="{FF2B5EF4-FFF2-40B4-BE49-F238E27FC236}">
                  <a16:creationId xmlns:a16="http://schemas.microsoft.com/office/drawing/2014/main" id="{9E8EF2D7-4A73-4F86-903D-89C7A30AEA16}"/>
                </a:ext>
              </a:extLst>
            </p:cNvPr>
            <p:cNvSpPr/>
            <p:nvPr/>
          </p:nvSpPr>
          <p:spPr>
            <a:xfrm>
              <a:off x="2189568" y="2121514"/>
              <a:ext cx="100131" cy="36999"/>
            </a:xfrm>
            <a:custGeom>
              <a:avLst/>
              <a:gdLst/>
              <a:ahLst/>
              <a:cxnLst/>
              <a:rect l="l" t="t" r="r" b="b"/>
              <a:pathLst>
                <a:path w="3824" h="1413" extrusionOk="0">
                  <a:moveTo>
                    <a:pt x="3539" y="0"/>
                  </a:moveTo>
                  <a:cubicBezTo>
                    <a:pt x="3519" y="0"/>
                    <a:pt x="3497" y="3"/>
                    <a:pt x="3473" y="10"/>
                  </a:cubicBezTo>
                  <a:lnTo>
                    <a:pt x="220" y="1012"/>
                  </a:lnTo>
                  <a:cubicBezTo>
                    <a:pt x="1" y="1079"/>
                    <a:pt x="49" y="1403"/>
                    <a:pt x="278" y="1413"/>
                  </a:cubicBezTo>
                  <a:cubicBezTo>
                    <a:pt x="306" y="1403"/>
                    <a:pt x="325" y="1403"/>
                    <a:pt x="344" y="1394"/>
                  </a:cubicBezTo>
                  <a:lnTo>
                    <a:pt x="3597" y="392"/>
                  </a:lnTo>
                  <a:cubicBezTo>
                    <a:pt x="3823" y="322"/>
                    <a:pt x="3749" y="0"/>
                    <a:pt x="3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59;p62">
              <a:extLst>
                <a:ext uri="{FF2B5EF4-FFF2-40B4-BE49-F238E27FC236}">
                  <a16:creationId xmlns:a16="http://schemas.microsoft.com/office/drawing/2014/main" id="{D6CB0853-DD39-4E14-9691-CAED40DDC3B8}"/>
                </a:ext>
              </a:extLst>
            </p:cNvPr>
            <p:cNvSpPr/>
            <p:nvPr/>
          </p:nvSpPr>
          <p:spPr>
            <a:xfrm>
              <a:off x="2299048" y="1964404"/>
              <a:ext cx="36947" cy="96439"/>
            </a:xfrm>
            <a:custGeom>
              <a:avLst/>
              <a:gdLst/>
              <a:ahLst/>
              <a:cxnLst/>
              <a:rect l="l" t="t" r="r" b="b"/>
              <a:pathLst>
                <a:path w="1411" h="3683" extrusionOk="0">
                  <a:moveTo>
                    <a:pt x="250" y="1"/>
                  </a:moveTo>
                  <a:cubicBezTo>
                    <a:pt x="127" y="1"/>
                    <a:pt x="0" y="106"/>
                    <a:pt x="46" y="267"/>
                  </a:cubicBezTo>
                  <a:lnTo>
                    <a:pt x="981" y="3539"/>
                  </a:lnTo>
                  <a:cubicBezTo>
                    <a:pt x="1010" y="3625"/>
                    <a:pt x="1086" y="3683"/>
                    <a:pt x="1181" y="3683"/>
                  </a:cubicBezTo>
                  <a:cubicBezTo>
                    <a:pt x="1315" y="3683"/>
                    <a:pt x="1410" y="3559"/>
                    <a:pt x="1372" y="3425"/>
                  </a:cubicBezTo>
                  <a:lnTo>
                    <a:pt x="437" y="153"/>
                  </a:lnTo>
                  <a:cubicBezTo>
                    <a:pt x="411" y="47"/>
                    <a:pt x="331"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60;p62">
              <a:extLst>
                <a:ext uri="{FF2B5EF4-FFF2-40B4-BE49-F238E27FC236}">
                  <a16:creationId xmlns:a16="http://schemas.microsoft.com/office/drawing/2014/main" id="{4B74E47E-155E-4E0C-B4FF-AB7BE55B4BE1}"/>
                </a:ext>
              </a:extLst>
            </p:cNvPr>
            <p:cNvSpPr/>
            <p:nvPr/>
          </p:nvSpPr>
          <p:spPr>
            <a:xfrm>
              <a:off x="2350711" y="1961603"/>
              <a:ext cx="38701" cy="95732"/>
            </a:xfrm>
            <a:custGeom>
              <a:avLst/>
              <a:gdLst/>
              <a:ahLst/>
              <a:cxnLst/>
              <a:rect l="l" t="t" r="r" b="b"/>
              <a:pathLst>
                <a:path w="1478" h="3656" extrusionOk="0">
                  <a:moveTo>
                    <a:pt x="1233" y="0"/>
                  </a:moveTo>
                  <a:cubicBezTo>
                    <a:pt x="1154" y="0"/>
                    <a:pt x="1074" y="44"/>
                    <a:pt x="1040" y="145"/>
                  </a:cubicBezTo>
                  <a:lnTo>
                    <a:pt x="48" y="3398"/>
                  </a:lnTo>
                  <a:cubicBezTo>
                    <a:pt x="0" y="3522"/>
                    <a:pt x="105" y="3656"/>
                    <a:pt x="239" y="3656"/>
                  </a:cubicBezTo>
                  <a:cubicBezTo>
                    <a:pt x="324" y="3656"/>
                    <a:pt x="410" y="3599"/>
                    <a:pt x="439" y="3513"/>
                  </a:cubicBezTo>
                  <a:lnTo>
                    <a:pt x="1431" y="260"/>
                  </a:lnTo>
                  <a:cubicBezTo>
                    <a:pt x="1477" y="104"/>
                    <a:pt x="1355" y="0"/>
                    <a:pt x="1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61;p62">
              <a:extLst>
                <a:ext uri="{FF2B5EF4-FFF2-40B4-BE49-F238E27FC236}">
                  <a16:creationId xmlns:a16="http://schemas.microsoft.com/office/drawing/2014/main" id="{B336C7D8-AC21-412D-9791-8590CBF1127B}"/>
                </a:ext>
              </a:extLst>
            </p:cNvPr>
            <p:cNvSpPr/>
            <p:nvPr/>
          </p:nvSpPr>
          <p:spPr>
            <a:xfrm>
              <a:off x="2286243" y="2072313"/>
              <a:ext cx="237838" cy="221604"/>
            </a:xfrm>
            <a:custGeom>
              <a:avLst/>
              <a:gdLst/>
              <a:ahLst/>
              <a:cxnLst/>
              <a:rect l="l" t="t" r="r" b="b"/>
              <a:pathLst>
                <a:path w="9083" h="8463" extrusionOk="0">
                  <a:moveTo>
                    <a:pt x="3880" y="0"/>
                  </a:moveTo>
                  <a:cubicBezTo>
                    <a:pt x="3398" y="0"/>
                    <a:pt x="2905" y="109"/>
                    <a:pt x="2434" y="344"/>
                  </a:cubicBezTo>
                  <a:cubicBezTo>
                    <a:pt x="440" y="1336"/>
                    <a:pt x="1" y="3988"/>
                    <a:pt x="1575" y="5572"/>
                  </a:cubicBezTo>
                  <a:cubicBezTo>
                    <a:pt x="2081" y="6077"/>
                    <a:pt x="2748" y="6402"/>
                    <a:pt x="3464" y="6497"/>
                  </a:cubicBezTo>
                  <a:cubicBezTo>
                    <a:pt x="4427" y="6621"/>
                    <a:pt x="5334" y="7031"/>
                    <a:pt x="6068" y="7661"/>
                  </a:cubicBezTo>
                  <a:cubicBezTo>
                    <a:pt x="6173" y="7756"/>
                    <a:pt x="6278" y="7852"/>
                    <a:pt x="6374" y="7947"/>
                  </a:cubicBezTo>
                  <a:lnTo>
                    <a:pt x="6889" y="8462"/>
                  </a:lnTo>
                  <a:lnTo>
                    <a:pt x="9083" y="6268"/>
                  </a:lnTo>
                  <a:lnTo>
                    <a:pt x="8530" y="5724"/>
                  </a:lnTo>
                  <a:cubicBezTo>
                    <a:pt x="8444" y="5638"/>
                    <a:pt x="8358" y="5543"/>
                    <a:pt x="8282" y="5448"/>
                  </a:cubicBezTo>
                  <a:cubicBezTo>
                    <a:pt x="7642" y="4704"/>
                    <a:pt x="7242" y="3788"/>
                    <a:pt x="7108" y="2815"/>
                  </a:cubicBezTo>
                  <a:cubicBezTo>
                    <a:pt x="6875" y="1132"/>
                    <a:pt x="5435" y="0"/>
                    <a:pt x="3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62;p62">
              <a:extLst>
                <a:ext uri="{FF2B5EF4-FFF2-40B4-BE49-F238E27FC236}">
                  <a16:creationId xmlns:a16="http://schemas.microsoft.com/office/drawing/2014/main" id="{0E9604FC-5880-4F27-B52D-1C758B6903DE}"/>
                </a:ext>
              </a:extLst>
            </p:cNvPr>
            <p:cNvSpPr/>
            <p:nvPr/>
          </p:nvSpPr>
          <p:spPr>
            <a:xfrm>
              <a:off x="2296481" y="2086296"/>
              <a:ext cx="194895" cy="207621"/>
            </a:xfrm>
            <a:custGeom>
              <a:avLst/>
              <a:gdLst/>
              <a:ahLst/>
              <a:cxnLst/>
              <a:rect l="l" t="t" r="r" b="b"/>
              <a:pathLst>
                <a:path w="7443" h="7929" extrusionOk="0">
                  <a:moveTo>
                    <a:pt x="1709" y="1"/>
                  </a:moveTo>
                  <a:cubicBezTo>
                    <a:pt x="564" y="745"/>
                    <a:pt x="1" y="2128"/>
                    <a:pt x="306" y="3464"/>
                  </a:cubicBezTo>
                  <a:cubicBezTo>
                    <a:pt x="612" y="4790"/>
                    <a:pt x="1718" y="5791"/>
                    <a:pt x="3073" y="5963"/>
                  </a:cubicBezTo>
                  <a:cubicBezTo>
                    <a:pt x="4036" y="6097"/>
                    <a:pt x="4943" y="6497"/>
                    <a:pt x="5677" y="7127"/>
                  </a:cubicBezTo>
                  <a:cubicBezTo>
                    <a:pt x="5782" y="7222"/>
                    <a:pt x="5887" y="7318"/>
                    <a:pt x="5983" y="7413"/>
                  </a:cubicBezTo>
                  <a:lnTo>
                    <a:pt x="6498" y="7928"/>
                  </a:lnTo>
                  <a:lnTo>
                    <a:pt x="7442" y="6984"/>
                  </a:lnTo>
                  <a:lnTo>
                    <a:pt x="6927" y="6469"/>
                  </a:lnTo>
                  <a:cubicBezTo>
                    <a:pt x="6832" y="6373"/>
                    <a:pt x="6727" y="6278"/>
                    <a:pt x="6622" y="6182"/>
                  </a:cubicBezTo>
                  <a:cubicBezTo>
                    <a:pt x="5887" y="5553"/>
                    <a:pt x="4981" y="5143"/>
                    <a:pt x="4017" y="5019"/>
                  </a:cubicBezTo>
                  <a:cubicBezTo>
                    <a:pt x="1632" y="4713"/>
                    <a:pt x="392" y="2014"/>
                    <a:pt x="17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463;p62">
              <a:extLst>
                <a:ext uri="{FF2B5EF4-FFF2-40B4-BE49-F238E27FC236}">
                  <a16:creationId xmlns:a16="http://schemas.microsoft.com/office/drawing/2014/main" id="{4137434E-8CC4-40FC-9872-D81B51A1972B}"/>
                </a:ext>
              </a:extLst>
            </p:cNvPr>
            <p:cNvSpPr/>
            <p:nvPr/>
          </p:nvSpPr>
          <p:spPr>
            <a:xfrm>
              <a:off x="2430549" y="2174330"/>
              <a:ext cx="86044" cy="82116"/>
            </a:xfrm>
            <a:custGeom>
              <a:avLst/>
              <a:gdLst/>
              <a:ahLst/>
              <a:cxnLst/>
              <a:rect l="l" t="t" r="r" b="b"/>
              <a:pathLst>
                <a:path w="3286" h="3136" extrusionOk="0">
                  <a:moveTo>
                    <a:pt x="292" y="1"/>
                  </a:moveTo>
                  <a:cubicBezTo>
                    <a:pt x="135" y="1"/>
                    <a:pt x="0" y="205"/>
                    <a:pt x="147" y="359"/>
                  </a:cubicBezTo>
                  <a:lnTo>
                    <a:pt x="2866" y="3078"/>
                  </a:lnTo>
                  <a:cubicBezTo>
                    <a:pt x="2904" y="3116"/>
                    <a:pt x="2952" y="3135"/>
                    <a:pt x="3009" y="3135"/>
                  </a:cubicBezTo>
                  <a:cubicBezTo>
                    <a:pt x="3190" y="3135"/>
                    <a:pt x="3286" y="2916"/>
                    <a:pt x="3152" y="2792"/>
                  </a:cubicBezTo>
                  <a:lnTo>
                    <a:pt x="433" y="63"/>
                  </a:lnTo>
                  <a:cubicBezTo>
                    <a:pt x="389" y="19"/>
                    <a:pt x="340" y="1"/>
                    <a:pt x="2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64;p62">
              <a:extLst>
                <a:ext uri="{FF2B5EF4-FFF2-40B4-BE49-F238E27FC236}">
                  <a16:creationId xmlns:a16="http://schemas.microsoft.com/office/drawing/2014/main" id="{B0A7B988-2688-44A6-B045-047F0CA0E10D}"/>
                </a:ext>
              </a:extLst>
            </p:cNvPr>
            <p:cNvSpPr/>
            <p:nvPr/>
          </p:nvSpPr>
          <p:spPr>
            <a:xfrm>
              <a:off x="2402740" y="2202478"/>
              <a:ext cx="28358" cy="24483"/>
            </a:xfrm>
            <a:custGeom>
              <a:avLst/>
              <a:gdLst/>
              <a:ahLst/>
              <a:cxnLst/>
              <a:rect l="l" t="t" r="r" b="b"/>
              <a:pathLst>
                <a:path w="1083" h="935" extrusionOk="0">
                  <a:moveTo>
                    <a:pt x="289" y="1"/>
                  </a:moveTo>
                  <a:cubicBezTo>
                    <a:pt x="134" y="1"/>
                    <a:pt x="1" y="191"/>
                    <a:pt x="131" y="343"/>
                  </a:cubicBezTo>
                  <a:cubicBezTo>
                    <a:pt x="303" y="524"/>
                    <a:pt x="494" y="715"/>
                    <a:pt x="665" y="877"/>
                  </a:cubicBezTo>
                  <a:cubicBezTo>
                    <a:pt x="703" y="915"/>
                    <a:pt x="761" y="935"/>
                    <a:pt x="808" y="935"/>
                  </a:cubicBezTo>
                  <a:cubicBezTo>
                    <a:pt x="812" y="935"/>
                    <a:pt x="816" y="935"/>
                    <a:pt x="819" y="935"/>
                  </a:cubicBezTo>
                  <a:cubicBezTo>
                    <a:pt x="1002" y="935"/>
                    <a:pt x="1082" y="703"/>
                    <a:pt x="942" y="582"/>
                  </a:cubicBezTo>
                  <a:cubicBezTo>
                    <a:pt x="780" y="429"/>
                    <a:pt x="589" y="238"/>
                    <a:pt x="436" y="66"/>
                  </a:cubicBezTo>
                  <a:cubicBezTo>
                    <a:pt x="390" y="20"/>
                    <a:pt x="338" y="1"/>
                    <a:pt x="2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65;p62">
              <a:extLst>
                <a:ext uri="{FF2B5EF4-FFF2-40B4-BE49-F238E27FC236}">
                  <a16:creationId xmlns:a16="http://schemas.microsoft.com/office/drawing/2014/main" id="{B2F41951-40B0-48F6-80DB-A9A957F307DA}"/>
                </a:ext>
              </a:extLst>
            </p:cNvPr>
            <p:cNvSpPr/>
            <p:nvPr/>
          </p:nvSpPr>
          <p:spPr>
            <a:xfrm>
              <a:off x="2433324" y="2233141"/>
              <a:ext cx="55538" cy="51532"/>
            </a:xfrm>
            <a:custGeom>
              <a:avLst/>
              <a:gdLst/>
              <a:ahLst/>
              <a:cxnLst/>
              <a:rect l="l" t="t" r="r" b="b"/>
              <a:pathLst>
                <a:path w="2121" h="1968" extrusionOk="0">
                  <a:moveTo>
                    <a:pt x="290" y="1"/>
                  </a:moveTo>
                  <a:cubicBezTo>
                    <a:pt x="137" y="1"/>
                    <a:pt x="1" y="203"/>
                    <a:pt x="146" y="355"/>
                  </a:cubicBezTo>
                  <a:cubicBezTo>
                    <a:pt x="652" y="870"/>
                    <a:pt x="1176" y="1395"/>
                    <a:pt x="1691" y="1901"/>
                  </a:cubicBezTo>
                  <a:cubicBezTo>
                    <a:pt x="1730" y="1939"/>
                    <a:pt x="1787" y="1958"/>
                    <a:pt x="1835" y="1958"/>
                  </a:cubicBezTo>
                  <a:lnTo>
                    <a:pt x="1844" y="1967"/>
                  </a:lnTo>
                  <a:cubicBezTo>
                    <a:pt x="2025" y="1967"/>
                    <a:pt x="2121" y="1748"/>
                    <a:pt x="1987" y="1614"/>
                  </a:cubicBezTo>
                  <a:cubicBezTo>
                    <a:pt x="1462" y="1109"/>
                    <a:pt x="947" y="584"/>
                    <a:pt x="432" y="69"/>
                  </a:cubicBezTo>
                  <a:cubicBezTo>
                    <a:pt x="389" y="21"/>
                    <a:pt x="339" y="1"/>
                    <a:pt x="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66;p62">
              <a:extLst>
                <a:ext uri="{FF2B5EF4-FFF2-40B4-BE49-F238E27FC236}">
                  <a16:creationId xmlns:a16="http://schemas.microsoft.com/office/drawing/2014/main" id="{911D93E7-82A9-46BF-B261-87CFCA3219E9}"/>
                </a:ext>
              </a:extLst>
            </p:cNvPr>
            <p:cNvSpPr/>
            <p:nvPr/>
          </p:nvSpPr>
          <p:spPr>
            <a:xfrm>
              <a:off x="2356105" y="2093994"/>
              <a:ext cx="71066" cy="20320"/>
            </a:xfrm>
            <a:custGeom>
              <a:avLst/>
              <a:gdLst/>
              <a:ahLst/>
              <a:cxnLst/>
              <a:rect l="l" t="t" r="r" b="b"/>
              <a:pathLst>
                <a:path w="2714" h="776" extrusionOk="0">
                  <a:moveTo>
                    <a:pt x="1233" y="1"/>
                  </a:moveTo>
                  <a:cubicBezTo>
                    <a:pt x="916" y="1"/>
                    <a:pt x="564" y="71"/>
                    <a:pt x="204" y="269"/>
                  </a:cubicBezTo>
                  <a:cubicBezTo>
                    <a:pt x="1" y="384"/>
                    <a:pt x="117" y="658"/>
                    <a:pt x="304" y="658"/>
                  </a:cubicBezTo>
                  <a:cubicBezTo>
                    <a:pt x="336" y="658"/>
                    <a:pt x="370" y="650"/>
                    <a:pt x="405" y="632"/>
                  </a:cubicBezTo>
                  <a:cubicBezTo>
                    <a:pt x="693" y="467"/>
                    <a:pt x="978" y="409"/>
                    <a:pt x="1235" y="409"/>
                  </a:cubicBezTo>
                  <a:cubicBezTo>
                    <a:pt x="1829" y="409"/>
                    <a:pt x="2279" y="717"/>
                    <a:pt x="2313" y="737"/>
                  </a:cubicBezTo>
                  <a:cubicBezTo>
                    <a:pt x="2341" y="756"/>
                    <a:pt x="2389" y="775"/>
                    <a:pt x="2427" y="775"/>
                  </a:cubicBezTo>
                  <a:cubicBezTo>
                    <a:pt x="2628" y="775"/>
                    <a:pt x="2713" y="517"/>
                    <a:pt x="2551" y="403"/>
                  </a:cubicBezTo>
                  <a:cubicBezTo>
                    <a:pt x="2518" y="376"/>
                    <a:pt x="1968" y="1"/>
                    <a:pt x="1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67;p62">
              <a:extLst>
                <a:ext uri="{FF2B5EF4-FFF2-40B4-BE49-F238E27FC236}">
                  <a16:creationId xmlns:a16="http://schemas.microsoft.com/office/drawing/2014/main" id="{31AA72BE-6B0A-433A-9864-B5AAF32B069F}"/>
                </a:ext>
              </a:extLst>
            </p:cNvPr>
            <p:cNvSpPr/>
            <p:nvPr/>
          </p:nvSpPr>
          <p:spPr>
            <a:xfrm>
              <a:off x="2387422" y="2184961"/>
              <a:ext cx="30008" cy="30270"/>
            </a:xfrm>
            <a:custGeom>
              <a:avLst/>
              <a:gdLst/>
              <a:ahLst/>
              <a:cxnLst/>
              <a:rect l="l" t="t" r="r" b="b"/>
              <a:pathLst>
                <a:path w="1146" h="1156" extrusionOk="0">
                  <a:moveTo>
                    <a:pt x="573" y="1"/>
                  </a:moveTo>
                  <a:cubicBezTo>
                    <a:pt x="258" y="1"/>
                    <a:pt x="1" y="258"/>
                    <a:pt x="1" y="573"/>
                  </a:cubicBezTo>
                  <a:cubicBezTo>
                    <a:pt x="1" y="898"/>
                    <a:pt x="258" y="1155"/>
                    <a:pt x="573" y="1155"/>
                  </a:cubicBezTo>
                  <a:cubicBezTo>
                    <a:pt x="888" y="1155"/>
                    <a:pt x="1145" y="898"/>
                    <a:pt x="1145" y="573"/>
                  </a:cubicBezTo>
                  <a:cubicBezTo>
                    <a:pt x="1145" y="258"/>
                    <a:pt x="888" y="1"/>
                    <a:pt x="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68;p62">
              <a:extLst>
                <a:ext uri="{FF2B5EF4-FFF2-40B4-BE49-F238E27FC236}">
                  <a16:creationId xmlns:a16="http://schemas.microsoft.com/office/drawing/2014/main" id="{ABD088DE-52C5-442F-ADD6-AB9BB20651AE}"/>
                </a:ext>
              </a:extLst>
            </p:cNvPr>
            <p:cNvSpPr/>
            <p:nvPr/>
          </p:nvSpPr>
          <p:spPr>
            <a:xfrm>
              <a:off x="2415152" y="2156995"/>
              <a:ext cx="30244" cy="30244"/>
            </a:xfrm>
            <a:custGeom>
              <a:avLst/>
              <a:gdLst/>
              <a:ahLst/>
              <a:cxnLst/>
              <a:rect l="l" t="t" r="r" b="b"/>
              <a:pathLst>
                <a:path w="1155" h="1155" extrusionOk="0">
                  <a:moveTo>
                    <a:pt x="582" y="0"/>
                  </a:moveTo>
                  <a:cubicBezTo>
                    <a:pt x="268" y="0"/>
                    <a:pt x="0" y="258"/>
                    <a:pt x="0" y="582"/>
                  </a:cubicBezTo>
                  <a:cubicBezTo>
                    <a:pt x="0" y="897"/>
                    <a:pt x="268" y="1155"/>
                    <a:pt x="582" y="1155"/>
                  </a:cubicBezTo>
                  <a:cubicBezTo>
                    <a:pt x="897" y="1155"/>
                    <a:pt x="1155" y="897"/>
                    <a:pt x="1155" y="582"/>
                  </a:cubicBezTo>
                  <a:cubicBezTo>
                    <a:pt x="1155" y="258"/>
                    <a:pt x="897"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69;p62">
              <a:extLst>
                <a:ext uri="{FF2B5EF4-FFF2-40B4-BE49-F238E27FC236}">
                  <a16:creationId xmlns:a16="http://schemas.microsoft.com/office/drawing/2014/main" id="{2E270E43-F0B9-4E60-BD62-BA5E489294C3}"/>
                </a:ext>
              </a:extLst>
            </p:cNvPr>
            <p:cNvSpPr/>
            <p:nvPr/>
          </p:nvSpPr>
          <p:spPr>
            <a:xfrm>
              <a:off x="2474854" y="2244924"/>
              <a:ext cx="79707" cy="75727"/>
            </a:xfrm>
            <a:custGeom>
              <a:avLst/>
              <a:gdLst/>
              <a:ahLst/>
              <a:cxnLst/>
              <a:rect l="l" t="t" r="r" b="b"/>
              <a:pathLst>
                <a:path w="3044" h="2892" extrusionOk="0">
                  <a:moveTo>
                    <a:pt x="2090" y="0"/>
                  </a:moveTo>
                  <a:lnTo>
                    <a:pt x="0" y="2080"/>
                  </a:lnTo>
                  <a:lnTo>
                    <a:pt x="382" y="2462"/>
                  </a:lnTo>
                  <a:cubicBezTo>
                    <a:pt x="673" y="2748"/>
                    <a:pt x="1050" y="2891"/>
                    <a:pt x="1426" y="2891"/>
                  </a:cubicBezTo>
                  <a:cubicBezTo>
                    <a:pt x="1801" y="2891"/>
                    <a:pt x="2176" y="2748"/>
                    <a:pt x="2462" y="2462"/>
                  </a:cubicBezTo>
                  <a:cubicBezTo>
                    <a:pt x="3044" y="1889"/>
                    <a:pt x="3044" y="954"/>
                    <a:pt x="2462" y="382"/>
                  </a:cubicBezTo>
                  <a:lnTo>
                    <a:pt x="20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70;p62">
              <a:extLst>
                <a:ext uri="{FF2B5EF4-FFF2-40B4-BE49-F238E27FC236}">
                  <a16:creationId xmlns:a16="http://schemas.microsoft.com/office/drawing/2014/main" id="{EA93CBB0-FEF6-48A3-A02D-EA4328687AED}"/>
                </a:ext>
              </a:extLst>
            </p:cNvPr>
            <p:cNvSpPr/>
            <p:nvPr/>
          </p:nvSpPr>
          <p:spPr>
            <a:xfrm>
              <a:off x="2475115" y="2244924"/>
              <a:ext cx="71459" cy="71721"/>
            </a:xfrm>
            <a:custGeom>
              <a:avLst/>
              <a:gdLst/>
              <a:ahLst/>
              <a:cxnLst/>
              <a:rect l="l" t="t" r="r" b="b"/>
              <a:pathLst>
                <a:path w="2729" h="2739" extrusionOk="0">
                  <a:moveTo>
                    <a:pt x="2080" y="0"/>
                  </a:moveTo>
                  <a:lnTo>
                    <a:pt x="0" y="2080"/>
                  </a:lnTo>
                  <a:lnTo>
                    <a:pt x="372" y="2462"/>
                  </a:lnTo>
                  <a:cubicBezTo>
                    <a:pt x="487" y="2576"/>
                    <a:pt x="620" y="2662"/>
                    <a:pt x="763" y="2738"/>
                  </a:cubicBezTo>
                  <a:lnTo>
                    <a:pt x="2728" y="764"/>
                  </a:lnTo>
                  <a:cubicBezTo>
                    <a:pt x="2662" y="621"/>
                    <a:pt x="2566" y="487"/>
                    <a:pt x="2452" y="382"/>
                  </a:cubicBezTo>
                  <a:lnTo>
                    <a:pt x="20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471;p62">
              <a:extLst>
                <a:ext uri="{FF2B5EF4-FFF2-40B4-BE49-F238E27FC236}">
                  <a16:creationId xmlns:a16="http://schemas.microsoft.com/office/drawing/2014/main" id="{E4B8A9C3-9CA0-4B1E-AD70-D6D1F2D4882E}"/>
                </a:ext>
              </a:extLst>
            </p:cNvPr>
            <p:cNvSpPr/>
            <p:nvPr/>
          </p:nvSpPr>
          <p:spPr>
            <a:xfrm>
              <a:off x="2450371" y="2220756"/>
              <a:ext cx="89945" cy="88820"/>
            </a:xfrm>
            <a:custGeom>
              <a:avLst/>
              <a:gdLst/>
              <a:ahLst/>
              <a:cxnLst/>
              <a:rect l="l" t="t" r="r" b="b"/>
              <a:pathLst>
                <a:path w="3435" h="3392" extrusionOk="0">
                  <a:moveTo>
                    <a:pt x="2576" y="0"/>
                  </a:moveTo>
                  <a:cubicBezTo>
                    <a:pt x="2522" y="0"/>
                    <a:pt x="2467" y="22"/>
                    <a:pt x="2424" y="65"/>
                  </a:cubicBezTo>
                  <a:lnTo>
                    <a:pt x="86" y="2402"/>
                  </a:lnTo>
                  <a:cubicBezTo>
                    <a:pt x="1" y="2488"/>
                    <a:pt x="1" y="2631"/>
                    <a:pt x="86" y="2717"/>
                  </a:cubicBezTo>
                  <a:lnTo>
                    <a:pt x="697" y="3327"/>
                  </a:lnTo>
                  <a:cubicBezTo>
                    <a:pt x="740" y="3370"/>
                    <a:pt x="795" y="3392"/>
                    <a:pt x="850" y="3392"/>
                  </a:cubicBezTo>
                  <a:cubicBezTo>
                    <a:pt x="904" y="3392"/>
                    <a:pt x="959" y="3370"/>
                    <a:pt x="1002" y="3327"/>
                  </a:cubicBezTo>
                  <a:lnTo>
                    <a:pt x="3349" y="990"/>
                  </a:lnTo>
                  <a:cubicBezTo>
                    <a:pt x="3435" y="904"/>
                    <a:pt x="3435" y="761"/>
                    <a:pt x="3349" y="675"/>
                  </a:cubicBezTo>
                  <a:lnTo>
                    <a:pt x="2729" y="65"/>
                  </a:lnTo>
                  <a:cubicBezTo>
                    <a:pt x="2686" y="22"/>
                    <a:pt x="2631" y="0"/>
                    <a:pt x="2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2775;p64">
            <a:extLst>
              <a:ext uri="{FF2B5EF4-FFF2-40B4-BE49-F238E27FC236}">
                <a16:creationId xmlns:a16="http://schemas.microsoft.com/office/drawing/2014/main" id="{AE5590BF-9B05-4ADA-820B-C2A90EDE43B3}"/>
              </a:ext>
            </a:extLst>
          </p:cNvPr>
          <p:cNvGrpSpPr/>
          <p:nvPr/>
        </p:nvGrpSpPr>
        <p:grpSpPr>
          <a:xfrm>
            <a:off x="4035174" y="3616400"/>
            <a:ext cx="490059" cy="442800"/>
            <a:chOff x="1303537" y="1502716"/>
            <a:chExt cx="362939" cy="362677"/>
          </a:xfrm>
        </p:grpSpPr>
        <p:sp>
          <p:nvSpPr>
            <p:cNvPr id="136" name="Google Shape;2776;p64">
              <a:extLst>
                <a:ext uri="{FF2B5EF4-FFF2-40B4-BE49-F238E27FC236}">
                  <a16:creationId xmlns:a16="http://schemas.microsoft.com/office/drawing/2014/main" id="{55955B10-557C-4F49-9BC5-8BCBEAFC5E02}"/>
                </a:ext>
              </a:extLst>
            </p:cNvPr>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777;p64">
              <a:extLst>
                <a:ext uri="{FF2B5EF4-FFF2-40B4-BE49-F238E27FC236}">
                  <a16:creationId xmlns:a16="http://schemas.microsoft.com/office/drawing/2014/main" id="{74E47EF1-F7D2-4395-ACE8-D8BDBDBC44F0}"/>
                </a:ext>
              </a:extLst>
            </p:cNvPr>
            <p:cNvSpPr/>
            <p:nvPr/>
          </p:nvSpPr>
          <p:spPr>
            <a:xfrm>
              <a:off x="1464643" y="1695727"/>
              <a:ext cx="40992" cy="17620"/>
            </a:xfrm>
            <a:custGeom>
              <a:avLst/>
              <a:gdLst/>
              <a:ahLst/>
              <a:cxnLst/>
              <a:rect l="l" t="t" r="r" b="b"/>
              <a:pathLst>
                <a:path w="1561" h="671" extrusionOk="0">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778;p64">
              <a:extLst>
                <a:ext uri="{FF2B5EF4-FFF2-40B4-BE49-F238E27FC236}">
                  <a16:creationId xmlns:a16="http://schemas.microsoft.com/office/drawing/2014/main" id="{657F9A83-CB7A-4CFC-AA3F-54895F88F1AF}"/>
                </a:ext>
              </a:extLst>
            </p:cNvPr>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779;p64">
              <a:extLst>
                <a:ext uri="{FF2B5EF4-FFF2-40B4-BE49-F238E27FC236}">
                  <a16:creationId xmlns:a16="http://schemas.microsoft.com/office/drawing/2014/main" id="{81E266A0-4285-4AFF-9574-8DBD2DC56CF5}"/>
                </a:ext>
              </a:extLst>
            </p:cNvPr>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780;p64">
              <a:extLst>
                <a:ext uri="{FF2B5EF4-FFF2-40B4-BE49-F238E27FC236}">
                  <a16:creationId xmlns:a16="http://schemas.microsoft.com/office/drawing/2014/main" id="{ABEAFFEE-5DD4-42F6-8CA6-50BDBD7C5FE3}"/>
                </a:ext>
              </a:extLst>
            </p:cNvPr>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781;p64">
              <a:extLst>
                <a:ext uri="{FF2B5EF4-FFF2-40B4-BE49-F238E27FC236}">
                  <a16:creationId xmlns:a16="http://schemas.microsoft.com/office/drawing/2014/main" id="{8806F64E-4634-4FF2-B971-6165A1D4DF08}"/>
                </a:ext>
              </a:extLst>
            </p:cNvPr>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782;p64">
              <a:extLst>
                <a:ext uri="{FF2B5EF4-FFF2-40B4-BE49-F238E27FC236}">
                  <a16:creationId xmlns:a16="http://schemas.microsoft.com/office/drawing/2014/main" id="{8911341F-388D-4A60-B56A-EA50CA4D0E17}"/>
                </a:ext>
              </a:extLst>
            </p:cNvPr>
            <p:cNvSpPr/>
            <p:nvPr/>
          </p:nvSpPr>
          <p:spPr>
            <a:xfrm>
              <a:off x="1450068" y="1637168"/>
              <a:ext cx="70140" cy="63103"/>
            </a:xfrm>
            <a:custGeom>
              <a:avLst/>
              <a:gdLst/>
              <a:ahLst/>
              <a:cxnLst/>
              <a:rect l="l" t="t" r="r" b="b"/>
              <a:pathLst>
                <a:path w="2671" h="2403" extrusionOk="0">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783;p64">
              <a:extLst>
                <a:ext uri="{FF2B5EF4-FFF2-40B4-BE49-F238E27FC236}">
                  <a16:creationId xmlns:a16="http://schemas.microsoft.com/office/drawing/2014/main" id="{14887295-5B1C-4A41-86C8-4C1E768A403D}"/>
                </a:ext>
              </a:extLst>
            </p:cNvPr>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784;p64">
              <a:extLst>
                <a:ext uri="{FF2B5EF4-FFF2-40B4-BE49-F238E27FC236}">
                  <a16:creationId xmlns:a16="http://schemas.microsoft.com/office/drawing/2014/main" id="{D6046083-368D-40EF-8536-D2B7B20FDED8}"/>
                </a:ext>
              </a:extLst>
            </p:cNvPr>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785;p64">
              <a:extLst>
                <a:ext uri="{FF2B5EF4-FFF2-40B4-BE49-F238E27FC236}">
                  <a16:creationId xmlns:a16="http://schemas.microsoft.com/office/drawing/2014/main" id="{E6610717-B1CA-4FD1-A80C-B5C7FB30AC49}"/>
                </a:ext>
              </a:extLst>
            </p:cNvPr>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786;p64">
              <a:extLst>
                <a:ext uri="{FF2B5EF4-FFF2-40B4-BE49-F238E27FC236}">
                  <a16:creationId xmlns:a16="http://schemas.microsoft.com/office/drawing/2014/main" id="{E5EA7725-EC4E-4AD6-A9E5-2DEAE03D6ED6}"/>
                </a:ext>
              </a:extLst>
            </p:cNvPr>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54;p49">
            <a:extLst>
              <a:ext uri="{FF2B5EF4-FFF2-40B4-BE49-F238E27FC236}">
                <a16:creationId xmlns:a16="http://schemas.microsoft.com/office/drawing/2014/main" id="{21B92986-5BD1-4678-83FB-4FA1E3D946BD}"/>
              </a:ext>
            </a:extLst>
          </p:cNvPr>
          <p:cNvSpPr txBox="1">
            <a:spLocks/>
          </p:cNvSpPr>
          <p:nvPr/>
        </p:nvSpPr>
        <p:spPr>
          <a:xfrm>
            <a:off x="4528412" y="3505813"/>
            <a:ext cx="2477960" cy="44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ID" sz="1600" dirty="0"/>
              <a:t>Teknik Pengujian</a:t>
            </a:r>
          </a:p>
        </p:txBody>
      </p:sp>
      <p:sp>
        <p:nvSpPr>
          <p:cNvPr id="148" name="Google Shape;1455;p49">
            <a:extLst>
              <a:ext uri="{FF2B5EF4-FFF2-40B4-BE49-F238E27FC236}">
                <a16:creationId xmlns:a16="http://schemas.microsoft.com/office/drawing/2014/main" id="{B8DD252B-055A-423A-8162-D2B7C5AFB896}"/>
              </a:ext>
            </a:extLst>
          </p:cNvPr>
          <p:cNvSpPr txBox="1">
            <a:spLocks/>
          </p:cNvSpPr>
          <p:nvPr/>
        </p:nvSpPr>
        <p:spPr>
          <a:xfrm>
            <a:off x="4523174" y="3846540"/>
            <a:ext cx="2017500" cy="382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buSzPts val="1100"/>
              <a:buFont typeface="Arial"/>
              <a:buNone/>
            </a:pPr>
            <a:r>
              <a:rPr lang="id-ID" sz="1400" i="1" dirty="0"/>
              <a:t>White</a:t>
            </a:r>
            <a:r>
              <a:rPr lang="en-US" sz="1400" i="1" dirty="0"/>
              <a:t>-box</a:t>
            </a:r>
          </a:p>
        </p:txBody>
      </p:sp>
      <p:grpSp>
        <p:nvGrpSpPr>
          <p:cNvPr id="149" name="Google Shape;1220;p46">
            <a:extLst>
              <a:ext uri="{FF2B5EF4-FFF2-40B4-BE49-F238E27FC236}">
                <a16:creationId xmlns:a16="http://schemas.microsoft.com/office/drawing/2014/main" id="{DD641C56-A02E-43AE-969C-8C89E1103E3F}"/>
              </a:ext>
            </a:extLst>
          </p:cNvPr>
          <p:cNvGrpSpPr/>
          <p:nvPr/>
        </p:nvGrpSpPr>
        <p:grpSpPr>
          <a:xfrm>
            <a:off x="3987697" y="2277341"/>
            <a:ext cx="490059" cy="522231"/>
            <a:chOff x="5766424" y="4275195"/>
            <a:chExt cx="358160" cy="356926"/>
          </a:xfrm>
        </p:grpSpPr>
        <p:sp>
          <p:nvSpPr>
            <p:cNvPr id="150" name="Google Shape;1221;p46">
              <a:extLst>
                <a:ext uri="{FF2B5EF4-FFF2-40B4-BE49-F238E27FC236}">
                  <a16:creationId xmlns:a16="http://schemas.microsoft.com/office/drawing/2014/main" id="{DFD9FB20-6F18-4CCF-BDCF-C8E30BB2D714}"/>
                </a:ext>
              </a:extLst>
            </p:cNvPr>
            <p:cNvSpPr/>
            <p:nvPr/>
          </p:nvSpPr>
          <p:spPr>
            <a:xfrm>
              <a:off x="5766424" y="4485327"/>
              <a:ext cx="64862" cy="146793"/>
            </a:xfrm>
            <a:custGeom>
              <a:avLst/>
              <a:gdLst/>
              <a:ahLst/>
              <a:cxnLst/>
              <a:rect l="l" t="t" r="r" b="b"/>
              <a:pathLst>
                <a:path w="2470" h="5590" extrusionOk="0">
                  <a:moveTo>
                    <a:pt x="354" y="0"/>
                  </a:moveTo>
                  <a:cubicBezTo>
                    <a:pt x="163" y="0"/>
                    <a:pt x="0" y="153"/>
                    <a:pt x="0" y="354"/>
                  </a:cubicBezTo>
                  <a:lnTo>
                    <a:pt x="0" y="5589"/>
                  </a:lnTo>
                  <a:lnTo>
                    <a:pt x="2469" y="5589"/>
                  </a:lnTo>
                  <a:lnTo>
                    <a:pt x="2469" y="354"/>
                  </a:lnTo>
                  <a:cubicBezTo>
                    <a:pt x="2460" y="153"/>
                    <a:pt x="2307" y="0"/>
                    <a:pt x="2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222;p46">
              <a:extLst>
                <a:ext uri="{FF2B5EF4-FFF2-40B4-BE49-F238E27FC236}">
                  <a16:creationId xmlns:a16="http://schemas.microsoft.com/office/drawing/2014/main" id="{9887985D-EED5-4F45-8B04-3AAC1B7A25D0}"/>
                </a:ext>
              </a:extLst>
            </p:cNvPr>
            <p:cNvSpPr/>
            <p:nvPr/>
          </p:nvSpPr>
          <p:spPr>
            <a:xfrm>
              <a:off x="5766661" y="4485327"/>
              <a:ext cx="30961" cy="146793"/>
            </a:xfrm>
            <a:custGeom>
              <a:avLst/>
              <a:gdLst/>
              <a:ahLst/>
              <a:cxnLst/>
              <a:rect l="l" t="t" r="r" b="b"/>
              <a:pathLst>
                <a:path w="1179" h="5590" extrusionOk="0">
                  <a:moveTo>
                    <a:pt x="355" y="0"/>
                  </a:moveTo>
                  <a:cubicBezTo>
                    <a:pt x="154" y="0"/>
                    <a:pt x="1" y="153"/>
                    <a:pt x="1" y="354"/>
                  </a:cubicBezTo>
                  <a:lnTo>
                    <a:pt x="1" y="5589"/>
                  </a:lnTo>
                  <a:lnTo>
                    <a:pt x="814" y="5589"/>
                  </a:lnTo>
                  <a:lnTo>
                    <a:pt x="814" y="354"/>
                  </a:lnTo>
                  <a:cubicBezTo>
                    <a:pt x="814" y="153"/>
                    <a:pt x="977" y="0"/>
                    <a:pt x="1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223;p46">
              <a:extLst>
                <a:ext uri="{FF2B5EF4-FFF2-40B4-BE49-F238E27FC236}">
                  <a16:creationId xmlns:a16="http://schemas.microsoft.com/office/drawing/2014/main" id="{6A688CBA-8448-41E6-BB0A-94F150BC8935}"/>
                </a:ext>
              </a:extLst>
            </p:cNvPr>
            <p:cNvSpPr/>
            <p:nvPr/>
          </p:nvSpPr>
          <p:spPr>
            <a:xfrm>
              <a:off x="5864190" y="4449115"/>
              <a:ext cx="64862" cy="183006"/>
            </a:xfrm>
            <a:custGeom>
              <a:avLst/>
              <a:gdLst/>
              <a:ahLst/>
              <a:cxnLst/>
              <a:rect l="l" t="t" r="r" b="b"/>
              <a:pathLst>
                <a:path w="2470" h="6969" extrusionOk="0">
                  <a:moveTo>
                    <a:pt x="354" y="1"/>
                  </a:moveTo>
                  <a:cubicBezTo>
                    <a:pt x="163" y="1"/>
                    <a:pt x="10" y="154"/>
                    <a:pt x="0" y="345"/>
                  </a:cubicBezTo>
                  <a:lnTo>
                    <a:pt x="0" y="6968"/>
                  </a:lnTo>
                  <a:lnTo>
                    <a:pt x="2469" y="6968"/>
                  </a:lnTo>
                  <a:lnTo>
                    <a:pt x="2469" y="345"/>
                  </a:lnTo>
                  <a:cubicBezTo>
                    <a:pt x="2469" y="154"/>
                    <a:pt x="2307" y="1"/>
                    <a:pt x="21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224;p46">
              <a:extLst>
                <a:ext uri="{FF2B5EF4-FFF2-40B4-BE49-F238E27FC236}">
                  <a16:creationId xmlns:a16="http://schemas.microsoft.com/office/drawing/2014/main" id="{323EA0D0-24E2-4312-8AE2-BA22D880584B}"/>
                </a:ext>
              </a:extLst>
            </p:cNvPr>
            <p:cNvSpPr/>
            <p:nvPr/>
          </p:nvSpPr>
          <p:spPr>
            <a:xfrm>
              <a:off x="5864190" y="4449115"/>
              <a:ext cx="30934" cy="183006"/>
            </a:xfrm>
            <a:custGeom>
              <a:avLst/>
              <a:gdLst/>
              <a:ahLst/>
              <a:cxnLst/>
              <a:rect l="l" t="t" r="r" b="b"/>
              <a:pathLst>
                <a:path w="1178" h="6969" extrusionOk="0">
                  <a:moveTo>
                    <a:pt x="354" y="1"/>
                  </a:moveTo>
                  <a:cubicBezTo>
                    <a:pt x="163" y="1"/>
                    <a:pt x="10" y="154"/>
                    <a:pt x="0" y="345"/>
                  </a:cubicBezTo>
                  <a:lnTo>
                    <a:pt x="0" y="6968"/>
                  </a:lnTo>
                  <a:lnTo>
                    <a:pt x="823" y="6968"/>
                  </a:lnTo>
                  <a:lnTo>
                    <a:pt x="823" y="345"/>
                  </a:lnTo>
                  <a:cubicBezTo>
                    <a:pt x="833" y="154"/>
                    <a:pt x="986" y="1"/>
                    <a:pt x="11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225;p46">
              <a:extLst>
                <a:ext uri="{FF2B5EF4-FFF2-40B4-BE49-F238E27FC236}">
                  <a16:creationId xmlns:a16="http://schemas.microsoft.com/office/drawing/2014/main" id="{19194CC4-11D3-4EC0-8AE0-7C2BDC4FB2CF}"/>
                </a:ext>
              </a:extLst>
            </p:cNvPr>
            <p:cNvSpPr/>
            <p:nvPr/>
          </p:nvSpPr>
          <p:spPr>
            <a:xfrm>
              <a:off x="5962193" y="4412692"/>
              <a:ext cx="64626" cy="219429"/>
            </a:xfrm>
            <a:custGeom>
              <a:avLst/>
              <a:gdLst/>
              <a:ahLst/>
              <a:cxnLst/>
              <a:rect l="l" t="t" r="r" b="b"/>
              <a:pathLst>
                <a:path w="2461" h="8356" extrusionOk="0">
                  <a:moveTo>
                    <a:pt x="345" y="0"/>
                  </a:moveTo>
                  <a:cubicBezTo>
                    <a:pt x="154" y="10"/>
                    <a:pt x="1" y="163"/>
                    <a:pt x="1" y="354"/>
                  </a:cubicBezTo>
                  <a:lnTo>
                    <a:pt x="1" y="8355"/>
                  </a:lnTo>
                  <a:lnTo>
                    <a:pt x="2460" y="8355"/>
                  </a:lnTo>
                  <a:lnTo>
                    <a:pt x="2460" y="354"/>
                  </a:lnTo>
                  <a:cubicBezTo>
                    <a:pt x="2460" y="163"/>
                    <a:pt x="2297" y="1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226;p46">
              <a:extLst>
                <a:ext uri="{FF2B5EF4-FFF2-40B4-BE49-F238E27FC236}">
                  <a16:creationId xmlns:a16="http://schemas.microsoft.com/office/drawing/2014/main" id="{305F5621-3E8F-437A-9FDD-03EB926EE61D}"/>
                </a:ext>
              </a:extLst>
            </p:cNvPr>
            <p:cNvSpPr/>
            <p:nvPr/>
          </p:nvSpPr>
          <p:spPr>
            <a:xfrm>
              <a:off x="5962193" y="4412692"/>
              <a:ext cx="30698" cy="219429"/>
            </a:xfrm>
            <a:custGeom>
              <a:avLst/>
              <a:gdLst/>
              <a:ahLst/>
              <a:cxnLst/>
              <a:rect l="l" t="t" r="r" b="b"/>
              <a:pathLst>
                <a:path w="1169" h="8356" extrusionOk="0">
                  <a:moveTo>
                    <a:pt x="345" y="0"/>
                  </a:moveTo>
                  <a:cubicBezTo>
                    <a:pt x="154" y="10"/>
                    <a:pt x="1" y="163"/>
                    <a:pt x="1" y="354"/>
                  </a:cubicBezTo>
                  <a:lnTo>
                    <a:pt x="1" y="8355"/>
                  </a:lnTo>
                  <a:lnTo>
                    <a:pt x="824" y="8355"/>
                  </a:lnTo>
                  <a:lnTo>
                    <a:pt x="824" y="354"/>
                  </a:lnTo>
                  <a:cubicBezTo>
                    <a:pt x="824" y="163"/>
                    <a:pt x="977" y="10"/>
                    <a:pt x="1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227;p46">
              <a:extLst>
                <a:ext uri="{FF2B5EF4-FFF2-40B4-BE49-F238E27FC236}">
                  <a16:creationId xmlns:a16="http://schemas.microsoft.com/office/drawing/2014/main" id="{139D5BA4-1742-4663-A907-7536E9B8FF86}"/>
                </a:ext>
              </a:extLst>
            </p:cNvPr>
            <p:cNvSpPr/>
            <p:nvPr/>
          </p:nvSpPr>
          <p:spPr>
            <a:xfrm>
              <a:off x="6059959" y="4376506"/>
              <a:ext cx="64626" cy="255615"/>
            </a:xfrm>
            <a:custGeom>
              <a:avLst/>
              <a:gdLst/>
              <a:ahLst/>
              <a:cxnLst/>
              <a:rect l="l" t="t" r="r" b="b"/>
              <a:pathLst>
                <a:path w="2461" h="9734" extrusionOk="0">
                  <a:moveTo>
                    <a:pt x="355" y="0"/>
                  </a:moveTo>
                  <a:cubicBezTo>
                    <a:pt x="154" y="0"/>
                    <a:pt x="0" y="163"/>
                    <a:pt x="0" y="354"/>
                  </a:cubicBezTo>
                  <a:lnTo>
                    <a:pt x="0" y="9733"/>
                  </a:lnTo>
                  <a:lnTo>
                    <a:pt x="2460" y="9733"/>
                  </a:lnTo>
                  <a:lnTo>
                    <a:pt x="2460" y="354"/>
                  </a:lnTo>
                  <a:cubicBezTo>
                    <a:pt x="2460" y="163"/>
                    <a:pt x="2307" y="10"/>
                    <a:pt x="21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228;p46">
              <a:extLst>
                <a:ext uri="{FF2B5EF4-FFF2-40B4-BE49-F238E27FC236}">
                  <a16:creationId xmlns:a16="http://schemas.microsoft.com/office/drawing/2014/main" id="{DAECE5E3-A287-4874-86FD-3669475CC341}"/>
                </a:ext>
              </a:extLst>
            </p:cNvPr>
            <p:cNvSpPr/>
            <p:nvPr/>
          </p:nvSpPr>
          <p:spPr>
            <a:xfrm>
              <a:off x="6059959" y="4376506"/>
              <a:ext cx="30934" cy="255615"/>
            </a:xfrm>
            <a:custGeom>
              <a:avLst/>
              <a:gdLst/>
              <a:ahLst/>
              <a:cxnLst/>
              <a:rect l="l" t="t" r="r" b="b"/>
              <a:pathLst>
                <a:path w="1178" h="9734" extrusionOk="0">
                  <a:moveTo>
                    <a:pt x="355" y="0"/>
                  </a:moveTo>
                  <a:cubicBezTo>
                    <a:pt x="154" y="0"/>
                    <a:pt x="0" y="163"/>
                    <a:pt x="0" y="354"/>
                  </a:cubicBezTo>
                  <a:lnTo>
                    <a:pt x="0" y="9733"/>
                  </a:lnTo>
                  <a:lnTo>
                    <a:pt x="824" y="9733"/>
                  </a:lnTo>
                  <a:lnTo>
                    <a:pt x="824" y="354"/>
                  </a:lnTo>
                  <a:cubicBezTo>
                    <a:pt x="824" y="163"/>
                    <a:pt x="977" y="0"/>
                    <a:pt x="1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229;p46">
              <a:extLst>
                <a:ext uri="{FF2B5EF4-FFF2-40B4-BE49-F238E27FC236}">
                  <a16:creationId xmlns:a16="http://schemas.microsoft.com/office/drawing/2014/main" id="{44D6E0D2-28D6-4568-97C4-57732324D628}"/>
                </a:ext>
              </a:extLst>
            </p:cNvPr>
            <p:cNvSpPr/>
            <p:nvPr/>
          </p:nvSpPr>
          <p:spPr>
            <a:xfrm>
              <a:off x="5781997" y="4275195"/>
              <a:ext cx="332767" cy="134241"/>
            </a:xfrm>
            <a:custGeom>
              <a:avLst/>
              <a:gdLst/>
              <a:ahLst/>
              <a:cxnLst/>
              <a:rect l="l" t="t" r="r" b="b"/>
              <a:pathLst>
                <a:path w="12672" h="5112" extrusionOk="0">
                  <a:moveTo>
                    <a:pt x="10172" y="1"/>
                  </a:moveTo>
                  <a:cubicBezTo>
                    <a:pt x="9997" y="1"/>
                    <a:pt x="9889" y="206"/>
                    <a:pt x="9992" y="355"/>
                  </a:cubicBezTo>
                  <a:lnTo>
                    <a:pt x="10356" y="872"/>
                  </a:lnTo>
                  <a:cubicBezTo>
                    <a:pt x="9150" y="1590"/>
                    <a:pt x="5274" y="3628"/>
                    <a:pt x="1" y="3628"/>
                  </a:cubicBezTo>
                  <a:lnTo>
                    <a:pt x="1" y="5112"/>
                  </a:lnTo>
                  <a:cubicBezTo>
                    <a:pt x="2872" y="5102"/>
                    <a:pt x="5714" y="4547"/>
                    <a:pt x="8375" y="3485"/>
                  </a:cubicBezTo>
                  <a:cubicBezTo>
                    <a:pt x="9360" y="3093"/>
                    <a:pt x="10298" y="2624"/>
                    <a:pt x="11208" y="2088"/>
                  </a:cubicBezTo>
                  <a:lnTo>
                    <a:pt x="11523" y="2547"/>
                  </a:lnTo>
                  <a:cubicBezTo>
                    <a:pt x="11568" y="2612"/>
                    <a:pt x="11636" y="2643"/>
                    <a:pt x="11703" y="2643"/>
                  </a:cubicBezTo>
                  <a:cubicBezTo>
                    <a:pt x="11793" y="2643"/>
                    <a:pt x="11883" y="2588"/>
                    <a:pt x="11916" y="2490"/>
                  </a:cubicBezTo>
                  <a:lnTo>
                    <a:pt x="12624" y="375"/>
                  </a:lnTo>
                  <a:cubicBezTo>
                    <a:pt x="12672" y="231"/>
                    <a:pt x="12567" y="78"/>
                    <a:pt x="12413" y="78"/>
                  </a:cubicBezTo>
                  <a:lnTo>
                    <a:pt x="10184" y="1"/>
                  </a:lnTo>
                  <a:cubicBezTo>
                    <a:pt x="10179" y="1"/>
                    <a:pt x="10176" y="1"/>
                    <a:pt x="10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1577</TotalTime>
  <Words>456</Words>
  <Application>Microsoft Office PowerPoint</Application>
  <PresentationFormat>On-screen Show (16:9)</PresentationFormat>
  <Paragraphs>48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Slab</vt:lpstr>
      <vt:lpstr>Wingdings</vt:lpstr>
      <vt:lpstr>Montserrat</vt:lpstr>
      <vt:lpstr>Arial</vt:lpstr>
      <vt:lpstr>Open Sans</vt:lpstr>
      <vt:lpstr>Investor Social Media by Slidesgo</vt:lpstr>
      <vt:lpstr>Perancangan Sistem Monitoring dan Forecasting Stok Barang Menggunakan Metode Linear Regression</vt:lpstr>
      <vt:lpstr>Latar Belakang</vt:lpstr>
      <vt:lpstr>PowerPoint Presentation</vt:lpstr>
      <vt:lpstr>PowerPoint Presentation</vt:lpstr>
      <vt:lpstr>“Bagaimana memanfaatkan data riwayat penjualan untuk melakukan peramalan atau forecasting penjualan dan pemesanan stok barang serta memperkirakan kapan waktu yang tepat untuk melakukan pemesanan?” </vt:lpstr>
      <vt:lpstr>Fokus Penelitian</vt:lpstr>
      <vt:lpstr>Kajian Pustaka</vt:lpstr>
      <vt:lpstr>Tujuan Penelitian</vt:lpstr>
      <vt:lpstr>Pendekatan Penelitian</vt:lpstr>
      <vt:lpstr>DEMO APLIKASI</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Sistem Monitoring dan Forecasting Stok Barang Menggunakan Metode Linear Regression</dc:title>
  <dc:creator>Rahmat Ilyas</dc:creator>
  <cp:lastModifiedBy>Rahmat Ilyas</cp:lastModifiedBy>
  <cp:revision>22</cp:revision>
  <dcterms:modified xsi:type="dcterms:W3CDTF">2022-10-22T12:29:45Z</dcterms:modified>
</cp:coreProperties>
</file>