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87C6-380A-9986-F397-AC4225EBB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416BB-8FD5-71E7-9CA3-F33B7AE8C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1E76-7C37-DBAF-3F37-2B6C8279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20/08/2022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6BB16-EA40-F997-4053-59F28B9E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29863-D8B3-0409-589B-E426B2FB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499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0876-E22F-F1F5-2FFA-0547E54D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E6569-2C7B-71BD-2610-F278A0417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210FA-097E-71A3-D80A-4F9CABE1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20/08/2022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0FA07-B7EB-B9D0-E3BA-FB9B382A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B3AF-836E-7ACB-8421-27A84269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99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99B2F-F63F-C7BB-35C3-0EFAC835A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75F12-D7AE-215C-79A8-6F55E665F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C823-68FF-D108-1F20-12DF83B3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20/08/2022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511A0-9546-BFD8-4FB3-2FF8F9B5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2724A-8AEF-C0C5-C5FF-340891A2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863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85BF-B84F-D3F5-3BB6-549F3437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1A91-A1C4-DA7F-3E53-F5A2299F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32EE-652C-A156-0290-D512BC54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20/08/2022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F9CC-C118-2DB8-4419-F0D69478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D5C0-B7AD-D810-B469-AE299288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293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D2D8-2DBF-8C0E-0ABD-4B421DA2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AF876-3E0F-5683-092A-FA5F26DDE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2BCC0-45A9-40BE-74EA-863539E7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20/08/2022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75FF7-E2C1-60D2-1F63-0FD835BF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02A15-641B-C002-229F-F2F8EE61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714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55F8-D2D3-58F8-6590-2AEB2CA4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89369-1D96-5A3E-8043-8F0A5425F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C038C-F3AA-0B94-4D1F-003CF0FE1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D0815-2C59-F019-8358-EAE1D14C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20/08/2022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C757F-3D74-B86A-9796-2B6762CC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F99F9-6B39-3E7B-D57F-2D7DCDC7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360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227E-6F17-1CF5-729C-9AAEA6FA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B86F5-D7B7-1790-CA05-11386798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8BC6B-4F83-7F28-B345-4A3334C15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2AF2F-B0C4-5E3D-51F0-DE8BA7964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98EFA-43D9-D1A7-FD7F-957B7AE60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539D7-96EB-26D4-86E1-271A2705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20/08/2022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47610-1469-9AF8-2DC4-CB869DB1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26452-7422-C8C7-A64F-5D4FCE76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199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5C78-6A6F-2F0B-39B0-1C46C0C1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17ABC-7DD6-A08D-87F7-75F83645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20/08/2022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4C633-9E46-CEC2-AA76-3EDDEAEF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5A234-17D0-DE24-1FF6-BF641E45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320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88512-C54F-4E69-5A9B-A04FCC8B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20/08/2022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C5CE1-0E85-478E-49CE-03B0F878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31EA8-2F01-7AA1-9802-DCD6B845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984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9EE1-4797-37EF-8971-04DD36D4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8EE5-74B5-37B3-55FD-D2636A582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1D899-F9B8-6A4C-A763-C8F3FF1BC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DFB1-D442-CB76-E93A-9E14E155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20/08/2022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CDFFE-BDF8-713B-D85D-EAAD7817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BA2E4-BCE2-377D-3A0E-83B6622E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338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0ECE-8616-D0BB-ECE8-BD09D72E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E9A19-6AE8-E7DA-DFF9-D16D4947E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DDE8E-1298-02AE-228F-5683AA98E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E154D-F5C1-A170-C64B-54286C5F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20/08/2022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87C15-DBEE-3A45-EEBE-CFF967F5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2F83E-0A7A-1BE5-768D-2A4C62B3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6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311EF-CB1E-9F8E-CFBA-48A109D6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C6904-11B3-338B-079F-86B783276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EC89-F2F3-E25E-B592-71B148B5A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FFDA5-A7F6-420F-BF17-0A5CBC5C8D9C}" type="datetimeFigureOut">
              <a:rPr lang="en-ID" smtClean="0"/>
              <a:t>20/08/2022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A49C-4AEF-1D0F-C856-D676439DC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0730F-B68B-FA83-BEDC-BE3A2C8F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614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3C2-74FA-B522-4B97-2592310C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0447A2-FCA8-66ED-C913-B6027F773B99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>UJIAN MUNAQASYAH</a:t>
            </a:r>
            <a:endParaRPr lang="en-ID" sz="720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AB9426-41C9-6309-44BC-97C0163220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50"/>
          <a:stretch/>
        </p:blipFill>
        <p:spPr>
          <a:xfrm>
            <a:off x="838200" y="2666861"/>
            <a:ext cx="6019800" cy="3324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113E774-F447-A3DB-C681-38A2009D5D24}"/>
              </a:ext>
            </a:extLst>
          </p:cNvPr>
          <p:cNvSpPr/>
          <p:nvPr/>
        </p:nvSpPr>
        <p:spPr>
          <a:xfrm>
            <a:off x="7209181" y="2666861"/>
            <a:ext cx="4532243" cy="3324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AZQUR AINAN NUR MUSGAMY</a:t>
            </a:r>
          </a:p>
          <a:p>
            <a:pPr algn="ctr"/>
            <a:r>
              <a:rPr lang="en-US" b="1" dirty="0"/>
              <a:t>NIM</a:t>
            </a:r>
            <a:r>
              <a:rPr lang="en-US" dirty="0"/>
              <a:t>. 609001160</a:t>
            </a:r>
            <a:r>
              <a:rPr lang="en-US" b="1" dirty="0"/>
              <a:t>72</a:t>
            </a:r>
            <a:endParaRPr lang="en-ID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2B9B59-7B70-740D-C9F4-B038B6E31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8" y="2973744"/>
            <a:ext cx="1550504" cy="174513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882716-0A9E-08B0-3A9A-90EB3981B903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475" y="2973744"/>
            <a:ext cx="1550504" cy="17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1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5C863B-CD9A-B907-0D56-FA112796C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57798"/>
              </p:ext>
            </p:extLst>
          </p:nvPr>
        </p:nvGraphicFramePr>
        <p:xfrm>
          <a:off x="238538" y="348968"/>
          <a:ext cx="11807687" cy="6123647"/>
        </p:xfrm>
        <a:graphic>
          <a:graphicData uri="http://schemas.openxmlformats.org/drawingml/2006/table">
            <a:tbl>
              <a:tblPr firstRow="1" bandRow="1"/>
              <a:tblGrid>
                <a:gridCol w="1123863">
                  <a:extLst>
                    <a:ext uri="{9D8B030D-6E8A-4147-A177-3AD203B41FA5}">
                      <a16:colId xmlns:a16="http://schemas.microsoft.com/office/drawing/2014/main" val="3238975855"/>
                    </a:ext>
                  </a:extLst>
                </a:gridCol>
                <a:gridCol w="2974897">
                  <a:extLst>
                    <a:ext uri="{9D8B030D-6E8A-4147-A177-3AD203B41FA5}">
                      <a16:colId xmlns:a16="http://schemas.microsoft.com/office/drawing/2014/main" val="2874551429"/>
                    </a:ext>
                  </a:extLst>
                </a:gridCol>
                <a:gridCol w="4920606">
                  <a:extLst>
                    <a:ext uri="{9D8B030D-6E8A-4147-A177-3AD203B41FA5}">
                      <a16:colId xmlns:a16="http://schemas.microsoft.com/office/drawing/2014/main" val="3305429737"/>
                    </a:ext>
                  </a:extLst>
                </a:gridCol>
                <a:gridCol w="2788321">
                  <a:extLst>
                    <a:ext uri="{9D8B030D-6E8A-4147-A177-3AD203B41FA5}">
                      <a16:colId xmlns:a16="http://schemas.microsoft.com/office/drawing/2014/main" val="315267924"/>
                    </a:ext>
                  </a:extLst>
                </a:gridCol>
              </a:tblGrid>
              <a:tr h="59476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Dosen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Penguji</a:t>
                      </a:r>
                      <a:r>
                        <a:rPr lang="en-US" b="1" dirty="0"/>
                        <a:t> I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Saran </a:t>
                      </a:r>
                      <a:r>
                        <a:rPr lang="en-US" b="1" dirty="0" err="1"/>
                        <a:t>Perbaikan</a:t>
                      </a:r>
                      <a:r>
                        <a:rPr lang="en-US" b="1" dirty="0"/>
                        <a:t> (</a:t>
                      </a:r>
                      <a:r>
                        <a:rPr lang="en-US" b="1" dirty="0" err="1"/>
                        <a:t>Penulisan</a:t>
                      </a:r>
                      <a:r>
                        <a:rPr lang="en-US" b="1" dirty="0"/>
                        <a:t>)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Hal-</a:t>
                      </a:r>
                      <a:r>
                        <a:rPr lang="en-US" b="1" dirty="0" err="1"/>
                        <a:t>hal</a:t>
                      </a:r>
                      <a:r>
                        <a:rPr lang="en-US" b="1" dirty="0"/>
                        <a:t> yang </a:t>
                      </a:r>
                      <a:r>
                        <a:rPr lang="en-US" b="1" dirty="0" err="1"/>
                        <a:t>telah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diperbaiki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6597334"/>
                  </a:ext>
                </a:extLst>
              </a:tr>
              <a:tr h="15906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Reza Maulana, S.</a:t>
                      </a:r>
                      <a:r>
                        <a:rPr lang="en-US" sz="1600" b="1" dirty="0" err="1"/>
                        <a:t>Kom</a:t>
                      </a:r>
                      <a:r>
                        <a:rPr lang="en-US" sz="1600" b="1" dirty="0"/>
                        <a:t>.,M.T</a:t>
                      </a:r>
                      <a:endParaRPr lang="en-ID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Penelitian</a:t>
                      </a:r>
                      <a:r>
                        <a:rPr lang="en-US" sz="1600" dirty="0"/>
                        <a:t> ke-3 pada </a:t>
                      </a:r>
                      <a:r>
                        <a:rPr lang="en-US" sz="1600" dirty="0" err="1"/>
                        <a:t>bagian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kajian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pustaka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tidak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relevan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judul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diangkat</a:t>
                      </a:r>
                      <a:r>
                        <a:rPr lang="en-US" sz="1600" dirty="0"/>
                        <a:t>. </a:t>
                      </a:r>
                      <a:r>
                        <a:rPr lang="en-US" sz="1600" dirty="0" err="1"/>
                        <a:t>Dikarenakan</a:t>
                      </a:r>
                      <a:r>
                        <a:rPr lang="en-US" sz="1600" dirty="0"/>
                        <a:t> pada </a:t>
                      </a:r>
                      <a:r>
                        <a:rPr lang="en-US" sz="1600" dirty="0" err="1"/>
                        <a:t>penelitian</a:t>
                      </a:r>
                      <a:r>
                        <a:rPr lang="en-US" sz="1600" dirty="0"/>
                        <a:t> ke-3 </a:t>
                      </a:r>
                      <a:r>
                        <a:rPr lang="en-US" sz="1600" dirty="0" err="1"/>
                        <a:t>membahas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tentang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</a:rPr>
                        <a:t>pengarsipan</a:t>
                      </a:r>
                      <a:r>
                        <a:rPr lang="en-US" sz="1600" dirty="0"/>
                        <a:t>.</a:t>
                      </a:r>
                      <a:endParaRPr lang="en-ID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Halaman 10</a:t>
                      </a:r>
                    </a:p>
                    <a:p>
                      <a:r>
                        <a:rPr lang="en-US" sz="1600" dirty="0" err="1"/>
                        <a:t>Diganti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penelitian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membahas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tentang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pelaporan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administrasi</a:t>
                      </a:r>
                      <a:endParaRPr lang="en-ID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025254"/>
                  </a:ext>
                </a:extLst>
              </a:tr>
              <a:tr h="2675104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ID" sz="1600" dirty="0"/>
                    </a:p>
                    <a:p>
                      <a:endParaRPr lang="en-ID" sz="1600" dirty="0"/>
                    </a:p>
                    <a:p>
                      <a:endParaRPr lang="en-ID" sz="1600" dirty="0"/>
                    </a:p>
                    <a:p>
                      <a:endParaRPr lang="en-ID" sz="1600" dirty="0"/>
                    </a:p>
                    <a:p>
                      <a:endParaRPr lang="en-ID" sz="1600" dirty="0"/>
                    </a:p>
                    <a:p>
                      <a:endParaRPr lang="en-ID" sz="1600" dirty="0"/>
                    </a:p>
                    <a:p>
                      <a:endParaRPr lang="en-ID" sz="1600" dirty="0"/>
                    </a:p>
                    <a:p>
                      <a:endParaRPr lang="en-ID" sz="1600" dirty="0"/>
                    </a:p>
                    <a:p>
                      <a:endParaRPr lang="en-ID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Rumusan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masalah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tidak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sinkron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judul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dikarenakan</a:t>
                      </a:r>
                      <a:r>
                        <a:rPr lang="en-US" sz="1600" dirty="0"/>
                        <a:t> “… </a:t>
                      </a:r>
                      <a:r>
                        <a:rPr lang="en-ID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pengelolaan</a:t>
                      </a:r>
                      <a:r>
                        <a:rPr lang="en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manajemen</a:t>
                      </a:r>
                      <a:r>
                        <a:rPr lang="en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administrasi</a:t>
                      </a:r>
                      <a:r>
                        <a:rPr lang="en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tagihan</a:t>
                      </a:r>
                      <a:r>
                        <a:rPr lang="en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pelanggan</a:t>
                      </a:r>
                      <a:r>
                        <a:rPr lang="en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berbasis</a:t>
                      </a:r>
                      <a:r>
                        <a:rPr lang="en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web </a:t>
                      </a:r>
                      <a:r>
                        <a:rPr lang="en-ID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metode</a:t>
                      </a:r>
                      <a:r>
                        <a:rPr lang="en-ID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waterfall </a:t>
                      </a:r>
                      <a:r>
                        <a:rPr lang="en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..”</a:t>
                      </a:r>
                      <a:endParaRPr lang="en-US" sz="1600" dirty="0"/>
                    </a:p>
                    <a:p>
                      <a:endParaRPr lang="en-US" sz="1600" b="1" dirty="0"/>
                    </a:p>
                    <a:p>
                      <a:r>
                        <a:rPr lang="en-US" sz="1600" b="1" dirty="0"/>
                        <a:t>Saran :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</a:rPr>
                        <a:t>hapus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i="1" dirty="0">
                          <a:solidFill>
                            <a:srgbClr val="FF0000"/>
                          </a:solidFill>
                        </a:rPr>
                        <a:t>waterfall </a:t>
                      </a:r>
                      <a:r>
                        <a:rPr lang="en-US" sz="1600" i="0" dirty="0"/>
                        <a:t>pada </a:t>
                      </a:r>
                      <a:r>
                        <a:rPr lang="en-US" sz="1600" i="0" dirty="0" err="1"/>
                        <a:t>rumusan</a:t>
                      </a:r>
                      <a:r>
                        <a:rPr lang="en-US" sz="1600" i="0" dirty="0"/>
                        <a:t> </a:t>
                      </a:r>
                      <a:r>
                        <a:rPr lang="en-US" sz="1600" i="0" dirty="0" err="1"/>
                        <a:t>masalah</a:t>
                      </a:r>
                      <a:r>
                        <a:rPr lang="en-US" sz="1600" i="0" dirty="0"/>
                        <a:t> </a:t>
                      </a:r>
                      <a:r>
                        <a:rPr lang="en-US" sz="1600" i="0" dirty="0" err="1"/>
                        <a:t>karena</a:t>
                      </a:r>
                      <a:r>
                        <a:rPr lang="en-US" sz="1600" i="0" dirty="0"/>
                        <a:t> yang </a:t>
                      </a:r>
                      <a:r>
                        <a:rPr lang="en-US" sz="1600" i="0" dirty="0" err="1"/>
                        <a:t>dibahas</a:t>
                      </a:r>
                      <a:r>
                        <a:rPr lang="en-US" sz="1600" i="0" dirty="0"/>
                        <a:t> pada </a:t>
                      </a:r>
                      <a:r>
                        <a:rPr lang="en-US" sz="1600" i="0" dirty="0" err="1"/>
                        <a:t>latar</a:t>
                      </a:r>
                      <a:r>
                        <a:rPr lang="en-US" sz="1600" i="0" dirty="0"/>
                        <a:t> </a:t>
                      </a:r>
                      <a:r>
                        <a:rPr lang="en-US" sz="1600" i="0" dirty="0" err="1"/>
                        <a:t>belakang</a:t>
                      </a:r>
                      <a:r>
                        <a:rPr lang="en-US" sz="1600" i="0" dirty="0"/>
                        <a:t> </a:t>
                      </a:r>
                      <a:r>
                        <a:rPr lang="en-US" sz="1600" i="0" dirty="0" err="1"/>
                        <a:t>tentang</a:t>
                      </a:r>
                      <a:r>
                        <a:rPr lang="en-US" sz="1600" i="0" dirty="0"/>
                        <a:t> </a:t>
                      </a:r>
                      <a:r>
                        <a:rPr lang="en-US" sz="1600" i="0" dirty="0" err="1"/>
                        <a:t>pengelolaan</a:t>
                      </a:r>
                      <a:r>
                        <a:rPr lang="en-US" sz="1600" i="0" dirty="0"/>
                        <a:t> </a:t>
                      </a:r>
                      <a:r>
                        <a:rPr lang="en-US" sz="1600" i="0" dirty="0" err="1"/>
                        <a:t>pelaporan</a:t>
                      </a:r>
                      <a:r>
                        <a:rPr lang="en-US" sz="1600" i="0" dirty="0"/>
                        <a:t> dan React </a:t>
                      </a:r>
                      <a:r>
                        <a:rPr lang="en-US" sz="1600" i="0" dirty="0" err="1"/>
                        <a:t>Js</a:t>
                      </a:r>
                      <a:r>
                        <a:rPr lang="en-US" sz="1600" i="0" dirty="0"/>
                        <a:t>.</a:t>
                      </a:r>
                      <a:endParaRPr lang="en-ID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Halaman 7</a:t>
                      </a:r>
                    </a:p>
                    <a:p>
                      <a:r>
                        <a:rPr lang="en-US" sz="1600" b="0" dirty="0" err="1"/>
                        <a:t>Rumusan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masalah</a:t>
                      </a:r>
                      <a:r>
                        <a:rPr lang="en-US" sz="1600" b="0" dirty="0"/>
                        <a:t> yang </a:t>
                      </a:r>
                      <a:r>
                        <a:rPr lang="en-US" sz="1600" b="0" dirty="0" err="1"/>
                        <a:t>diangkat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berfokus</a:t>
                      </a:r>
                      <a:r>
                        <a:rPr lang="en-US" sz="1600" b="0" dirty="0"/>
                        <a:t> pada </a:t>
                      </a:r>
                      <a:r>
                        <a:rPr lang="en-US" sz="1600" b="1" dirty="0" err="1"/>
                        <a:t>bagaimana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membuat</a:t>
                      </a:r>
                      <a:r>
                        <a:rPr lang="en-US" sz="1600" b="1" dirty="0"/>
                        <a:t> dan </a:t>
                      </a:r>
                      <a:r>
                        <a:rPr lang="en-US" sz="1600" b="1" dirty="0" err="1"/>
                        <a:t>mengembangkan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sebuah</a:t>
                      </a:r>
                      <a:r>
                        <a:rPr lang="en-US" sz="1600" b="1" dirty="0"/>
                        <a:t> PL </a:t>
                      </a:r>
                      <a:r>
                        <a:rPr lang="en-US" sz="1600" b="0" dirty="0" err="1"/>
                        <a:t>menggunakan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1" dirty="0" err="1"/>
                        <a:t>teknologi</a:t>
                      </a:r>
                      <a:r>
                        <a:rPr lang="en-US" sz="1600" b="1" dirty="0"/>
                        <a:t> React </a:t>
                      </a:r>
                      <a:r>
                        <a:rPr lang="en-US" sz="1600" b="1" dirty="0" err="1"/>
                        <a:t>Js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0" dirty="0" err="1"/>
                        <a:t>dalam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1" dirty="0" err="1"/>
                        <a:t>meningkatkan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pengelolaan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pelaporan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administrasi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tagihan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pelanggan</a:t>
                      </a:r>
                      <a:r>
                        <a:rPr lang="en-US" sz="1600" b="0" dirty="0"/>
                        <a:t> pada PT. JMN</a:t>
                      </a:r>
                      <a:endParaRPr lang="en-ID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874811"/>
                  </a:ext>
                </a:extLst>
              </a:tr>
              <a:tr h="1217861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Tambahkan</a:t>
                      </a:r>
                      <a:r>
                        <a:rPr lang="en-US" sz="1600" dirty="0"/>
                        <a:t> pada </a:t>
                      </a:r>
                      <a:r>
                        <a:rPr lang="en-US" sz="1600" dirty="0" err="1"/>
                        <a:t>latar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belakang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mengenai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kelemahan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apabila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menggunakan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wa</a:t>
                      </a:r>
                      <a:r>
                        <a:rPr lang="en-US" sz="1600" dirty="0"/>
                        <a:t>/email.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Telah </a:t>
                      </a:r>
                      <a:r>
                        <a:rPr lang="en-US" sz="1600" dirty="0" err="1"/>
                        <a:t>diperbaiki</a:t>
                      </a:r>
                      <a:r>
                        <a:rPr lang="en-US" sz="1600" dirty="0"/>
                        <a:t> pada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halaman</a:t>
                      </a:r>
                      <a:r>
                        <a:rPr lang="en-US" sz="1600" b="1" dirty="0"/>
                        <a:t> 2 – 3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sesuai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saran </a:t>
                      </a:r>
                      <a:r>
                        <a:rPr lang="en-US" sz="1600" dirty="0" err="1"/>
                        <a:t>perbaikan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diberikan</a:t>
                      </a:r>
                      <a:r>
                        <a:rPr lang="en-US" sz="1600" dirty="0"/>
                        <a:t>.</a:t>
                      </a:r>
                    </a:p>
                    <a:p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539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70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5C863B-CD9A-B907-0D56-FA112796C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59796"/>
              </p:ext>
            </p:extLst>
          </p:nvPr>
        </p:nvGraphicFramePr>
        <p:xfrm>
          <a:off x="238539" y="348968"/>
          <a:ext cx="11754678" cy="6398355"/>
        </p:xfrm>
        <a:graphic>
          <a:graphicData uri="http://schemas.openxmlformats.org/drawingml/2006/table">
            <a:tbl>
              <a:tblPr firstRow="1" bandRow="1"/>
              <a:tblGrid>
                <a:gridCol w="1118818">
                  <a:extLst>
                    <a:ext uri="{9D8B030D-6E8A-4147-A177-3AD203B41FA5}">
                      <a16:colId xmlns:a16="http://schemas.microsoft.com/office/drawing/2014/main" val="3238975855"/>
                    </a:ext>
                  </a:extLst>
                </a:gridCol>
                <a:gridCol w="2961542">
                  <a:extLst>
                    <a:ext uri="{9D8B030D-6E8A-4147-A177-3AD203B41FA5}">
                      <a16:colId xmlns:a16="http://schemas.microsoft.com/office/drawing/2014/main" val="2874551429"/>
                    </a:ext>
                  </a:extLst>
                </a:gridCol>
                <a:gridCol w="3877692">
                  <a:extLst>
                    <a:ext uri="{9D8B030D-6E8A-4147-A177-3AD203B41FA5}">
                      <a16:colId xmlns:a16="http://schemas.microsoft.com/office/drawing/2014/main" val="3305429737"/>
                    </a:ext>
                  </a:extLst>
                </a:gridCol>
                <a:gridCol w="3796626">
                  <a:extLst>
                    <a:ext uri="{9D8B030D-6E8A-4147-A177-3AD203B41FA5}">
                      <a16:colId xmlns:a16="http://schemas.microsoft.com/office/drawing/2014/main" val="315267924"/>
                    </a:ext>
                  </a:extLst>
                </a:gridCol>
              </a:tblGrid>
              <a:tr h="62439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Dosen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Penguji</a:t>
                      </a:r>
                      <a:r>
                        <a:rPr lang="en-US" b="1" dirty="0"/>
                        <a:t> I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Saran </a:t>
                      </a:r>
                      <a:r>
                        <a:rPr lang="en-US" b="1" dirty="0" err="1"/>
                        <a:t>Perbaikan</a:t>
                      </a:r>
                      <a:r>
                        <a:rPr lang="en-US" b="1" dirty="0"/>
                        <a:t> (</a:t>
                      </a:r>
                      <a:r>
                        <a:rPr lang="en-US" b="1" dirty="0" err="1"/>
                        <a:t>Penulisan</a:t>
                      </a:r>
                      <a:r>
                        <a:rPr lang="en-US" b="1" dirty="0"/>
                        <a:t>)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Hal-</a:t>
                      </a:r>
                      <a:r>
                        <a:rPr lang="en-US" b="1" dirty="0" err="1"/>
                        <a:t>hal</a:t>
                      </a:r>
                      <a:r>
                        <a:rPr lang="en-US" b="1" dirty="0"/>
                        <a:t> yang </a:t>
                      </a:r>
                      <a:r>
                        <a:rPr lang="en-US" b="1" dirty="0" err="1"/>
                        <a:t>telah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diperbaiki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6597334"/>
                  </a:ext>
                </a:extLst>
              </a:tr>
              <a:tr h="2442643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Pada </a:t>
                      </a:r>
                      <a:r>
                        <a:rPr lang="en-US" dirty="0" err="1"/>
                        <a:t>bagian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tinjauan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teoritis</a:t>
                      </a:r>
                      <a:r>
                        <a:rPr lang="en-US" dirty="0"/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hapus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definisi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umum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tentang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penjelasan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pengelolaan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pelaporan</a:t>
                      </a:r>
                      <a:r>
                        <a:rPr lang="en-US" dirty="0"/>
                        <a:t>. 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b="1" dirty="0"/>
                        <a:t>Saran : </a:t>
                      </a:r>
                      <a:r>
                        <a:rPr lang="en-US" dirty="0" err="1"/>
                        <a:t>Ganti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penjelasan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mengenai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pelaporan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pengelolaan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terkait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masing-masing </a:t>
                      </a:r>
                      <a:r>
                        <a:rPr lang="en-US" i="1" dirty="0"/>
                        <a:t>user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terlibat</a:t>
                      </a:r>
                      <a:r>
                        <a:rPr lang="en-US" dirty="0"/>
                        <a:t>.</a:t>
                      </a:r>
                    </a:p>
                    <a:p>
                      <a:pPr algn="l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Halaman 14 dan Halaman 15</a:t>
                      </a:r>
                      <a:endParaRPr lang="en-US" b="0" dirty="0"/>
                    </a:p>
                    <a:p>
                      <a:pPr algn="l"/>
                      <a:r>
                        <a:rPr lang="en-ID" dirty="0"/>
                        <a:t>Telah </a:t>
                      </a:r>
                      <a:r>
                        <a:rPr lang="en-ID" dirty="0" err="1"/>
                        <a:t>diperbaiki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penjelasan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terkait</a:t>
                      </a:r>
                      <a:r>
                        <a:rPr lang="en-ID" dirty="0"/>
                        <a:t> </a:t>
                      </a:r>
                      <a:r>
                        <a:rPr lang="en-ID" b="1" dirty="0"/>
                        <a:t>proses </a:t>
                      </a:r>
                      <a:r>
                        <a:rPr lang="en-ID" b="1" dirty="0" err="1"/>
                        <a:t>pengelolaan</a:t>
                      </a:r>
                      <a:r>
                        <a:rPr lang="en-ID" b="1" dirty="0"/>
                        <a:t> dan </a:t>
                      </a:r>
                      <a:r>
                        <a:rPr lang="en-ID" b="1" dirty="0" err="1"/>
                        <a:t>pelaporan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terjadi</a:t>
                      </a:r>
                      <a:r>
                        <a:rPr lang="en-ID" dirty="0"/>
                        <a:t> pada </a:t>
                      </a:r>
                      <a:r>
                        <a:rPr lang="en-ID" dirty="0" err="1"/>
                        <a:t>tempat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penelitian</a:t>
                      </a:r>
                      <a:r>
                        <a:rPr lang="en-ID" dirty="0"/>
                        <a:t> dan </a:t>
                      </a:r>
                      <a:r>
                        <a:rPr lang="en-ID" b="1" dirty="0" err="1"/>
                        <a:t>dijelaskan</a:t>
                      </a:r>
                      <a:r>
                        <a:rPr lang="en-ID" b="1" dirty="0"/>
                        <a:t> </a:t>
                      </a:r>
                      <a:r>
                        <a:rPr lang="en-ID" b="1" dirty="0" err="1"/>
                        <a:t>sesuai</a:t>
                      </a:r>
                      <a:r>
                        <a:rPr lang="en-ID" b="1" dirty="0"/>
                        <a:t>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</a:t>
                      </a:r>
                      <a:r>
                        <a:rPr lang="en-ID" b="1" dirty="0"/>
                        <a:t>masing-masing </a:t>
                      </a:r>
                      <a:r>
                        <a:rPr lang="en-ID" b="1" i="1" dirty="0"/>
                        <a:t>user </a:t>
                      </a:r>
                      <a:r>
                        <a:rPr lang="en-ID" dirty="0"/>
                        <a:t>yang </a:t>
                      </a:r>
                      <a:r>
                        <a:rPr lang="en-ID" dirty="0" err="1"/>
                        <a:t>terlibat</a:t>
                      </a:r>
                      <a:r>
                        <a:rPr lang="en-ID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25254"/>
                  </a:ext>
                </a:extLst>
              </a:tr>
              <a:tr h="2847881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i="0" dirty="0"/>
                    </a:p>
                    <a:p>
                      <a:pPr algn="l"/>
                      <a:r>
                        <a:rPr lang="en-US" i="0" dirty="0" err="1"/>
                        <a:t>Tambahkan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penjelasan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tentang</a:t>
                      </a:r>
                      <a:r>
                        <a:rPr lang="en-US" i="0" dirty="0"/>
                        <a:t> React pada </a:t>
                      </a:r>
                      <a:r>
                        <a:rPr lang="en-US" i="0" dirty="0" err="1"/>
                        <a:t>bagian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tinjauan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teoritis</a:t>
                      </a:r>
                      <a:r>
                        <a:rPr lang="en-US" i="0" dirty="0"/>
                        <a:t>, </a:t>
                      </a:r>
                      <a:r>
                        <a:rPr lang="en-US" i="0" dirty="0" err="1"/>
                        <a:t>jelaskan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dari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sisi</a:t>
                      </a:r>
                      <a:r>
                        <a:rPr lang="en-US" i="0" dirty="0"/>
                        <a:t> mana </a:t>
                      </a:r>
                      <a:r>
                        <a:rPr lang="en-US" i="0" dirty="0" err="1"/>
                        <a:t>pemanfaatan</a:t>
                      </a:r>
                      <a:r>
                        <a:rPr lang="en-US" i="0" dirty="0"/>
                        <a:t> React </a:t>
                      </a:r>
                      <a:r>
                        <a:rPr lang="en-US" i="0" dirty="0" err="1"/>
                        <a:t>Js</a:t>
                      </a:r>
                      <a:endParaRPr lang="en-ID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Halaman 12</a:t>
                      </a:r>
                    </a:p>
                    <a:p>
                      <a:pPr algn="l"/>
                      <a:r>
                        <a:rPr lang="en-US" b="0" dirty="0"/>
                        <a:t>Telah </a:t>
                      </a:r>
                      <a:r>
                        <a:rPr lang="en-US" b="0" dirty="0" err="1"/>
                        <a:t>diperbaiki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dengan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penjelasan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mengenai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penggunaan</a:t>
                      </a:r>
                      <a:r>
                        <a:rPr lang="en-US" b="0" dirty="0"/>
                        <a:t> React </a:t>
                      </a:r>
                      <a:r>
                        <a:rPr lang="en-US" b="0" dirty="0" err="1"/>
                        <a:t>Js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dalam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penelitian</a:t>
                      </a:r>
                      <a:r>
                        <a:rPr lang="en-US" b="0" dirty="0"/>
                        <a:t> dan juga </a:t>
                      </a:r>
                      <a:r>
                        <a:rPr lang="en-US" b="0" dirty="0" err="1"/>
                        <a:t>dijelaskan</a:t>
                      </a:r>
                      <a:r>
                        <a:rPr lang="en-US" b="0" dirty="0"/>
                        <a:t> pula </a:t>
                      </a:r>
                      <a:r>
                        <a:rPr lang="en-US" b="1" dirty="0" err="1"/>
                        <a:t>keunggulan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dari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pemanfaatan</a:t>
                      </a:r>
                      <a:r>
                        <a:rPr lang="en-US" b="1" dirty="0"/>
                        <a:t> </a:t>
                      </a:r>
                      <a:r>
                        <a:rPr lang="en-US" b="0" dirty="0" err="1"/>
                        <a:t>teknologi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ini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serta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penjelasan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mengenai</a:t>
                      </a:r>
                      <a:r>
                        <a:rPr lang="en-US" b="0" dirty="0"/>
                        <a:t> </a:t>
                      </a:r>
                      <a:r>
                        <a:rPr lang="en-US" b="1" dirty="0" err="1"/>
                        <a:t>arsitektur</a:t>
                      </a:r>
                      <a:r>
                        <a:rPr lang="en-US" b="1" dirty="0"/>
                        <a:t> </a:t>
                      </a:r>
                      <a:r>
                        <a:rPr lang="en-US" b="0" dirty="0" err="1"/>
                        <a:t>dari</a:t>
                      </a:r>
                      <a:r>
                        <a:rPr lang="en-US" b="0" dirty="0"/>
                        <a:t> </a:t>
                      </a:r>
                      <a:r>
                        <a:rPr lang="en-US" b="1" dirty="0" err="1"/>
                        <a:t>perancangan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sistem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pelaporan</a:t>
                      </a:r>
                      <a:r>
                        <a:rPr lang="en-US" b="0" dirty="0"/>
                        <a:t> yang </a:t>
                      </a:r>
                      <a:r>
                        <a:rPr lang="en-US" b="0" dirty="0" err="1"/>
                        <a:t>menggunakan</a:t>
                      </a:r>
                      <a:r>
                        <a:rPr lang="en-US" b="0" dirty="0"/>
                        <a:t> React </a:t>
                      </a:r>
                      <a:r>
                        <a:rPr lang="en-US" b="0" dirty="0" err="1"/>
                        <a:t>Js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sebagai</a:t>
                      </a:r>
                      <a:r>
                        <a:rPr lang="en-US" b="0" dirty="0"/>
                        <a:t> </a:t>
                      </a:r>
                      <a:r>
                        <a:rPr lang="en-US" b="0" i="1" dirty="0"/>
                        <a:t>Front End </a:t>
                      </a:r>
                      <a:r>
                        <a:rPr lang="en-US" b="0" dirty="0"/>
                        <a:t>dan Node </a:t>
                      </a:r>
                      <a:r>
                        <a:rPr lang="en-US" b="0" dirty="0" err="1"/>
                        <a:t>Js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sebagai</a:t>
                      </a:r>
                      <a:r>
                        <a:rPr lang="en-US" b="0" dirty="0"/>
                        <a:t> </a:t>
                      </a:r>
                      <a:r>
                        <a:rPr lang="en-US" b="0" i="1" dirty="0"/>
                        <a:t>Back End</a:t>
                      </a:r>
                      <a:r>
                        <a:rPr lang="en-US" b="0" dirty="0"/>
                        <a:t>.</a:t>
                      </a:r>
                      <a:endParaRPr lang="en-ID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874811"/>
                  </a:ext>
                </a:extLst>
              </a:tr>
              <a:tr h="348949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539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17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5C863B-CD9A-B907-0D56-FA112796C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020060"/>
              </p:ext>
            </p:extLst>
          </p:nvPr>
        </p:nvGraphicFramePr>
        <p:xfrm>
          <a:off x="238538" y="348966"/>
          <a:ext cx="11807689" cy="6184355"/>
        </p:xfrm>
        <a:graphic>
          <a:graphicData uri="http://schemas.openxmlformats.org/drawingml/2006/table">
            <a:tbl>
              <a:tblPr firstRow="1" bandRow="1"/>
              <a:tblGrid>
                <a:gridCol w="1176015">
                  <a:extLst>
                    <a:ext uri="{9D8B030D-6E8A-4147-A177-3AD203B41FA5}">
                      <a16:colId xmlns:a16="http://schemas.microsoft.com/office/drawing/2014/main" val="3238975855"/>
                    </a:ext>
                  </a:extLst>
                </a:gridCol>
                <a:gridCol w="3112943">
                  <a:extLst>
                    <a:ext uri="{9D8B030D-6E8A-4147-A177-3AD203B41FA5}">
                      <a16:colId xmlns:a16="http://schemas.microsoft.com/office/drawing/2014/main" val="2874551429"/>
                    </a:ext>
                  </a:extLst>
                </a:gridCol>
                <a:gridCol w="2998387">
                  <a:extLst>
                    <a:ext uri="{9D8B030D-6E8A-4147-A177-3AD203B41FA5}">
                      <a16:colId xmlns:a16="http://schemas.microsoft.com/office/drawing/2014/main" val="3305429737"/>
                    </a:ext>
                  </a:extLst>
                </a:gridCol>
                <a:gridCol w="4520344">
                  <a:extLst>
                    <a:ext uri="{9D8B030D-6E8A-4147-A177-3AD203B41FA5}">
                      <a16:colId xmlns:a16="http://schemas.microsoft.com/office/drawing/2014/main" val="315267924"/>
                    </a:ext>
                  </a:extLst>
                </a:gridCol>
              </a:tblGrid>
              <a:tr h="3912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</a:t>
                      </a:r>
                      <a:endParaRPr lang="en-ID" sz="1800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Dosen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Penguji</a:t>
                      </a:r>
                      <a:r>
                        <a:rPr lang="en-US" sz="1800" b="1" dirty="0"/>
                        <a:t> I</a:t>
                      </a:r>
                      <a:endParaRPr lang="en-ID" sz="1800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Saran </a:t>
                      </a:r>
                      <a:r>
                        <a:rPr lang="en-US" sz="1800" b="1" dirty="0" err="1"/>
                        <a:t>Perbaikan</a:t>
                      </a:r>
                      <a:r>
                        <a:rPr lang="en-US" sz="1800" b="1" dirty="0"/>
                        <a:t> (</a:t>
                      </a:r>
                      <a:r>
                        <a:rPr lang="en-US" sz="1800" b="1" dirty="0" err="1"/>
                        <a:t>Aplikasi</a:t>
                      </a:r>
                      <a:r>
                        <a:rPr lang="en-US" sz="1800" b="1" dirty="0"/>
                        <a:t>)</a:t>
                      </a:r>
                      <a:endParaRPr lang="en-ID" sz="1800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Hal-</a:t>
                      </a:r>
                      <a:r>
                        <a:rPr lang="en-US" sz="1800" b="1" dirty="0" err="1"/>
                        <a:t>hal</a:t>
                      </a:r>
                      <a:r>
                        <a:rPr lang="en-US" sz="1800" b="1" dirty="0"/>
                        <a:t> yang </a:t>
                      </a:r>
                      <a:r>
                        <a:rPr lang="en-US" sz="1800" b="1" dirty="0" err="1"/>
                        <a:t>telah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diperbaiki</a:t>
                      </a:r>
                      <a:endParaRPr lang="en-ID" sz="1800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6597334"/>
                  </a:ext>
                </a:extLst>
              </a:tr>
              <a:tr h="4238095">
                <a:tc>
                  <a:txBody>
                    <a:bodyPr/>
                    <a:lstStyle/>
                    <a:p>
                      <a:pPr algn="l"/>
                      <a:endParaRPr lang="en-ID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D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Tambahkan</a:t>
                      </a:r>
                      <a:r>
                        <a:rPr lang="en-US" sz="1500" dirty="0"/>
                        <a:t> Buzzer – </a:t>
                      </a:r>
                      <a:r>
                        <a:rPr lang="en-US" sz="1500" dirty="0" err="1"/>
                        <a:t>Notif</a:t>
                      </a:r>
                      <a:r>
                        <a:rPr lang="en-ID" sz="1500" dirty="0"/>
                        <a:t>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Telah </a:t>
                      </a:r>
                      <a:r>
                        <a:rPr lang="en-US" sz="1600" dirty="0" err="1"/>
                        <a:t>ditambahkan</a:t>
                      </a:r>
                      <a:r>
                        <a:rPr lang="en-US" sz="1600" dirty="0"/>
                        <a:t> buzzer </a:t>
                      </a:r>
                      <a:r>
                        <a:rPr lang="en-US" sz="1600" dirty="0" err="1"/>
                        <a:t>notif</a:t>
                      </a:r>
                      <a:r>
                        <a:rPr lang="en-US" sz="1600" dirty="0"/>
                        <a:t> pada masing-masing user yang </a:t>
                      </a:r>
                      <a:r>
                        <a:rPr lang="en-US" sz="1600" dirty="0" err="1"/>
                        <a:t>dimana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setiap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aktifitas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dilakukan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setiap</a:t>
                      </a:r>
                      <a:r>
                        <a:rPr lang="en-US" sz="1600" dirty="0"/>
                        <a:t> user </a:t>
                      </a:r>
                      <a:r>
                        <a:rPr lang="en-US" sz="1600" dirty="0" err="1"/>
                        <a:t>akan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mendapatkan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notifikasi</a:t>
                      </a:r>
                      <a:r>
                        <a:rPr lang="en-US" sz="1600" dirty="0"/>
                        <a:t>.</a:t>
                      </a:r>
                    </a:p>
                    <a:p>
                      <a:pPr algn="l"/>
                      <a:endParaRPr lang="en-US" sz="1600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600" b="1" dirty="0" err="1"/>
                        <a:t>Penanggung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jawab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mendapatkan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notifikasi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apabila</a:t>
                      </a:r>
                      <a:r>
                        <a:rPr lang="en-US" sz="1600" dirty="0"/>
                        <a:t> : </a:t>
                      </a:r>
                      <a:r>
                        <a:rPr lang="en-US" sz="1600" dirty="0" err="1"/>
                        <a:t>laporan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disetujui</a:t>
                      </a:r>
                      <a:r>
                        <a:rPr lang="en-US" sz="1600" dirty="0"/>
                        <a:t> oleh operator, </a:t>
                      </a:r>
                      <a:r>
                        <a:rPr lang="en-US" sz="1600" dirty="0" err="1"/>
                        <a:t>laporan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mendapatkan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koreksi</a:t>
                      </a:r>
                      <a:r>
                        <a:rPr lang="en-US" sz="1600" dirty="0"/>
                        <a:t> oleh operator </a:t>
                      </a:r>
                      <a:r>
                        <a:rPr lang="en-US" sz="1600" dirty="0" err="1"/>
                        <a:t>atau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pimpinan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laporan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divalidasi</a:t>
                      </a:r>
                      <a:r>
                        <a:rPr lang="en-US" sz="1600" dirty="0"/>
                        <a:t> oleh </a:t>
                      </a:r>
                      <a:r>
                        <a:rPr lang="en-US" sz="1600" dirty="0" err="1"/>
                        <a:t>pimpinan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sebagai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laporan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permohonan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faktur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pajak</a:t>
                      </a:r>
                      <a:r>
                        <a:rPr lang="en-US" sz="1600" dirty="0"/>
                        <a:t>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600" b="1" dirty="0"/>
                        <a:t>Operator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mendapat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notifikasi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ketika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terdapat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laporan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baru</a:t>
                      </a:r>
                      <a:r>
                        <a:rPr lang="en-US" sz="1600" dirty="0"/>
                        <a:t> yang di upload oleh </a:t>
                      </a:r>
                      <a:r>
                        <a:rPr lang="en-US" sz="1600" dirty="0" err="1"/>
                        <a:t>arep</a:t>
                      </a:r>
                      <a:r>
                        <a:rPr lang="en-US" sz="1600" dirty="0"/>
                        <a:t>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600" b="1" dirty="0" err="1"/>
                        <a:t>Pimpinan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0" dirty="0" err="1"/>
                        <a:t>akan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mendapat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notifikasi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ketika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terdapat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laporan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baru</a:t>
                      </a:r>
                      <a:r>
                        <a:rPr lang="en-US" sz="1600" b="0" dirty="0"/>
                        <a:t> yang </a:t>
                      </a:r>
                      <a:r>
                        <a:rPr lang="en-US" sz="1600" b="0" dirty="0" err="1"/>
                        <a:t>telah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disetujui</a:t>
                      </a:r>
                      <a:r>
                        <a:rPr lang="en-US" sz="1600" b="0" dirty="0"/>
                        <a:t> oleh operator </a:t>
                      </a:r>
                      <a:r>
                        <a:rPr lang="en-US" sz="1600" b="0" dirty="0" err="1"/>
                        <a:t>untuk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kemudian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dilakukan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validasi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ataupun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koreksi</a:t>
                      </a:r>
                      <a:r>
                        <a:rPr lang="en-US" sz="1600" b="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25254"/>
                  </a:ext>
                </a:extLst>
              </a:tr>
              <a:tr h="1554985">
                <a:tc>
                  <a:txBody>
                    <a:bodyPr/>
                    <a:lstStyle/>
                    <a:p>
                      <a:pPr algn="l"/>
                      <a:endParaRPr lang="en-ID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D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Pada </a:t>
                      </a:r>
                      <a:r>
                        <a:rPr lang="en-US" sz="1600" dirty="0" err="1"/>
                        <a:t>bagian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1" dirty="0"/>
                        <a:t>user </a:t>
                      </a:r>
                      <a:r>
                        <a:rPr lang="en-US" sz="1600" b="1" dirty="0" err="1"/>
                        <a:t>pimpinan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0" dirty="0" err="1"/>
                        <a:t>tambahkan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catatan</a:t>
                      </a:r>
                      <a:r>
                        <a:rPr lang="en-US" sz="1600" b="0" dirty="0"/>
                        <a:t>, </a:t>
                      </a:r>
                      <a:r>
                        <a:rPr lang="en-US" sz="1600" b="0" dirty="0" err="1"/>
                        <a:t>sehingga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pimpinan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bisa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melakukan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koreksi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apabila</a:t>
                      </a:r>
                      <a:r>
                        <a:rPr lang="en-US" sz="1600" b="0" dirty="0"/>
                        <a:t> operator </a:t>
                      </a:r>
                      <a:r>
                        <a:rPr lang="en-US" sz="1600" b="0" dirty="0" err="1"/>
                        <a:t>mengalami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kekeliruan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serta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jangan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i="1" dirty="0"/>
                        <a:t>stuck </a:t>
                      </a:r>
                      <a:r>
                        <a:rPr lang="en-US" sz="1600" b="0" i="0" dirty="0"/>
                        <a:t>di proses </a:t>
                      </a:r>
                      <a:r>
                        <a:rPr lang="en-US" sz="1600" b="0" i="0" dirty="0" err="1"/>
                        <a:t>validasi</a:t>
                      </a:r>
                      <a:r>
                        <a:rPr lang="en-US" sz="1400" b="0" i="0" dirty="0"/>
                        <a:t>.</a:t>
                      </a:r>
                      <a:endParaRPr lang="en-ID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Telah </a:t>
                      </a:r>
                      <a:r>
                        <a:rPr lang="en-US" sz="1600" dirty="0" err="1"/>
                        <a:t>ditambahkan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tampilan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koreksi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laporan</a:t>
                      </a:r>
                      <a:r>
                        <a:rPr lang="en-US" sz="1600" dirty="0"/>
                        <a:t> pada </a:t>
                      </a:r>
                      <a:r>
                        <a:rPr lang="en-US" sz="1600" dirty="0" err="1"/>
                        <a:t>bagian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pimpinan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sehingga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0" dirty="0" err="1"/>
                        <a:t>apabila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masih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ada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1" dirty="0" err="1"/>
                        <a:t>kesalahan</a:t>
                      </a:r>
                      <a:r>
                        <a:rPr lang="en-US" sz="1600" b="1" dirty="0"/>
                        <a:t> yang </a:t>
                      </a:r>
                      <a:r>
                        <a:rPr lang="en-US" sz="1600" b="1" dirty="0" err="1"/>
                        <a:t>ditemukan</a:t>
                      </a:r>
                      <a:r>
                        <a:rPr lang="en-US" sz="1600" dirty="0"/>
                        <a:t> pada </a:t>
                      </a:r>
                      <a:r>
                        <a:rPr lang="en-US" sz="1600" b="1" dirty="0" err="1"/>
                        <a:t>laporan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bisa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dikembalikan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status </a:t>
                      </a:r>
                      <a:r>
                        <a:rPr lang="en-US" sz="1600" b="1" dirty="0" err="1"/>
                        <a:t>revisi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dari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pimpinan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dirty="0"/>
                        <a:t>dan </a:t>
                      </a:r>
                      <a:r>
                        <a:rPr lang="en-US" sz="1600" dirty="0" err="1"/>
                        <a:t>diperbaiki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kembali</a:t>
                      </a:r>
                      <a:r>
                        <a:rPr lang="en-US" sz="1600" dirty="0"/>
                        <a:t> oleh </a:t>
                      </a:r>
                      <a:r>
                        <a:rPr lang="en-US" sz="1600" dirty="0" err="1"/>
                        <a:t>penanggung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jawab</a:t>
                      </a:r>
                      <a:r>
                        <a:rPr lang="en-US" sz="1600" dirty="0"/>
                        <a:t>. 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539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55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5C863B-CD9A-B907-0D56-FA112796C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65385"/>
              </p:ext>
            </p:extLst>
          </p:nvPr>
        </p:nvGraphicFramePr>
        <p:xfrm>
          <a:off x="265043" y="570638"/>
          <a:ext cx="11661914" cy="3696562"/>
        </p:xfrm>
        <a:graphic>
          <a:graphicData uri="http://schemas.openxmlformats.org/drawingml/2006/table">
            <a:tbl>
              <a:tblPr firstRow="1" bandRow="1"/>
              <a:tblGrid>
                <a:gridCol w="1161496">
                  <a:extLst>
                    <a:ext uri="{9D8B030D-6E8A-4147-A177-3AD203B41FA5}">
                      <a16:colId xmlns:a16="http://schemas.microsoft.com/office/drawing/2014/main" val="3238975855"/>
                    </a:ext>
                  </a:extLst>
                </a:gridCol>
                <a:gridCol w="3074511">
                  <a:extLst>
                    <a:ext uri="{9D8B030D-6E8A-4147-A177-3AD203B41FA5}">
                      <a16:colId xmlns:a16="http://schemas.microsoft.com/office/drawing/2014/main" val="2874551429"/>
                    </a:ext>
                  </a:extLst>
                </a:gridCol>
                <a:gridCol w="3169993">
                  <a:extLst>
                    <a:ext uri="{9D8B030D-6E8A-4147-A177-3AD203B41FA5}">
                      <a16:colId xmlns:a16="http://schemas.microsoft.com/office/drawing/2014/main" val="3305429737"/>
                    </a:ext>
                  </a:extLst>
                </a:gridCol>
                <a:gridCol w="4255914">
                  <a:extLst>
                    <a:ext uri="{9D8B030D-6E8A-4147-A177-3AD203B41FA5}">
                      <a16:colId xmlns:a16="http://schemas.microsoft.com/office/drawing/2014/main" val="315267924"/>
                    </a:ext>
                  </a:extLst>
                </a:gridCol>
              </a:tblGrid>
              <a:tr h="41072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</a:t>
                      </a:r>
                      <a:endParaRPr lang="en-ID" sz="1800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Dosen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Penguji</a:t>
                      </a:r>
                      <a:r>
                        <a:rPr lang="en-US" sz="1800" b="1" dirty="0"/>
                        <a:t> II</a:t>
                      </a:r>
                      <a:endParaRPr lang="en-ID" sz="1800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Saran </a:t>
                      </a:r>
                      <a:r>
                        <a:rPr lang="en-US" sz="1800" b="1" dirty="0" err="1"/>
                        <a:t>Perbaikan</a:t>
                      </a:r>
                      <a:r>
                        <a:rPr lang="en-US" sz="1800" b="1" dirty="0"/>
                        <a:t> (</a:t>
                      </a:r>
                      <a:r>
                        <a:rPr lang="en-US" sz="1800" b="1" dirty="0" err="1"/>
                        <a:t>Penulisan</a:t>
                      </a:r>
                      <a:r>
                        <a:rPr lang="en-US" sz="1800" b="1" dirty="0"/>
                        <a:t>)</a:t>
                      </a:r>
                      <a:endParaRPr lang="en-ID" sz="1800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Hal-</a:t>
                      </a:r>
                      <a:r>
                        <a:rPr lang="en-US" sz="1800" b="1" dirty="0" err="1"/>
                        <a:t>hal</a:t>
                      </a:r>
                      <a:r>
                        <a:rPr lang="en-US" sz="1800" b="1" dirty="0"/>
                        <a:t> yang </a:t>
                      </a:r>
                      <a:r>
                        <a:rPr lang="en-US" sz="1800" b="1" dirty="0" err="1"/>
                        <a:t>telah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diperbaiki</a:t>
                      </a:r>
                      <a:endParaRPr lang="en-ID" sz="1800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6597334"/>
                  </a:ext>
                </a:extLst>
              </a:tr>
              <a:tr h="102682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2. 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Dr. Abdullah, M. Ag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Perbaiki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penyusunan</a:t>
                      </a:r>
                      <a:r>
                        <a:rPr lang="en-US" sz="1800" dirty="0"/>
                        <a:t> daftar </a:t>
                      </a:r>
                      <a:r>
                        <a:rPr lang="en-US" sz="1800" dirty="0" err="1"/>
                        <a:t>isi</a:t>
                      </a:r>
                      <a:r>
                        <a:rPr lang="en-US" sz="1800" dirty="0"/>
                        <a:t>.</a:t>
                      </a:r>
                    </a:p>
                    <a:p>
                      <a:pPr algn="l"/>
                      <a:r>
                        <a:rPr lang="en-US" sz="1800" dirty="0" err="1"/>
                        <a:t>Pendahuluan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sejajar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dengan</a:t>
                      </a:r>
                      <a:r>
                        <a:rPr lang="en-US" sz="1800" dirty="0"/>
                        <a:t> BAB I dan </a:t>
                      </a:r>
                      <a:r>
                        <a:rPr lang="en-US" sz="1800" dirty="0" err="1"/>
                        <a:t>begitu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seterusnya</a:t>
                      </a:r>
                      <a:r>
                        <a:rPr lang="en-US" sz="1800" dirty="0"/>
                        <a:t>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Telah </a:t>
                      </a:r>
                      <a:r>
                        <a:rPr lang="en-US" sz="1800" dirty="0" err="1"/>
                        <a:t>diperbaiki</a:t>
                      </a:r>
                      <a:r>
                        <a:rPr lang="en-US" sz="1800" dirty="0"/>
                        <a:t> pada </a:t>
                      </a:r>
                      <a:r>
                        <a:rPr lang="en-US" sz="1800" b="1" dirty="0" err="1"/>
                        <a:t>halaman</a:t>
                      </a:r>
                      <a:r>
                        <a:rPr lang="en-US" sz="1800" b="1" dirty="0"/>
                        <a:t> viii </a:t>
                      </a:r>
                      <a:r>
                        <a:rPr lang="en-US" sz="1800" dirty="0" err="1"/>
                        <a:t>sesuai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dengan</a:t>
                      </a:r>
                      <a:r>
                        <a:rPr lang="en-US" sz="1800" dirty="0"/>
                        <a:t> saran </a:t>
                      </a:r>
                      <a:r>
                        <a:rPr lang="en-US" sz="1800" dirty="0" err="1"/>
                        <a:t>perbaikan</a:t>
                      </a:r>
                      <a:r>
                        <a:rPr lang="en-US" sz="1800" dirty="0"/>
                        <a:t> yang </a:t>
                      </a:r>
                      <a:r>
                        <a:rPr lang="en-US" sz="1800" dirty="0" err="1"/>
                        <a:t>diberikan</a:t>
                      </a:r>
                      <a:r>
                        <a:rPr lang="en-US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25254"/>
                  </a:ext>
                </a:extLst>
              </a:tr>
              <a:tr h="2259010">
                <a:tc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b="0" i="0" dirty="0"/>
                    </a:p>
                    <a:p>
                      <a:pPr algn="l"/>
                      <a:r>
                        <a:rPr lang="en-US" sz="1800" b="0" i="0" dirty="0" err="1"/>
                        <a:t>Lengkapi</a:t>
                      </a:r>
                      <a:r>
                        <a:rPr lang="en-US" sz="1800" b="0" i="0" dirty="0"/>
                        <a:t> </a:t>
                      </a:r>
                      <a:r>
                        <a:rPr lang="en-US" sz="1800" b="0" i="0" dirty="0" err="1"/>
                        <a:t>penulisan</a:t>
                      </a:r>
                      <a:r>
                        <a:rPr lang="en-US" sz="1800" b="0" i="0" dirty="0"/>
                        <a:t> </a:t>
                      </a:r>
                      <a:r>
                        <a:rPr lang="en-US" sz="1800" b="0" i="0" dirty="0" err="1"/>
                        <a:t>gelar</a:t>
                      </a:r>
                      <a:r>
                        <a:rPr lang="en-US" sz="1800" b="0" i="0" dirty="0"/>
                        <a:t> </a:t>
                      </a:r>
                      <a:r>
                        <a:rPr lang="en-US" sz="1800" b="0" i="0" dirty="0" err="1"/>
                        <a:t>nama</a:t>
                      </a:r>
                      <a:r>
                        <a:rPr lang="en-US" sz="1800" b="0" i="0" dirty="0"/>
                        <a:t> </a:t>
                      </a:r>
                      <a:r>
                        <a:rPr lang="en-US" sz="1800" b="0" i="0" dirty="0" err="1"/>
                        <a:t>dosen</a:t>
                      </a:r>
                      <a:r>
                        <a:rPr lang="en-US" sz="1800" b="0" i="0" dirty="0"/>
                        <a:t> pada </a:t>
                      </a:r>
                      <a:r>
                        <a:rPr lang="en-US" sz="1800" b="0" i="0" dirty="0" err="1"/>
                        <a:t>bagian</a:t>
                      </a:r>
                      <a:r>
                        <a:rPr lang="en-US" sz="1800" b="0" i="0" dirty="0"/>
                        <a:t> kata </a:t>
                      </a:r>
                      <a:r>
                        <a:rPr lang="en-US" sz="1800" b="0" i="0" dirty="0" err="1"/>
                        <a:t>pengantar</a:t>
                      </a:r>
                      <a:r>
                        <a:rPr lang="en-US" sz="1800" b="0" i="0" dirty="0"/>
                        <a:t>.</a:t>
                      </a:r>
                    </a:p>
                    <a:p>
                      <a:pPr algn="l"/>
                      <a:endParaRPr lang="en-US" sz="1800" b="0" i="0" dirty="0"/>
                    </a:p>
                    <a:p>
                      <a:pPr algn="l"/>
                      <a:endParaRPr lang="en-US" sz="1800" b="0" i="0" dirty="0"/>
                    </a:p>
                    <a:p>
                      <a:pPr algn="l"/>
                      <a:endParaRPr lang="en-US" sz="18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Telah </a:t>
                      </a:r>
                      <a:r>
                        <a:rPr lang="en-US" sz="1800" dirty="0" err="1"/>
                        <a:t>diperbaiki</a:t>
                      </a:r>
                      <a:r>
                        <a:rPr lang="en-US" sz="1800" dirty="0"/>
                        <a:t> pada </a:t>
                      </a:r>
                      <a:r>
                        <a:rPr lang="en-US" sz="1800" b="1" dirty="0" err="1"/>
                        <a:t>halaman</a:t>
                      </a:r>
                      <a:r>
                        <a:rPr lang="en-US" sz="1800" b="1" dirty="0"/>
                        <a:t> ii- </a:t>
                      </a:r>
                      <a:r>
                        <a:rPr lang="en-US" sz="1800" dirty="0" err="1"/>
                        <a:t>sesuai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dengan</a:t>
                      </a:r>
                      <a:r>
                        <a:rPr lang="en-US" sz="1800" dirty="0"/>
                        <a:t> saran </a:t>
                      </a:r>
                      <a:r>
                        <a:rPr lang="en-US" sz="1800" dirty="0" err="1"/>
                        <a:t>perbaikan</a:t>
                      </a:r>
                      <a:r>
                        <a:rPr lang="en-US" sz="1800" dirty="0"/>
                        <a:t> yang </a:t>
                      </a:r>
                      <a:r>
                        <a:rPr lang="en-US" sz="1800" dirty="0" err="1"/>
                        <a:t>diberikan</a:t>
                      </a:r>
                      <a:r>
                        <a:rPr lang="en-US" sz="1800" dirty="0"/>
                        <a:t>.</a:t>
                      </a:r>
                    </a:p>
                    <a:p>
                      <a:pPr algn="l"/>
                      <a:endParaRPr lang="en-ID" sz="1800" dirty="0"/>
                    </a:p>
                    <a:p>
                      <a:pPr algn="l"/>
                      <a:endParaRPr lang="en-ID" sz="1800" dirty="0"/>
                    </a:p>
                    <a:p>
                      <a:pPr algn="l"/>
                      <a:endParaRPr lang="en-ID" sz="1800" dirty="0"/>
                    </a:p>
                    <a:p>
                      <a:pPr algn="l"/>
                      <a:r>
                        <a:rPr lang="en-ID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539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75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5C863B-CD9A-B907-0D56-FA112796C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962070"/>
              </p:ext>
            </p:extLst>
          </p:nvPr>
        </p:nvGraphicFramePr>
        <p:xfrm>
          <a:off x="238539" y="348968"/>
          <a:ext cx="11529392" cy="6444822"/>
        </p:xfrm>
        <a:graphic>
          <a:graphicData uri="http://schemas.openxmlformats.org/drawingml/2006/table">
            <a:tbl>
              <a:tblPr firstRow="1" bandRow="1"/>
              <a:tblGrid>
                <a:gridCol w="1097375">
                  <a:extLst>
                    <a:ext uri="{9D8B030D-6E8A-4147-A177-3AD203B41FA5}">
                      <a16:colId xmlns:a16="http://schemas.microsoft.com/office/drawing/2014/main" val="3238975855"/>
                    </a:ext>
                  </a:extLst>
                </a:gridCol>
                <a:gridCol w="2904782">
                  <a:extLst>
                    <a:ext uri="{9D8B030D-6E8A-4147-A177-3AD203B41FA5}">
                      <a16:colId xmlns:a16="http://schemas.microsoft.com/office/drawing/2014/main" val="2874551429"/>
                    </a:ext>
                  </a:extLst>
                </a:gridCol>
                <a:gridCol w="4804632">
                  <a:extLst>
                    <a:ext uri="{9D8B030D-6E8A-4147-A177-3AD203B41FA5}">
                      <a16:colId xmlns:a16="http://schemas.microsoft.com/office/drawing/2014/main" val="3305429737"/>
                    </a:ext>
                  </a:extLst>
                </a:gridCol>
                <a:gridCol w="2722603">
                  <a:extLst>
                    <a:ext uri="{9D8B030D-6E8A-4147-A177-3AD203B41FA5}">
                      <a16:colId xmlns:a16="http://schemas.microsoft.com/office/drawing/2014/main" val="315267924"/>
                    </a:ext>
                  </a:extLst>
                </a:gridCol>
              </a:tblGrid>
              <a:tr h="7641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Dosen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Pembimbing</a:t>
                      </a:r>
                      <a:r>
                        <a:rPr lang="en-US" b="1" dirty="0"/>
                        <a:t> I / </a:t>
                      </a:r>
                      <a:r>
                        <a:rPr lang="en-US" b="1" dirty="0" err="1"/>
                        <a:t>Penguji</a:t>
                      </a:r>
                      <a:r>
                        <a:rPr lang="en-US" b="1" dirty="0"/>
                        <a:t> III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Saran </a:t>
                      </a:r>
                      <a:r>
                        <a:rPr lang="en-US" b="1" dirty="0" err="1"/>
                        <a:t>Perbaikan</a:t>
                      </a:r>
                      <a:r>
                        <a:rPr lang="en-US" b="1" dirty="0"/>
                        <a:t> (</a:t>
                      </a:r>
                      <a:r>
                        <a:rPr lang="en-US" b="1" dirty="0" err="1"/>
                        <a:t>Penulisan</a:t>
                      </a:r>
                      <a:r>
                        <a:rPr lang="en-US" b="1" dirty="0"/>
                        <a:t>)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Hal-</a:t>
                      </a:r>
                      <a:r>
                        <a:rPr lang="en-US" b="1" dirty="0" err="1"/>
                        <a:t>hal</a:t>
                      </a:r>
                      <a:r>
                        <a:rPr lang="en-US" b="1" dirty="0"/>
                        <a:t> yang </a:t>
                      </a:r>
                      <a:r>
                        <a:rPr lang="en-US" b="1" dirty="0" err="1"/>
                        <a:t>telah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diperbaiki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6597334"/>
                  </a:ext>
                </a:extLst>
              </a:tr>
              <a:tr h="138294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D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Rahman, S.</a:t>
                      </a:r>
                      <a:r>
                        <a:rPr lang="en-US" b="1" dirty="0" err="1"/>
                        <a:t>Kom</a:t>
                      </a:r>
                      <a:r>
                        <a:rPr lang="en-US" b="1" dirty="0"/>
                        <a:t>.,M.T</a:t>
                      </a:r>
                      <a:endParaRPr lang="en-ID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Tambahkan</a:t>
                      </a:r>
                      <a:r>
                        <a:rPr lang="en-US" dirty="0"/>
                        <a:t> ERD pada </a:t>
                      </a:r>
                      <a:r>
                        <a:rPr lang="en-US" dirty="0" err="1"/>
                        <a:t>rancangan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</a:t>
                      </a:r>
                      <a:r>
                        <a:rPr lang="en-US" dirty="0"/>
                        <a:t>.</a:t>
                      </a:r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Telah </a:t>
                      </a:r>
                      <a:r>
                        <a:rPr lang="en-US" sz="1800" dirty="0" err="1"/>
                        <a:t>ditambahkan</a:t>
                      </a:r>
                      <a:r>
                        <a:rPr lang="en-US" sz="1800" dirty="0"/>
                        <a:t> pada </a:t>
                      </a:r>
                      <a:r>
                        <a:rPr lang="en-US" sz="1800" b="1" dirty="0" err="1"/>
                        <a:t>halaman</a:t>
                      </a:r>
                      <a:r>
                        <a:rPr lang="en-US" sz="1800" b="1" dirty="0"/>
                        <a:t> 47 </a:t>
                      </a:r>
                      <a:r>
                        <a:rPr lang="en-US" sz="1800" dirty="0" err="1"/>
                        <a:t>sesuai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dengan</a:t>
                      </a:r>
                      <a:r>
                        <a:rPr lang="en-US" sz="1800" dirty="0"/>
                        <a:t> saran </a:t>
                      </a:r>
                      <a:r>
                        <a:rPr lang="en-US" sz="1800" dirty="0" err="1"/>
                        <a:t>perbaikan</a:t>
                      </a:r>
                      <a:r>
                        <a:rPr lang="en-US" sz="1800" dirty="0"/>
                        <a:t> yang </a:t>
                      </a:r>
                      <a:r>
                        <a:rPr lang="en-US" sz="1800" dirty="0" err="1"/>
                        <a:t>diberikan</a:t>
                      </a:r>
                      <a:r>
                        <a:rPr lang="en-US" sz="1800" dirty="0"/>
                        <a:t>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025254"/>
                  </a:ext>
                </a:extLst>
              </a:tr>
              <a:tr h="1108481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 err="1"/>
                        <a:t>Sesuaikan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semua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rancangan</a:t>
                      </a:r>
                      <a:r>
                        <a:rPr lang="en-US" i="0" dirty="0"/>
                        <a:t> database </a:t>
                      </a:r>
                      <a:r>
                        <a:rPr lang="en-US" i="0" dirty="0" err="1"/>
                        <a:t>dengan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aplikasi</a:t>
                      </a:r>
                      <a:endParaRPr lang="en-US" i="0" dirty="0"/>
                    </a:p>
                    <a:p>
                      <a:endParaRPr lang="en-US" i="0" dirty="0"/>
                    </a:p>
                    <a:p>
                      <a:endParaRPr lang="en-US" i="0" dirty="0"/>
                    </a:p>
                    <a:p>
                      <a:endParaRPr lang="en-US" i="0" dirty="0"/>
                    </a:p>
                    <a:p>
                      <a:endParaRPr lang="en-US" i="0" dirty="0"/>
                    </a:p>
                    <a:p>
                      <a:r>
                        <a:rPr lang="en-US" i="0" dirty="0" err="1"/>
                        <a:t>Perhatikan</a:t>
                      </a:r>
                      <a:r>
                        <a:rPr lang="en-US" i="0" dirty="0"/>
                        <a:t> </a:t>
                      </a:r>
                      <a:r>
                        <a:rPr lang="en-US" i="1" dirty="0"/>
                        <a:t>typos</a:t>
                      </a:r>
                      <a:r>
                        <a:rPr lang="en-US" i="0" dirty="0"/>
                        <a:t> pada </a:t>
                      </a:r>
                      <a:r>
                        <a:rPr lang="en-US" i="0" dirty="0" err="1"/>
                        <a:t>penulisan</a:t>
                      </a:r>
                      <a:r>
                        <a:rPr lang="en-US" i="0" dirty="0"/>
                        <a:t>, </a:t>
                      </a:r>
                      <a:r>
                        <a:rPr lang="en-US" i="0" dirty="0" err="1"/>
                        <a:t>ikuti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pedoman</a:t>
                      </a:r>
                      <a:r>
                        <a:rPr lang="en-US" i="0" dirty="0"/>
                        <a:t> KTI </a:t>
                      </a:r>
                      <a:r>
                        <a:rPr lang="en-US" i="0" dirty="0" err="1"/>
                        <a:t>untuk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penomoran</a:t>
                      </a:r>
                      <a:r>
                        <a:rPr lang="en-US" i="0" dirty="0"/>
                        <a:t> pada </a:t>
                      </a:r>
                      <a:r>
                        <a:rPr lang="en-US" i="0" dirty="0" err="1"/>
                        <a:t>naskah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skripsi</a:t>
                      </a:r>
                      <a:r>
                        <a:rPr lang="en-US" i="0" dirty="0"/>
                        <a:t>.</a:t>
                      </a:r>
                    </a:p>
                    <a:p>
                      <a:endParaRPr lang="en-ID" i="0" dirty="0"/>
                    </a:p>
                    <a:p>
                      <a:r>
                        <a:rPr lang="en-ID" i="0" dirty="0" err="1"/>
                        <a:t>Keterangan</a:t>
                      </a:r>
                      <a:r>
                        <a:rPr lang="en-ID" i="0" dirty="0"/>
                        <a:t> </a:t>
                      </a:r>
                      <a:r>
                        <a:rPr lang="en-ID" i="0" dirty="0" err="1"/>
                        <a:t>gambar</a:t>
                      </a:r>
                      <a:r>
                        <a:rPr lang="en-ID" i="0" dirty="0"/>
                        <a:t> dan </a:t>
                      </a:r>
                      <a:r>
                        <a:rPr lang="en-ID" i="0" dirty="0" err="1"/>
                        <a:t>tabel</a:t>
                      </a:r>
                      <a:r>
                        <a:rPr lang="en-ID" i="0" dirty="0"/>
                        <a:t> </a:t>
                      </a:r>
                      <a:r>
                        <a:rPr lang="en-ID" i="0" dirty="0" err="1"/>
                        <a:t>tidak</a:t>
                      </a:r>
                      <a:r>
                        <a:rPr lang="en-ID" i="0" dirty="0"/>
                        <a:t> </a:t>
                      </a:r>
                      <a:r>
                        <a:rPr lang="en-ID" i="0" dirty="0" err="1"/>
                        <a:t>tebal</a:t>
                      </a:r>
                      <a:r>
                        <a:rPr lang="en-ID" i="0" dirty="0"/>
                        <a:t>.</a:t>
                      </a:r>
                    </a:p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Telah </a:t>
                      </a:r>
                      <a:r>
                        <a:rPr lang="en-US" sz="1800" dirty="0" err="1"/>
                        <a:t>diperbaiki</a:t>
                      </a:r>
                      <a:r>
                        <a:rPr lang="en-US" sz="1800" dirty="0"/>
                        <a:t> pada </a:t>
                      </a:r>
                      <a:r>
                        <a:rPr lang="en-US" sz="1800" b="1" dirty="0" err="1"/>
                        <a:t>halaman</a:t>
                      </a:r>
                      <a:r>
                        <a:rPr lang="en-US" sz="1800" b="1" dirty="0"/>
                        <a:t> 48 - 50 </a:t>
                      </a:r>
                      <a:r>
                        <a:rPr lang="en-US" sz="1800" dirty="0" err="1"/>
                        <a:t>sesuai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dengan</a:t>
                      </a:r>
                      <a:r>
                        <a:rPr lang="en-US" sz="1800" dirty="0"/>
                        <a:t> saran </a:t>
                      </a:r>
                      <a:r>
                        <a:rPr lang="en-US" sz="1800" dirty="0" err="1"/>
                        <a:t>perbaikan</a:t>
                      </a:r>
                      <a:r>
                        <a:rPr lang="en-US" sz="1800" dirty="0"/>
                        <a:t> yang </a:t>
                      </a:r>
                      <a:r>
                        <a:rPr lang="en-US" sz="1800" dirty="0" err="1"/>
                        <a:t>diberikan</a:t>
                      </a:r>
                      <a:r>
                        <a:rPr lang="en-US" sz="1800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Telah </a:t>
                      </a:r>
                      <a:r>
                        <a:rPr lang="en-US" sz="1800" dirty="0" err="1"/>
                        <a:t>diperbaiki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sesuai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dengan</a:t>
                      </a:r>
                      <a:r>
                        <a:rPr lang="en-US" sz="1800" dirty="0"/>
                        <a:t> saran </a:t>
                      </a:r>
                      <a:r>
                        <a:rPr lang="en-US" sz="1800" dirty="0" err="1"/>
                        <a:t>perbaikan</a:t>
                      </a:r>
                      <a:r>
                        <a:rPr lang="en-US" sz="1800" dirty="0"/>
                        <a:t> yang </a:t>
                      </a:r>
                      <a:r>
                        <a:rPr lang="en-US" sz="1800" dirty="0" err="1"/>
                        <a:t>telah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diberikan</a:t>
                      </a:r>
                      <a:r>
                        <a:rPr lang="en-US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874811"/>
                  </a:ext>
                </a:extLst>
              </a:tr>
              <a:tr h="43668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Perjelas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semua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gambar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naskah</a:t>
                      </a:r>
                      <a:r>
                        <a:rPr lang="en-US" dirty="0"/>
                        <a:t>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Telah </a:t>
                      </a:r>
                      <a:r>
                        <a:rPr lang="en-US" sz="1800" dirty="0" err="1"/>
                        <a:t>diperbaiki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sesuai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dengan</a:t>
                      </a:r>
                      <a:r>
                        <a:rPr lang="en-US" sz="1800" dirty="0"/>
                        <a:t> saran </a:t>
                      </a:r>
                      <a:r>
                        <a:rPr lang="en-US" sz="1800" dirty="0" err="1"/>
                        <a:t>perbaikan</a:t>
                      </a:r>
                      <a:r>
                        <a:rPr lang="en-US" sz="1800" dirty="0"/>
                        <a:t> yang </a:t>
                      </a:r>
                      <a:r>
                        <a:rPr lang="en-US" sz="1800" dirty="0" err="1"/>
                        <a:t>telah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diberikan</a:t>
                      </a:r>
                      <a:r>
                        <a:rPr lang="en-US" sz="1800" dirty="0"/>
                        <a:t>.</a:t>
                      </a:r>
                    </a:p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539501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E6E2DF-E4BE-8A24-23FA-E7A48CA5615F}"/>
              </a:ext>
            </a:extLst>
          </p:cNvPr>
          <p:cNvCxnSpPr/>
          <p:nvPr/>
        </p:nvCxnSpPr>
        <p:spPr>
          <a:xfrm>
            <a:off x="265043" y="3882887"/>
            <a:ext cx="11489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32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5C863B-CD9A-B907-0D56-FA112796C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543408"/>
              </p:ext>
            </p:extLst>
          </p:nvPr>
        </p:nvGraphicFramePr>
        <p:xfrm>
          <a:off x="238539" y="348968"/>
          <a:ext cx="11529392" cy="5498561"/>
        </p:xfrm>
        <a:graphic>
          <a:graphicData uri="http://schemas.openxmlformats.org/drawingml/2006/table">
            <a:tbl>
              <a:tblPr firstRow="1" bandRow="1"/>
              <a:tblGrid>
                <a:gridCol w="1097375">
                  <a:extLst>
                    <a:ext uri="{9D8B030D-6E8A-4147-A177-3AD203B41FA5}">
                      <a16:colId xmlns:a16="http://schemas.microsoft.com/office/drawing/2014/main" val="3238975855"/>
                    </a:ext>
                  </a:extLst>
                </a:gridCol>
                <a:gridCol w="2904782">
                  <a:extLst>
                    <a:ext uri="{9D8B030D-6E8A-4147-A177-3AD203B41FA5}">
                      <a16:colId xmlns:a16="http://schemas.microsoft.com/office/drawing/2014/main" val="2874551429"/>
                    </a:ext>
                  </a:extLst>
                </a:gridCol>
                <a:gridCol w="4804632">
                  <a:extLst>
                    <a:ext uri="{9D8B030D-6E8A-4147-A177-3AD203B41FA5}">
                      <a16:colId xmlns:a16="http://schemas.microsoft.com/office/drawing/2014/main" val="3305429737"/>
                    </a:ext>
                  </a:extLst>
                </a:gridCol>
                <a:gridCol w="2722603">
                  <a:extLst>
                    <a:ext uri="{9D8B030D-6E8A-4147-A177-3AD203B41FA5}">
                      <a16:colId xmlns:a16="http://schemas.microsoft.com/office/drawing/2014/main" val="315267924"/>
                    </a:ext>
                  </a:extLst>
                </a:gridCol>
              </a:tblGrid>
              <a:tr h="7641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Dosen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Pembimbing</a:t>
                      </a:r>
                      <a:r>
                        <a:rPr lang="en-US" b="1" dirty="0"/>
                        <a:t> II / </a:t>
                      </a:r>
                      <a:r>
                        <a:rPr lang="en-US" b="1" dirty="0" err="1"/>
                        <a:t>Penguji</a:t>
                      </a:r>
                      <a:r>
                        <a:rPr lang="en-US" b="1" dirty="0"/>
                        <a:t> IV.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Saran </a:t>
                      </a:r>
                      <a:r>
                        <a:rPr lang="en-US" b="1" dirty="0" err="1"/>
                        <a:t>Perbaikan</a:t>
                      </a:r>
                      <a:r>
                        <a:rPr lang="en-US" b="1" dirty="0"/>
                        <a:t> (</a:t>
                      </a:r>
                      <a:r>
                        <a:rPr lang="en-US" b="1" dirty="0" err="1"/>
                        <a:t>Penulisan</a:t>
                      </a:r>
                      <a:r>
                        <a:rPr lang="en-US" b="1" dirty="0"/>
                        <a:t>)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Hal-</a:t>
                      </a:r>
                      <a:r>
                        <a:rPr lang="en-US" b="1" dirty="0" err="1"/>
                        <a:t>hal</a:t>
                      </a:r>
                      <a:r>
                        <a:rPr lang="en-US" b="1" dirty="0"/>
                        <a:t> yang </a:t>
                      </a:r>
                      <a:r>
                        <a:rPr lang="en-US" b="1" dirty="0" err="1"/>
                        <a:t>telah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diperbaiki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6597334"/>
                  </a:ext>
                </a:extLst>
              </a:tr>
              <a:tr h="138294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D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Adhy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Rizaldy</a:t>
                      </a:r>
                      <a:r>
                        <a:rPr lang="en-US" b="1" dirty="0"/>
                        <a:t>, S.</a:t>
                      </a:r>
                      <a:r>
                        <a:rPr lang="en-US" b="1" dirty="0" err="1"/>
                        <a:t>Kom</a:t>
                      </a:r>
                      <a:r>
                        <a:rPr lang="en-US" b="1" dirty="0"/>
                        <a:t>.,</a:t>
                      </a:r>
                      <a:r>
                        <a:rPr lang="en-US" b="1" dirty="0" err="1"/>
                        <a:t>M.Kom</a:t>
                      </a:r>
                      <a:endParaRPr lang="en-ID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Pada </a:t>
                      </a:r>
                      <a:r>
                        <a:rPr lang="en-US" dirty="0" err="1"/>
                        <a:t>abstrak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dibagian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hasil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kesimpulan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usah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tuliskan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angka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persentase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tapi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ganti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penjelasan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mengenai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bagaimana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hasil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persepsi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alternatif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pengguna</a:t>
                      </a:r>
                      <a:r>
                        <a:rPr lang="en-US" dirty="0"/>
                        <a:t>.</a:t>
                      </a:r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Telah </a:t>
                      </a:r>
                      <a:r>
                        <a:rPr lang="en-US" sz="1800" dirty="0" err="1"/>
                        <a:t>diperbaiki</a:t>
                      </a:r>
                      <a:r>
                        <a:rPr lang="en-US" sz="1800" dirty="0"/>
                        <a:t> pada </a:t>
                      </a:r>
                      <a:r>
                        <a:rPr lang="en-US" sz="1800" b="1" dirty="0" err="1"/>
                        <a:t>halaman</a:t>
                      </a:r>
                      <a:r>
                        <a:rPr lang="en-US" sz="1800" b="1" dirty="0"/>
                        <a:t> xiii </a:t>
                      </a:r>
                      <a:r>
                        <a:rPr lang="en-US" sz="1800" dirty="0" err="1"/>
                        <a:t>sesuai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dengan</a:t>
                      </a:r>
                      <a:r>
                        <a:rPr lang="en-US" sz="1800" dirty="0"/>
                        <a:t> saran </a:t>
                      </a:r>
                      <a:r>
                        <a:rPr lang="en-US" sz="1800" dirty="0" err="1"/>
                        <a:t>perbaikan</a:t>
                      </a:r>
                      <a:r>
                        <a:rPr lang="en-US" sz="1800" dirty="0"/>
                        <a:t> yang </a:t>
                      </a:r>
                      <a:r>
                        <a:rPr lang="en-US" sz="1800" dirty="0" err="1"/>
                        <a:t>diberikan</a:t>
                      </a:r>
                      <a:r>
                        <a:rPr lang="en-US" sz="1800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025254"/>
                  </a:ext>
                </a:extLst>
              </a:tr>
              <a:tr h="1108481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 err="1"/>
                        <a:t>Tambahkan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keterangan</a:t>
                      </a:r>
                      <a:r>
                        <a:rPr lang="en-US" i="0" dirty="0"/>
                        <a:t> pada </a:t>
                      </a:r>
                      <a:r>
                        <a:rPr lang="en-US" i="0" dirty="0" err="1"/>
                        <a:t>semua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gambar</a:t>
                      </a:r>
                      <a:r>
                        <a:rPr lang="en-US" i="0" dirty="0"/>
                        <a:t>.</a:t>
                      </a:r>
                    </a:p>
                    <a:p>
                      <a:endParaRPr lang="en-US" i="0" dirty="0"/>
                    </a:p>
                    <a:p>
                      <a:endParaRPr lang="en-US" i="0" dirty="0"/>
                    </a:p>
                    <a:p>
                      <a:endParaRPr lang="en-US" i="0" dirty="0"/>
                    </a:p>
                    <a:p>
                      <a:endParaRPr lang="en-US" i="0" dirty="0"/>
                    </a:p>
                    <a:p>
                      <a:r>
                        <a:rPr lang="en-US" i="0" dirty="0" err="1"/>
                        <a:t>Perhatikan</a:t>
                      </a:r>
                      <a:r>
                        <a:rPr lang="en-US" i="0" dirty="0"/>
                        <a:t> </a:t>
                      </a:r>
                      <a:r>
                        <a:rPr lang="en-US" i="1" dirty="0"/>
                        <a:t>typos</a:t>
                      </a:r>
                      <a:r>
                        <a:rPr lang="en-US" i="0" dirty="0"/>
                        <a:t> pada </a:t>
                      </a:r>
                      <a:r>
                        <a:rPr lang="en-US" i="0" dirty="0" err="1"/>
                        <a:t>penulisan</a:t>
                      </a:r>
                      <a:r>
                        <a:rPr lang="en-US" i="0" dirty="0"/>
                        <a:t>, </a:t>
                      </a:r>
                      <a:r>
                        <a:rPr lang="en-US" i="0" dirty="0" err="1"/>
                        <a:t>penggunaan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huruf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kapital</a:t>
                      </a:r>
                      <a:r>
                        <a:rPr lang="en-US" i="0" dirty="0"/>
                        <a:t> pada </a:t>
                      </a:r>
                      <a:r>
                        <a:rPr lang="en-US" i="0" dirty="0" err="1"/>
                        <a:t>sebuah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kalimat</a:t>
                      </a:r>
                      <a:r>
                        <a:rPr lang="en-US" i="0" dirty="0"/>
                        <a:t>. </a:t>
                      </a:r>
                      <a:endParaRPr lang="en-ID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Telah </a:t>
                      </a:r>
                      <a:r>
                        <a:rPr lang="en-US" sz="1800" dirty="0" err="1"/>
                        <a:t>ditambahkan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sesuai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dengan</a:t>
                      </a:r>
                      <a:r>
                        <a:rPr lang="en-US" sz="1800" dirty="0"/>
                        <a:t> saran </a:t>
                      </a:r>
                      <a:r>
                        <a:rPr lang="en-US" sz="1800" dirty="0" err="1"/>
                        <a:t>perbaikan</a:t>
                      </a:r>
                      <a:r>
                        <a:rPr lang="en-US" sz="1800" dirty="0"/>
                        <a:t> yang </a:t>
                      </a:r>
                      <a:r>
                        <a:rPr lang="en-US" sz="1800" dirty="0" err="1"/>
                        <a:t>diberikan</a:t>
                      </a:r>
                      <a:r>
                        <a:rPr lang="en-US" sz="1800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Telah </a:t>
                      </a:r>
                      <a:r>
                        <a:rPr lang="en-US" sz="1800" dirty="0" err="1"/>
                        <a:t>diperbaiki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sesuai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dengan</a:t>
                      </a:r>
                      <a:r>
                        <a:rPr lang="en-US" sz="1800" dirty="0"/>
                        <a:t> saran </a:t>
                      </a:r>
                      <a:r>
                        <a:rPr lang="en-US" sz="1800" dirty="0" err="1"/>
                        <a:t>perbaikan</a:t>
                      </a:r>
                      <a:r>
                        <a:rPr lang="en-US" sz="1800" dirty="0"/>
                        <a:t> yang </a:t>
                      </a:r>
                      <a:r>
                        <a:rPr lang="en-US" sz="1800" dirty="0" err="1"/>
                        <a:t>telah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diberikan</a:t>
                      </a:r>
                      <a:r>
                        <a:rPr lang="en-US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874811"/>
                  </a:ext>
                </a:extLst>
              </a:tr>
              <a:tr h="436684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539501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E6E2DF-E4BE-8A24-23FA-E7A48CA5615F}"/>
              </a:ext>
            </a:extLst>
          </p:cNvPr>
          <p:cNvCxnSpPr/>
          <p:nvPr/>
        </p:nvCxnSpPr>
        <p:spPr>
          <a:xfrm>
            <a:off x="265043" y="3882887"/>
            <a:ext cx="11489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4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04B0C-0679-5B4C-6B16-5B4E0957C7FA}"/>
              </a:ext>
            </a:extLst>
          </p:cNvPr>
          <p:cNvSpPr/>
          <p:nvPr/>
        </p:nvSpPr>
        <p:spPr>
          <a:xfrm>
            <a:off x="0" y="1"/>
            <a:ext cx="12192000" cy="66171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72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83CB1-6DF2-12B1-190E-FD1EA6013D72}"/>
              </a:ext>
            </a:extLst>
          </p:cNvPr>
          <p:cNvSpPr txBox="1"/>
          <p:nvPr/>
        </p:nvSpPr>
        <p:spPr>
          <a:xfrm>
            <a:off x="3051464" y="3244334"/>
            <a:ext cx="61029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TERIMA KASIH</a:t>
            </a:r>
            <a:endParaRPr lang="en-ID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2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731</Words>
  <Application>Microsoft Office PowerPoint</Application>
  <PresentationFormat>Widescreen</PresentationFormat>
  <Paragraphs>141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 Israwati</dc:creator>
  <cp:lastModifiedBy>Nur Israwati</cp:lastModifiedBy>
  <cp:revision>3</cp:revision>
  <dcterms:created xsi:type="dcterms:W3CDTF">2022-08-18T15:03:13Z</dcterms:created>
  <dcterms:modified xsi:type="dcterms:W3CDTF">2022-08-20T07:10:58Z</dcterms:modified>
</cp:coreProperties>
</file>