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8" r:id="rId3"/>
    <p:sldId id="264" r:id="rId4"/>
    <p:sldId id="310" r:id="rId5"/>
    <p:sldId id="266" r:id="rId6"/>
    <p:sldId id="260" r:id="rId7"/>
    <p:sldId id="269" r:id="rId8"/>
    <p:sldId id="276" r:id="rId9"/>
    <p:sldId id="272" r:id="rId10"/>
    <p:sldId id="279" r:id="rId11"/>
    <p:sldId id="297" r:id="rId12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4"/>
      <p:bold r:id="rId15"/>
    </p:embeddedFont>
    <p:embeddedFont>
      <p:font typeface="Amasis MT Pro" panose="02040504050005020304" pitchFamily="18" charset="0"/>
      <p:regular r:id="rId16"/>
      <p:bold r:id="rId17"/>
      <p:italic r:id="rId18"/>
      <p:boldItalic r:id="rId19"/>
    </p:embeddedFont>
    <p:embeddedFont>
      <p:font typeface="Amasis MT Pro Black" panose="02040A04050005020304" pitchFamily="18" charset="0"/>
      <p:bold r:id="rId20"/>
      <p:boldItalic r:id="rId21"/>
    </p:embeddedFont>
    <p:embeddedFont>
      <p:font typeface="Didact Gothic" panose="020B0604020202020204" charset="0"/>
      <p:regular r:id="rId22"/>
    </p:embeddedFon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Oswald" panose="020B0604020202020204" charset="0"/>
      <p:regular r:id="rId27"/>
      <p:bold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00FF00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0FE1CD-FAEB-493F-B7DC-113D831F9A58}">
  <a:tblStyle styleId="{7F0FE1CD-FAEB-493F-B7DC-113D831F9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32" y="72"/>
      </p:cViewPr>
      <p:guideLst>
        <p:guide orient="horz" pos="6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1e531a4e6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81e531a4e6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891061bb5d_5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891061bb5d_5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91dbb10c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91dbb10c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81e531a4e6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81e531a4e6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81e531a4e6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81e531a4e6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891dbb10c7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891dbb10c7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91061bb5d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91061bb5d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1e531a4e6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1e531a4e6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891061bb5d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891061bb5d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891061bb5d_5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891061bb5d_5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891061bb5d_5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891061bb5d_5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9275" y="390350"/>
            <a:ext cx="764225" cy="1275300"/>
            <a:chOff x="2329275" y="390350"/>
            <a:chExt cx="764225" cy="1275300"/>
          </a:xfrm>
        </p:grpSpPr>
        <p:sp>
          <p:nvSpPr>
            <p:cNvPr id="10" name="Google Shape;10;p2"/>
            <p:cNvSpPr/>
            <p:nvPr/>
          </p:nvSpPr>
          <p:spPr>
            <a:xfrm>
              <a:off x="2610500" y="390350"/>
              <a:ext cx="483000" cy="127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9275" y="580500"/>
              <a:ext cx="668700" cy="7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4914325" y="2290450"/>
            <a:ext cx="3263900" cy="1657800"/>
            <a:chOff x="4914325" y="2290450"/>
            <a:chExt cx="3263900" cy="1657800"/>
          </a:xfrm>
        </p:grpSpPr>
        <p:sp>
          <p:nvSpPr>
            <p:cNvPr id="13" name="Google Shape;13;p2"/>
            <p:cNvSpPr/>
            <p:nvPr/>
          </p:nvSpPr>
          <p:spPr>
            <a:xfrm>
              <a:off x="5562075" y="2290450"/>
              <a:ext cx="2446200" cy="165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09525" y="2733425"/>
              <a:ext cx="668700" cy="66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914325" y="3761500"/>
              <a:ext cx="936000" cy="7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804925" y="2290450"/>
            <a:ext cx="1727700" cy="11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493479" y="1043559"/>
            <a:ext cx="1789379" cy="53355"/>
            <a:chOff x="4952609" y="868525"/>
            <a:chExt cx="2948391" cy="87900"/>
          </a:xfrm>
        </p:grpSpPr>
        <p:sp>
          <p:nvSpPr>
            <p:cNvPr id="18" name="Google Shape;18;p2"/>
            <p:cNvSpPr/>
            <p:nvPr/>
          </p:nvSpPr>
          <p:spPr>
            <a:xfrm>
              <a:off x="5012300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78900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52609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19209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77000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43600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268386" y="2570776"/>
            <a:ext cx="223708" cy="119046"/>
            <a:chOff x="1276700" y="3012825"/>
            <a:chExt cx="269300" cy="143325"/>
          </a:xfrm>
        </p:grpSpPr>
        <p:sp>
          <p:nvSpPr>
            <p:cNvPr id="25" name="Google Shape;25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8200277" y="4484417"/>
            <a:ext cx="223734" cy="119074"/>
            <a:chOff x="1276700" y="3012825"/>
            <a:chExt cx="269300" cy="143325"/>
          </a:xfrm>
        </p:grpSpPr>
        <p:sp>
          <p:nvSpPr>
            <p:cNvPr id="29" name="Google Shape;29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050842" y="192607"/>
            <a:ext cx="128483" cy="68395"/>
            <a:chOff x="1276700" y="3012825"/>
            <a:chExt cx="269300" cy="143325"/>
          </a:xfrm>
        </p:grpSpPr>
        <p:sp>
          <p:nvSpPr>
            <p:cNvPr id="33" name="Google Shape;33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234375" y="4113341"/>
            <a:ext cx="330500" cy="333582"/>
            <a:chOff x="7234375" y="4113341"/>
            <a:chExt cx="330500" cy="333582"/>
          </a:xfrm>
        </p:grpSpPr>
        <p:sp>
          <p:nvSpPr>
            <p:cNvPr id="37" name="Google Shape;37;p2"/>
            <p:cNvSpPr/>
            <p:nvPr/>
          </p:nvSpPr>
          <p:spPr>
            <a:xfrm>
              <a:off x="7234375" y="4113341"/>
              <a:ext cx="223800" cy="22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41075" y="422312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94725" y="4164575"/>
              <a:ext cx="223800" cy="223800"/>
            </a:xfrm>
            <a:prstGeom prst="rect">
              <a:avLst/>
            </a:pr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012775" y="813250"/>
            <a:ext cx="74400" cy="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644175" y="1818425"/>
            <a:ext cx="128400" cy="1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718413" y="3915125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34363" y="1665650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720000" y="3915125"/>
            <a:ext cx="7704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20013" y="4865562"/>
            <a:ext cx="2071193" cy="74414"/>
            <a:chOff x="720000" y="4603500"/>
            <a:chExt cx="3989200" cy="143325"/>
          </a:xfrm>
        </p:grpSpPr>
        <p:sp>
          <p:nvSpPr>
            <p:cNvPr id="46" name="Google Shape;46;p2"/>
            <p:cNvSpPr/>
            <p:nvPr/>
          </p:nvSpPr>
          <p:spPr>
            <a:xfrm>
              <a:off x="7200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333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5466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6000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4" y="1"/>
                  </a:moveTo>
                  <a:cubicBezTo>
                    <a:pt x="1281" y="1"/>
                    <a:pt x="1" y="1284"/>
                    <a:pt x="1" y="2867"/>
                  </a:cubicBezTo>
                  <a:cubicBezTo>
                    <a:pt x="1" y="4448"/>
                    <a:pt x="1281" y="5733"/>
                    <a:pt x="2864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73350" y="4603500"/>
              <a:ext cx="143225" cy="143325"/>
            </a:xfrm>
            <a:custGeom>
              <a:avLst/>
              <a:gdLst/>
              <a:ahLst/>
              <a:cxnLst/>
              <a:rect l="l" t="t" r="r" b="b"/>
              <a:pathLst>
                <a:path w="5729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8660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99925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132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5" y="1"/>
                    <a:pt x="0" y="1284"/>
                    <a:pt x="0" y="2867"/>
                  </a:cubicBezTo>
                  <a:cubicBezTo>
                    <a:pt x="0" y="4448"/>
                    <a:pt x="1285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0265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99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605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2592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6" y="1"/>
                    <a:pt x="1" y="1284"/>
                    <a:pt x="1" y="2867"/>
                  </a:cubicBezTo>
                  <a:cubicBezTo>
                    <a:pt x="1" y="4448"/>
                    <a:pt x="1286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7262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0859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992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126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2595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7392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26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658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98525" y="4603500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11850" y="4603500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4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4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4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251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384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51775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6510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784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6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917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10510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6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6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184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3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3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6352813" y="203524"/>
            <a:ext cx="2071193" cy="74414"/>
            <a:chOff x="720000" y="4603500"/>
            <a:chExt cx="3989200" cy="143325"/>
          </a:xfrm>
        </p:grpSpPr>
        <p:sp>
          <p:nvSpPr>
            <p:cNvPr id="77" name="Google Shape;77;p2"/>
            <p:cNvSpPr/>
            <p:nvPr/>
          </p:nvSpPr>
          <p:spPr>
            <a:xfrm>
              <a:off x="7200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33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5466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6000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4" y="1"/>
                  </a:moveTo>
                  <a:cubicBezTo>
                    <a:pt x="1281" y="1"/>
                    <a:pt x="1" y="1284"/>
                    <a:pt x="1" y="2867"/>
                  </a:cubicBezTo>
                  <a:cubicBezTo>
                    <a:pt x="1" y="4448"/>
                    <a:pt x="1281" y="5733"/>
                    <a:pt x="2864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373350" y="4603500"/>
              <a:ext cx="143225" cy="143325"/>
            </a:xfrm>
            <a:custGeom>
              <a:avLst/>
              <a:gdLst/>
              <a:ahLst/>
              <a:cxnLst/>
              <a:rect l="l" t="t" r="r" b="b"/>
              <a:pathLst>
                <a:path w="5729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78660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9925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32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5" y="1"/>
                    <a:pt x="0" y="1284"/>
                    <a:pt x="0" y="2867"/>
                  </a:cubicBezTo>
                  <a:cubicBezTo>
                    <a:pt x="0" y="4448"/>
                    <a:pt x="1285" y="5733"/>
                    <a:pt x="2866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0265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399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4605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592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6" y="1"/>
                    <a:pt x="1" y="1284"/>
                    <a:pt x="1" y="2867"/>
                  </a:cubicBezTo>
                  <a:cubicBezTo>
                    <a:pt x="1" y="4448"/>
                    <a:pt x="1286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7262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0859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499275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9126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2595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7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7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7392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1526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56585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8525" y="4603500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11850" y="4603500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4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4" y="5733"/>
                  </a:cubicBezTo>
                  <a:cubicBezTo>
                    <a:pt x="4449" y="5733"/>
                    <a:pt x="5730" y="4448"/>
                    <a:pt x="5730" y="2867"/>
                  </a:cubicBezTo>
                  <a:cubicBezTo>
                    <a:pt x="5730" y="1284"/>
                    <a:pt x="4449" y="1"/>
                    <a:pt x="2864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25100" y="4603500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384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451775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6510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7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78450" y="4603500"/>
              <a:ext cx="143325" cy="143325"/>
            </a:xfrm>
            <a:custGeom>
              <a:avLst/>
              <a:gdLst/>
              <a:ahLst/>
              <a:cxnLst/>
              <a:rect l="l" t="t" r="r" b="b"/>
              <a:pathLst>
                <a:path w="5733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8" y="5733"/>
                    <a:pt x="5733" y="4448"/>
                    <a:pt x="5733" y="2867"/>
                  </a:cubicBezTo>
                  <a:cubicBezTo>
                    <a:pt x="5733" y="1284"/>
                    <a:pt x="4448" y="1"/>
                    <a:pt x="2866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9177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6" y="1"/>
                  </a:moveTo>
                  <a:cubicBezTo>
                    <a:pt x="1284" y="1"/>
                    <a:pt x="0" y="1284"/>
                    <a:pt x="0" y="2867"/>
                  </a:cubicBezTo>
                  <a:cubicBezTo>
                    <a:pt x="0" y="4448"/>
                    <a:pt x="1284" y="5733"/>
                    <a:pt x="2866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105100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6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6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6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18425" y="4603500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3" y="5733"/>
                  </a:cubicBezTo>
                  <a:cubicBezTo>
                    <a:pt x="4449" y="5733"/>
                    <a:pt x="5729" y="4448"/>
                    <a:pt x="5729" y="2867"/>
                  </a:cubicBezTo>
                  <a:cubicBezTo>
                    <a:pt x="5729" y="1284"/>
                    <a:pt x="4449" y="1"/>
                    <a:pt x="2863" y="1"/>
                  </a:cubicBezTo>
                  <a:close/>
                </a:path>
              </a:pathLst>
            </a:cu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34850" y="1258238"/>
            <a:ext cx="4674300" cy="27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15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924" name="Google Shape;924;p15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925" name="Google Shape;925;p15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5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5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5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5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5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5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5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5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5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5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5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5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5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5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5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5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5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5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5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5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5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5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5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5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5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15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956" name="Google Shape;956;p15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5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5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5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5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5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5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5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5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5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5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5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5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5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5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5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5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5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5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5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5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5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5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5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5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5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5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6" name="Google Shape;986;p15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5"/>
          <p:cNvSpPr txBox="1">
            <a:spLocks noGrp="1"/>
          </p:cNvSpPr>
          <p:nvPr>
            <p:ph type="ctrTitle"/>
          </p:nvPr>
        </p:nvSpPr>
        <p:spPr>
          <a:xfrm>
            <a:off x="4956031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0" name="Google Shape;990;p15"/>
          <p:cNvSpPr txBox="1">
            <a:spLocks noGrp="1"/>
          </p:cNvSpPr>
          <p:nvPr>
            <p:ph type="subTitle" idx="1"/>
          </p:nvPr>
        </p:nvSpPr>
        <p:spPr>
          <a:xfrm>
            <a:off x="4956025" y="23091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1" name="Google Shape;991;p15"/>
          <p:cNvSpPr txBox="1">
            <a:spLocks noGrp="1"/>
          </p:cNvSpPr>
          <p:nvPr>
            <p:ph type="ctrTitle" idx="2"/>
          </p:nvPr>
        </p:nvSpPr>
        <p:spPr>
          <a:xfrm>
            <a:off x="4956030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2" name="Google Shape;992;p15"/>
          <p:cNvSpPr txBox="1">
            <a:spLocks noGrp="1"/>
          </p:cNvSpPr>
          <p:nvPr>
            <p:ph type="subTitle" idx="3"/>
          </p:nvPr>
        </p:nvSpPr>
        <p:spPr>
          <a:xfrm>
            <a:off x="4956024" y="396900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3" name="Google Shape;993;p15"/>
          <p:cNvSpPr txBox="1">
            <a:spLocks noGrp="1"/>
          </p:cNvSpPr>
          <p:nvPr>
            <p:ph type="ctrTitle" idx="4"/>
          </p:nvPr>
        </p:nvSpPr>
        <p:spPr>
          <a:xfrm>
            <a:off x="720006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4" name="Google Shape;994;p15"/>
          <p:cNvSpPr txBox="1">
            <a:spLocks noGrp="1"/>
          </p:cNvSpPr>
          <p:nvPr>
            <p:ph type="subTitle" idx="5"/>
          </p:nvPr>
        </p:nvSpPr>
        <p:spPr>
          <a:xfrm>
            <a:off x="720000" y="396900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5" name="Google Shape;995;p15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5"/>
          <p:cNvSpPr txBox="1">
            <a:spLocks noGrp="1"/>
          </p:cNvSpPr>
          <p:nvPr>
            <p:ph type="ctrTitle" idx="7"/>
          </p:nvPr>
        </p:nvSpPr>
        <p:spPr>
          <a:xfrm>
            <a:off x="720006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7" name="Google Shape;997;p15"/>
          <p:cNvSpPr txBox="1">
            <a:spLocks noGrp="1"/>
          </p:cNvSpPr>
          <p:nvPr>
            <p:ph type="subTitle" idx="8"/>
          </p:nvPr>
        </p:nvSpPr>
        <p:spPr>
          <a:xfrm>
            <a:off x="720000" y="23091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16"/>
          <p:cNvGrpSpPr/>
          <p:nvPr/>
        </p:nvGrpSpPr>
        <p:grpSpPr>
          <a:xfrm rot="10800000" flipH="1">
            <a:off x="6696300" y="-27575"/>
            <a:ext cx="2447700" cy="1464950"/>
            <a:chOff x="6696300" y="3122825"/>
            <a:chExt cx="2447700" cy="1464950"/>
          </a:xfrm>
        </p:grpSpPr>
        <p:sp>
          <p:nvSpPr>
            <p:cNvPr id="1000" name="Google Shape;1000;p16"/>
            <p:cNvSpPr/>
            <p:nvPr/>
          </p:nvSpPr>
          <p:spPr>
            <a:xfrm>
              <a:off x="6696300" y="4030375"/>
              <a:ext cx="2447700" cy="557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8661000" y="3122825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03" name="Google Shape;1003;p16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004" name="Google Shape;1004;p16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005" name="Google Shape;1005;p16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6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6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6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6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5" name="Google Shape;1035;p16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036" name="Google Shape;1036;p16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066;p16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16"/>
          <p:cNvSpPr txBox="1">
            <a:spLocks noGrp="1"/>
          </p:cNvSpPr>
          <p:nvPr>
            <p:ph type="ctrTitle" idx="2"/>
          </p:nvPr>
        </p:nvSpPr>
        <p:spPr>
          <a:xfrm>
            <a:off x="72000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0" name="Google Shape;1070;p16"/>
          <p:cNvSpPr txBox="1">
            <a:spLocks noGrp="1"/>
          </p:cNvSpPr>
          <p:nvPr>
            <p:ph type="subTitle" idx="1"/>
          </p:nvPr>
        </p:nvSpPr>
        <p:spPr>
          <a:xfrm>
            <a:off x="72000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1" name="Google Shape;1071;p16"/>
          <p:cNvSpPr txBox="1">
            <a:spLocks noGrp="1"/>
          </p:cNvSpPr>
          <p:nvPr>
            <p:ph type="ctrTitle" idx="3"/>
          </p:nvPr>
        </p:nvSpPr>
        <p:spPr>
          <a:xfrm>
            <a:off x="346647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2" name="Google Shape;1072;p16"/>
          <p:cNvSpPr txBox="1">
            <a:spLocks noGrp="1"/>
          </p:cNvSpPr>
          <p:nvPr>
            <p:ph type="subTitle" idx="4"/>
          </p:nvPr>
        </p:nvSpPr>
        <p:spPr>
          <a:xfrm>
            <a:off x="346647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3" name="Google Shape;1073;p16"/>
          <p:cNvSpPr txBox="1">
            <a:spLocks noGrp="1"/>
          </p:cNvSpPr>
          <p:nvPr>
            <p:ph type="ctrTitle" idx="5"/>
          </p:nvPr>
        </p:nvSpPr>
        <p:spPr>
          <a:xfrm>
            <a:off x="621294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6"/>
          </p:nvPr>
        </p:nvSpPr>
        <p:spPr>
          <a:xfrm>
            <a:off x="621294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1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17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077" name="Google Shape;1077;p17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078" name="Google Shape;1078;p17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7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7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7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7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7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7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7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7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7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7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7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7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7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7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7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7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7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7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7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7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7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7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7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7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7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7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7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8" name="Google Shape;1108;p17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109" name="Google Shape;1109;p17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7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7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7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7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7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7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7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7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7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7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7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7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7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7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7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7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7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7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7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7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7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7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7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7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7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7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7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7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7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9" name="Google Shape;1139;p17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2" name="Google Shape;1142;p17"/>
          <p:cNvSpPr txBox="1">
            <a:spLocks noGrp="1"/>
          </p:cNvSpPr>
          <p:nvPr>
            <p:ph type="title" hasCustomPrompt="1"/>
          </p:nvPr>
        </p:nvSpPr>
        <p:spPr>
          <a:xfrm>
            <a:off x="720000" y="1046250"/>
            <a:ext cx="7704000" cy="9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3" name="Google Shape;1143;p17"/>
          <p:cNvSpPr txBox="1">
            <a:spLocks noGrp="1"/>
          </p:cNvSpPr>
          <p:nvPr>
            <p:ph type="subTitle" idx="1"/>
          </p:nvPr>
        </p:nvSpPr>
        <p:spPr>
          <a:xfrm>
            <a:off x="1442470" y="1952700"/>
            <a:ext cx="62592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4" name="Google Shape;1144;p1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52500"/>
            <a:ext cx="7704000" cy="9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5" name="Google Shape;1145;p17"/>
          <p:cNvSpPr txBox="1">
            <a:spLocks noGrp="1"/>
          </p:cNvSpPr>
          <p:nvPr>
            <p:ph type="subTitle" idx="3"/>
          </p:nvPr>
        </p:nvSpPr>
        <p:spPr>
          <a:xfrm>
            <a:off x="1442470" y="3858950"/>
            <a:ext cx="62592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46" name="Google Shape;1146;p17"/>
          <p:cNvGrpSpPr/>
          <p:nvPr/>
        </p:nvGrpSpPr>
        <p:grpSpPr>
          <a:xfrm>
            <a:off x="3024775" y="25"/>
            <a:ext cx="4816150" cy="5143350"/>
            <a:chOff x="3024775" y="25"/>
            <a:chExt cx="4816150" cy="5143350"/>
          </a:xfrm>
        </p:grpSpPr>
        <p:sp>
          <p:nvSpPr>
            <p:cNvPr id="1147" name="Google Shape;1147;p17"/>
            <p:cNvSpPr/>
            <p:nvPr/>
          </p:nvSpPr>
          <p:spPr>
            <a:xfrm>
              <a:off x="5293925" y="2710675"/>
              <a:ext cx="2547000" cy="243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3024775" y="25"/>
              <a:ext cx="715800" cy="1381800"/>
            </a:xfrm>
            <a:prstGeom prst="rect">
              <a:avLst/>
            </a:prstGeom>
            <a:solidFill>
              <a:schemeClr val="dk2">
                <a:alpha val="7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20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301" name="Google Shape;1301;p20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302" name="Google Shape;1302;p20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8" name="Google Shape;1318;p20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9" name="Google Shape;1319;p20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0" name="Google Shape;1320;p20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1" name="Google Shape;1321;p20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2" name="Google Shape;1322;p20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3" name="Google Shape;1323;p20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4" name="Google Shape;1324;p20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5" name="Google Shape;1325;p20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6" name="Google Shape;1326;p20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7" name="Google Shape;1327;p20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8" name="Google Shape;1328;p20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29" name="Google Shape;1329;p20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0" name="Google Shape;1330;p20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1" name="Google Shape;1331;p20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1332" name="Google Shape;1332;p20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333" name="Google Shape;1333;p20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4" name="Google Shape;1334;p20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5" name="Google Shape;1335;p20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6" name="Google Shape;1336;p20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7" name="Google Shape;1337;p20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8" name="Google Shape;1338;p20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39" name="Google Shape;1339;p20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1" name="Google Shape;1341;p20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2" name="Google Shape;1342;p20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4" name="Google Shape;1344;p20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5" name="Google Shape;1345;p20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6" name="Google Shape;1346;p20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7" name="Google Shape;1347;p20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9" name="Google Shape;1349;p20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0" name="Google Shape;1350;p20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6" name="Google Shape;1356;p20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7" name="Google Shape;1357;p20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8" name="Google Shape;1358;p20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9" name="Google Shape;1359;p20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sp>
          <p:nvSpPr>
            <p:cNvPr id="1363" name="Google Shape;1363;p20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-9" y="1244200"/>
            <a:ext cx="8424009" cy="3899475"/>
            <a:chOff x="-9" y="1244200"/>
            <a:chExt cx="8424009" cy="3899475"/>
          </a:xfrm>
        </p:grpSpPr>
        <p:sp>
          <p:nvSpPr>
            <p:cNvPr id="110" name="Google Shape;110;p3"/>
            <p:cNvSpPr/>
            <p:nvPr/>
          </p:nvSpPr>
          <p:spPr>
            <a:xfrm>
              <a:off x="7469100" y="2314075"/>
              <a:ext cx="954900" cy="2829600"/>
            </a:xfrm>
            <a:prstGeom prst="rect">
              <a:avLst/>
            </a:prstGeom>
            <a:solidFill>
              <a:schemeClr val="lt2">
                <a:alpha val="741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9" y="1244200"/>
              <a:ext cx="1595100" cy="261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title" hasCustomPrompt="1"/>
          </p:nvPr>
        </p:nvSpPr>
        <p:spPr>
          <a:xfrm>
            <a:off x="5684100" y="1574991"/>
            <a:ext cx="2739900" cy="16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DF7E7"/>
              </a:buClr>
              <a:buSzPts val="12000"/>
              <a:buNone/>
              <a:defRPr sz="1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720075" y="3126975"/>
            <a:ext cx="4694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/>
          </p:nvPr>
        </p:nvSpPr>
        <p:spPr>
          <a:xfrm>
            <a:off x="720075" y="1533825"/>
            <a:ext cx="43461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116" name="Google Shape;116;p3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78;p3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6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331" name="Google Shape;331;p6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6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363" name="Google Shape;363;p6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6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7"/>
          <p:cNvGrpSpPr/>
          <p:nvPr/>
        </p:nvGrpSpPr>
        <p:grpSpPr>
          <a:xfrm>
            <a:off x="0" y="3122825"/>
            <a:ext cx="2447700" cy="2020550"/>
            <a:chOff x="0" y="3122825"/>
            <a:chExt cx="2447700" cy="2020550"/>
          </a:xfrm>
        </p:grpSpPr>
        <p:sp>
          <p:nvSpPr>
            <p:cNvPr id="399" name="Google Shape;399;p7"/>
            <p:cNvSpPr/>
            <p:nvPr/>
          </p:nvSpPr>
          <p:spPr>
            <a:xfrm>
              <a:off x="0" y="4030375"/>
              <a:ext cx="2447700" cy="1113000"/>
            </a:xfrm>
            <a:prstGeom prst="rect">
              <a:avLst/>
            </a:prstGeom>
            <a:solidFill>
              <a:srgbClr val="F35555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0" y="3122825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7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402" name="Google Shape;402;p7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403" name="Google Shape;403;p7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7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434" name="Google Shape;434;p7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7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7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7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7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7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7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7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7"/>
          <p:cNvSpPr txBox="1">
            <a:spLocks noGrp="1"/>
          </p:cNvSpPr>
          <p:nvPr>
            <p:ph type="title"/>
          </p:nvPr>
        </p:nvSpPr>
        <p:spPr>
          <a:xfrm>
            <a:off x="720000" y="1795176"/>
            <a:ext cx="7704000" cy="7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8" name="Google Shape;468;p7"/>
          <p:cNvSpPr txBox="1">
            <a:spLocks noGrp="1"/>
          </p:cNvSpPr>
          <p:nvPr>
            <p:ph type="body" idx="1"/>
          </p:nvPr>
        </p:nvSpPr>
        <p:spPr>
          <a:xfrm>
            <a:off x="2205500" y="2601861"/>
            <a:ext cx="4733100" cy="16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9"/>
          <p:cNvGrpSpPr/>
          <p:nvPr/>
        </p:nvGrpSpPr>
        <p:grpSpPr>
          <a:xfrm flipH="1">
            <a:off x="719991" y="1244200"/>
            <a:ext cx="8424009" cy="3899475"/>
            <a:chOff x="-9" y="1244200"/>
            <a:chExt cx="8424009" cy="3899475"/>
          </a:xfrm>
        </p:grpSpPr>
        <p:sp>
          <p:nvSpPr>
            <p:cNvPr id="546" name="Google Shape;546;p9"/>
            <p:cNvSpPr/>
            <p:nvPr/>
          </p:nvSpPr>
          <p:spPr>
            <a:xfrm>
              <a:off x="7469100" y="2314075"/>
              <a:ext cx="954900" cy="2829600"/>
            </a:xfrm>
            <a:prstGeom prst="rect">
              <a:avLst/>
            </a:prstGeom>
            <a:solidFill>
              <a:schemeClr val="lt2">
                <a:alpha val="741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-9" y="1244200"/>
              <a:ext cx="1595100" cy="261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9"/>
          <p:cNvSpPr txBox="1">
            <a:spLocks noGrp="1"/>
          </p:cNvSpPr>
          <p:nvPr>
            <p:ph type="title" hasCustomPrompt="1"/>
          </p:nvPr>
        </p:nvSpPr>
        <p:spPr>
          <a:xfrm flipH="1">
            <a:off x="719991" y="1574991"/>
            <a:ext cx="2739900" cy="16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7E7"/>
              </a:buClr>
              <a:buSzPts val="12000"/>
              <a:buNone/>
              <a:defRPr sz="11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9" name="Google Shape;549;p9"/>
          <p:cNvSpPr txBox="1">
            <a:spLocks noGrp="1"/>
          </p:cNvSpPr>
          <p:nvPr>
            <p:ph type="subTitle" idx="1"/>
          </p:nvPr>
        </p:nvSpPr>
        <p:spPr>
          <a:xfrm flipH="1">
            <a:off x="3729516" y="3126975"/>
            <a:ext cx="4694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0" name="Google Shape;550;p9"/>
          <p:cNvSpPr txBox="1">
            <a:spLocks noGrp="1"/>
          </p:cNvSpPr>
          <p:nvPr>
            <p:ph type="title" idx="2"/>
          </p:nvPr>
        </p:nvSpPr>
        <p:spPr>
          <a:xfrm flipH="1">
            <a:off x="4077816" y="1533825"/>
            <a:ext cx="43461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51" name="Google Shape;551;p9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552" name="Google Shape;552;p9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553" name="Google Shape;553;p9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9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9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9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9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9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9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9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9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584" name="Google Shape;584;p9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9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9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9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9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4" name="Google Shape;614;p9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0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619" name="Google Shape;619;p10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620" name="Google Shape;620;p10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0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0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0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0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0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10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651" name="Google Shape;651;p10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10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0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11"/>
          <p:cNvGrpSpPr/>
          <p:nvPr/>
        </p:nvGrpSpPr>
        <p:grpSpPr>
          <a:xfrm>
            <a:off x="1038850" y="0"/>
            <a:ext cx="6956900" cy="3216775"/>
            <a:chOff x="1038850" y="0"/>
            <a:chExt cx="6956900" cy="3216775"/>
          </a:xfrm>
        </p:grpSpPr>
        <p:sp>
          <p:nvSpPr>
            <p:cNvPr id="687" name="Google Shape;687;p11"/>
            <p:cNvSpPr/>
            <p:nvPr/>
          </p:nvSpPr>
          <p:spPr>
            <a:xfrm>
              <a:off x="1511200" y="1711075"/>
              <a:ext cx="6121800" cy="150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2347600" y="0"/>
              <a:ext cx="932400" cy="2203800"/>
            </a:xfrm>
            <a:prstGeom prst="rect">
              <a:avLst/>
            </a:prstGeom>
            <a:solidFill>
              <a:schemeClr val="dk2">
                <a:alpha val="7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7063350" y="2833525"/>
              <a:ext cx="932400" cy="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038850" y="2012200"/>
              <a:ext cx="932400" cy="9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1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692" name="Google Shape;692;p11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693" name="Google Shape;693;p11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1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1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724" name="Google Shape;724;p11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1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1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11"/>
          <p:cNvSpPr txBox="1">
            <a:spLocks noGrp="1"/>
          </p:cNvSpPr>
          <p:nvPr>
            <p:ph type="title" hasCustomPrompt="1"/>
          </p:nvPr>
        </p:nvSpPr>
        <p:spPr>
          <a:xfrm>
            <a:off x="1971250" y="1711075"/>
            <a:ext cx="5201700" cy="14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8" name="Google Shape;758;p11"/>
          <p:cNvSpPr txBox="1">
            <a:spLocks noGrp="1"/>
          </p:cNvSpPr>
          <p:nvPr>
            <p:ph type="subTitle" idx="1"/>
          </p:nvPr>
        </p:nvSpPr>
        <p:spPr>
          <a:xfrm>
            <a:off x="2021100" y="3432750"/>
            <a:ext cx="51018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13"/>
          <p:cNvGrpSpPr/>
          <p:nvPr/>
        </p:nvGrpSpPr>
        <p:grpSpPr>
          <a:xfrm>
            <a:off x="0" y="-2"/>
            <a:ext cx="9144150" cy="4440277"/>
            <a:chOff x="0" y="-2"/>
            <a:chExt cx="9144150" cy="4440277"/>
          </a:xfrm>
        </p:grpSpPr>
        <p:grpSp>
          <p:nvGrpSpPr>
            <p:cNvPr id="763" name="Google Shape;763;p13"/>
            <p:cNvGrpSpPr/>
            <p:nvPr/>
          </p:nvGrpSpPr>
          <p:grpSpPr>
            <a:xfrm>
              <a:off x="2965250" y="-2"/>
              <a:ext cx="2265275" cy="704100"/>
              <a:chOff x="2965250" y="-2"/>
              <a:chExt cx="2265275" cy="704100"/>
            </a:xfrm>
          </p:grpSpPr>
          <p:sp>
            <p:nvSpPr>
              <p:cNvPr id="764" name="Google Shape;764;p13"/>
              <p:cNvSpPr/>
              <p:nvPr/>
            </p:nvSpPr>
            <p:spPr>
              <a:xfrm>
                <a:off x="4225525" y="375900"/>
                <a:ext cx="1005000" cy="16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2965250" y="-2"/>
                <a:ext cx="1536900" cy="7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6" name="Google Shape;766;p13"/>
            <p:cNvSpPr/>
            <p:nvPr/>
          </p:nvSpPr>
          <p:spPr>
            <a:xfrm>
              <a:off x="8559750" y="3358175"/>
              <a:ext cx="584400" cy="1082100"/>
            </a:xfrm>
            <a:prstGeom prst="rect">
              <a:avLst/>
            </a:prstGeom>
            <a:solidFill>
              <a:schemeClr val="lt2">
                <a:alpha val="741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0" y="3975127"/>
              <a:ext cx="379200" cy="41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13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769" name="Google Shape;769;p13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770" name="Google Shape;770;p13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3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3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3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3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3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3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3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3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3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3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3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3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13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801" name="Google Shape;801;p13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1" name="Google Shape;831;p13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13"/>
          <p:cNvSpPr txBox="1">
            <a:spLocks noGrp="1"/>
          </p:cNvSpPr>
          <p:nvPr>
            <p:ph type="title" hasCustomPrompt="1"/>
          </p:nvPr>
        </p:nvSpPr>
        <p:spPr>
          <a:xfrm>
            <a:off x="720000" y="790800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ctrTitle" idx="2"/>
          </p:nvPr>
        </p:nvSpPr>
        <p:spPr>
          <a:xfrm>
            <a:off x="720000" y="1427750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1"/>
          </p:nvPr>
        </p:nvSpPr>
        <p:spPr>
          <a:xfrm>
            <a:off x="719995" y="1948078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3" hasCustomPrompt="1"/>
          </p:nvPr>
        </p:nvSpPr>
        <p:spPr>
          <a:xfrm>
            <a:off x="5551500" y="790800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ctrTitle" idx="4"/>
          </p:nvPr>
        </p:nvSpPr>
        <p:spPr>
          <a:xfrm>
            <a:off x="4805600" y="1427750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5"/>
          </p:nvPr>
        </p:nvSpPr>
        <p:spPr>
          <a:xfrm>
            <a:off x="4805595" y="1948078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4015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1" name="Google Shape;841;p13"/>
          <p:cNvSpPr txBox="1">
            <a:spLocks noGrp="1"/>
          </p:cNvSpPr>
          <p:nvPr>
            <p:ph type="ctrTitle" idx="7"/>
          </p:nvPr>
        </p:nvSpPr>
        <p:spPr>
          <a:xfrm>
            <a:off x="720000" y="420707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8"/>
          </p:nvPr>
        </p:nvSpPr>
        <p:spPr>
          <a:xfrm>
            <a:off x="719995" y="4727403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9" hasCustomPrompt="1"/>
          </p:nvPr>
        </p:nvSpPr>
        <p:spPr>
          <a:xfrm>
            <a:off x="5551500" y="273204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4" name="Google Shape;844;p13"/>
          <p:cNvSpPr txBox="1">
            <a:spLocks noGrp="1"/>
          </p:cNvSpPr>
          <p:nvPr>
            <p:ph type="ctrTitle" idx="13"/>
          </p:nvPr>
        </p:nvSpPr>
        <p:spPr>
          <a:xfrm>
            <a:off x="4805600" y="420707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14"/>
          </p:nvPr>
        </p:nvSpPr>
        <p:spPr>
          <a:xfrm>
            <a:off x="4805595" y="4727403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14"/>
          <p:cNvGrpSpPr/>
          <p:nvPr/>
        </p:nvGrpSpPr>
        <p:grpSpPr>
          <a:xfrm>
            <a:off x="1091600" y="644159"/>
            <a:ext cx="8052807" cy="3432591"/>
            <a:chOff x="1091600" y="644159"/>
            <a:chExt cx="8052807" cy="3432591"/>
          </a:xfrm>
        </p:grpSpPr>
        <p:grpSp>
          <p:nvGrpSpPr>
            <p:cNvPr id="848" name="Google Shape;848;p14"/>
            <p:cNvGrpSpPr/>
            <p:nvPr/>
          </p:nvGrpSpPr>
          <p:grpSpPr>
            <a:xfrm>
              <a:off x="2132788" y="1244200"/>
              <a:ext cx="7011619" cy="2832550"/>
              <a:chOff x="4225550" y="1244200"/>
              <a:chExt cx="9144000" cy="2832550"/>
            </a:xfrm>
          </p:grpSpPr>
          <p:sp>
            <p:nvSpPr>
              <p:cNvPr id="849" name="Google Shape;849;p14"/>
              <p:cNvSpPr/>
              <p:nvPr/>
            </p:nvSpPr>
            <p:spPr>
              <a:xfrm>
                <a:off x="4225550" y="1244200"/>
                <a:ext cx="9144000" cy="2610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7415100" y="3726350"/>
                <a:ext cx="1260600" cy="350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14"/>
            <p:cNvSpPr/>
            <p:nvPr/>
          </p:nvSpPr>
          <p:spPr>
            <a:xfrm>
              <a:off x="1091600" y="1047125"/>
              <a:ext cx="4196400" cy="41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6616450" y="819788"/>
              <a:ext cx="1005000" cy="9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1954800" y="644159"/>
              <a:ext cx="494700" cy="1240800"/>
            </a:xfrm>
            <a:prstGeom prst="rect">
              <a:avLst/>
            </a:prstGeom>
            <a:solidFill>
              <a:schemeClr val="lt2">
                <a:alpha val="741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14"/>
          <p:cNvGrpSpPr/>
          <p:nvPr/>
        </p:nvGrpSpPr>
        <p:grpSpPr>
          <a:xfrm>
            <a:off x="244525" y="203524"/>
            <a:ext cx="8774938" cy="4736452"/>
            <a:chOff x="244525" y="203524"/>
            <a:chExt cx="8774938" cy="4736452"/>
          </a:xfrm>
        </p:grpSpPr>
        <p:grpSp>
          <p:nvGrpSpPr>
            <p:cNvPr id="855" name="Google Shape;855;p14"/>
            <p:cNvGrpSpPr/>
            <p:nvPr/>
          </p:nvGrpSpPr>
          <p:grpSpPr>
            <a:xfrm>
              <a:off x="720013" y="4865562"/>
              <a:ext cx="2071193" cy="74414"/>
              <a:chOff x="720000" y="4603500"/>
              <a:chExt cx="3989200" cy="143325"/>
            </a:xfrm>
          </p:grpSpPr>
          <p:sp>
            <p:nvSpPr>
              <p:cNvPr id="856" name="Google Shape;856;p14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4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4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4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4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4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4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4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4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4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4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4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4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4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14"/>
            <p:cNvGrpSpPr/>
            <p:nvPr/>
          </p:nvGrpSpPr>
          <p:grpSpPr>
            <a:xfrm>
              <a:off x="6352813" y="203524"/>
              <a:ext cx="2071193" cy="74414"/>
              <a:chOff x="720000" y="4603500"/>
              <a:chExt cx="3989200" cy="143325"/>
            </a:xfrm>
          </p:grpSpPr>
          <p:sp>
            <p:nvSpPr>
              <p:cNvPr id="887" name="Google Shape;887;p14"/>
              <p:cNvSpPr/>
              <p:nvPr/>
            </p:nvSpPr>
            <p:spPr>
              <a:xfrm>
                <a:off x="7200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11333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15466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19600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4" y="1"/>
                    </a:moveTo>
                    <a:cubicBezTo>
                      <a:pt x="1281" y="1"/>
                      <a:pt x="1" y="1284"/>
                      <a:pt x="1" y="2867"/>
                    </a:cubicBezTo>
                    <a:cubicBezTo>
                      <a:pt x="1" y="4448"/>
                      <a:pt x="1281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2373350" y="4603500"/>
                <a:ext cx="1432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27866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319992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36132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5" y="1"/>
                      <a:pt x="0" y="1284"/>
                      <a:pt x="0" y="2867"/>
                    </a:cubicBezTo>
                    <a:cubicBezTo>
                      <a:pt x="0" y="4448"/>
                      <a:pt x="1285" y="5733"/>
                      <a:pt x="2866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40265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44399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4"/>
              <p:cNvSpPr/>
              <p:nvPr/>
            </p:nvSpPr>
            <p:spPr>
              <a:xfrm>
                <a:off x="8460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4"/>
              <p:cNvSpPr/>
              <p:nvPr/>
            </p:nvSpPr>
            <p:spPr>
              <a:xfrm>
                <a:off x="125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6" y="1"/>
                      <a:pt x="1" y="1284"/>
                      <a:pt x="1" y="2867"/>
                    </a:cubicBezTo>
                    <a:cubicBezTo>
                      <a:pt x="1" y="4448"/>
                      <a:pt x="1286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167262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20859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2499275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291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332595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7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7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37392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41526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3" y="5733"/>
                    </a:cubicBezTo>
                    <a:cubicBezTo>
                      <a:pt x="4445" y="5733"/>
                      <a:pt x="5729" y="4448"/>
                      <a:pt x="5729" y="2867"/>
                    </a:cubicBezTo>
                    <a:cubicBezTo>
                      <a:pt x="5729" y="1284"/>
                      <a:pt x="4445" y="1"/>
                      <a:pt x="2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456585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798525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7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7" y="5733"/>
                    </a:cubicBezTo>
                    <a:cubicBezTo>
                      <a:pt x="4450" y="5733"/>
                      <a:pt x="5730" y="4448"/>
                      <a:pt x="5730" y="2867"/>
                    </a:cubicBezTo>
                    <a:cubicBezTo>
                      <a:pt x="5730" y="1284"/>
                      <a:pt x="4450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1211850" y="4603500"/>
                <a:ext cx="14327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5733" extrusionOk="0">
                    <a:moveTo>
                      <a:pt x="2864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4" y="5733"/>
                    </a:cubicBezTo>
                    <a:cubicBezTo>
                      <a:pt x="4449" y="5733"/>
                      <a:pt x="5730" y="4448"/>
                      <a:pt x="5730" y="2867"/>
                    </a:cubicBezTo>
                    <a:cubicBezTo>
                      <a:pt x="5730" y="1284"/>
                      <a:pt x="4449" y="1"/>
                      <a:pt x="2864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1625100" y="4603500"/>
                <a:ext cx="1433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3" extrusionOk="0">
                    <a:moveTo>
                      <a:pt x="2867" y="1"/>
                    </a:moveTo>
                    <a:cubicBezTo>
                      <a:pt x="1285" y="1"/>
                      <a:pt x="1" y="1284"/>
                      <a:pt x="1" y="2867"/>
                    </a:cubicBezTo>
                    <a:cubicBezTo>
                      <a:pt x="1" y="4448"/>
                      <a:pt x="1285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203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2451775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286510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7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7" y="5733"/>
                    </a:cubicBezTo>
                    <a:cubicBezTo>
                      <a:pt x="4449" y="5733"/>
                      <a:pt x="5733" y="4448"/>
                      <a:pt x="5733" y="2867"/>
                    </a:cubicBezTo>
                    <a:cubicBezTo>
                      <a:pt x="5733" y="1284"/>
                      <a:pt x="4449" y="1"/>
                      <a:pt x="2867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3278450" y="4603500"/>
                <a:ext cx="143325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8" y="5733"/>
                      <a:pt x="5733" y="4448"/>
                      <a:pt x="5733" y="2867"/>
                    </a:cubicBezTo>
                    <a:cubicBezTo>
                      <a:pt x="5733" y="1284"/>
                      <a:pt x="4448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369177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4" y="1"/>
                      <a:pt x="0" y="1284"/>
                      <a:pt x="0" y="2867"/>
                    </a:cubicBezTo>
                    <a:cubicBezTo>
                      <a:pt x="0" y="4448"/>
                      <a:pt x="1284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4105100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6" y="1"/>
                    </a:moveTo>
                    <a:cubicBezTo>
                      <a:pt x="1281" y="1"/>
                      <a:pt x="0" y="1284"/>
                      <a:pt x="0" y="2867"/>
                    </a:cubicBezTo>
                    <a:cubicBezTo>
                      <a:pt x="0" y="4448"/>
                      <a:pt x="1281" y="5733"/>
                      <a:pt x="2866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6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4518425" y="4603500"/>
                <a:ext cx="14325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5733" extrusionOk="0">
                    <a:moveTo>
                      <a:pt x="2863" y="1"/>
                    </a:moveTo>
                    <a:cubicBezTo>
                      <a:pt x="1282" y="1"/>
                      <a:pt x="1" y="1284"/>
                      <a:pt x="1" y="2867"/>
                    </a:cubicBezTo>
                    <a:cubicBezTo>
                      <a:pt x="1" y="4448"/>
                      <a:pt x="1282" y="5733"/>
                      <a:pt x="2863" y="5733"/>
                    </a:cubicBezTo>
                    <a:cubicBezTo>
                      <a:pt x="4449" y="5733"/>
                      <a:pt x="5729" y="4448"/>
                      <a:pt x="5729" y="2867"/>
                    </a:cubicBezTo>
                    <a:cubicBezTo>
                      <a:pt x="5729" y="1284"/>
                      <a:pt x="4449" y="1"/>
                      <a:pt x="2863" y="1"/>
                    </a:cubicBezTo>
                    <a:close/>
                  </a:path>
                </a:pathLst>
              </a:custGeom>
              <a:solidFill>
                <a:schemeClr val="dk1">
                  <a:alpha val="897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14"/>
            <p:cNvSpPr/>
            <p:nvPr/>
          </p:nvSpPr>
          <p:spPr>
            <a:xfrm>
              <a:off x="244525" y="657100"/>
              <a:ext cx="74400" cy="7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8945063" y="2068475"/>
              <a:ext cx="74400" cy="7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8225725" y="4865400"/>
              <a:ext cx="74400" cy="7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14"/>
          <p:cNvSpPr txBox="1">
            <a:spLocks noGrp="1"/>
          </p:cNvSpPr>
          <p:nvPr>
            <p:ph type="ctrTitle"/>
          </p:nvPr>
        </p:nvSpPr>
        <p:spPr>
          <a:xfrm>
            <a:off x="4572000" y="4265250"/>
            <a:ext cx="3852000" cy="3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Lora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14"/>
          <p:cNvSpPr txBox="1">
            <a:spLocks noGrp="1"/>
          </p:cNvSpPr>
          <p:nvPr>
            <p:ph type="subTitle" idx="1"/>
          </p:nvPr>
        </p:nvSpPr>
        <p:spPr>
          <a:xfrm>
            <a:off x="2449500" y="1885050"/>
            <a:ext cx="5974500" cy="13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 Condensed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3"/>
          <p:cNvSpPr/>
          <p:nvPr/>
        </p:nvSpPr>
        <p:spPr>
          <a:xfrm>
            <a:off x="2108850" y="3035743"/>
            <a:ext cx="879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76;p23">
            <a:extLst>
              <a:ext uri="{FF2B5EF4-FFF2-40B4-BE49-F238E27FC236}">
                <a16:creationId xmlns:a16="http://schemas.microsoft.com/office/drawing/2014/main" id="{DA166464-C1BB-4BF6-AE06-08E4FA382E0F}"/>
              </a:ext>
            </a:extLst>
          </p:cNvPr>
          <p:cNvSpPr/>
          <p:nvPr/>
        </p:nvSpPr>
        <p:spPr>
          <a:xfrm>
            <a:off x="3213750" y="1420351"/>
            <a:ext cx="879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23"/>
          <p:cNvSpPr txBox="1">
            <a:spLocks noGrp="1"/>
          </p:cNvSpPr>
          <p:nvPr>
            <p:ph type="ctrTitle"/>
          </p:nvPr>
        </p:nvSpPr>
        <p:spPr>
          <a:xfrm>
            <a:off x="1866065" y="2920486"/>
            <a:ext cx="6792988" cy="1499045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Amasis MT Pro Black" panose="02040A04050005020304" pitchFamily="18" charset="0"/>
              </a:rPr>
              <a:t>Pembimbing</a:t>
            </a:r>
            <a:r>
              <a:rPr lang="en-US" sz="1400" dirty="0">
                <a:latin typeface="Amasis MT Pro Black" panose="02040A04050005020304" pitchFamily="18" charset="0"/>
              </a:rPr>
              <a:t> 			</a:t>
            </a:r>
            <a:r>
              <a:rPr lang="en-US" sz="1400" dirty="0" err="1">
                <a:latin typeface="Amasis MT Pro Black" panose="02040A04050005020304" pitchFamily="18" charset="0"/>
              </a:rPr>
              <a:t>Penguji</a:t>
            </a:r>
            <a:r>
              <a:rPr lang="en-US" sz="1400" dirty="0">
                <a:latin typeface="Amasis MT Pro Black" panose="02040A04050005020304" pitchFamily="18" charset="0"/>
              </a:rPr>
              <a:t> </a:t>
            </a:r>
            <a:br>
              <a:rPr lang="en-US" sz="1400" dirty="0">
                <a:latin typeface="Amasis MT Pro Black" panose="02040A04050005020304" pitchFamily="18" charset="0"/>
              </a:rPr>
            </a:br>
            <a:r>
              <a:rPr lang="en-US" sz="1400" dirty="0">
                <a:latin typeface="Amasis MT Pro Black" panose="02040A04050005020304" pitchFamily="18" charset="0"/>
              </a:rPr>
              <a:t> Farida Yusuf, </a:t>
            </a:r>
            <a:r>
              <a:rPr lang="en-US" sz="1400" dirty="0" err="1">
                <a:latin typeface="Amasis MT Pro Black" panose="02040A04050005020304" pitchFamily="18" charset="0"/>
              </a:rPr>
              <a:t>S.Kom</a:t>
            </a:r>
            <a:r>
              <a:rPr lang="en-US" sz="1400" dirty="0">
                <a:latin typeface="Amasis MT Pro Black" panose="02040A04050005020304" pitchFamily="18" charset="0"/>
              </a:rPr>
              <a:t>., M.T	 	 Faisal </a:t>
            </a:r>
            <a:r>
              <a:rPr lang="en-US" sz="1400" dirty="0" err="1">
                <a:latin typeface="Amasis MT Pro Black" panose="02040A04050005020304" pitchFamily="18" charset="0"/>
              </a:rPr>
              <a:t>Akib</a:t>
            </a:r>
            <a:r>
              <a:rPr lang="en-US" sz="1400" dirty="0">
                <a:latin typeface="Amasis MT Pro Black" panose="02040A04050005020304" pitchFamily="18" charset="0"/>
              </a:rPr>
              <a:t>, </a:t>
            </a:r>
            <a:r>
              <a:rPr lang="en-US" sz="1400" dirty="0" err="1">
                <a:latin typeface="Amasis MT Pro Black" panose="02040A04050005020304" pitchFamily="18" charset="0"/>
              </a:rPr>
              <a:t>S.Kom</a:t>
            </a:r>
            <a:r>
              <a:rPr lang="en-US" sz="1400" dirty="0">
                <a:latin typeface="Amasis MT Pro Black" panose="02040A04050005020304" pitchFamily="18" charset="0"/>
              </a:rPr>
              <a:t>., </a:t>
            </a:r>
            <a:r>
              <a:rPr lang="en-US" sz="1400" dirty="0" err="1">
                <a:latin typeface="Amasis MT Pro Black" panose="02040A04050005020304" pitchFamily="18" charset="0"/>
              </a:rPr>
              <a:t>M.Kom</a:t>
            </a:r>
            <a:br>
              <a:rPr lang="en-US" sz="1400" dirty="0">
                <a:latin typeface="Amasis MT Pro Black" panose="02040A04050005020304" pitchFamily="18" charset="0"/>
              </a:rPr>
            </a:br>
            <a:r>
              <a:rPr lang="en-US" sz="1400" dirty="0">
                <a:latin typeface="Amasis MT Pro Black" panose="02040A04050005020304" pitchFamily="18" charset="0"/>
              </a:rPr>
              <a:t> Reza Maulana, </a:t>
            </a:r>
            <a:r>
              <a:rPr lang="en-US" sz="1400" dirty="0" err="1">
                <a:latin typeface="Amasis MT Pro Black" panose="02040A04050005020304" pitchFamily="18" charset="0"/>
              </a:rPr>
              <a:t>S.Kom</a:t>
            </a:r>
            <a:r>
              <a:rPr lang="en-US" sz="1400" dirty="0">
                <a:latin typeface="Amasis MT Pro Black" panose="02040A04050005020304" pitchFamily="18" charset="0"/>
              </a:rPr>
              <a:t>., M.T		 Dr. Abdullah, M. Ag</a:t>
            </a:r>
            <a:br>
              <a:rPr lang="en-US" sz="1400" dirty="0">
                <a:latin typeface="Amasis MT Pro Black" panose="02040A04050005020304" pitchFamily="18" charset="0"/>
              </a:rPr>
            </a:br>
            <a:r>
              <a:rPr lang="en-US" sz="1400" dirty="0"/>
              <a:t>	</a:t>
            </a:r>
            <a:br>
              <a:rPr lang="en-US" sz="1400" dirty="0"/>
            </a:br>
            <a:br>
              <a:rPr lang="en-US" sz="1200" dirty="0"/>
            </a:br>
            <a:endParaRPr sz="1200" dirty="0"/>
          </a:p>
        </p:txBody>
      </p:sp>
      <p:sp>
        <p:nvSpPr>
          <p:cNvPr id="1374" name="Google Shape;1374;p23"/>
          <p:cNvSpPr txBox="1">
            <a:spLocks noGrp="1"/>
          </p:cNvSpPr>
          <p:nvPr>
            <p:ph type="subTitle" idx="1"/>
          </p:nvPr>
        </p:nvSpPr>
        <p:spPr>
          <a:xfrm>
            <a:off x="209550" y="478465"/>
            <a:ext cx="8705850" cy="2418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gency FB" panose="020B0503020202020204" pitchFamily="34" charset="0"/>
              </a:rPr>
              <a:t>Seminar Proposal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Perancangan</a:t>
            </a:r>
            <a:r>
              <a:rPr lang="en-US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Sistem</a:t>
            </a:r>
            <a:r>
              <a:rPr lang="en-US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Informasi</a:t>
            </a:r>
            <a:r>
              <a:rPr lang="en-US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Berbasis</a:t>
            </a:r>
            <a:r>
              <a:rPr lang="en-US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i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Online</a:t>
            </a:r>
            <a:r>
              <a:rPr lang="en-US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Pada Jasa </a:t>
            </a:r>
            <a:r>
              <a:rPr lang="en-US" sz="2400" b="1" i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Printing</a:t>
            </a:r>
            <a:r>
              <a:rPr lang="en-US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Menggunakan</a:t>
            </a:r>
            <a:r>
              <a:rPr lang="en-US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Algoritma</a:t>
            </a:r>
            <a:r>
              <a:rPr lang="en-US" sz="2400" b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i="1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Priority Scheduling Non Preemptive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>
              <a:effectLst/>
              <a:latin typeface="Oswald" panose="020B0604020202020204" charset="0"/>
              <a:ea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latin typeface="Oswald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gency FB" panose="020B0503020202020204" pitchFamily="34" charset="0"/>
              </a:rPr>
              <a:t>Sri Asriani (60900116068)</a:t>
            </a:r>
            <a:endParaRPr lang="en" b="1" dirty="0">
              <a:latin typeface="Agency FB" panose="020B05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Oswald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E114F-546D-487E-9265-06D096B81852}"/>
              </a:ext>
            </a:extLst>
          </p:cNvPr>
          <p:cNvSpPr/>
          <p:nvPr/>
        </p:nvSpPr>
        <p:spPr>
          <a:xfrm>
            <a:off x="0" y="1"/>
            <a:ext cx="2615609" cy="7087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 sz="1800"/>
            </a:pPr>
            <a:r>
              <a:rPr lang="en-US" sz="1000" b="1" dirty="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rPr>
              <a:t>              </a:t>
            </a: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Program </a:t>
            </a:r>
            <a:r>
              <a:rPr lang="en-US" sz="1000" b="1" dirty="0" err="1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Studi</a:t>
            </a: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</a:t>
            </a:r>
            <a:r>
              <a:rPr lang="en-US" sz="1000" b="1" dirty="0" err="1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Sistem</a:t>
            </a: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</a:t>
            </a:r>
            <a:r>
              <a:rPr lang="en-US" sz="1000" b="1" dirty="0" err="1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Informasi</a:t>
            </a:r>
            <a:endParaRPr lang="en-US" sz="1000" b="1" dirty="0">
              <a:solidFill>
                <a:schemeClr val="accent3"/>
              </a:solidFill>
              <a:latin typeface="Times New Roman" panose="02020603050405020304" pitchFamily="18" charset="0"/>
              <a:ea typeface="Helvetica"/>
              <a:cs typeface="Times New Roman" panose="02020603050405020304" pitchFamily="18" charset="0"/>
              <a:sym typeface="Helvetica"/>
            </a:endParaRPr>
          </a:p>
          <a:p>
            <a:pPr lvl="0">
              <a:defRPr sz="1800"/>
            </a:pP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               </a:t>
            </a:r>
            <a:r>
              <a:rPr lang="en-US" sz="1000" b="1" dirty="0" err="1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Fakultas</a:t>
            </a: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</a:t>
            </a:r>
            <a:r>
              <a:rPr lang="en-US" sz="1000" b="1" dirty="0" err="1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Sains</a:t>
            </a: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&amp; </a:t>
            </a:r>
            <a:r>
              <a:rPr lang="en-US" sz="1000" b="1" dirty="0" err="1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Teknologi</a:t>
            </a:r>
            <a:endParaRPr lang="en-US" sz="1000" b="1" dirty="0">
              <a:solidFill>
                <a:schemeClr val="accent3"/>
              </a:solidFill>
              <a:latin typeface="Times New Roman" panose="02020603050405020304" pitchFamily="18" charset="0"/>
              <a:ea typeface="Helvetica"/>
              <a:cs typeface="Times New Roman" panose="02020603050405020304" pitchFamily="18" charset="0"/>
              <a:sym typeface="Helvetica"/>
            </a:endParaRPr>
          </a:p>
          <a:p>
            <a:pPr lvl="0">
              <a:defRPr sz="1800"/>
            </a:pP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               Universitas Islam Negeri </a:t>
            </a:r>
          </a:p>
          <a:p>
            <a:pPr lvl="0">
              <a:defRPr sz="1800"/>
            </a:pP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               </a:t>
            </a:r>
            <a:r>
              <a:rPr lang="en-US" sz="1000" b="1" dirty="0" err="1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Alauddin</a:t>
            </a:r>
            <a:r>
              <a:rPr lang="en-US" sz="1000" b="1" dirty="0">
                <a:solidFill>
                  <a:schemeClr val="accent3"/>
                </a:solidFill>
                <a:latin typeface="Times New Roman" panose="02020603050405020304" pitchFamily="18" charset="0"/>
                <a:ea typeface="Helvetica"/>
                <a:cs typeface="Times New Roman" panose="02020603050405020304" pitchFamily="18" charset="0"/>
                <a:sym typeface="Helvetica"/>
              </a:rPr>
              <a:t> Makassar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Logo Universitas Islam Negeri Alauddin Makassar.png">
            <a:extLst>
              <a:ext uri="{FF2B5EF4-FFF2-40B4-BE49-F238E27FC236}">
                <a16:creationId xmlns:a16="http://schemas.microsoft.com/office/drawing/2014/main" id="{9B9ADB86-3915-4790-85E3-C8857F4B45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81"/>
            <a:ext cx="593321" cy="572151"/>
          </a:xfrm>
          <a:prstGeom prst="rect">
            <a:avLst/>
          </a:prstGeom>
        </p:spPr>
      </p:pic>
      <p:grpSp>
        <p:nvGrpSpPr>
          <p:cNvPr id="11" name="Google Shape;13697;p101">
            <a:extLst>
              <a:ext uri="{FF2B5EF4-FFF2-40B4-BE49-F238E27FC236}">
                <a16:creationId xmlns:a16="http://schemas.microsoft.com/office/drawing/2014/main" id="{A900FB13-06F8-4623-AC28-FE257EE9777E}"/>
              </a:ext>
            </a:extLst>
          </p:cNvPr>
          <p:cNvGrpSpPr/>
          <p:nvPr/>
        </p:nvGrpSpPr>
        <p:grpSpPr>
          <a:xfrm>
            <a:off x="1630829" y="3514704"/>
            <a:ext cx="384652" cy="271626"/>
            <a:chOff x="2753373" y="2902523"/>
            <a:chExt cx="347552" cy="325557"/>
          </a:xfrm>
        </p:grpSpPr>
        <p:sp>
          <p:nvSpPr>
            <p:cNvPr id="12" name="Google Shape;13698;p101">
              <a:extLst>
                <a:ext uri="{FF2B5EF4-FFF2-40B4-BE49-F238E27FC236}">
                  <a16:creationId xmlns:a16="http://schemas.microsoft.com/office/drawing/2014/main" id="{76FB4AA5-2939-47EB-9793-96709C6627EE}"/>
                </a:ext>
              </a:extLst>
            </p:cNvPr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699;p101">
              <a:extLst>
                <a:ext uri="{FF2B5EF4-FFF2-40B4-BE49-F238E27FC236}">
                  <a16:creationId xmlns:a16="http://schemas.microsoft.com/office/drawing/2014/main" id="{53E4545B-E648-4C36-8E0F-048310887275}"/>
                </a:ext>
              </a:extLst>
            </p:cNvPr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00;p101">
              <a:extLst>
                <a:ext uri="{FF2B5EF4-FFF2-40B4-BE49-F238E27FC236}">
                  <a16:creationId xmlns:a16="http://schemas.microsoft.com/office/drawing/2014/main" id="{3AD01A82-8BB4-44D1-B514-96B63B67F268}"/>
                </a:ext>
              </a:extLst>
            </p:cNvPr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01;p101">
              <a:extLst>
                <a:ext uri="{FF2B5EF4-FFF2-40B4-BE49-F238E27FC236}">
                  <a16:creationId xmlns:a16="http://schemas.microsoft.com/office/drawing/2014/main" id="{E8CD994D-3EA0-429D-A32A-19991AC16838}"/>
                </a:ext>
              </a:extLst>
            </p:cNvPr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02;p101">
              <a:extLst>
                <a:ext uri="{FF2B5EF4-FFF2-40B4-BE49-F238E27FC236}">
                  <a16:creationId xmlns:a16="http://schemas.microsoft.com/office/drawing/2014/main" id="{C359A6FF-8C62-432F-B63B-1D7ABCCADCE7}"/>
                </a:ext>
              </a:extLst>
            </p:cNvPr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03;p101">
              <a:extLst>
                <a:ext uri="{FF2B5EF4-FFF2-40B4-BE49-F238E27FC236}">
                  <a16:creationId xmlns:a16="http://schemas.microsoft.com/office/drawing/2014/main" id="{3E5FA7A5-2609-4463-BD96-8957C107065E}"/>
                </a:ext>
              </a:extLst>
            </p:cNvPr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062;p101">
            <a:extLst>
              <a:ext uri="{FF2B5EF4-FFF2-40B4-BE49-F238E27FC236}">
                <a16:creationId xmlns:a16="http://schemas.microsoft.com/office/drawing/2014/main" id="{3453FA24-BB02-4A0B-91A7-4DA2E0320A30}"/>
              </a:ext>
            </a:extLst>
          </p:cNvPr>
          <p:cNvGrpSpPr/>
          <p:nvPr/>
        </p:nvGrpSpPr>
        <p:grpSpPr>
          <a:xfrm>
            <a:off x="1579783" y="3192598"/>
            <a:ext cx="381238" cy="325843"/>
            <a:chOff x="855096" y="1504485"/>
            <a:chExt cx="380910" cy="339594"/>
          </a:xfrm>
        </p:grpSpPr>
        <p:sp>
          <p:nvSpPr>
            <p:cNvPr id="19" name="Google Shape;14063;p101">
              <a:extLst>
                <a:ext uri="{FF2B5EF4-FFF2-40B4-BE49-F238E27FC236}">
                  <a16:creationId xmlns:a16="http://schemas.microsoft.com/office/drawing/2014/main" id="{7CFA2734-705B-4FF7-B0FC-E954D567DC7D}"/>
                </a:ext>
              </a:extLst>
            </p:cNvPr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64;p101">
              <a:extLst>
                <a:ext uri="{FF2B5EF4-FFF2-40B4-BE49-F238E27FC236}">
                  <a16:creationId xmlns:a16="http://schemas.microsoft.com/office/drawing/2014/main" id="{9FF444B1-E7E3-427D-B5F0-0CF77CC17B37}"/>
                </a:ext>
              </a:extLst>
            </p:cNvPr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65;p101">
              <a:extLst>
                <a:ext uri="{FF2B5EF4-FFF2-40B4-BE49-F238E27FC236}">
                  <a16:creationId xmlns:a16="http://schemas.microsoft.com/office/drawing/2014/main" id="{0BCF9F94-35F7-4C50-BC31-44B06A656054}"/>
                </a:ext>
              </a:extLst>
            </p:cNvPr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66;p101">
              <a:extLst>
                <a:ext uri="{FF2B5EF4-FFF2-40B4-BE49-F238E27FC236}">
                  <a16:creationId xmlns:a16="http://schemas.microsoft.com/office/drawing/2014/main" id="{7151DC25-7118-4CCC-86EE-B228EA269C31}"/>
                </a:ext>
              </a:extLst>
            </p:cNvPr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67;p101">
              <a:extLst>
                <a:ext uri="{FF2B5EF4-FFF2-40B4-BE49-F238E27FC236}">
                  <a16:creationId xmlns:a16="http://schemas.microsoft.com/office/drawing/2014/main" id="{2C3D519D-63C7-4C6F-84FE-643D18663B44}"/>
                </a:ext>
              </a:extLst>
            </p:cNvPr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3697;p101">
            <a:extLst>
              <a:ext uri="{FF2B5EF4-FFF2-40B4-BE49-F238E27FC236}">
                <a16:creationId xmlns:a16="http://schemas.microsoft.com/office/drawing/2014/main" id="{80130571-2114-4475-A3DC-8A8A4D357E3C}"/>
              </a:ext>
            </a:extLst>
          </p:cNvPr>
          <p:cNvGrpSpPr/>
          <p:nvPr/>
        </p:nvGrpSpPr>
        <p:grpSpPr>
          <a:xfrm>
            <a:off x="5262559" y="3280984"/>
            <a:ext cx="384652" cy="271626"/>
            <a:chOff x="2753373" y="2902523"/>
            <a:chExt cx="347552" cy="325557"/>
          </a:xfrm>
        </p:grpSpPr>
        <p:sp>
          <p:nvSpPr>
            <p:cNvPr id="25" name="Google Shape;13698;p101">
              <a:extLst>
                <a:ext uri="{FF2B5EF4-FFF2-40B4-BE49-F238E27FC236}">
                  <a16:creationId xmlns:a16="http://schemas.microsoft.com/office/drawing/2014/main" id="{CC3C6528-24ED-4F80-8994-66B9C6E9F67D}"/>
                </a:ext>
              </a:extLst>
            </p:cNvPr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699;p101">
              <a:extLst>
                <a:ext uri="{FF2B5EF4-FFF2-40B4-BE49-F238E27FC236}">
                  <a16:creationId xmlns:a16="http://schemas.microsoft.com/office/drawing/2014/main" id="{4F376CA5-6634-4972-AA3E-17706A139BDF}"/>
                </a:ext>
              </a:extLst>
            </p:cNvPr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700;p101">
              <a:extLst>
                <a:ext uri="{FF2B5EF4-FFF2-40B4-BE49-F238E27FC236}">
                  <a16:creationId xmlns:a16="http://schemas.microsoft.com/office/drawing/2014/main" id="{471F1040-AA32-4421-ABF5-C473AA87E77D}"/>
                </a:ext>
              </a:extLst>
            </p:cNvPr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701;p101">
              <a:extLst>
                <a:ext uri="{FF2B5EF4-FFF2-40B4-BE49-F238E27FC236}">
                  <a16:creationId xmlns:a16="http://schemas.microsoft.com/office/drawing/2014/main" id="{E902B7A0-968E-427C-B5AA-1980DE9FF7A5}"/>
                </a:ext>
              </a:extLst>
            </p:cNvPr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702;p101">
              <a:extLst>
                <a:ext uri="{FF2B5EF4-FFF2-40B4-BE49-F238E27FC236}">
                  <a16:creationId xmlns:a16="http://schemas.microsoft.com/office/drawing/2014/main" id="{717AA9A9-F452-4DAA-8004-26484DC648F6}"/>
                </a:ext>
              </a:extLst>
            </p:cNvPr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703;p101">
              <a:extLst>
                <a:ext uri="{FF2B5EF4-FFF2-40B4-BE49-F238E27FC236}">
                  <a16:creationId xmlns:a16="http://schemas.microsoft.com/office/drawing/2014/main" id="{AC9EE125-8DAC-4798-B4AC-577FC4D0628F}"/>
                </a:ext>
              </a:extLst>
            </p:cNvPr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3697;p101">
            <a:extLst>
              <a:ext uri="{FF2B5EF4-FFF2-40B4-BE49-F238E27FC236}">
                <a16:creationId xmlns:a16="http://schemas.microsoft.com/office/drawing/2014/main" id="{F47B5E82-264F-4462-8729-A0C981D62F88}"/>
              </a:ext>
            </a:extLst>
          </p:cNvPr>
          <p:cNvGrpSpPr/>
          <p:nvPr/>
        </p:nvGrpSpPr>
        <p:grpSpPr>
          <a:xfrm>
            <a:off x="5235575" y="3544262"/>
            <a:ext cx="384652" cy="271626"/>
            <a:chOff x="2753373" y="2902523"/>
            <a:chExt cx="347552" cy="325557"/>
          </a:xfrm>
        </p:grpSpPr>
        <p:sp>
          <p:nvSpPr>
            <p:cNvPr id="32" name="Google Shape;13698;p101">
              <a:extLst>
                <a:ext uri="{FF2B5EF4-FFF2-40B4-BE49-F238E27FC236}">
                  <a16:creationId xmlns:a16="http://schemas.microsoft.com/office/drawing/2014/main" id="{944817DB-9526-42B7-829F-19C124A8D384}"/>
                </a:ext>
              </a:extLst>
            </p:cNvPr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699;p101">
              <a:extLst>
                <a:ext uri="{FF2B5EF4-FFF2-40B4-BE49-F238E27FC236}">
                  <a16:creationId xmlns:a16="http://schemas.microsoft.com/office/drawing/2014/main" id="{AE294156-6FD8-4FED-97A3-A1C5F035EE35}"/>
                </a:ext>
              </a:extLst>
            </p:cNvPr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00;p101">
              <a:extLst>
                <a:ext uri="{FF2B5EF4-FFF2-40B4-BE49-F238E27FC236}">
                  <a16:creationId xmlns:a16="http://schemas.microsoft.com/office/drawing/2014/main" id="{93BA251E-9628-4E82-BFD9-CF98EE712F0C}"/>
                </a:ext>
              </a:extLst>
            </p:cNvPr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01;p101">
              <a:extLst>
                <a:ext uri="{FF2B5EF4-FFF2-40B4-BE49-F238E27FC236}">
                  <a16:creationId xmlns:a16="http://schemas.microsoft.com/office/drawing/2014/main" id="{10E9867B-21F4-42B1-80A1-7CDF1600CC97}"/>
                </a:ext>
              </a:extLst>
            </p:cNvPr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02;p101">
              <a:extLst>
                <a:ext uri="{FF2B5EF4-FFF2-40B4-BE49-F238E27FC236}">
                  <a16:creationId xmlns:a16="http://schemas.microsoft.com/office/drawing/2014/main" id="{5CAAC14D-5F33-49DA-90D1-DF320252F3A0}"/>
                </a:ext>
              </a:extLst>
            </p:cNvPr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03;p101">
              <a:extLst>
                <a:ext uri="{FF2B5EF4-FFF2-40B4-BE49-F238E27FC236}">
                  <a16:creationId xmlns:a16="http://schemas.microsoft.com/office/drawing/2014/main" id="{56D3C957-280E-423C-8033-321B604C895D}"/>
                </a:ext>
              </a:extLst>
            </p:cNvPr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1584;p46">
            <a:extLst>
              <a:ext uri="{FF2B5EF4-FFF2-40B4-BE49-F238E27FC236}">
                <a16:creationId xmlns:a16="http://schemas.microsoft.com/office/drawing/2014/main" id="{9A61FA95-4AF9-4E53-B287-7BBF83BFEB68}"/>
              </a:ext>
            </a:extLst>
          </p:cNvPr>
          <p:cNvCxnSpPr>
            <a:cxnSpLocks/>
          </p:cNvCxnSpPr>
          <p:nvPr/>
        </p:nvCxnSpPr>
        <p:spPr>
          <a:xfrm flipH="1">
            <a:off x="4600241" y="1297195"/>
            <a:ext cx="17175" cy="34440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584;p46">
            <a:extLst>
              <a:ext uri="{FF2B5EF4-FFF2-40B4-BE49-F238E27FC236}">
                <a16:creationId xmlns:a16="http://schemas.microsoft.com/office/drawing/2014/main" id="{418D81D1-0F74-4338-A66C-9E5DCD33945F}"/>
              </a:ext>
            </a:extLst>
          </p:cNvPr>
          <p:cNvCxnSpPr>
            <a:cxnSpLocks/>
          </p:cNvCxnSpPr>
          <p:nvPr/>
        </p:nvCxnSpPr>
        <p:spPr>
          <a:xfrm flipH="1">
            <a:off x="3148668" y="1297195"/>
            <a:ext cx="17175" cy="34440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584;p46">
            <a:extLst>
              <a:ext uri="{FF2B5EF4-FFF2-40B4-BE49-F238E27FC236}">
                <a16:creationId xmlns:a16="http://schemas.microsoft.com/office/drawing/2014/main" id="{303858A0-228C-4A92-8BC4-7CA6AAD82397}"/>
              </a:ext>
            </a:extLst>
          </p:cNvPr>
          <p:cNvCxnSpPr>
            <a:cxnSpLocks/>
          </p:cNvCxnSpPr>
          <p:nvPr/>
        </p:nvCxnSpPr>
        <p:spPr>
          <a:xfrm flipH="1">
            <a:off x="7320950" y="1262508"/>
            <a:ext cx="17175" cy="34440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5" name="Google Shape;1575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gency FB" panose="020B0503020202020204" pitchFamily="34" charset="0"/>
              </a:rPr>
              <a:t>Estimasi Waktu Penelitian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576" name="Google Shape;1576;p46"/>
          <p:cNvSpPr txBox="1"/>
          <p:nvPr/>
        </p:nvSpPr>
        <p:spPr>
          <a:xfrm>
            <a:off x="2016812" y="1277700"/>
            <a:ext cx="940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gency FB" panose="020B0503020202020204" pitchFamily="34" charset="0"/>
                <a:ea typeface="Oswald"/>
                <a:cs typeface="Oswald"/>
                <a:sym typeface="Oswald"/>
              </a:rPr>
              <a:t>I</a:t>
            </a:r>
            <a:endParaRPr sz="1600" b="1" dirty="0">
              <a:solidFill>
                <a:schemeClr val="dk1"/>
              </a:solidFill>
              <a:latin typeface="Agency FB" panose="020B0503020202020204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1577" name="Google Shape;1577;p46"/>
          <p:cNvSpPr txBox="1"/>
          <p:nvPr/>
        </p:nvSpPr>
        <p:spPr>
          <a:xfrm>
            <a:off x="3406321" y="1262508"/>
            <a:ext cx="940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gency FB" panose="020B0503020202020204" pitchFamily="34" charset="0"/>
                <a:ea typeface="Oswald"/>
                <a:cs typeface="Oswald"/>
                <a:sym typeface="Oswald"/>
              </a:rPr>
              <a:t>II</a:t>
            </a:r>
            <a:endParaRPr sz="1600" b="1" dirty="0">
              <a:solidFill>
                <a:schemeClr val="dk1"/>
              </a:solidFill>
              <a:latin typeface="Agency FB" panose="020B0503020202020204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1578" name="Google Shape;1578;p46"/>
          <p:cNvSpPr txBox="1"/>
          <p:nvPr/>
        </p:nvSpPr>
        <p:spPr>
          <a:xfrm>
            <a:off x="4820330" y="1240263"/>
            <a:ext cx="940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gency FB" panose="020B0503020202020204" pitchFamily="34" charset="0"/>
                <a:ea typeface="Oswald"/>
                <a:cs typeface="Oswald"/>
                <a:sym typeface="Oswald"/>
              </a:rPr>
              <a:t>III</a:t>
            </a:r>
            <a:endParaRPr sz="1600" b="1" dirty="0">
              <a:solidFill>
                <a:schemeClr val="dk1"/>
              </a:solidFill>
              <a:latin typeface="Agency FB" panose="020B0503020202020204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1579" name="Google Shape;1579;p46"/>
          <p:cNvSpPr txBox="1"/>
          <p:nvPr/>
        </p:nvSpPr>
        <p:spPr>
          <a:xfrm>
            <a:off x="6218176" y="1240263"/>
            <a:ext cx="940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gency FB" panose="020B0503020202020204" pitchFamily="34" charset="0"/>
                <a:ea typeface="Oswald"/>
                <a:cs typeface="Oswald"/>
                <a:sym typeface="Oswald"/>
              </a:rPr>
              <a:t>IV</a:t>
            </a:r>
            <a:endParaRPr sz="1600" b="1" dirty="0">
              <a:solidFill>
                <a:schemeClr val="dk1"/>
              </a:solidFill>
              <a:latin typeface="Agency FB" panose="020B0503020202020204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1580" name="Google Shape;1580;p46"/>
          <p:cNvSpPr txBox="1"/>
          <p:nvPr/>
        </p:nvSpPr>
        <p:spPr>
          <a:xfrm>
            <a:off x="200025" y="1706586"/>
            <a:ext cx="1696682" cy="5379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182875" bIns="27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gency FB" panose="020B0503020202020204" pitchFamily="34" charset="0"/>
                <a:ea typeface="Didact Gothic"/>
                <a:cs typeface="Didact Gothic"/>
                <a:sym typeface="Didact Gothic"/>
              </a:rPr>
              <a:t>Pengumpulan Data</a:t>
            </a:r>
            <a:endParaRPr sz="1800" dirty="0">
              <a:solidFill>
                <a:schemeClr val="dk1"/>
              </a:solidFill>
              <a:latin typeface="Agency FB" panose="020B0503020202020204" pitchFamily="34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81" name="Google Shape;1581;p46"/>
          <p:cNvSpPr txBox="1"/>
          <p:nvPr/>
        </p:nvSpPr>
        <p:spPr>
          <a:xfrm>
            <a:off x="200025" y="2244487"/>
            <a:ext cx="1696682" cy="49337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182875" bIns="27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gency FB" panose="020B0503020202020204" pitchFamily="34" charset="0"/>
                <a:ea typeface="Didact Gothic"/>
                <a:cs typeface="Didact Gothic"/>
                <a:sym typeface="Didact Gothic"/>
              </a:rPr>
              <a:t>Analisa Data</a:t>
            </a:r>
            <a:endParaRPr sz="2000" dirty="0">
              <a:solidFill>
                <a:schemeClr val="dk1"/>
              </a:solidFill>
              <a:latin typeface="Agency FB" panose="020B0503020202020204" pitchFamily="34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82" name="Google Shape;1582;p46"/>
          <p:cNvSpPr txBox="1"/>
          <p:nvPr/>
        </p:nvSpPr>
        <p:spPr>
          <a:xfrm>
            <a:off x="200025" y="2737860"/>
            <a:ext cx="1696682" cy="49337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182875" bIns="27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gency FB" panose="020B0503020202020204" pitchFamily="34" charset="0"/>
                <a:ea typeface="Didact Gothic"/>
                <a:cs typeface="Didact Gothic"/>
                <a:sym typeface="Didact Gothic"/>
              </a:rPr>
              <a:t>Rancangan Sistem</a:t>
            </a:r>
            <a:endParaRPr sz="1800" dirty="0">
              <a:solidFill>
                <a:schemeClr val="dk1"/>
              </a:solidFill>
              <a:latin typeface="Agency FB" panose="020B0503020202020204" pitchFamily="34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83" name="Google Shape;1583;p46"/>
          <p:cNvSpPr txBox="1"/>
          <p:nvPr/>
        </p:nvSpPr>
        <p:spPr>
          <a:xfrm>
            <a:off x="200025" y="3231233"/>
            <a:ext cx="1696682" cy="4933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182875" bIns="27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gency FB" panose="020B0503020202020204" pitchFamily="34" charset="0"/>
                <a:ea typeface="Didact Gothic"/>
                <a:cs typeface="Didact Gothic"/>
                <a:sym typeface="Didact Gothic"/>
              </a:rPr>
              <a:t>Pembuatan Aplikasi</a:t>
            </a:r>
            <a:endParaRPr sz="1800" dirty="0">
              <a:solidFill>
                <a:schemeClr val="dk1"/>
              </a:solidFill>
              <a:latin typeface="Agency FB" panose="020B0503020202020204" pitchFamily="34" charset="0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584" name="Google Shape;1584;p46"/>
          <p:cNvCxnSpPr>
            <a:cxnSpLocks/>
            <a:stCxn id="1580" idx="3"/>
          </p:cNvCxnSpPr>
          <p:nvPr/>
        </p:nvCxnSpPr>
        <p:spPr>
          <a:xfrm>
            <a:off x="1896707" y="1975537"/>
            <a:ext cx="6527293" cy="477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46"/>
          <p:cNvCxnSpPr>
            <a:cxnSpLocks/>
            <a:stCxn id="1581" idx="3"/>
          </p:cNvCxnSpPr>
          <p:nvPr/>
        </p:nvCxnSpPr>
        <p:spPr>
          <a:xfrm>
            <a:off x="1896707" y="2491174"/>
            <a:ext cx="6527293" cy="254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6" name="Google Shape;1586;p46"/>
          <p:cNvCxnSpPr>
            <a:cxnSpLocks/>
            <a:stCxn id="1582" idx="3"/>
          </p:cNvCxnSpPr>
          <p:nvPr/>
        </p:nvCxnSpPr>
        <p:spPr>
          <a:xfrm>
            <a:off x="1896707" y="2984547"/>
            <a:ext cx="6527293" cy="264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7" name="Google Shape;1587;p46"/>
          <p:cNvCxnSpPr>
            <a:cxnSpLocks/>
            <a:stCxn id="1583" idx="3"/>
          </p:cNvCxnSpPr>
          <p:nvPr/>
        </p:nvCxnSpPr>
        <p:spPr>
          <a:xfrm>
            <a:off x="1896707" y="3477918"/>
            <a:ext cx="6527293" cy="264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8" name="Google Shape;1588;p46"/>
          <p:cNvSpPr txBox="1"/>
          <p:nvPr/>
        </p:nvSpPr>
        <p:spPr>
          <a:xfrm>
            <a:off x="7346700" y="1240263"/>
            <a:ext cx="940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gency FB" panose="020B0503020202020204" pitchFamily="34" charset="0"/>
                <a:ea typeface="Oswald"/>
                <a:cs typeface="Oswald"/>
                <a:sym typeface="Oswald"/>
              </a:rPr>
              <a:t>V</a:t>
            </a:r>
            <a:endParaRPr sz="1600" b="1" dirty="0">
              <a:solidFill>
                <a:schemeClr val="dk1"/>
              </a:solidFill>
              <a:latin typeface="Agency FB" panose="020B0503020202020204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1589" name="Google Shape;1589;p46"/>
          <p:cNvSpPr txBox="1"/>
          <p:nvPr/>
        </p:nvSpPr>
        <p:spPr>
          <a:xfrm>
            <a:off x="6543000" y="558325"/>
            <a:ext cx="940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masis MT Pro" panose="02040504050005020304" pitchFamily="18" charset="0"/>
                <a:ea typeface="Oswald"/>
                <a:cs typeface="Oswald"/>
                <a:sym typeface="Oswald"/>
              </a:rPr>
              <a:t>.</a:t>
            </a:r>
            <a:endParaRPr sz="1600" b="1" dirty="0">
              <a:solidFill>
                <a:schemeClr val="dk1"/>
              </a:solidFill>
              <a:latin typeface="Amasis MT Pro" panose="02040504050005020304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1590" name="Google Shape;1590;p46"/>
          <p:cNvSpPr/>
          <p:nvPr/>
        </p:nvSpPr>
        <p:spPr>
          <a:xfrm>
            <a:off x="2242519" y="1865587"/>
            <a:ext cx="596976" cy="229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6"/>
          <p:cNvSpPr/>
          <p:nvPr/>
        </p:nvSpPr>
        <p:spPr>
          <a:xfrm>
            <a:off x="3562744" y="2888578"/>
            <a:ext cx="1037498" cy="2215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6"/>
          <p:cNvSpPr txBox="1"/>
          <p:nvPr/>
        </p:nvSpPr>
        <p:spPr>
          <a:xfrm>
            <a:off x="200025" y="3724602"/>
            <a:ext cx="1696682" cy="49336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182875" bIns="27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gency FB" panose="020B0503020202020204" pitchFamily="34" charset="0"/>
                <a:ea typeface="Didact Gothic"/>
                <a:cs typeface="Didact Gothic"/>
                <a:sym typeface="Didact Gothic"/>
              </a:rPr>
              <a:t>Pengujian</a:t>
            </a:r>
            <a:endParaRPr sz="2000" dirty="0">
              <a:solidFill>
                <a:schemeClr val="dk1"/>
              </a:solidFill>
              <a:latin typeface="Agency FB" panose="020B0503020202020204" pitchFamily="34" charset="0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593" name="Google Shape;1593;p46"/>
          <p:cNvCxnSpPr>
            <a:cxnSpLocks/>
            <a:stCxn id="1592" idx="3"/>
          </p:cNvCxnSpPr>
          <p:nvPr/>
        </p:nvCxnSpPr>
        <p:spPr>
          <a:xfrm>
            <a:off x="1896707" y="3971287"/>
            <a:ext cx="6527293" cy="26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4" name="Google Shape;1594;p46"/>
          <p:cNvSpPr/>
          <p:nvPr/>
        </p:nvSpPr>
        <p:spPr>
          <a:xfrm>
            <a:off x="4600240" y="3389002"/>
            <a:ext cx="2957057" cy="221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5" name="Google Shape;1595;p46"/>
          <p:cNvSpPr/>
          <p:nvPr/>
        </p:nvSpPr>
        <p:spPr>
          <a:xfrm>
            <a:off x="7557297" y="3872176"/>
            <a:ext cx="573153" cy="2037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46"/>
          <p:cNvSpPr txBox="1"/>
          <p:nvPr/>
        </p:nvSpPr>
        <p:spPr>
          <a:xfrm>
            <a:off x="200025" y="4217971"/>
            <a:ext cx="1696682" cy="49336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182875" bIns="27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gency FB" panose="020B0503020202020204" pitchFamily="34" charset="0"/>
                <a:ea typeface="Didact Gothic"/>
                <a:cs typeface="Didact Gothic"/>
                <a:sym typeface="Didact Gothic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Agency FB" panose="020B0503020202020204" pitchFamily="34" charset="0"/>
                <a:ea typeface="Didact Gothic"/>
                <a:cs typeface="Didact Gothic"/>
                <a:sym typeface="Didact Gothic"/>
              </a:rPr>
              <a:t>mplementasi - maintenance</a:t>
            </a:r>
            <a:endParaRPr sz="1800" dirty="0">
              <a:solidFill>
                <a:schemeClr val="dk1"/>
              </a:solidFill>
              <a:latin typeface="Agency FB" panose="020B0503020202020204" pitchFamily="34" charset="0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597" name="Google Shape;1597;p46"/>
          <p:cNvCxnSpPr>
            <a:cxnSpLocks/>
            <a:stCxn id="1596" idx="3"/>
          </p:cNvCxnSpPr>
          <p:nvPr/>
        </p:nvCxnSpPr>
        <p:spPr>
          <a:xfrm>
            <a:off x="1896707" y="4464652"/>
            <a:ext cx="6527293" cy="264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8" name="Google Shape;1598;p46"/>
          <p:cNvSpPr/>
          <p:nvPr/>
        </p:nvSpPr>
        <p:spPr>
          <a:xfrm>
            <a:off x="8130450" y="4399748"/>
            <a:ext cx="293550" cy="2037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46"/>
          <p:cNvSpPr/>
          <p:nvPr/>
        </p:nvSpPr>
        <p:spPr>
          <a:xfrm>
            <a:off x="2839495" y="2391403"/>
            <a:ext cx="674871" cy="2837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" name="Google Shape;1584;p46">
            <a:extLst>
              <a:ext uri="{FF2B5EF4-FFF2-40B4-BE49-F238E27FC236}">
                <a16:creationId xmlns:a16="http://schemas.microsoft.com/office/drawing/2014/main" id="{8A6625C2-B114-4D6C-BDD0-0D93E9E2C58C}"/>
              </a:ext>
            </a:extLst>
          </p:cNvPr>
          <p:cNvCxnSpPr>
            <a:cxnSpLocks/>
          </p:cNvCxnSpPr>
          <p:nvPr/>
        </p:nvCxnSpPr>
        <p:spPr>
          <a:xfrm flipH="1">
            <a:off x="6000088" y="1262508"/>
            <a:ext cx="17175" cy="34440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64"/>
          <p:cNvSpPr txBox="1">
            <a:spLocks noGrp="1"/>
          </p:cNvSpPr>
          <p:nvPr>
            <p:ph type="title"/>
          </p:nvPr>
        </p:nvSpPr>
        <p:spPr>
          <a:xfrm>
            <a:off x="1533525" y="1711075"/>
            <a:ext cx="6057900" cy="14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gency FB" panose="020B0503020202020204" pitchFamily="34" charset="0"/>
              </a:rPr>
              <a:t>Terimakasih...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2E61B-6708-4A5B-A953-D3633489F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masis MT Pro" panose="02040504050005020304" pitchFamily="18" charset="0"/>
            </a:endParaRPr>
          </a:p>
        </p:txBody>
      </p:sp>
      <p:grpSp>
        <p:nvGrpSpPr>
          <p:cNvPr id="6" name="Google Shape;9819;p93">
            <a:extLst>
              <a:ext uri="{FF2B5EF4-FFF2-40B4-BE49-F238E27FC236}">
                <a16:creationId xmlns:a16="http://schemas.microsoft.com/office/drawing/2014/main" id="{A5B75C72-32A4-494A-BA2D-5A76225BDDC6}"/>
              </a:ext>
            </a:extLst>
          </p:cNvPr>
          <p:cNvGrpSpPr/>
          <p:nvPr/>
        </p:nvGrpSpPr>
        <p:grpSpPr>
          <a:xfrm>
            <a:off x="5516779" y="850238"/>
            <a:ext cx="3212241" cy="1424400"/>
            <a:chOff x="732422" y="2990152"/>
            <a:chExt cx="1337773" cy="572102"/>
          </a:xfrm>
        </p:grpSpPr>
        <p:sp>
          <p:nvSpPr>
            <p:cNvPr id="7" name="Google Shape;9820;p93">
              <a:extLst>
                <a:ext uri="{FF2B5EF4-FFF2-40B4-BE49-F238E27FC236}">
                  <a16:creationId xmlns:a16="http://schemas.microsoft.com/office/drawing/2014/main" id="{541E916C-1236-49D8-BC40-E37ED7B15F5E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21;p93">
              <a:extLst>
                <a:ext uri="{FF2B5EF4-FFF2-40B4-BE49-F238E27FC236}">
                  <a16:creationId xmlns:a16="http://schemas.microsoft.com/office/drawing/2014/main" id="{3C4FD723-96C8-439D-9478-9FBFE1D5D21E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22;p93">
              <a:extLst>
                <a:ext uri="{FF2B5EF4-FFF2-40B4-BE49-F238E27FC236}">
                  <a16:creationId xmlns:a16="http://schemas.microsoft.com/office/drawing/2014/main" id="{73BDF924-7CD8-4EDA-8122-460D2C9DD681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23;p93">
              <a:extLst>
                <a:ext uri="{FF2B5EF4-FFF2-40B4-BE49-F238E27FC236}">
                  <a16:creationId xmlns:a16="http://schemas.microsoft.com/office/drawing/2014/main" id="{3A643BEB-5B1B-4F3B-B8B8-4D9569CFC9B6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24;p93">
              <a:extLst>
                <a:ext uri="{FF2B5EF4-FFF2-40B4-BE49-F238E27FC236}">
                  <a16:creationId xmlns:a16="http://schemas.microsoft.com/office/drawing/2014/main" id="{3086FDB4-B5FF-4771-8463-EE366ADF67B5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25;p93">
              <a:extLst>
                <a:ext uri="{FF2B5EF4-FFF2-40B4-BE49-F238E27FC236}">
                  <a16:creationId xmlns:a16="http://schemas.microsoft.com/office/drawing/2014/main" id="{FF251B6D-5C4F-442A-82A8-FA44A32C8D1E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478;p100">
            <a:extLst>
              <a:ext uri="{FF2B5EF4-FFF2-40B4-BE49-F238E27FC236}">
                <a16:creationId xmlns:a16="http://schemas.microsoft.com/office/drawing/2014/main" id="{F91AEF7E-220D-47EA-9AE6-B24BB256A661}"/>
              </a:ext>
            </a:extLst>
          </p:cNvPr>
          <p:cNvSpPr/>
          <p:nvPr/>
        </p:nvSpPr>
        <p:spPr>
          <a:xfrm>
            <a:off x="0" y="3135475"/>
            <a:ext cx="914280" cy="1997487"/>
          </a:xfrm>
          <a:custGeom>
            <a:avLst/>
            <a:gdLst/>
            <a:ahLst/>
            <a:cxnLst/>
            <a:rect l="l" t="t" r="r" b="b"/>
            <a:pathLst>
              <a:path w="8217" h="11085" extrusionOk="0">
                <a:moveTo>
                  <a:pt x="5359" y="1298"/>
                </a:moveTo>
                <a:cubicBezTo>
                  <a:pt x="5775" y="1298"/>
                  <a:pt x="6180" y="1370"/>
                  <a:pt x="6526" y="1465"/>
                </a:cubicBezTo>
                <a:cubicBezTo>
                  <a:pt x="6728" y="1524"/>
                  <a:pt x="6930" y="1584"/>
                  <a:pt x="7085" y="1643"/>
                </a:cubicBezTo>
                <a:cubicBezTo>
                  <a:pt x="7004" y="1642"/>
                  <a:pt x="6923" y="1641"/>
                  <a:pt x="6842" y="1641"/>
                </a:cubicBezTo>
                <a:cubicBezTo>
                  <a:pt x="6387" y="1641"/>
                  <a:pt x="5932" y="1671"/>
                  <a:pt x="5478" y="1762"/>
                </a:cubicBezTo>
                <a:cubicBezTo>
                  <a:pt x="4811" y="1881"/>
                  <a:pt x="4144" y="2108"/>
                  <a:pt x="3513" y="2405"/>
                </a:cubicBezTo>
                <a:cubicBezTo>
                  <a:pt x="3489" y="2417"/>
                  <a:pt x="3454" y="2429"/>
                  <a:pt x="3418" y="2441"/>
                </a:cubicBezTo>
                <a:cubicBezTo>
                  <a:pt x="3394" y="2262"/>
                  <a:pt x="3442" y="1941"/>
                  <a:pt x="3835" y="1703"/>
                </a:cubicBezTo>
                <a:cubicBezTo>
                  <a:pt x="4323" y="1405"/>
                  <a:pt x="4859" y="1298"/>
                  <a:pt x="5359" y="1298"/>
                </a:cubicBezTo>
                <a:close/>
                <a:moveTo>
                  <a:pt x="1537" y="298"/>
                </a:moveTo>
                <a:cubicBezTo>
                  <a:pt x="1465" y="679"/>
                  <a:pt x="1406" y="1179"/>
                  <a:pt x="1406" y="1715"/>
                </a:cubicBezTo>
                <a:cubicBezTo>
                  <a:pt x="1406" y="2251"/>
                  <a:pt x="1453" y="2763"/>
                  <a:pt x="1537" y="3132"/>
                </a:cubicBezTo>
                <a:cubicBezTo>
                  <a:pt x="1465" y="3144"/>
                  <a:pt x="1406" y="3203"/>
                  <a:pt x="1406" y="3298"/>
                </a:cubicBezTo>
                <a:cubicBezTo>
                  <a:pt x="1406" y="3382"/>
                  <a:pt x="1477" y="3453"/>
                  <a:pt x="1573" y="3453"/>
                </a:cubicBezTo>
                <a:cubicBezTo>
                  <a:pt x="1668" y="3453"/>
                  <a:pt x="1751" y="3548"/>
                  <a:pt x="1751" y="3632"/>
                </a:cubicBezTo>
                <a:cubicBezTo>
                  <a:pt x="1751" y="3739"/>
                  <a:pt x="1656" y="3822"/>
                  <a:pt x="1573" y="3822"/>
                </a:cubicBezTo>
                <a:lnTo>
                  <a:pt x="525" y="3822"/>
                </a:lnTo>
                <a:cubicBezTo>
                  <a:pt x="418" y="3822"/>
                  <a:pt x="346" y="3727"/>
                  <a:pt x="346" y="3632"/>
                </a:cubicBezTo>
                <a:cubicBezTo>
                  <a:pt x="346" y="3536"/>
                  <a:pt x="441" y="3453"/>
                  <a:pt x="525" y="3453"/>
                </a:cubicBezTo>
                <a:lnTo>
                  <a:pt x="870" y="3453"/>
                </a:lnTo>
                <a:cubicBezTo>
                  <a:pt x="953" y="3453"/>
                  <a:pt x="1037" y="3382"/>
                  <a:pt x="1037" y="3298"/>
                </a:cubicBezTo>
                <a:cubicBezTo>
                  <a:pt x="1037" y="3203"/>
                  <a:pt x="953" y="3132"/>
                  <a:pt x="870" y="3132"/>
                </a:cubicBezTo>
                <a:lnTo>
                  <a:pt x="560" y="3132"/>
                </a:lnTo>
                <a:cubicBezTo>
                  <a:pt x="632" y="2763"/>
                  <a:pt x="691" y="2251"/>
                  <a:pt x="691" y="1715"/>
                </a:cubicBezTo>
                <a:cubicBezTo>
                  <a:pt x="691" y="1179"/>
                  <a:pt x="644" y="679"/>
                  <a:pt x="560" y="298"/>
                </a:cubicBezTo>
                <a:close/>
                <a:moveTo>
                  <a:pt x="4723" y="3566"/>
                </a:moveTo>
                <a:cubicBezTo>
                  <a:pt x="5218" y="3566"/>
                  <a:pt x="5698" y="3690"/>
                  <a:pt x="6168" y="3953"/>
                </a:cubicBezTo>
                <a:cubicBezTo>
                  <a:pt x="6692" y="4251"/>
                  <a:pt x="7073" y="4715"/>
                  <a:pt x="7299" y="5346"/>
                </a:cubicBezTo>
                <a:cubicBezTo>
                  <a:pt x="7383" y="5608"/>
                  <a:pt x="7430" y="5846"/>
                  <a:pt x="7466" y="6001"/>
                </a:cubicBezTo>
                <a:cubicBezTo>
                  <a:pt x="6823" y="5763"/>
                  <a:pt x="5049" y="5013"/>
                  <a:pt x="3978" y="3656"/>
                </a:cubicBezTo>
                <a:cubicBezTo>
                  <a:pt x="4230" y="3596"/>
                  <a:pt x="4478" y="3566"/>
                  <a:pt x="4723" y="3566"/>
                </a:cubicBezTo>
                <a:close/>
                <a:moveTo>
                  <a:pt x="1537" y="4144"/>
                </a:moveTo>
                <a:cubicBezTo>
                  <a:pt x="1465" y="4513"/>
                  <a:pt x="1406" y="5025"/>
                  <a:pt x="1406" y="5561"/>
                </a:cubicBezTo>
                <a:cubicBezTo>
                  <a:pt x="1406" y="6096"/>
                  <a:pt x="1453" y="6596"/>
                  <a:pt x="1537" y="6977"/>
                </a:cubicBezTo>
                <a:lnTo>
                  <a:pt x="560" y="6977"/>
                </a:lnTo>
                <a:cubicBezTo>
                  <a:pt x="632" y="6596"/>
                  <a:pt x="691" y="6096"/>
                  <a:pt x="691" y="5561"/>
                </a:cubicBezTo>
                <a:cubicBezTo>
                  <a:pt x="691" y="5025"/>
                  <a:pt x="632" y="4513"/>
                  <a:pt x="560" y="4144"/>
                </a:cubicBezTo>
                <a:close/>
                <a:moveTo>
                  <a:pt x="1573" y="7299"/>
                </a:moveTo>
                <a:cubicBezTo>
                  <a:pt x="1656" y="7299"/>
                  <a:pt x="1751" y="7370"/>
                  <a:pt x="1751" y="7477"/>
                </a:cubicBezTo>
                <a:cubicBezTo>
                  <a:pt x="1751" y="7585"/>
                  <a:pt x="1656" y="7656"/>
                  <a:pt x="1573" y="7656"/>
                </a:cubicBezTo>
                <a:lnTo>
                  <a:pt x="525" y="7656"/>
                </a:lnTo>
                <a:cubicBezTo>
                  <a:pt x="418" y="7656"/>
                  <a:pt x="346" y="7573"/>
                  <a:pt x="346" y="7477"/>
                </a:cubicBezTo>
                <a:cubicBezTo>
                  <a:pt x="346" y="7394"/>
                  <a:pt x="441" y="7299"/>
                  <a:pt x="525" y="7299"/>
                </a:cubicBezTo>
                <a:close/>
                <a:moveTo>
                  <a:pt x="3966" y="5310"/>
                </a:moveTo>
                <a:cubicBezTo>
                  <a:pt x="5049" y="6751"/>
                  <a:pt x="6109" y="7489"/>
                  <a:pt x="6526" y="7751"/>
                </a:cubicBezTo>
                <a:lnTo>
                  <a:pt x="5466" y="8799"/>
                </a:lnTo>
                <a:cubicBezTo>
                  <a:pt x="4251" y="7799"/>
                  <a:pt x="3501" y="6156"/>
                  <a:pt x="3311" y="5680"/>
                </a:cubicBezTo>
                <a:lnTo>
                  <a:pt x="3966" y="5310"/>
                </a:lnTo>
                <a:close/>
                <a:moveTo>
                  <a:pt x="1525" y="7989"/>
                </a:moveTo>
                <a:cubicBezTo>
                  <a:pt x="1453" y="8358"/>
                  <a:pt x="1394" y="8859"/>
                  <a:pt x="1394" y="9394"/>
                </a:cubicBezTo>
                <a:cubicBezTo>
                  <a:pt x="1406" y="9930"/>
                  <a:pt x="1453" y="10442"/>
                  <a:pt x="1525" y="10811"/>
                </a:cubicBezTo>
                <a:lnTo>
                  <a:pt x="537" y="10811"/>
                </a:lnTo>
                <a:cubicBezTo>
                  <a:pt x="608" y="10442"/>
                  <a:pt x="668" y="9930"/>
                  <a:pt x="668" y="9394"/>
                </a:cubicBezTo>
                <a:cubicBezTo>
                  <a:pt x="668" y="8859"/>
                  <a:pt x="632" y="8358"/>
                  <a:pt x="537" y="7989"/>
                </a:cubicBezTo>
                <a:close/>
                <a:moveTo>
                  <a:pt x="346" y="0"/>
                </a:moveTo>
                <a:cubicBezTo>
                  <a:pt x="299" y="0"/>
                  <a:pt x="239" y="36"/>
                  <a:pt x="215" y="60"/>
                </a:cubicBezTo>
                <a:cubicBezTo>
                  <a:pt x="179" y="107"/>
                  <a:pt x="168" y="155"/>
                  <a:pt x="179" y="215"/>
                </a:cubicBezTo>
                <a:cubicBezTo>
                  <a:pt x="287" y="560"/>
                  <a:pt x="346" y="1119"/>
                  <a:pt x="346" y="1727"/>
                </a:cubicBezTo>
                <a:cubicBezTo>
                  <a:pt x="346" y="2346"/>
                  <a:pt x="287" y="2905"/>
                  <a:pt x="179" y="3251"/>
                </a:cubicBezTo>
                <a:cubicBezTo>
                  <a:pt x="84" y="3334"/>
                  <a:pt x="1" y="3489"/>
                  <a:pt x="1" y="3632"/>
                </a:cubicBezTo>
                <a:cubicBezTo>
                  <a:pt x="1" y="3786"/>
                  <a:pt x="84" y="3929"/>
                  <a:pt x="179" y="4025"/>
                </a:cubicBezTo>
                <a:cubicBezTo>
                  <a:pt x="287" y="4370"/>
                  <a:pt x="346" y="4929"/>
                  <a:pt x="346" y="5549"/>
                </a:cubicBezTo>
                <a:cubicBezTo>
                  <a:pt x="346" y="6156"/>
                  <a:pt x="287" y="6715"/>
                  <a:pt x="179" y="7061"/>
                </a:cubicBezTo>
                <a:cubicBezTo>
                  <a:pt x="84" y="7156"/>
                  <a:pt x="1" y="7299"/>
                  <a:pt x="1" y="7454"/>
                </a:cubicBezTo>
                <a:cubicBezTo>
                  <a:pt x="1" y="7596"/>
                  <a:pt x="84" y="7751"/>
                  <a:pt x="179" y="7835"/>
                </a:cubicBezTo>
                <a:cubicBezTo>
                  <a:pt x="287" y="8180"/>
                  <a:pt x="346" y="8739"/>
                  <a:pt x="346" y="9359"/>
                </a:cubicBezTo>
                <a:cubicBezTo>
                  <a:pt x="346" y="9966"/>
                  <a:pt x="287" y="10525"/>
                  <a:pt x="179" y="10871"/>
                </a:cubicBezTo>
                <a:cubicBezTo>
                  <a:pt x="168" y="10918"/>
                  <a:pt x="179" y="10978"/>
                  <a:pt x="215" y="11025"/>
                </a:cubicBezTo>
                <a:cubicBezTo>
                  <a:pt x="239" y="11061"/>
                  <a:pt x="287" y="11085"/>
                  <a:pt x="346" y="11085"/>
                </a:cubicBezTo>
                <a:lnTo>
                  <a:pt x="1751" y="11085"/>
                </a:lnTo>
                <a:cubicBezTo>
                  <a:pt x="1787" y="11085"/>
                  <a:pt x="1846" y="11049"/>
                  <a:pt x="1882" y="11025"/>
                </a:cubicBezTo>
                <a:cubicBezTo>
                  <a:pt x="1906" y="10978"/>
                  <a:pt x="1930" y="10930"/>
                  <a:pt x="1906" y="10871"/>
                </a:cubicBezTo>
                <a:cubicBezTo>
                  <a:pt x="1799" y="10525"/>
                  <a:pt x="1739" y="9966"/>
                  <a:pt x="1739" y="9359"/>
                </a:cubicBezTo>
                <a:cubicBezTo>
                  <a:pt x="1739" y="8739"/>
                  <a:pt x="1799" y="8180"/>
                  <a:pt x="1906" y="7835"/>
                </a:cubicBezTo>
                <a:cubicBezTo>
                  <a:pt x="2013" y="7751"/>
                  <a:pt x="2084" y="7596"/>
                  <a:pt x="2084" y="7454"/>
                </a:cubicBezTo>
                <a:cubicBezTo>
                  <a:pt x="2084" y="7299"/>
                  <a:pt x="2013" y="7156"/>
                  <a:pt x="1906" y="7061"/>
                </a:cubicBezTo>
                <a:cubicBezTo>
                  <a:pt x="1799" y="6715"/>
                  <a:pt x="1739" y="6156"/>
                  <a:pt x="1739" y="5549"/>
                </a:cubicBezTo>
                <a:cubicBezTo>
                  <a:pt x="1739" y="5346"/>
                  <a:pt x="1739" y="5156"/>
                  <a:pt x="1763" y="4977"/>
                </a:cubicBezTo>
                <a:cubicBezTo>
                  <a:pt x="1882" y="4846"/>
                  <a:pt x="2299" y="4453"/>
                  <a:pt x="2870" y="4120"/>
                </a:cubicBezTo>
                <a:lnTo>
                  <a:pt x="3347" y="5287"/>
                </a:lnTo>
                <a:lnTo>
                  <a:pt x="3037" y="5465"/>
                </a:lnTo>
                <a:cubicBezTo>
                  <a:pt x="2966" y="5513"/>
                  <a:pt x="2930" y="5584"/>
                  <a:pt x="2966" y="5668"/>
                </a:cubicBezTo>
                <a:cubicBezTo>
                  <a:pt x="2989" y="5751"/>
                  <a:pt x="3823" y="7942"/>
                  <a:pt x="5394" y="9144"/>
                </a:cubicBezTo>
                <a:cubicBezTo>
                  <a:pt x="5418" y="9180"/>
                  <a:pt x="5454" y="9180"/>
                  <a:pt x="5490" y="9180"/>
                </a:cubicBezTo>
                <a:cubicBezTo>
                  <a:pt x="5537" y="9180"/>
                  <a:pt x="5585" y="9156"/>
                  <a:pt x="5609" y="9132"/>
                </a:cubicBezTo>
                <a:lnTo>
                  <a:pt x="6918" y="7823"/>
                </a:lnTo>
                <a:cubicBezTo>
                  <a:pt x="6954" y="7787"/>
                  <a:pt x="6978" y="7727"/>
                  <a:pt x="6966" y="7692"/>
                </a:cubicBezTo>
                <a:cubicBezTo>
                  <a:pt x="6954" y="7644"/>
                  <a:pt x="6918" y="7596"/>
                  <a:pt x="6883" y="7573"/>
                </a:cubicBezTo>
                <a:cubicBezTo>
                  <a:pt x="6883" y="7573"/>
                  <a:pt x="6537" y="7394"/>
                  <a:pt x="6049" y="6989"/>
                </a:cubicBezTo>
                <a:cubicBezTo>
                  <a:pt x="5585" y="6620"/>
                  <a:pt x="4871" y="5965"/>
                  <a:pt x="4156" y="4989"/>
                </a:cubicBezTo>
                <a:cubicBezTo>
                  <a:pt x="4128" y="4946"/>
                  <a:pt x="4078" y="4925"/>
                  <a:pt x="4029" y="4925"/>
                </a:cubicBezTo>
                <a:cubicBezTo>
                  <a:pt x="3997" y="4925"/>
                  <a:pt x="3966" y="4934"/>
                  <a:pt x="3942" y="4953"/>
                </a:cubicBezTo>
                <a:lnTo>
                  <a:pt x="3644" y="5132"/>
                </a:lnTo>
                <a:lnTo>
                  <a:pt x="3168" y="3965"/>
                </a:lnTo>
                <a:cubicBezTo>
                  <a:pt x="3335" y="3894"/>
                  <a:pt x="3501" y="3822"/>
                  <a:pt x="3668" y="3763"/>
                </a:cubicBezTo>
                <a:cubicBezTo>
                  <a:pt x="4359" y="4691"/>
                  <a:pt x="5394" y="5370"/>
                  <a:pt x="6133" y="5751"/>
                </a:cubicBezTo>
                <a:cubicBezTo>
                  <a:pt x="6954" y="6180"/>
                  <a:pt x="7597" y="6394"/>
                  <a:pt x="7621" y="6406"/>
                </a:cubicBezTo>
                <a:cubicBezTo>
                  <a:pt x="7645" y="6406"/>
                  <a:pt x="7657" y="6418"/>
                  <a:pt x="7669" y="6418"/>
                </a:cubicBezTo>
                <a:cubicBezTo>
                  <a:pt x="7704" y="6418"/>
                  <a:pt x="7740" y="6406"/>
                  <a:pt x="7776" y="6394"/>
                </a:cubicBezTo>
                <a:cubicBezTo>
                  <a:pt x="7823" y="6358"/>
                  <a:pt x="7835" y="6299"/>
                  <a:pt x="7835" y="6263"/>
                </a:cubicBezTo>
                <a:cubicBezTo>
                  <a:pt x="7835" y="6239"/>
                  <a:pt x="7811" y="5811"/>
                  <a:pt x="7633" y="5275"/>
                </a:cubicBezTo>
                <a:cubicBezTo>
                  <a:pt x="7383" y="4560"/>
                  <a:pt x="6942" y="4013"/>
                  <a:pt x="6359" y="3679"/>
                </a:cubicBezTo>
                <a:cubicBezTo>
                  <a:pt x="5848" y="3401"/>
                  <a:pt x="5309" y="3261"/>
                  <a:pt x="4754" y="3261"/>
                </a:cubicBezTo>
                <a:cubicBezTo>
                  <a:pt x="4171" y="3261"/>
                  <a:pt x="3570" y="3416"/>
                  <a:pt x="2966" y="3727"/>
                </a:cubicBezTo>
                <a:cubicBezTo>
                  <a:pt x="2477" y="3977"/>
                  <a:pt x="2084" y="4275"/>
                  <a:pt x="1834" y="4501"/>
                </a:cubicBezTo>
                <a:cubicBezTo>
                  <a:pt x="1858" y="4322"/>
                  <a:pt x="1894" y="4179"/>
                  <a:pt x="1918" y="4060"/>
                </a:cubicBezTo>
                <a:cubicBezTo>
                  <a:pt x="2013" y="3977"/>
                  <a:pt x="2073" y="3858"/>
                  <a:pt x="2096" y="3739"/>
                </a:cubicBezTo>
                <a:cubicBezTo>
                  <a:pt x="2263" y="3608"/>
                  <a:pt x="2811" y="3132"/>
                  <a:pt x="3692" y="2715"/>
                </a:cubicBezTo>
                <a:cubicBezTo>
                  <a:pt x="4299" y="2429"/>
                  <a:pt x="4930" y="2227"/>
                  <a:pt x="5585" y="2108"/>
                </a:cubicBezTo>
                <a:cubicBezTo>
                  <a:pt x="6017" y="2024"/>
                  <a:pt x="6460" y="1982"/>
                  <a:pt x="6905" y="1982"/>
                </a:cubicBezTo>
                <a:cubicBezTo>
                  <a:pt x="7282" y="1982"/>
                  <a:pt x="7661" y="2012"/>
                  <a:pt x="8038" y="2072"/>
                </a:cubicBezTo>
                <a:cubicBezTo>
                  <a:pt x="8050" y="2076"/>
                  <a:pt x="8063" y="2078"/>
                  <a:pt x="8076" y="2078"/>
                </a:cubicBezTo>
                <a:cubicBezTo>
                  <a:pt x="8137" y="2078"/>
                  <a:pt x="8197" y="2036"/>
                  <a:pt x="8216" y="1977"/>
                </a:cubicBezTo>
                <a:cubicBezTo>
                  <a:pt x="8204" y="1870"/>
                  <a:pt x="8180" y="1798"/>
                  <a:pt x="8121" y="1751"/>
                </a:cubicBezTo>
                <a:cubicBezTo>
                  <a:pt x="8085" y="1727"/>
                  <a:pt x="7478" y="1381"/>
                  <a:pt x="6609" y="1155"/>
                </a:cubicBezTo>
                <a:cubicBezTo>
                  <a:pt x="6168" y="1040"/>
                  <a:pt x="5744" y="982"/>
                  <a:pt x="5346" y="982"/>
                </a:cubicBezTo>
                <a:cubicBezTo>
                  <a:pt x="4713" y="982"/>
                  <a:pt x="4143" y="1129"/>
                  <a:pt x="3668" y="1429"/>
                </a:cubicBezTo>
                <a:cubicBezTo>
                  <a:pt x="3097" y="1786"/>
                  <a:pt x="3049" y="2310"/>
                  <a:pt x="3120" y="2608"/>
                </a:cubicBezTo>
                <a:cubicBezTo>
                  <a:pt x="2596" y="2894"/>
                  <a:pt x="2204" y="3179"/>
                  <a:pt x="2001" y="3358"/>
                </a:cubicBezTo>
                <a:cubicBezTo>
                  <a:pt x="1965" y="3310"/>
                  <a:pt x="1942" y="3286"/>
                  <a:pt x="1906" y="3251"/>
                </a:cubicBezTo>
                <a:cubicBezTo>
                  <a:pt x="1799" y="2905"/>
                  <a:pt x="1739" y="2346"/>
                  <a:pt x="1739" y="1727"/>
                </a:cubicBezTo>
                <a:cubicBezTo>
                  <a:pt x="1739" y="1119"/>
                  <a:pt x="1799" y="560"/>
                  <a:pt x="1906" y="215"/>
                </a:cubicBezTo>
                <a:cubicBezTo>
                  <a:pt x="1930" y="167"/>
                  <a:pt x="1906" y="107"/>
                  <a:pt x="1882" y="60"/>
                </a:cubicBezTo>
                <a:cubicBezTo>
                  <a:pt x="1846" y="24"/>
                  <a:pt x="1799" y="0"/>
                  <a:pt x="1751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25"/>
          <p:cNvGrpSpPr/>
          <p:nvPr/>
        </p:nvGrpSpPr>
        <p:grpSpPr>
          <a:xfrm>
            <a:off x="2458377" y="9902"/>
            <a:ext cx="2361275" cy="2478600"/>
            <a:chOff x="2976738" y="0"/>
            <a:chExt cx="2361275" cy="2478600"/>
          </a:xfrm>
        </p:grpSpPr>
        <p:sp>
          <p:nvSpPr>
            <p:cNvPr id="1388" name="Google Shape;1388;p25"/>
            <p:cNvSpPr/>
            <p:nvPr/>
          </p:nvSpPr>
          <p:spPr>
            <a:xfrm>
              <a:off x="3445175" y="0"/>
              <a:ext cx="1424400" cy="247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2976738" y="341550"/>
              <a:ext cx="887700" cy="9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4450313" y="1502850"/>
              <a:ext cx="887700" cy="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25"/>
          <p:cNvSpPr txBox="1">
            <a:spLocks noGrp="1"/>
          </p:cNvSpPr>
          <p:nvPr>
            <p:ph type="title"/>
          </p:nvPr>
        </p:nvSpPr>
        <p:spPr>
          <a:xfrm>
            <a:off x="871327" y="446852"/>
            <a:ext cx="7704000" cy="7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gency FB" panose="020B0503020202020204" pitchFamily="34" charset="0"/>
              </a:rPr>
              <a:t>Latar Belakang</a:t>
            </a:r>
            <a:endParaRPr sz="3600" dirty="0">
              <a:latin typeface="Agency FB" panose="020B0503020202020204" pitchFamily="34" charset="0"/>
            </a:endParaRPr>
          </a:p>
        </p:txBody>
      </p:sp>
      <p:sp>
        <p:nvSpPr>
          <p:cNvPr id="1392" name="Google Shape;1392;p25"/>
          <p:cNvSpPr txBox="1">
            <a:spLocks noGrp="1"/>
          </p:cNvSpPr>
          <p:nvPr>
            <p:ph type="body" idx="1"/>
          </p:nvPr>
        </p:nvSpPr>
        <p:spPr>
          <a:xfrm>
            <a:off x="1547814" y="1945699"/>
            <a:ext cx="6543675" cy="2750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Didact Gothic" panose="020B0604020202020204" charset="0"/>
                <a:ea typeface="Calibri" panose="020F0502020204030204" pitchFamily="34" charset="0"/>
              </a:rPr>
              <a:t>	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J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asa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percetakan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suatu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bidang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bisnis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memiliki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keahlian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khusus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membuat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salinan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gambar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maupun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tulisan pada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permukaan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media dan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mesin-mesin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cetak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khusus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sehingga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demikian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gambar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tulisan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itu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terpampang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jelas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di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atas</a:t>
            </a:r>
            <a:r>
              <a:rPr lang="en-US" sz="1800" dirty="0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 media yang </a:t>
            </a:r>
            <a:r>
              <a:rPr lang="en-US" sz="1800" dirty="0" err="1">
                <a:effectLst/>
                <a:latin typeface="Amasis MT Pro" panose="020B06040202020202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latin typeface="Amasis MT Pro" panose="020B0604020202020204" pitchFamily="18" charset="0"/>
                <a:ea typeface="Calibri" panose="020F0502020204030204" pitchFamily="34" charset="0"/>
              </a:rPr>
              <a:t>Selama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Amasis MT Pro" panose="020B06040202020202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latin typeface="Amasis MT Pro" panose="020B0604020202020204" pitchFamily="18" charset="0"/>
                <a:ea typeface="Calibri" panose="020F0502020204030204" pitchFamily="34" charset="0"/>
              </a:rPr>
              <a:t>kegiatan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Amasis MT Pro" panose="020B0604020202020204" pitchFamily="18" charset="0"/>
                <a:ea typeface="Calibri" panose="020F0502020204030204" pitchFamily="34" charset="0"/>
              </a:rPr>
              <a:t>cetak-mencetak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Amasis MT Pro" panose="020B0604020202020204" pitchFamily="18" charset="0"/>
                <a:ea typeface="Calibri" panose="020F0502020204030204" pitchFamily="34" charset="0"/>
              </a:rPr>
              <a:t>dokumen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Amasis MT Pro" panose="020B0604020202020204" pitchFamily="18" charset="0"/>
                <a:ea typeface="Calibri" panose="020F0502020204030204" pitchFamily="34" charset="0"/>
              </a:rPr>
              <a:t>masih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Amasis MT Pro" panose="020B06040202020202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Amasis MT Pro" panose="020B0604020202020204" pitchFamily="18" charset="0"/>
                <a:ea typeface="Calibri" panose="020F0502020204030204" pitchFamily="34" charset="0"/>
              </a:rPr>
              <a:t>secara</a:t>
            </a:r>
            <a:r>
              <a:rPr lang="en-US" sz="1800" dirty="0">
                <a:latin typeface="Amasis MT Pro" panose="020B06040202020202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latin typeface="Amasis MT Pro" panose="020B0604020202020204" pitchFamily="18" charset="0"/>
                <a:ea typeface="Calibri" panose="020F0502020204030204" pitchFamily="34" charset="0"/>
              </a:rPr>
              <a:t>MANUAL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Didact Gothic" panose="020B0604020202020204" charset="0"/>
                <a:ea typeface="Calibri" panose="020F0502020204030204" pitchFamily="34" charset="0"/>
              </a:rPr>
              <a:t>	</a:t>
            </a:r>
          </a:p>
        </p:txBody>
      </p:sp>
      <p:grpSp>
        <p:nvGrpSpPr>
          <p:cNvPr id="1393" name="Google Shape;1393;p25"/>
          <p:cNvGrpSpPr/>
          <p:nvPr/>
        </p:nvGrpSpPr>
        <p:grpSpPr>
          <a:xfrm>
            <a:off x="4640276" y="1123831"/>
            <a:ext cx="1787508" cy="72873"/>
            <a:chOff x="4955691" y="836371"/>
            <a:chExt cx="2945309" cy="120054"/>
          </a:xfrm>
        </p:grpSpPr>
        <p:sp>
          <p:nvSpPr>
            <p:cNvPr id="1394" name="Google Shape;1394;p25"/>
            <p:cNvSpPr/>
            <p:nvPr/>
          </p:nvSpPr>
          <p:spPr>
            <a:xfrm>
              <a:off x="5012300" y="868525"/>
              <a:ext cx="2664300" cy="8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7778900" y="868525"/>
              <a:ext cx="122100" cy="8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4955691" y="836371"/>
              <a:ext cx="2664300" cy="8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7722291" y="836371"/>
              <a:ext cx="122100" cy="8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4977000" y="852448"/>
              <a:ext cx="2664300" cy="87900"/>
            </a:xfrm>
            <a:prstGeom prst="rect">
              <a:avLst/>
            </a:pr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7743600" y="852448"/>
              <a:ext cx="122100" cy="87900"/>
            </a:xfrm>
            <a:prstGeom prst="rect">
              <a:avLst/>
            </a:prstGeom>
            <a:solidFill>
              <a:schemeClr val="dk1">
                <a:alpha val="89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25"/>
          <p:cNvSpPr/>
          <p:nvPr/>
        </p:nvSpPr>
        <p:spPr>
          <a:xfrm>
            <a:off x="2811800" y="829502"/>
            <a:ext cx="379200" cy="419700"/>
          </a:xfrm>
          <a:prstGeom prst="rect">
            <a:avLst/>
          </a:prstGeom>
          <a:solidFill>
            <a:schemeClr val="lt2">
              <a:alpha val="74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25"/>
          <p:cNvSpPr/>
          <p:nvPr/>
        </p:nvSpPr>
        <p:spPr>
          <a:xfrm>
            <a:off x="8764800" y="3975127"/>
            <a:ext cx="3792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1"/>
          <p:cNvSpPr txBox="1">
            <a:spLocks noGrp="1"/>
          </p:cNvSpPr>
          <p:nvPr>
            <p:ph type="ctrTitle"/>
          </p:nvPr>
        </p:nvSpPr>
        <p:spPr>
          <a:xfrm>
            <a:off x="589125" y="4019551"/>
            <a:ext cx="6449850" cy="923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latin typeface="Amasis MT Pro" panose="02040504050005020304" pitchFamily="18" charset="0"/>
              </a:rPr>
              <a:t>T</a:t>
            </a:r>
            <a:r>
              <a:rPr lang="en" sz="1600" b="0" dirty="0">
                <a:latin typeface="Amasis MT Pro" panose="02040504050005020304" pitchFamily="18" charset="0"/>
              </a:rPr>
              <a:t>erjemahnya :  </a:t>
            </a:r>
            <a:br>
              <a:rPr lang="en" sz="1600" b="0" dirty="0">
                <a:latin typeface="Amasis MT Pro" panose="02040504050005020304" pitchFamily="18" charset="0"/>
              </a:rPr>
            </a:br>
            <a:r>
              <a:rPr lang="en" sz="1600" b="0" dirty="0">
                <a:latin typeface="Amasis MT Pro" panose="02040504050005020304" pitchFamily="18" charset="0"/>
              </a:rPr>
              <a:t>“Demi masa, sesungguhnya manusia benar-benar berada dalam kerugian, kecuali orang-orang yang beriman dan mengerjakan amal shaleh dan nasihat-menasihati supaya menaati kebenaran dan nasihat-menasihati supaya menetapi kesabaran.” (tafsirweb.com)</a:t>
            </a:r>
            <a:endParaRPr sz="1600" b="0" dirty="0">
              <a:latin typeface="Amasis MT Pro" panose="02040504050005020304" pitchFamily="18" charset="0"/>
            </a:endParaRPr>
          </a:p>
        </p:txBody>
      </p:sp>
      <p:sp>
        <p:nvSpPr>
          <p:cNvPr id="1448" name="Google Shape;1448;p31"/>
          <p:cNvSpPr txBox="1">
            <a:spLocks noGrp="1"/>
          </p:cNvSpPr>
          <p:nvPr>
            <p:ph type="subTitle" idx="1"/>
          </p:nvPr>
        </p:nvSpPr>
        <p:spPr>
          <a:xfrm>
            <a:off x="2459024" y="1019174"/>
            <a:ext cx="6361125" cy="3105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gency FB" panose="020B0503020202020204" pitchFamily="34" charset="0"/>
              </a:rPr>
              <a:t>Sebagaimana</a:t>
            </a:r>
            <a:r>
              <a:rPr lang="en-US" dirty="0">
                <a:latin typeface="Agency FB" panose="020B0503020202020204" pitchFamily="34" charset="0"/>
              </a:rPr>
              <a:t>  </a:t>
            </a:r>
            <a:r>
              <a:rPr lang="en-US" dirty="0" err="1">
                <a:latin typeface="Agency FB" panose="020B0503020202020204" pitchFamily="34" charset="0"/>
              </a:rPr>
              <a:t>firman</a:t>
            </a:r>
            <a:r>
              <a:rPr lang="en-US" dirty="0">
                <a:latin typeface="Agency FB" panose="020B0503020202020204" pitchFamily="34" charset="0"/>
              </a:rPr>
              <a:t> Allah SWT </a:t>
            </a:r>
            <a:r>
              <a:rPr lang="en-US" dirty="0" err="1">
                <a:latin typeface="Agency FB" panose="020B0503020202020204" pitchFamily="34" charset="0"/>
              </a:rPr>
              <a:t>dalam</a:t>
            </a:r>
            <a:r>
              <a:rPr lang="en-US" dirty="0">
                <a:latin typeface="Agency FB" panose="020B0503020202020204" pitchFamily="34" charset="0"/>
              </a:rPr>
              <a:t> Q.S Al-</a:t>
            </a:r>
            <a:r>
              <a:rPr lang="en-US" dirty="0" err="1">
                <a:latin typeface="Agency FB" panose="020B0503020202020204" pitchFamily="34" charset="0"/>
              </a:rPr>
              <a:t>Ashr</a:t>
            </a:r>
            <a:r>
              <a:rPr lang="en-US" dirty="0">
                <a:latin typeface="Agency FB" panose="020B0503020202020204" pitchFamily="34" charset="0"/>
              </a:rPr>
              <a:t> (1-3):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AE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وَالْعَصْرِ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Ubuntu"/>
              </a:rPr>
              <a:t>١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AE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إِنَّ الْإِنسٰنَ لَفِى خُسْرٍ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٢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AE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إِلَّا الَّذِيْنَ ءَامَنُوا۟ وَعَمِلُوا۟ الصّٰلِحٰتِ وَتَوَاصَوْا۟ بِالْحَقِّ وَتَوَاصَوْا۟ بِالصَّبْرِ</a:t>
            </a:r>
            <a:r>
              <a:rPr lang="en-US" b="0" i="0" dirty="0">
                <a:solidFill>
                  <a:srgbClr val="444444"/>
                </a:solidFill>
                <a:effectLst/>
                <a:latin typeface="Ubuntu"/>
              </a:rPr>
              <a:t>٣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444444"/>
              </a:solidFill>
              <a:latin typeface="Ubuntu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6" name="Google Shape;2096;p77"/>
          <p:cNvGrpSpPr/>
          <p:nvPr/>
        </p:nvGrpSpPr>
        <p:grpSpPr>
          <a:xfrm>
            <a:off x="903450" y="-1"/>
            <a:ext cx="7054200" cy="3495675"/>
            <a:chOff x="941550" y="444566"/>
            <a:chExt cx="7054200" cy="3290109"/>
          </a:xfrm>
        </p:grpSpPr>
        <p:sp>
          <p:nvSpPr>
            <p:cNvPr id="2097" name="Google Shape;2097;p77"/>
            <p:cNvSpPr/>
            <p:nvPr/>
          </p:nvSpPr>
          <p:spPr>
            <a:xfrm>
              <a:off x="941550" y="1204775"/>
              <a:ext cx="6121800" cy="252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7"/>
            <p:cNvSpPr/>
            <p:nvPr/>
          </p:nvSpPr>
          <p:spPr>
            <a:xfrm>
              <a:off x="5676825" y="444566"/>
              <a:ext cx="932400" cy="1549364"/>
            </a:xfrm>
            <a:prstGeom prst="rect">
              <a:avLst/>
            </a:prstGeom>
            <a:solidFill>
              <a:schemeClr val="accent2">
                <a:alpha val="71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7"/>
            <p:cNvSpPr/>
            <p:nvPr/>
          </p:nvSpPr>
          <p:spPr>
            <a:xfrm>
              <a:off x="7063350" y="2833525"/>
              <a:ext cx="932400" cy="95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7"/>
            <p:cNvSpPr/>
            <p:nvPr/>
          </p:nvSpPr>
          <p:spPr>
            <a:xfrm>
              <a:off x="1038850" y="2012200"/>
              <a:ext cx="932400" cy="50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1" name="Google Shape;2101;p77"/>
          <p:cNvSpPr txBox="1">
            <a:spLocks noGrp="1"/>
          </p:cNvSpPr>
          <p:nvPr>
            <p:ph type="title"/>
          </p:nvPr>
        </p:nvSpPr>
        <p:spPr>
          <a:xfrm>
            <a:off x="1457324" y="3546193"/>
            <a:ext cx="7404825" cy="1530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masis MT Pro" panose="02040504050005020304" pitchFamily="18" charset="0"/>
              </a:rPr>
              <a:t>T</a:t>
            </a:r>
            <a:r>
              <a:rPr lang="en" sz="1600" dirty="0">
                <a:latin typeface="Amasis MT Pro" panose="02040504050005020304" pitchFamily="18" charset="0"/>
              </a:rPr>
              <a:t>erjemahnya : </a:t>
            </a:r>
            <a:br>
              <a:rPr lang="en" sz="1600" dirty="0">
                <a:latin typeface="Amasis MT Pro" panose="02040504050005020304" pitchFamily="18" charset="0"/>
              </a:rPr>
            </a:br>
            <a:r>
              <a:rPr lang="en" sz="1600" b="0" dirty="0">
                <a:latin typeface="Amasis MT Pro" panose="02040504050005020304" pitchFamily="18" charset="0"/>
              </a:rPr>
              <a:t>“Sungguh, Allah menyuruhmu menyampaikan amanat kepada yang berhak menerimanya, dan apabila kamu menetapkan hukum diantara manusia hendaknya kamu menetapkannya dengan adil. Sungguh Allah sebaik-baik yang memberi pengajaran kepadamu. Sungguh, Allah  maha mendengan lagi maha melihat.  ”</a:t>
            </a:r>
            <a:endParaRPr sz="1800" b="0" dirty="0">
              <a:latin typeface="Amasis MT Pro" panose="02040504050005020304" pitchFamily="18" charset="0"/>
            </a:endParaRPr>
          </a:p>
        </p:txBody>
      </p:sp>
      <p:sp>
        <p:nvSpPr>
          <p:cNvPr id="2102" name="Google Shape;2102;p77"/>
          <p:cNvSpPr txBox="1">
            <a:spLocks noGrp="1"/>
          </p:cNvSpPr>
          <p:nvPr>
            <p:ph type="body" idx="4294967295"/>
          </p:nvPr>
        </p:nvSpPr>
        <p:spPr>
          <a:xfrm>
            <a:off x="1933150" y="858225"/>
            <a:ext cx="4978276" cy="2586930"/>
          </a:xfrm>
          <a:prstGeom prst="rect">
            <a:avLst/>
          </a:prstGeom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dirty="0" err="1">
                <a:solidFill>
                  <a:schemeClr val="tx1"/>
                </a:solidFill>
                <a:latin typeface="Amasis MT Pro Black" panose="02040A04050005020304" pitchFamily="18" charset="0"/>
              </a:rPr>
              <a:t>Firman</a:t>
            </a:r>
            <a:r>
              <a:rPr lang="en-US" sz="1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 Allah </a:t>
            </a:r>
            <a:r>
              <a:rPr lang="en-US" sz="1400" b="1" dirty="0" err="1">
                <a:solidFill>
                  <a:schemeClr val="tx1"/>
                </a:solidFill>
                <a:latin typeface="Amasis MT Pro Black" panose="02040A04050005020304" pitchFamily="18" charset="0"/>
              </a:rPr>
              <a:t>dalam</a:t>
            </a:r>
            <a:r>
              <a:rPr lang="en-US" sz="1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 Q.S An-</a:t>
            </a:r>
            <a:r>
              <a:rPr lang="en-US" sz="1400" b="1" dirty="0" err="1">
                <a:solidFill>
                  <a:schemeClr val="tx1"/>
                </a:solidFill>
                <a:latin typeface="Amasis MT Pro Black" panose="02040A04050005020304" pitchFamily="18" charset="0"/>
              </a:rPr>
              <a:t>nisa</a:t>
            </a:r>
            <a:r>
              <a:rPr lang="en-US" sz="1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 : 58</a:t>
            </a:r>
          </a:p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sz="1400" dirty="0">
              <a:solidFill>
                <a:schemeClr val="lt1"/>
              </a:solidFill>
            </a:endParaRPr>
          </a:p>
          <a:p>
            <a:pPr marL="139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ar-AE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۞ اِنَّ اللّٰهَ يَأْمُرُكُمْ اَنْ تُؤَدُّوا الْاَمٰنٰتِ اِلٰٓى اَهْلِهَاۙ وَاِذَا حَكَمْتُمْ بَيْنَ النَّاسِ اَنْ تَحْكُمُوْا بِالْعَدْلِ ۗ اِنَّ اللّٰهَ نِعِمَّا يَعِظُكُمْ بِهٖ ۗ اِنَّ اللّٰهَ كَانَ سَمِيْعًاۢ بَصِيْرًا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3"/>
          <p:cNvSpPr txBox="1">
            <a:spLocks noGrp="1"/>
          </p:cNvSpPr>
          <p:nvPr>
            <p:ph type="title" idx="2"/>
          </p:nvPr>
        </p:nvSpPr>
        <p:spPr>
          <a:xfrm>
            <a:off x="225900" y="552750"/>
            <a:ext cx="43461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gency FB" panose="020B0503020202020204" pitchFamily="34" charset="0"/>
              </a:rPr>
              <a:t>Rumusan Masalah 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461" name="Google Shape;1461;p33"/>
          <p:cNvSpPr txBox="1">
            <a:spLocks noGrp="1"/>
          </p:cNvSpPr>
          <p:nvPr>
            <p:ph type="title"/>
          </p:nvPr>
        </p:nvSpPr>
        <p:spPr>
          <a:xfrm>
            <a:off x="6171000" y="1516570"/>
            <a:ext cx="2747100" cy="1377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~~~</a:t>
            </a:r>
            <a:endParaRPr dirty="0"/>
          </a:p>
        </p:txBody>
      </p:sp>
      <p:sp>
        <p:nvSpPr>
          <p:cNvPr id="1462" name="Google Shape;1462;p33"/>
          <p:cNvSpPr txBox="1">
            <a:spLocks noGrp="1"/>
          </p:cNvSpPr>
          <p:nvPr>
            <p:ph type="subTitle" idx="1"/>
          </p:nvPr>
        </p:nvSpPr>
        <p:spPr>
          <a:xfrm>
            <a:off x="948674" y="2790825"/>
            <a:ext cx="5699775" cy="178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Amasis MT Pro" panose="02040504050005020304" pitchFamily="18" charset="0"/>
              </a:rPr>
              <a:t>Bagaimana memanfaatkan algoritma priority Scheduling non Preemptive dalam merancang dan membangun sistem informasi berbasis online pada jasa printing ?</a:t>
            </a:r>
            <a:endParaRPr sz="2000" b="1" dirty="0">
              <a:latin typeface="Amasis MT Pro" panose="02040504050005020304" pitchFamily="18" charset="0"/>
            </a:endParaRPr>
          </a:p>
        </p:txBody>
      </p:sp>
      <p:pic>
        <p:nvPicPr>
          <p:cNvPr id="5" name="Google Shape;2217;p88">
            <a:extLst>
              <a:ext uri="{FF2B5EF4-FFF2-40B4-BE49-F238E27FC236}">
                <a16:creationId xmlns:a16="http://schemas.microsoft.com/office/drawing/2014/main" id="{EFC4EDBD-D782-41F8-9A1F-3488BD927F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449" y="2571750"/>
            <a:ext cx="2392326" cy="22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7"/>
          <p:cNvSpPr txBox="1">
            <a:spLocks noGrp="1"/>
          </p:cNvSpPr>
          <p:nvPr>
            <p:ph type="title"/>
          </p:nvPr>
        </p:nvSpPr>
        <p:spPr>
          <a:xfrm>
            <a:off x="782400" y="1166905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Amasis MT Pro Black" panose="02040A04050005020304" pitchFamily="18" charset="0"/>
              </a:rPr>
              <a:t>01.</a:t>
            </a:r>
            <a:endParaRPr sz="3200" dirty="0">
              <a:solidFill>
                <a:schemeClr val="dk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413" name="Google Shape;1413;p27"/>
          <p:cNvSpPr txBox="1">
            <a:spLocks noGrp="1"/>
          </p:cNvSpPr>
          <p:nvPr>
            <p:ph type="ctrTitle" idx="2"/>
          </p:nvPr>
        </p:nvSpPr>
        <p:spPr>
          <a:xfrm>
            <a:off x="1543050" y="59775"/>
            <a:ext cx="4438649" cy="8523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gency FB" panose="020B0503020202020204" pitchFamily="34" charset="0"/>
              </a:rPr>
              <a:t>Fokus Penelitian !!!</a:t>
            </a:r>
            <a:endParaRPr sz="3200" dirty="0">
              <a:latin typeface="Agency FB" panose="020B0503020202020204" pitchFamily="34" charset="0"/>
            </a:endParaRPr>
          </a:p>
        </p:txBody>
      </p:sp>
      <p:sp>
        <p:nvSpPr>
          <p:cNvPr id="1414" name="Google Shape;1414;p27"/>
          <p:cNvSpPr txBox="1">
            <a:spLocks noGrp="1"/>
          </p:cNvSpPr>
          <p:nvPr>
            <p:ph type="subTitle" idx="1"/>
          </p:nvPr>
        </p:nvSpPr>
        <p:spPr>
          <a:xfrm>
            <a:off x="719995" y="1764526"/>
            <a:ext cx="3175730" cy="78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masis MT Pro" panose="02040504050005020304" pitchFamily="18" charset="0"/>
              </a:rPr>
              <a:t>Sistem dibangun berbasis Website</a:t>
            </a:r>
            <a:endParaRPr sz="1800" dirty="0">
              <a:latin typeface="Amasis MT Pro" panose="02040504050005020304" pitchFamily="18" charset="0"/>
            </a:endParaRPr>
          </a:p>
        </p:txBody>
      </p:sp>
      <p:sp>
        <p:nvSpPr>
          <p:cNvPr id="1415" name="Google Shape;1415;p27"/>
          <p:cNvSpPr txBox="1">
            <a:spLocks noGrp="1"/>
          </p:cNvSpPr>
          <p:nvPr>
            <p:ph type="title" idx="6"/>
          </p:nvPr>
        </p:nvSpPr>
        <p:spPr>
          <a:xfrm>
            <a:off x="720000" y="281635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Amasis MT Pro Black" panose="02040A04050005020304" pitchFamily="18" charset="0"/>
              </a:rPr>
              <a:t>03.</a:t>
            </a:r>
            <a:endParaRPr sz="3200" dirty="0">
              <a:solidFill>
                <a:schemeClr val="dk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416" name="Google Shape;1416;p27"/>
          <p:cNvSpPr txBox="1">
            <a:spLocks noGrp="1"/>
          </p:cNvSpPr>
          <p:nvPr>
            <p:ph type="ctrTitle" idx="7"/>
          </p:nvPr>
        </p:nvSpPr>
        <p:spPr>
          <a:xfrm>
            <a:off x="720000" y="3368990"/>
            <a:ext cx="3852000" cy="1035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latin typeface="Amasis MT Pro" panose="02040504050005020304" pitchFamily="18" charset="0"/>
              </a:rPr>
              <a:t>Sistem</a:t>
            </a:r>
            <a:r>
              <a:rPr lang="en-US" sz="1600" b="0" dirty="0">
                <a:latin typeface="Amasis MT Pro" panose="02040504050005020304" pitchFamily="18" charset="0"/>
              </a:rPr>
              <a:t> </a:t>
            </a:r>
            <a:r>
              <a:rPr lang="en-US" sz="1600" b="0" dirty="0" err="1">
                <a:latin typeface="Amasis MT Pro" panose="02040504050005020304" pitchFamily="18" charset="0"/>
              </a:rPr>
              <a:t>ditargetkan</a:t>
            </a:r>
            <a:r>
              <a:rPr lang="en-US" sz="1600" b="0" dirty="0">
                <a:latin typeface="Amasis MT Pro" panose="02040504050005020304" pitchFamily="18" charset="0"/>
              </a:rPr>
              <a:t> </a:t>
            </a:r>
            <a:r>
              <a:rPr lang="en-US" sz="1600" b="0" dirty="0" err="1">
                <a:latin typeface="Amasis MT Pro" panose="02040504050005020304" pitchFamily="18" charset="0"/>
              </a:rPr>
              <a:t>untuk</a:t>
            </a:r>
            <a:r>
              <a:rPr lang="en-US" sz="1600" b="0" dirty="0">
                <a:latin typeface="Amasis MT Pro" panose="02040504050005020304" pitchFamily="18" charset="0"/>
              </a:rPr>
              <a:t> </a:t>
            </a:r>
            <a:r>
              <a:rPr lang="en-US" sz="1600" b="0" dirty="0" err="1">
                <a:latin typeface="Amasis MT Pro" panose="02040504050005020304" pitchFamily="18" charset="0"/>
              </a:rPr>
              <a:t>pelaku</a:t>
            </a:r>
            <a:r>
              <a:rPr lang="en-US" sz="1600" b="0" dirty="0">
                <a:latin typeface="Amasis MT Pro" panose="02040504050005020304" pitchFamily="18" charset="0"/>
              </a:rPr>
              <a:t> </a:t>
            </a:r>
            <a:r>
              <a:rPr lang="en-US" sz="1600" b="0" dirty="0" err="1">
                <a:latin typeface="Amasis MT Pro" panose="02040504050005020304" pitchFamily="18" charset="0"/>
              </a:rPr>
              <a:t>usaha</a:t>
            </a:r>
            <a:r>
              <a:rPr lang="en-US" sz="1600" b="0" dirty="0">
                <a:latin typeface="Amasis MT Pro" panose="02040504050005020304" pitchFamily="18" charset="0"/>
              </a:rPr>
              <a:t> dan  </a:t>
            </a:r>
            <a:r>
              <a:rPr lang="en-US" sz="1600" b="0" dirty="0" err="1">
                <a:latin typeface="Amasis MT Pro" panose="02040504050005020304" pitchFamily="18" charset="0"/>
              </a:rPr>
              <a:t>pelajar</a:t>
            </a:r>
            <a:br>
              <a:rPr lang="en-US" sz="1600" b="0" dirty="0"/>
            </a:br>
            <a:endParaRPr sz="1600" b="0" dirty="0"/>
          </a:p>
        </p:txBody>
      </p:sp>
      <p:sp>
        <p:nvSpPr>
          <p:cNvPr id="1417" name="Google Shape;1417;p27"/>
          <p:cNvSpPr txBox="1">
            <a:spLocks noGrp="1"/>
          </p:cNvSpPr>
          <p:nvPr>
            <p:ph type="subTitle" idx="8"/>
          </p:nvPr>
        </p:nvSpPr>
        <p:spPr>
          <a:xfrm>
            <a:off x="5784112" y="1391720"/>
            <a:ext cx="1017113" cy="78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~~~~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8" name="Google Shape;1418;p27"/>
          <p:cNvSpPr txBox="1">
            <a:spLocks noGrp="1"/>
          </p:cNvSpPr>
          <p:nvPr>
            <p:ph type="title" idx="9"/>
          </p:nvPr>
        </p:nvSpPr>
        <p:spPr>
          <a:xfrm>
            <a:off x="5551495" y="3032409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Amasis MT Pro Black" panose="02040A04050005020304" pitchFamily="18" charset="0"/>
              </a:rPr>
              <a:t>04.</a:t>
            </a:r>
            <a:endParaRPr sz="3200" dirty="0">
              <a:solidFill>
                <a:schemeClr val="dk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419" name="Google Shape;1419;p27"/>
          <p:cNvSpPr txBox="1">
            <a:spLocks noGrp="1"/>
          </p:cNvSpPr>
          <p:nvPr>
            <p:ph type="ctrTitle" idx="13"/>
          </p:nvPr>
        </p:nvSpPr>
        <p:spPr>
          <a:xfrm>
            <a:off x="5551495" y="3551219"/>
            <a:ext cx="2872500" cy="1035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latin typeface="Amasis MT Pro" panose="02040504050005020304" pitchFamily="18" charset="0"/>
              </a:rPr>
              <a:t>Tidak</a:t>
            </a:r>
            <a:r>
              <a:rPr lang="en-US" sz="1600" b="0" dirty="0">
                <a:latin typeface="Amasis MT Pro" panose="02040504050005020304" pitchFamily="18" charset="0"/>
              </a:rPr>
              <a:t> </a:t>
            </a:r>
            <a:r>
              <a:rPr lang="en-US" sz="1600" b="0" dirty="0" err="1">
                <a:latin typeface="Amasis MT Pro" panose="02040504050005020304" pitchFamily="18" charset="0"/>
              </a:rPr>
              <a:t>membahas</a:t>
            </a:r>
            <a:r>
              <a:rPr lang="en-US" sz="1600" b="0" dirty="0">
                <a:latin typeface="Amasis MT Pro" panose="02040504050005020304" pitchFamily="18" charset="0"/>
              </a:rPr>
              <a:t> </a:t>
            </a:r>
            <a:r>
              <a:rPr lang="en-US" sz="1600" b="0" dirty="0" err="1">
                <a:latin typeface="Amasis MT Pro" panose="02040504050005020304" pitchFamily="18" charset="0"/>
              </a:rPr>
              <a:t>tentang</a:t>
            </a:r>
            <a:r>
              <a:rPr lang="en-US" sz="1600" b="0" dirty="0">
                <a:latin typeface="Amasis MT Pro" panose="02040504050005020304" pitchFamily="18" charset="0"/>
              </a:rPr>
              <a:t> </a:t>
            </a:r>
            <a:r>
              <a:rPr lang="en-US" sz="1600" b="0" dirty="0" err="1">
                <a:latin typeface="Amasis MT Pro" panose="02040504050005020304" pitchFamily="18" charset="0"/>
              </a:rPr>
              <a:t>transaksi</a:t>
            </a:r>
            <a:r>
              <a:rPr lang="en-US" sz="1600" b="0" dirty="0">
                <a:latin typeface="Amasis MT Pro" panose="02040504050005020304" pitchFamily="18" charset="0"/>
              </a:rPr>
              <a:t> </a:t>
            </a:r>
            <a:r>
              <a:rPr lang="en-US" sz="1600" b="0" dirty="0" err="1">
                <a:latin typeface="Amasis MT Pro" panose="02040504050005020304" pitchFamily="18" charset="0"/>
              </a:rPr>
              <a:t>secara</a:t>
            </a:r>
            <a:r>
              <a:rPr lang="en-US" sz="1600" b="0" dirty="0">
                <a:latin typeface="Amasis MT Pro" panose="02040504050005020304" pitchFamily="18" charset="0"/>
              </a:rPr>
              <a:t> online</a:t>
            </a:r>
            <a:br>
              <a:rPr lang="en-US" sz="1600" b="0" dirty="0"/>
            </a:br>
            <a:endParaRPr sz="1600" b="0" dirty="0"/>
          </a:p>
        </p:txBody>
      </p:sp>
      <p:sp>
        <p:nvSpPr>
          <p:cNvPr id="1420" name="Google Shape;1420;p27"/>
          <p:cNvSpPr txBox="1">
            <a:spLocks noGrp="1"/>
          </p:cNvSpPr>
          <p:nvPr>
            <p:ph type="subTitle" idx="14"/>
          </p:nvPr>
        </p:nvSpPr>
        <p:spPr>
          <a:xfrm>
            <a:off x="1639045" y="481075"/>
            <a:ext cx="944555" cy="512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~~~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1" name="Google Shape;1421;p27"/>
          <p:cNvSpPr txBox="1">
            <a:spLocks noGrp="1"/>
          </p:cNvSpPr>
          <p:nvPr>
            <p:ph type="title" idx="3"/>
          </p:nvPr>
        </p:nvSpPr>
        <p:spPr>
          <a:xfrm>
            <a:off x="5551500" y="1074470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Amasis MT Pro Black" panose="02040A04050005020304" pitchFamily="18" charset="0"/>
              </a:rPr>
              <a:t>02.</a:t>
            </a:r>
            <a:endParaRPr sz="3200" dirty="0">
              <a:solidFill>
                <a:schemeClr val="dk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422" name="Google Shape;1422;p27"/>
          <p:cNvSpPr txBox="1">
            <a:spLocks noGrp="1"/>
          </p:cNvSpPr>
          <p:nvPr>
            <p:ph type="ctrTitle" idx="4"/>
          </p:nvPr>
        </p:nvSpPr>
        <p:spPr>
          <a:xfrm>
            <a:off x="145275" y="4279614"/>
            <a:ext cx="711975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~~~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" name="Google Shape;1423;p27"/>
          <p:cNvSpPr txBox="1">
            <a:spLocks noGrp="1"/>
          </p:cNvSpPr>
          <p:nvPr>
            <p:ph type="subTitle" idx="5"/>
          </p:nvPr>
        </p:nvSpPr>
        <p:spPr>
          <a:xfrm>
            <a:off x="5551495" y="1764527"/>
            <a:ext cx="2872500" cy="1043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masis MT Pro" panose="02040504050005020304" pitchFamily="18" charset="0"/>
              </a:rPr>
              <a:t>Membahas</a:t>
            </a:r>
            <a:r>
              <a:rPr lang="en-US" sz="1800" dirty="0">
                <a:latin typeface="Amasis MT Pro" panose="02040504050005020304" pitchFamily="18" charset="0"/>
              </a:rPr>
              <a:t> </a:t>
            </a:r>
            <a:r>
              <a:rPr lang="en-US" sz="1800" dirty="0" err="1">
                <a:latin typeface="Amasis MT Pro" panose="02040504050005020304" pitchFamily="18" charset="0"/>
              </a:rPr>
              <a:t>tentang</a:t>
            </a:r>
            <a:r>
              <a:rPr lang="en-US" sz="1800" dirty="0">
                <a:latin typeface="Amasis MT Pro" panose="02040504050005020304" pitchFamily="18" charset="0"/>
              </a:rPr>
              <a:t> </a:t>
            </a:r>
            <a:r>
              <a:rPr lang="en-US" sz="1800" dirty="0" err="1">
                <a:latin typeface="Amasis MT Pro" panose="02040504050005020304" pitchFamily="18" charset="0"/>
              </a:rPr>
              <a:t>pemesanan</a:t>
            </a:r>
            <a:r>
              <a:rPr lang="en-US" sz="1800" dirty="0">
                <a:latin typeface="Amasis MT Pro" panose="02040504050005020304" pitchFamily="18" charset="0"/>
              </a:rPr>
              <a:t>, </a:t>
            </a:r>
            <a:r>
              <a:rPr lang="en-US" sz="1800" dirty="0" err="1">
                <a:latin typeface="Amasis MT Pro" panose="02040504050005020304" pitchFamily="18" charset="0"/>
              </a:rPr>
              <a:t>pengolahan</a:t>
            </a:r>
            <a:r>
              <a:rPr lang="en-US" sz="1800" dirty="0">
                <a:latin typeface="Amasis MT Pro" panose="02040504050005020304" pitchFamily="18" charset="0"/>
              </a:rPr>
              <a:t> data dan </a:t>
            </a:r>
            <a:r>
              <a:rPr lang="en-US" sz="1800" dirty="0" err="1">
                <a:latin typeface="Amasis MT Pro" panose="02040504050005020304" pitchFamily="18" charset="0"/>
              </a:rPr>
              <a:t>pengiriman</a:t>
            </a:r>
            <a:r>
              <a:rPr lang="en-US" sz="1800" dirty="0">
                <a:latin typeface="Amasis MT Pro" panose="02040504050005020304" pitchFamily="18" charset="0"/>
              </a:rPr>
              <a:t> </a:t>
            </a:r>
            <a:r>
              <a:rPr lang="en-US" sz="1800" dirty="0" err="1">
                <a:latin typeface="Amasis MT Pro" panose="02040504050005020304" pitchFamily="18" charset="0"/>
              </a:rPr>
              <a:t>notifikasi</a:t>
            </a:r>
            <a:endParaRPr sz="1800" dirty="0">
              <a:latin typeface="Amasis MT Pro" panose="020405040500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4" name="Google Shape;1424;p27"/>
          <p:cNvSpPr/>
          <p:nvPr/>
        </p:nvSpPr>
        <p:spPr>
          <a:xfrm>
            <a:off x="8234400" y="866625"/>
            <a:ext cx="379200" cy="8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36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gency FB" panose="020B0503020202020204" pitchFamily="34" charset="0"/>
              </a:rPr>
              <a:t>Kajian Pustaka…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480" name="Google Shape;1480;p36"/>
          <p:cNvSpPr/>
          <p:nvPr/>
        </p:nvSpPr>
        <p:spPr>
          <a:xfrm rot="-5400000">
            <a:off x="3100925" y="2503149"/>
            <a:ext cx="287400" cy="1779000"/>
          </a:xfrm>
          <a:prstGeom prst="rect">
            <a:avLst/>
          </a:prstGeom>
          <a:solidFill>
            <a:schemeClr val="lt2">
              <a:alpha val="839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36"/>
          <p:cNvSpPr/>
          <p:nvPr/>
        </p:nvSpPr>
        <p:spPr>
          <a:xfrm>
            <a:off x="460500" y="1754725"/>
            <a:ext cx="564300" cy="564300"/>
          </a:xfrm>
          <a:prstGeom prst="rect">
            <a:avLst/>
          </a:prstGeom>
          <a:solidFill>
            <a:schemeClr val="accent2">
              <a:alpha val="71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6"/>
          <p:cNvSpPr/>
          <p:nvPr/>
        </p:nvSpPr>
        <p:spPr>
          <a:xfrm>
            <a:off x="4834925" y="0"/>
            <a:ext cx="287400" cy="2319000"/>
          </a:xfrm>
          <a:prstGeom prst="rect">
            <a:avLst/>
          </a:prstGeom>
          <a:solidFill>
            <a:schemeClr val="dk2">
              <a:alpha val="7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6"/>
          <p:cNvSpPr/>
          <p:nvPr/>
        </p:nvSpPr>
        <p:spPr>
          <a:xfrm>
            <a:off x="3963425" y="3395050"/>
            <a:ext cx="564300" cy="2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36"/>
          <p:cNvSpPr txBox="1">
            <a:spLocks noGrp="1"/>
          </p:cNvSpPr>
          <p:nvPr>
            <p:ph type="ctrTitle"/>
          </p:nvPr>
        </p:nvSpPr>
        <p:spPr>
          <a:xfrm>
            <a:off x="4956024" y="15133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Amasis MT Pro" panose="02040504050005020304" pitchFamily="18" charset="0"/>
              </a:rPr>
              <a:t>Moh</a:t>
            </a:r>
            <a:r>
              <a:rPr lang="en-US" sz="1400" dirty="0">
                <a:latin typeface="Amasis MT Pro" panose="02040504050005020304" pitchFamily="18" charset="0"/>
              </a:rPr>
              <a:t>. Idris, Aris </a:t>
            </a:r>
            <a:r>
              <a:rPr lang="en-US" sz="1400" dirty="0" err="1">
                <a:latin typeface="Amasis MT Pro" panose="02040504050005020304" pitchFamily="18" charset="0"/>
              </a:rPr>
              <a:t>faturrahman</a:t>
            </a:r>
            <a:r>
              <a:rPr lang="en-US" sz="1400" dirty="0">
                <a:latin typeface="Amasis MT Pro" panose="02040504050005020304" pitchFamily="18" charset="0"/>
              </a:rPr>
              <a:t>, </a:t>
            </a:r>
            <a:r>
              <a:rPr lang="en-US" sz="1400" dirty="0" err="1">
                <a:latin typeface="Amasis MT Pro" panose="02040504050005020304" pitchFamily="18" charset="0"/>
              </a:rPr>
              <a:t>Asrti</a:t>
            </a:r>
            <a:r>
              <a:rPr lang="en-US" sz="1400" dirty="0">
                <a:latin typeface="Amasis MT Pro" panose="02040504050005020304" pitchFamily="18" charset="0"/>
              </a:rPr>
              <a:t> </a:t>
            </a:r>
            <a:r>
              <a:rPr lang="en-US" sz="1400" dirty="0" err="1">
                <a:latin typeface="Amasis MT Pro" panose="02040504050005020304" pitchFamily="18" charset="0"/>
              </a:rPr>
              <a:t>Octariani</a:t>
            </a:r>
            <a:r>
              <a:rPr lang="en-US" sz="1400" dirty="0">
                <a:latin typeface="Amasis MT Pro" panose="02040504050005020304" pitchFamily="18" charset="0"/>
              </a:rPr>
              <a:t> </a:t>
            </a:r>
            <a:r>
              <a:rPr lang="en-US" sz="1400" dirty="0" err="1">
                <a:latin typeface="Amasis MT Pro" panose="02040504050005020304" pitchFamily="18" charset="0"/>
              </a:rPr>
              <a:t>Arsyad</a:t>
            </a:r>
            <a:r>
              <a:rPr lang="en-US" sz="1400" dirty="0">
                <a:latin typeface="Amasis MT Pro" panose="02040504050005020304" pitchFamily="18" charset="0"/>
              </a:rPr>
              <a:t> </a:t>
            </a:r>
            <a:r>
              <a:rPr lang="en-US" sz="1400" dirty="0" err="1">
                <a:latin typeface="Amasis MT Pro" panose="02040504050005020304" pitchFamily="18" charset="0"/>
              </a:rPr>
              <a:t>dalam</a:t>
            </a:r>
            <a:r>
              <a:rPr lang="en-US" sz="1400" dirty="0">
                <a:latin typeface="Amasis MT Pro" panose="02040504050005020304" pitchFamily="18" charset="0"/>
              </a:rPr>
              <a:t> </a:t>
            </a:r>
            <a:r>
              <a:rPr lang="en-US" sz="1400" dirty="0" err="1">
                <a:latin typeface="Amasis MT Pro" panose="02040504050005020304" pitchFamily="18" charset="0"/>
              </a:rPr>
              <a:t>jurnalnya</a:t>
            </a:r>
            <a:r>
              <a:rPr lang="en-US" sz="1400" dirty="0">
                <a:latin typeface="Amasis MT Pro" panose="02040504050005020304" pitchFamily="18" charset="0"/>
              </a:rPr>
              <a:t> (2018)</a:t>
            </a:r>
            <a:endParaRPr sz="1400" dirty="0">
              <a:latin typeface="Amasis MT Pro" panose="02040504050005020304" pitchFamily="18" charset="0"/>
            </a:endParaRPr>
          </a:p>
        </p:txBody>
      </p:sp>
      <p:sp>
        <p:nvSpPr>
          <p:cNvPr id="1485" name="Google Shape;1485;p36"/>
          <p:cNvSpPr txBox="1">
            <a:spLocks noGrp="1"/>
          </p:cNvSpPr>
          <p:nvPr>
            <p:ph type="subTitle" idx="1"/>
          </p:nvPr>
        </p:nvSpPr>
        <p:spPr>
          <a:xfrm>
            <a:off x="5077123" y="2112270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“Perancangan Sistem Print Online”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masis MT Pro" panose="02040504050005020304" pitchFamily="18" charset="0"/>
              </a:rPr>
              <a:t>M</a:t>
            </a:r>
            <a:r>
              <a:rPr lang="en" dirty="0">
                <a:latin typeface="Amasis MT Pro" panose="02040504050005020304" pitchFamily="18" charset="0"/>
              </a:rPr>
              <a:t>enggunakan metode prototyping sebagai metode pengembangan aplikasi</a:t>
            </a:r>
          </a:p>
        </p:txBody>
      </p:sp>
      <p:sp>
        <p:nvSpPr>
          <p:cNvPr id="1487" name="Google Shape;1487;p36"/>
          <p:cNvSpPr txBox="1">
            <a:spLocks noGrp="1"/>
          </p:cNvSpPr>
          <p:nvPr>
            <p:ph type="subTitle" idx="3"/>
          </p:nvPr>
        </p:nvSpPr>
        <p:spPr>
          <a:xfrm>
            <a:off x="4956024" y="38454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488" name="Google Shape;1488;p36"/>
          <p:cNvSpPr txBox="1">
            <a:spLocks noGrp="1"/>
          </p:cNvSpPr>
          <p:nvPr>
            <p:ph type="ctrTitle" idx="4"/>
          </p:nvPr>
        </p:nvSpPr>
        <p:spPr>
          <a:xfrm>
            <a:off x="1510625" y="3202062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masis MT Pro" panose="02040504050005020304" pitchFamily="18" charset="0"/>
              </a:rPr>
              <a:t>Ziya El Arief, Adam Hendra Brata, Ratih Kartika Dewi (2018)</a:t>
            </a:r>
            <a:endParaRPr sz="1400" dirty="0">
              <a:latin typeface="Amasis MT Pro" panose="02040504050005020304" pitchFamily="18" charset="0"/>
            </a:endParaRPr>
          </a:p>
        </p:txBody>
      </p:sp>
      <p:sp>
        <p:nvSpPr>
          <p:cNvPr id="1489" name="Google Shape;1489;p36"/>
          <p:cNvSpPr txBox="1">
            <a:spLocks noGrp="1"/>
          </p:cNvSpPr>
          <p:nvPr>
            <p:ph type="subTitle" idx="5"/>
          </p:nvPr>
        </p:nvSpPr>
        <p:spPr>
          <a:xfrm>
            <a:off x="1467585" y="3498301"/>
            <a:ext cx="3468000" cy="1105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masis MT Pro" panose="02040504050005020304" pitchFamily="18" charset="0"/>
              </a:rPr>
              <a:t>“</a:t>
            </a:r>
            <a:r>
              <a:rPr lang="en-US" dirty="0" err="1">
                <a:latin typeface="Amasis MT Pro" panose="02040504050005020304" pitchFamily="18" charset="0"/>
              </a:rPr>
              <a:t>Pengembangan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Sistem</a:t>
            </a:r>
            <a:r>
              <a:rPr lang="en-US" dirty="0">
                <a:latin typeface="Amasis MT Pro" panose="02040504050005020304" pitchFamily="18" charset="0"/>
              </a:rPr>
              <a:t> E-business </a:t>
            </a:r>
            <a:r>
              <a:rPr lang="en-US" dirty="0" err="1">
                <a:latin typeface="Amasis MT Pro" panose="02040504050005020304" pitchFamily="18" charset="0"/>
              </a:rPr>
              <a:t>untuk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cetak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dokumen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dimana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saja</a:t>
            </a:r>
            <a:r>
              <a:rPr lang="en-US" dirty="0">
                <a:latin typeface="Amasis MT Pro" panose="02040504050005020304" pitchFamily="18" charset="0"/>
              </a:rPr>
              <a:t> dan </a:t>
            </a:r>
            <a:r>
              <a:rPr lang="en-US" dirty="0" err="1">
                <a:latin typeface="Amasis MT Pro" panose="02040504050005020304" pitchFamily="18" charset="0"/>
              </a:rPr>
              <a:t>kapan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saja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secara</a:t>
            </a:r>
            <a:r>
              <a:rPr lang="en-US" dirty="0">
                <a:latin typeface="Amasis MT Pro" panose="02040504050005020304" pitchFamily="18" charset="0"/>
              </a:rPr>
              <a:t> online”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490" name="Google Shape;1490;p36"/>
          <p:cNvSpPr txBox="1">
            <a:spLocks noGrp="1"/>
          </p:cNvSpPr>
          <p:nvPr>
            <p:ph type="ctrTitle" idx="7"/>
          </p:nvPr>
        </p:nvSpPr>
        <p:spPr>
          <a:xfrm>
            <a:off x="720000" y="1573627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masis MT Pro" panose="02040504050005020304" pitchFamily="18" charset="0"/>
              </a:rPr>
              <a:t>Novita Nauli Nst dalam tugas akhirnya (2016)</a:t>
            </a:r>
            <a:endParaRPr sz="1600" dirty="0">
              <a:latin typeface="Amasis MT Pro" panose="02040504050005020304" pitchFamily="18" charset="0"/>
            </a:endParaRPr>
          </a:p>
        </p:txBody>
      </p:sp>
      <p:sp>
        <p:nvSpPr>
          <p:cNvPr id="1491" name="Google Shape;1491;p36"/>
          <p:cNvSpPr txBox="1">
            <a:spLocks noGrp="1"/>
          </p:cNvSpPr>
          <p:nvPr>
            <p:ph type="subTitle" idx="8"/>
          </p:nvPr>
        </p:nvSpPr>
        <p:spPr>
          <a:xfrm>
            <a:off x="720000" y="2230528"/>
            <a:ext cx="3468000" cy="1105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“ Perancangan Aplikasi Print Online Berbasis Android ”</a:t>
            </a:r>
            <a:endParaRPr sz="1400" dirty="0">
              <a:latin typeface="Amasis MT Pro" panose="020405040500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4FAA7-933F-4B74-A7F5-FA211BA8A212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4956024" y="3611120"/>
            <a:ext cx="3468000" cy="634500"/>
          </a:xfrm>
        </p:spPr>
        <p:txBody>
          <a:bodyPr/>
          <a:lstStyle/>
          <a:p>
            <a:endParaRPr lang="en-US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43"/>
          <p:cNvSpPr txBox="1">
            <a:spLocks noGrp="1"/>
          </p:cNvSpPr>
          <p:nvPr>
            <p:ph type="title"/>
          </p:nvPr>
        </p:nvSpPr>
        <p:spPr>
          <a:xfrm>
            <a:off x="720000" y="1046250"/>
            <a:ext cx="77040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Agency FB" panose="020B0503020202020204" pitchFamily="34" charset="0"/>
              </a:rPr>
              <a:t>Tujuan Penelitian</a:t>
            </a:r>
            <a:endParaRPr sz="4000" dirty="0">
              <a:latin typeface="Agency FB" panose="020B0503020202020204" pitchFamily="34" charset="0"/>
            </a:endParaRPr>
          </a:p>
        </p:txBody>
      </p:sp>
      <p:sp>
        <p:nvSpPr>
          <p:cNvPr id="1556" name="Google Shape;1556;p43"/>
          <p:cNvSpPr txBox="1">
            <a:spLocks noGrp="1"/>
          </p:cNvSpPr>
          <p:nvPr>
            <p:ph type="subTitle" idx="1"/>
          </p:nvPr>
        </p:nvSpPr>
        <p:spPr>
          <a:xfrm>
            <a:off x="1442470" y="2252407"/>
            <a:ext cx="6259200" cy="1141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masis MT Pro" panose="02040504050005020304" pitchFamily="18" charset="0"/>
              </a:rPr>
              <a:t>Tujuan dari penelitian ini adalah untuk membuat aplikasi berbasis online pada jasa printing dengan memanfaatkan algoritma priority scheduling non preemptvie</a:t>
            </a:r>
            <a:endParaRPr sz="1800" b="1" dirty="0">
              <a:latin typeface="Amasis MT Pro" panose="02040504050005020304" pitchFamily="18" charset="0"/>
            </a:endParaRPr>
          </a:p>
        </p:txBody>
      </p:sp>
      <p:sp>
        <p:nvSpPr>
          <p:cNvPr id="1557" name="Google Shape;1557;p43"/>
          <p:cNvSpPr txBox="1">
            <a:spLocks noGrp="1"/>
          </p:cNvSpPr>
          <p:nvPr>
            <p:ph type="title" idx="2"/>
          </p:nvPr>
        </p:nvSpPr>
        <p:spPr>
          <a:xfrm>
            <a:off x="3933825" y="1741606"/>
            <a:ext cx="4490175" cy="580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~~~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8" name="Google Shape;1558;p43"/>
          <p:cNvSpPr txBox="1">
            <a:spLocks noGrp="1"/>
          </p:cNvSpPr>
          <p:nvPr>
            <p:ph type="subTitle" idx="3"/>
          </p:nvPr>
        </p:nvSpPr>
        <p:spPr>
          <a:xfrm>
            <a:off x="1442470" y="3858950"/>
            <a:ext cx="62592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masis MT Pro" panose="02040504050005020304" pitchFamily="18" charset="0"/>
            </a:endParaRPr>
          </a:p>
        </p:txBody>
      </p:sp>
      <p:pic>
        <p:nvPicPr>
          <p:cNvPr id="6" name="Google Shape;2218;p88">
            <a:extLst>
              <a:ext uri="{FF2B5EF4-FFF2-40B4-BE49-F238E27FC236}">
                <a16:creationId xmlns:a16="http://schemas.microsoft.com/office/drawing/2014/main" id="{101E62F4-BE9B-4F61-95FA-6F31B9C962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94" t="11228" r="4213" b="8854"/>
          <a:stretch/>
        </p:blipFill>
        <p:spPr>
          <a:xfrm>
            <a:off x="720000" y="3208587"/>
            <a:ext cx="1881500" cy="16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gency FB" panose="020B0503020202020204" pitchFamily="34" charset="0"/>
              </a:rPr>
              <a:t>Metodologi Penelitian…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509" name="Google Shape;1509;p39"/>
          <p:cNvSpPr txBox="1">
            <a:spLocks noGrp="1"/>
          </p:cNvSpPr>
          <p:nvPr>
            <p:ph type="ctrTitle" idx="2"/>
          </p:nvPr>
        </p:nvSpPr>
        <p:spPr>
          <a:xfrm>
            <a:off x="718426" y="3143739"/>
            <a:ext cx="2211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Jenis Penelitian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510" name="Google Shape;1510;p39"/>
          <p:cNvSpPr txBox="1">
            <a:spLocks noGrp="1"/>
          </p:cNvSpPr>
          <p:nvPr>
            <p:ph type="subTitle" idx="1"/>
          </p:nvPr>
        </p:nvSpPr>
        <p:spPr>
          <a:xfrm>
            <a:off x="718426" y="3677180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Kualitatif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511" name="Google Shape;1511;p39"/>
          <p:cNvSpPr txBox="1">
            <a:spLocks noGrp="1"/>
          </p:cNvSpPr>
          <p:nvPr>
            <p:ph type="ctrTitle" idx="3"/>
          </p:nvPr>
        </p:nvSpPr>
        <p:spPr>
          <a:xfrm>
            <a:off x="3466473" y="2455274"/>
            <a:ext cx="2211000" cy="1216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Metode Pengumpulan data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512" name="Google Shape;1512;p39"/>
          <p:cNvSpPr txBox="1">
            <a:spLocks noGrp="1"/>
          </p:cNvSpPr>
          <p:nvPr>
            <p:ph type="subTitle" idx="4"/>
          </p:nvPr>
        </p:nvSpPr>
        <p:spPr>
          <a:xfrm>
            <a:off x="3466473" y="3638717"/>
            <a:ext cx="2211000" cy="1132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Amasis MT Pro" panose="02040504050005020304" pitchFamily="18" charset="0"/>
              </a:rPr>
              <a:t>Observasi</a:t>
            </a:r>
            <a:r>
              <a:rPr lang="en-US" dirty="0">
                <a:latin typeface="Amasis MT Pro" panose="02040504050005020304" pitchFamily="18" charset="0"/>
              </a:rPr>
              <a:t>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Amasis MT Pro" panose="02040504050005020304" pitchFamily="18" charset="0"/>
              </a:rPr>
              <a:t>Wawancara</a:t>
            </a:r>
            <a:endParaRPr lang="en-US" dirty="0">
              <a:latin typeface="Amasis MT Pro" panose="02040504050005020304" pitchFamily="18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Amasis MT Pro" panose="02040504050005020304" pitchFamily="18" charset="0"/>
              </a:rPr>
              <a:t>Library research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513" name="Google Shape;1513;p39"/>
          <p:cNvSpPr txBox="1">
            <a:spLocks noGrp="1"/>
          </p:cNvSpPr>
          <p:nvPr>
            <p:ph type="ctrTitle" idx="5"/>
          </p:nvPr>
        </p:nvSpPr>
        <p:spPr>
          <a:xfrm>
            <a:off x="6212947" y="2966075"/>
            <a:ext cx="2211000" cy="705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Teknik Pengujian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514" name="Google Shape;1514;p39"/>
          <p:cNvSpPr txBox="1">
            <a:spLocks noGrp="1"/>
          </p:cNvSpPr>
          <p:nvPr>
            <p:ph type="subTitle" idx="6"/>
          </p:nvPr>
        </p:nvSpPr>
        <p:spPr>
          <a:xfrm>
            <a:off x="6212940" y="3671395"/>
            <a:ext cx="2211000" cy="855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Blackbox</a:t>
            </a:r>
            <a:endParaRPr dirty="0">
              <a:latin typeface="Amasis MT Pro" panose="02040504050005020304" pitchFamily="18" charset="0"/>
            </a:endParaRPr>
          </a:p>
        </p:txBody>
      </p:sp>
      <p:sp>
        <p:nvSpPr>
          <p:cNvPr id="1515" name="Google Shape;1515;p39"/>
          <p:cNvSpPr/>
          <p:nvPr/>
        </p:nvSpPr>
        <p:spPr>
          <a:xfrm>
            <a:off x="1508250" y="2174188"/>
            <a:ext cx="634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39"/>
          <p:cNvSpPr/>
          <p:nvPr/>
        </p:nvSpPr>
        <p:spPr>
          <a:xfrm>
            <a:off x="4254724" y="1668723"/>
            <a:ext cx="634500" cy="6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9"/>
          <p:cNvSpPr/>
          <p:nvPr/>
        </p:nvSpPr>
        <p:spPr>
          <a:xfrm>
            <a:off x="7001200" y="2174188"/>
            <a:ext cx="6345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0209;p95">
            <a:extLst>
              <a:ext uri="{FF2B5EF4-FFF2-40B4-BE49-F238E27FC236}">
                <a16:creationId xmlns:a16="http://schemas.microsoft.com/office/drawing/2014/main" id="{5730D63E-36F0-4FF2-AEA4-983ADB3668EC}"/>
              </a:ext>
            </a:extLst>
          </p:cNvPr>
          <p:cNvSpPr/>
          <p:nvPr/>
        </p:nvSpPr>
        <p:spPr>
          <a:xfrm>
            <a:off x="7088223" y="2309505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33;p95">
            <a:extLst>
              <a:ext uri="{FF2B5EF4-FFF2-40B4-BE49-F238E27FC236}">
                <a16:creationId xmlns:a16="http://schemas.microsoft.com/office/drawing/2014/main" id="{F473B918-A74F-4FB3-B2D9-945DDE3D1E75}"/>
              </a:ext>
            </a:extLst>
          </p:cNvPr>
          <p:cNvSpPr/>
          <p:nvPr/>
        </p:nvSpPr>
        <p:spPr>
          <a:xfrm>
            <a:off x="4400305" y="1830885"/>
            <a:ext cx="343335" cy="343303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0709;p96">
            <a:extLst>
              <a:ext uri="{FF2B5EF4-FFF2-40B4-BE49-F238E27FC236}">
                <a16:creationId xmlns:a16="http://schemas.microsoft.com/office/drawing/2014/main" id="{51B904C8-D605-4F54-87B0-949B4B6F18A8}"/>
              </a:ext>
            </a:extLst>
          </p:cNvPr>
          <p:cNvGrpSpPr/>
          <p:nvPr/>
        </p:nvGrpSpPr>
        <p:grpSpPr>
          <a:xfrm>
            <a:off x="1689893" y="2312750"/>
            <a:ext cx="271213" cy="383088"/>
            <a:chOff x="1333682" y="3344330"/>
            <a:chExt cx="271213" cy="383088"/>
          </a:xfrm>
        </p:grpSpPr>
        <p:sp>
          <p:nvSpPr>
            <p:cNvPr id="30" name="Google Shape;10710;p96">
              <a:extLst>
                <a:ext uri="{FF2B5EF4-FFF2-40B4-BE49-F238E27FC236}">
                  <a16:creationId xmlns:a16="http://schemas.microsoft.com/office/drawing/2014/main" id="{739843B2-7872-4F0C-829E-D2A3787327FD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0711;p96">
              <a:extLst>
                <a:ext uri="{FF2B5EF4-FFF2-40B4-BE49-F238E27FC236}">
                  <a16:creationId xmlns:a16="http://schemas.microsoft.com/office/drawing/2014/main" id="{2D4E2A7A-D4A7-425B-B720-4130E1FFBE29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0712;p96">
              <a:extLst>
                <a:ext uri="{FF2B5EF4-FFF2-40B4-BE49-F238E27FC236}">
                  <a16:creationId xmlns:a16="http://schemas.microsoft.com/office/drawing/2014/main" id="{36957D1B-0C4D-46EC-A70A-48AF1CFB9696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0713;p96">
              <a:extLst>
                <a:ext uri="{FF2B5EF4-FFF2-40B4-BE49-F238E27FC236}">
                  <a16:creationId xmlns:a16="http://schemas.microsoft.com/office/drawing/2014/main" id="{C1619392-3770-4BBD-A93E-7FCAAB63DB5F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0714;p96">
              <a:extLst>
                <a:ext uri="{FF2B5EF4-FFF2-40B4-BE49-F238E27FC236}">
                  <a16:creationId xmlns:a16="http://schemas.microsoft.com/office/drawing/2014/main" id="{817661F1-262C-4382-93AC-797C3D25F9EE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0715;p96">
              <a:extLst>
                <a:ext uri="{FF2B5EF4-FFF2-40B4-BE49-F238E27FC236}">
                  <a16:creationId xmlns:a16="http://schemas.microsoft.com/office/drawing/2014/main" id="{33B5BA78-F1C3-4752-8A03-066647955DFC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0716;p96">
              <a:extLst>
                <a:ext uri="{FF2B5EF4-FFF2-40B4-BE49-F238E27FC236}">
                  <a16:creationId xmlns:a16="http://schemas.microsoft.com/office/drawing/2014/main" id="{BF5B1E22-F03F-48A6-AD1E-CFDD39815717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Google Shape;10717;p96">
              <a:extLst>
                <a:ext uri="{FF2B5EF4-FFF2-40B4-BE49-F238E27FC236}">
                  <a16:creationId xmlns:a16="http://schemas.microsoft.com/office/drawing/2014/main" id="{92007308-45A1-4120-9CD7-095791DEC1AD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0718;p96">
              <a:extLst>
                <a:ext uri="{FF2B5EF4-FFF2-40B4-BE49-F238E27FC236}">
                  <a16:creationId xmlns:a16="http://schemas.microsoft.com/office/drawing/2014/main" id="{1D233208-CA2F-4D50-8FAB-8B4157D806FD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0719;p96">
              <a:extLst>
                <a:ext uri="{FF2B5EF4-FFF2-40B4-BE49-F238E27FC236}">
                  <a16:creationId xmlns:a16="http://schemas.microsoft.com/office/drawing/2014/main" id="{D0B0709A-6399-4573-A6D8-629523E55788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0720;p96">
              <a:extLst>
                <a:ext uri="{FF2B5EF4-FFF2-40B4-BE49-F238E27FC236}">
                  <a16:creationId xmlns:a16="http://schemas.microsoft.com/office/drawing/2014/main" id="{5E0F3003-0326-4E1D-85BC-A0EFCD1CD5A7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lecoms Thesis by Slidesgo">
  <a:themeElements>
    <a:clrScheme name="Simple Light">
      <a:dk1>
        <a:srgbClr val="383838"/>
      </a:dk1>
      <a:lt1>
        <a:srgbClr val="FAFAFA"/>
      </a:lt1>
      <a:dk2>
        <a:srgbClr val="EE7A7A"/>
      </a:dk2>
      <a:lt2>
        <a:srgbClr val="F34242"/>
      </a:lt2>
      <a:accent1>
        <a:srgbClr val="5CF1F1"/>
      </a:accent1>
      <a:accent2>
        <a:srgbClr val="A2F3F3"/>
      </a:accent2>
      <a:accent3>
        <a:srgbClr val="383838"/>
      </a:accent3>
      <a:accent4>
        <a:srgbClr val="FAFAFA"/>
      </a:accent4>
      <a:accent5>
        <a:srgbClr val="EE7A7A"/>
      </a:accent5>
      <a:accent6>
        <a:srgbClr val="A2F3F3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509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Didact Gothic</vt:lpstr>
      <vt:lpstr>Ubuntu</vt:lpstr>
      <vt:lpstr>Amasis MT Pro Black</vt:lpstr>
      <vt:lpstr>Agency FB</vt:lpstr>
      <vt:lpstr>Lora</vt:lpstr>
      <vt:lpstr>Oswald</vt:lpstr>
      <vt:lpstr>Amasis MT Pro</vt:lpstr>
      <vt:lpstr>Helvetica</vt:lpstr>
      <vt:lpstr>Times New Roman</vt:lpstr>
      <vt:lpstr>Arial</vt:lpstr>
      <vt:lpstr>Roboto Condensed</vt:lpstr>
      <vt:lpstr>Telecoms Thesis by Slidesgo</vt:lpstr>
      <vt:lpstr>Pembimbing    Penguji   Farida Yusuf, S.Kom., M.T    Faisal Akib, S.Kom., M.Kom  Reza Maulana, S.Kom., M.T   Dr. Abdullah, M. Ag    </vt:lpstr>
      <vt:lpstr>Latar Belakang</vt:lpstr>
      <vt:lpstr>Terjemahnya :   “Demi masa, sesungguhnya manusia benar-benar berada dalam kerugian, kecuali orang-orang yang beriman dan mengerjakan amal shaleh dan nasihat-menasihati supaya menaati kebenaran dan nasihat-menasihati supaya menetapi kesabaran.” (tafsirweb.com)</vt:lpstr>
      <vt:lpstr>Terjemahnya :  “Sungguh, Allah menyuruhmu menyampaikan amanat kepada yang berhak menerimanya, dan apabila kamu menetapkan hukum diantara manusia hendaknya kamu menetapkannya dengan adil. Sungguh Allah sebaik-baik yang memberi pengajaran kepadamu. Sungguh, Allah  maha mendengan lagi maha melihat.  ”</vt:lpstr>
      <vt:lpstr>Rumusan Masalah </vt:lpstr>
      <vt:lpstr>01.</vt:lpstr>
      <vt:lpstr>Kajian Pustaka…</vt:lpstr>
      <vt:lpstr>Tujuan Penelitian</vt:lpstr>
      <vt:lpstr>Metodologi Penelitian…</vt:lpstr>
      <vt:lpstr>Estimasi Waktu Penelitian</vt:lpstr>
      <vt:lpstr>Terimakasih...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TELECOMS  THESIS</dc:title>
  <cp:lastModifiedBy>sri asriani</cp:lastModifiedBy>
  <cp:revision>37</cp:revision>
  <dcterms:modified xsi:type="dcterms:W3CDTF">2021-05-27T23:29:08Z</dcterms:modified>
</cp:coreProperties>
</file>