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9" r:id="rId3"/>
    <p:sldId id="290" r:id="rId4"/>
    <p:sldId id="261" r:id="rId5"/>
    <p:sldId id="282" r:id="rId6"/>
    <p:sldId id="263" r:id="rId7"/>
    <p:sldId id="273" r:id="rId8"/>
    <p:sldId id="260" r:id="rId9"/>
    <p:sldId id="264" r:id="rId10"/>
    <p:sldId id="265" r:id="rId11"/>
    <p:sldId id="270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C1096-07E7-4096-8A58-E073959C55D9}">
  <a:tblStyle styleId="{F2BC1096-07E7-4096-8A58-E073959C5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1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adda9e0e1a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adda9e0e1a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e7ab267a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e7ab267a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ad97bcf635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ad97bcf635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ace7fa64f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ace7fa64f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 hasCustomPrompt="1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4" hasCustomPrompt="1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 idx="7" hasCustomPrompt="1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13" hasCustomPrompt="1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0" r:id="rId7"/>
    <p:sldLayoutId id="2147483661" r:id="rId8"/>
    <p:sldLayoutId id="2147483662" r:id="rId9"/>
    <p:sldLayoutId id="2147483665" r:id="rId10"/>
    <p:sldLayoutId id="2147483667" r:id="rId11"/>
    <p:sldLayoutId id="2147483675" r:id="rId12"/>
    <p:sldLayoutId id="2147483679" r:id="rId13"/>
    <p:sldLayoutId id="214748368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238982" y="260211"/>
            <a:ext cx="4218958" cy="235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Perancangan Sistem Monitoring dan Forecasting Stok Barang Menggunakan Metode Linear Regression</a:t>
            </a: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238982" y="4095186"/>
            <a:ext cx="163055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Rahmat Ilyas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id-ID" dirty="0"/>
              <a:t>0900116081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University - Education Theme">
            <a:extLst>
              <a:ext uri="{FF2B5EF4-FFF2-40B4-BE49-F238E27FC236}">
                <a16:creationId xmlns:a16="http://schemas.microsoft.com/office/drawing/2014/main" id="{2BD008EC-3A7A-4740-8B8C-DE467A5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97" y="70247"/>
            <a:ext cx="26098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0" name="Group 759">
            <a:extLst>
              <a:ext uri="{FF2B5EF4-FFF2-40B4-BE49-F238E27FC236}">
                <a16:creationId xmlns:a16="http://schemas.microsoft.com/office/drawing/2014/main" id="{C07B08A5-5136-47AA-8744-74F3C560EF77}"/>
              </a:ext>
            </a:extLst>
          </p:cNvPr>
          <p:cNvGrpSpPr/>
          <p:nvPr/>
        </p:nvGrpSpPr>
        <p:grpSpPr>
          <a:xfrm>
            <a:off x="4508700" y="1094513"/>
            <a:ext cx="4455523" cy="2954473"/>
            <a:chOff x="482675" y="955475"/>
            <a:chExt cx="4455523" cy="2954473"/>
          </a:xfrm>
        </p:grpSpPr>
        <p:sp>
          <p:nvSpPr>
            <p:cNvPr id="761" name="Google Shape;2540;p63">
              <a:extLst>
                <a:ext uri="{FF2B5EF4-FFF2-40B4-BE49-F238E27FC236}">
                  <a16:creationId xmlns:a16="http://schemas.microsoft.com/office/drawing/2014/main" id="{8284948F-F1B3-4BC8-A5C6-91E4DC11FB50}"/>
                </a:ext>
              </a:extLst>
            </p:cNvPr>
            <p:cNvSpPr/>
            <p:nvPr/>
          </p:nvSpPr>
          <p:spPr>
            <a:xfrm>
              <a:off x="696136" y="3909893"/>
              <a:ext cx="4079314" cy="53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541;p63">
              <a:extLst>
                <a:ext uri="{FF2B5EF4-FFF2-40B4-BE49-F238E27FC236}">
                  <a16:creationId xmlns:a16="http://schemas.microsoft.com/office/drawing/2014/main" id="{DCFF3757-015F-4D04-B554-8A99D4862417}"/>
                </a:ext>
              </a:extLst>
            </p:cNvPr>
            <p:cNvSpPr/>
            <p:nvPr/>
          </p:nvSpPr>
          <p:spPr>
            <a:xfrm>
              <a:off x="1485520" y="1337440"/>
              <a:ext cx="2500062" cy="1543223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542;p63">
              <a:extLst>
                <a:ext uri="{FF2B5EF4-FFF2-40B4-BE49-F238E27FC236}">
                  <a16:creationId xmlns:a16="http://schemas.microsoft.com/office/drawing/2014/main" id="{01783ECE-46D0-4200-81F0-3932DB2860C2}"/>
                </a:ext>
              </a:extLst>
            </p:cNvPr>
            <p:cNvSpPr/>
            <p:nvPr/>
          </p:nvSpPr>
          <p:spPr>
            <a:xfrm>
              <a:off x="1512558" y="1364478"/>
              <a:ext cx="2445986" cy="1489198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543;p63">
              <a:extLst>
                <a:ext uri="{FF2B5EF4-FFF2-40B4-BE49-F238E27FC236}">
                  <a16:creationId xmlns:a16="http://schemas.microsoft.com/office/drawing/2014/main" id="{AE73C3F4-B9D7-436C-8DAD-5695ADC19715}"/>
                </a:ext>
              </a:extLst>
            </p:cNvPr>
            <p:cNvSpPr/>
            <p:nvPr/>
          </p:nvSpPr>
          <p:spPr>
            <a:xfrm>
              <a:off x="1507657" y="1364478"/>
              <a:ext cx="2450888" cy="182684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544;p63">
              <a:extLst>
                <a:ext uri="{FF2B5EF4-FFF2-40B4-BE49-F238E27FC236}">
                  <a16:creationId xmlns:a16="http://schemas.microsoft.com/office/drawing/2014/main" id="{9360A139-19EE-4DCA-B375-87B640D0A871}"/>
                </a:ext>
              </a:extLst>
            </p:cNvPr>
            <p:cNvSpPr/>
            <p:nvPr/>
          </p:nvSpPr>
          <p:spPr>
            <a:xfrm>
              <a:off x="1621660" y="1432575"/>
              <a:ext cx="47066" cy="46488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45;p63">
              <a:extLst>
                <a:ext uri="{FF2B5EF4-FFF2-40B4-BE49-F238E27FC236}">
                  <a16:creationId xmlns:a16="http://schemas.microsoft.com/office/drawing/2014/main" id="{0340B933-4848-4813-AD1C-5F50FDBB5330}"/>
                </a:ext>
              </a:extLst>
            </p:cNvPr>
            <p:cNvSpPr/>
            <p:nvPr/>
          </p:nvSpPr>
          <p:spPr>
            <a:xfrm>
              <a:off x="1761069" y="1432575"/>
              <a:ext cx="46539" cy="46488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46;p63">
              <a:extLst>
                <a:ext uri="{FF2B5EF4-FFF2-40B4-BE49-F238E27FC236}">
                  <a16:creationId xmlns:a16="http://schemas.microsoft.com/office/drawing/2014/main" id="{6507AA71-5C76-429A-A9DF-583F5005FE47}"/>
                </a:ext>
              </a:extLst>
            </p:cNvPr>
            <p:cNvSpPr/>
            <p:nvPr/>
          </p:nvSpPr>
          <p:spPr>
            <a:xfrm>
              <a:off x="1892361" y="1432575"/>
              <a:ext cx="54655" cy="4685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47;p63">
              <a:extLst>
                <a:ext uri="{FF2B5EF4-FFF2-40B4-BE49-F238E27FC236}">
                  <a16:creationId xmlns:a16="http://schemas.microsoft.com/office/drawing/2014/main" id="{9318A21F-A30C-4F30-BF7E-EC8D9AB7C0B2}"/>
                </a:ext>
              </a:extLst>
            </p:cNvPr>
            <p:cNvSpPr/>
            <p:nvPr/>
          </p:nvSpPr>
          <p:spPr>
            <a:xfrm>
              <a:off x="1639001" y="2608303"/>
              <a:ext cx="1394574" cy="53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548;p63">
              <a:extLst>
                <a:ext uri="{FF2B5EF4-FFF2-40B4-BE49-F238E27FC236}">
                  <a16:creationId xmlns:a16="http://schemas.microsoft.com/office/drawing/2014/main" id="{FA5EAC5B-3ED2-45F0-BE02-0E4CD460063E}"/>
                </a:ext>
              </a:extLst>
            </p:cNvPr>
            <p:cNvSpPr/>
            <p:nvPr/>
          </p:nvSpPr>
          <p:spPr>
            <a:xfrm>
              <a:off x="1639001" y="2688786"/>
              <a:ext cx="1089834" cy="53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549;p63">
              <a:extLst>
                <a:ext uri="{FF2B5EF4-FFF2-40B4-BE49-F238E27FC236}">
                  <a16:creationId xmlns:a16="http://schemas.microsoft.com/office/drawing/2014/main" id="{C8A1FA87-7201-4D8D-853C-C0AD90F67F45}"/>
                </a:ext>
              </a:extLst>
            </p:cNvPr>
            <p:cNvSpPr/>
            <p:nvPr/>
          </p:nvSpPr>
          <p:spPr>
            <a:xfrm>
              <a:off x="1639001" y="2769321"/>
              <a:ext cx="678630" cy="53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550;p63">
              <a:extLst>
                <a:ext uri="{FF2B5EF4-FFF2-40B4-BE49-F238E27FC236}">
                  <a16:creationId xmlns:a16="http://schemas.microsoft.com/office/drawing/2014/main" id="{CCBC2153-C6B5-40ED-8B59-E28BF32DDD6B}"/>
                </a:ext>
              </a:extLst>
            </p:cNvPr>
            <p:cNvSpPr/>
            <p:nvPr/>
          </p:nvSpPr>
          <p:spPr>
            <a:xfrm>
              <a:off x="3229680" y="2608303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551;p63">
              <a:extLst>
                <a:ext uri="{FF2B5EF4-FFF2-40B4-BE49-F238E27FC236}">
                  <a16:creationId xmlns:a16="http://schemas.microsoft.com/office/drawing/2014/main" id="{3115726C-576A-42BA-93EB-4937D2048DDD}"/>
                </a:ext>
              </a:extLst>
            </p:cNvPr>
            <p:cNvSpPr/>
            <p:nvPr/>
          </p:nvSpPr>
          <p:spPr>
            <a:xfrm>
              <a:off x="3229680" y="2688786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552;p63">
              <a:extLst>
                <a:ext uri="{FF2B5EF4-FFF2-40B4-BE49-F238E27FC236}">
                  <a16:creationId xmlns:a16="http://schemas.microsoft.com/office/drawing/2014/main" id="{C6268CFA-27AB-4FE2-980B-4041EBB18AF4}"/>
                </a:ext>
              </a:extLst>
            </p:cNvPr>
            <p:cNvSpPr/>
            <p:nvPr/>
          </p:nvSpPr>
          <p:spPr>
            <a:xfrm>
              <a:off x="3229680" y="2769321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553;p63">
              <a:extLst>
                <a:ext uri="{FF2B5EF4-FFF2-40B4-BE49-F238E27FC236}">
                  <a16:creationId xmlns:a16="http://schemas.microsoft.com/office/drawing/2014/main" id="{E15307F3-9692-47AA-B09C-11889FDDB80D}"/>
                </a:ext>
              </a:extLst>
            </p:cNvPr>
            <p:cNvSpPr/>
            <p:nvPr/>
          </p:nvSpPr>
          <p:spPr>
            <a:xfrm>
              <a:off x="3466332" y="2608303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554;p63">
              <a:extLst>
                <a:ext uri="{FF2B5EF4-FFF2-40B4-BE49-F238E27FC236}">
                  <a16:creationId xmlns:a16="http://schemas.microsoft.com/office/drawing/2014/main" id="{55DE2899-CA4E-4567-82CA-3C4D8E84F311}"/>
                </a:ext>
              </a:extLst>
            </p:cNvPr>
            <p:cNvSpPr/>
            <p:nvPr/>
          </p:nvSpPr>
          <p:spPr>
            <a:xfrm>
              <a:off x="3466332" y="2688786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555;p63">
              <a:extLst>
                <a:ext uri="{FF2B5EF4-FFF2-40B4-BE49-F238E27FC236}">
                  <a16:creationId xmlns:a16="http://schemas.microsoft.com/office/drawing/2014/main" id="{2B356872-2262-40FE-9F85-4591B27E79A8}"/>
                </a:ext>
              </a:extLst>
            </p:cNvPr>
            <p:cNvSpPr/>
            <p:nvPr/>
          </p:nvSpPr>
          <p:spPr>
            <a:xfrm>
              <a:off x="3466332" y="2769321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556;p63">
              <a:extLst>
                <a:ext uri="{FF2B5EF4-FFF2-40B4-BE49-F238E27FC236}">
                  <a16:creationId xmlns:a16="http://schemas.microsoft.com/office/drawing/2014/main" id="{CC868CE0-E3D2-4767-9157-0E2A0C96B7DF}"/>
                </a:ext>
              </a:extLst>
            </p:cNvPr>
            <p:cNvSpPr/>
            <p:nvPr/>
          </p:nvSpPr>
          <p:spPr>
            <a:xfrm>
              <a:off x="3702983" y="2608303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557;p63">
              <a:extLst>
                <a:ext uri="{FF2B5EF4-FFF2-40B4-BE49-F238E27FC236}">
                  <a16:creationId xmlns:a16="http://schemas.microsoft.com/office/drawing/2014/main" id="{50E2004E-2905-4A5A-9BC1-4437AC61D3BC}"/>
                </a:ext>
              </a:extLst>
            </p:cNvPr>
            <p:cNvSpPr/>
            <p:nvPr/>
          </p:nvSpPr>
          <p:spPr>
            <a:xfrm>
              <a:off x="3702983" y="2688786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558;p63">
              <a:extLst>
                <a:ext uri="{FF2B5EF4-FFF2-40B4-BE49-F238E27FC236}">
                  <a16:creationId xmlns:a16="http://schemas.microsoft.com/office/drawing/2014/main" id="{CDB0B197-1E2C-4838-A44B-114EE6BFD9D6}"/>
                </a:ext>
              </a:extLst>
            </p:cNvPr>
            <p:cNvSpPr/>
            <p:nvPr/>
          </p:nvSpPr>
          <p:spPr>
            <a:xfrm>
              <a:off x="3702983" y="2769321"/>
              <a:ext cx="129180" cy="53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559;p63">
              <a:extLst>
                <a:ext uri="{FF2B5EF4-FFF2-40B4-BE49-F238E27FC236}">
                  <a16:creationId xmlns:a16="http://schemas.microsoft.com/office/drawing/2014/main" id="{E71E7A16-DE58-4DBE-9BF2-5D3570454BE9}"/>
                </a:ext>
              </a:extLst>
            </p:cNvPr>
            <p:cNvSpPr/>
            <p:nvPr/>
          </p:nvSpPr>
          <p:spPr>
            <a:xfrm>
              <a:off x="3822943" y="1592487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560;p63">
              <a:extLst>
                <a:ext uri="{FF2B5EF4-FFF2-40B4-BE49-F238E27FC236}">
                  <a16:creationId xmlns:a16="http://schemas.microsoft.com/office/drawing/2014/main" id="{E4D2D215-18C6-4901-83E8-872FC0F5AF3E}"/>
                </a:ext>
              </a:extLst>
            </p:cNvPr>
            <p:cNvSpPr/>
            <p:nvPr/>
          </p:nvSpPr>
          <p:spPr>
            <a:xfrm>
              <a:off x="3822943" y="1688677"/>
              <a:ext cx="53" cy="140518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561;p63">
              <a:extLst>
                <a:ext uri="{FF2B5EF4-FFF2-40B4-BE49-F238E27FC236}">
                  <a16:creationId xmlns:a16="http://schemas.microsoft.com/office/drawing/2014/main" id="{1F68BDE8-FA40-43E7-841B-33B3F01FBAAF}"/>
                </a:ext>
              </a:extLst>
            </p:cNvPr>
            <p:cNvSpPr/>
            <p:nvPr/>
          </p:nvSpPr>
          <p:spPr>
            <a:xfrm>
              <a:off x="3753792" y="1644878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562;p63">
              <a:extLst>
                <a:ext uri="{FF2B5EF4-FFF2-40B4-BE49-F238E27FC236}">
                  <a16:creationId xmlns:a16="http://schemas.microsoft.com/office/drawing/2014/main" id="{052A6C5B-82DB-4AD5-A02D-1F95BCAA2B8B}"/>
                </a:ext>
              </a:extLst>
            </p:cNvPr>
            <p:cNvSpPr/>
            <p:nvPr/>
          </p:nvSpPr>
          <p:spPr>
            <a:xfrm>
              <a:off x="3753792" y="1789189"/>
              <a:ext cx="53" cy="92449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563;p63">
              <a:extLst>
                <a:ext uri="{FF2B5EF4-FFF2-40B4-BE49-F238E27FC236}">
                  <a16:creationId xmlns:a16="http://schemas.microsoft.com/office/drawing/2014/main" id="{C3592297-1154-4D39-AAEB-1484A826D8C7}"/>
                </a:ext>
              </a:extLst>
            </p:cNvPr>
            <p:cNvSpPr/>
            <p:nvPr/>
          </p:nvSpPr>
          <p:spPr>
            <a:xfrm>
              <a:off x="3685169" y="1671916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564;p63">
              <a:extLst>
                <a:ext uri="{FF2B5EF4-FFF2-40B4-BE49-F238E27FC236}">
                  <a16:creationId xmlns:a16="http://schemas.microsoft.com/office/drawing/2014/main" id="{44F1E602-C97E-42B3-9583-A053F3108446}"/>
                </a:ext>
              </a:extLst>
            </p:cNvPr>
            <p:cNvSpPr/>
            <p:nvPr/>
          </p:nvSpPr>
          <p:spPr>
            <a:xfrm>
              <a:off x="3685169" y="1829667"/>
              <a:ext cx="53" cy="145420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565;p63">
              <a:extLst>
                <a:ext uri="{FF2B5EF4-FFF2-40B4-BE49-F238E27FC236}">
                  <a16:creationId xmlns:a16="http://schemas.microsoft.com/office/drawing/2014/main" id="{C08ABF4E-AF7C-4871-BBB8-CD099DBA8AC7}"/>
                </a:ext>
              </a:extLst>
            </p:cNvPr>
            <p:cNvSpPr/>
            <p:nvPr/>
          </p:nvSpPr>
          <p:spPr>
            <a:xfrm>
              <a:off x="3616545" y="1656790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566;p63">
              <a:extLst>
                <a:ext uri="{FF2B5EF4-FFF2-40B4-BE49-F238E27FC236}">
                  <a16:creationId xmlns:a16="http://schemas.microsoft.com/office/drawing/2014/main" id="{F310F2E8-D38C-439C-919E-EFE9127D1983}"/>
                </a:ext>
              </a:extLst>
            </p:cNvPr>
            <p:cNvSpPr/>
            <p:nvPr/>
          </p:nvSpPr>
          <p:spPr>
            <a:xfrm>
              <a:off x="3616545" y="1702170"/>
              <a:ext cx="53" cy="191328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567;p63">
              <a:extLst>
                <a:ext uri="{FF2B5EF4-FFF2-40B4-BE49-F238E27FC236}">
                  <a16:creationId xmlns:a16="http://schemas.microsoft.com/office/drawing/2014/main" id="{10E074D5-C633-4504-BEE4-8FD767B73031}"/>
                </a:ext>
              </a:extLst>
            </p:cNvPr>
            <p:cNvSpPr/>
            <p:nvPr/>
          </p:nvSpPr>
          <p:spPr>
            <a:xfrm>
              <a:off x="3547394" y="1762677"/>
              <a:ext cx="53" cy="232387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568;p63">
              <a:extLst>
                <a:ext uri="{FF2B5EF4-FFF2-40B4-BE49-F238E27FC236}">
                  <a16:creationId xmlns:a16="http://schemas.microsoft.com/office/drawing/2014/main" id="{411DC582-0BF7-48D0-9365-D376AE8AF0F4}"/>
                </a:ext>
              </a:extLst>
            </p:cNvPr>
            <p:cNvSpPr/>
            <p:nvPr/>
          </p:nvSpPr>
          <p:spPr>
            <a:xfrm>
              <a:off x="3547394" y="1822657"/>
              <a:ext cx="53" cy="102200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569;p63">
              <a:extLst>
                <a:ext uri="{FF2B5EF4-FFF2-40B4-BE49-F238E27FC236}">
                  <a16:creationId xmlns:a16="http://schemas.microsoft.com/office/drawing/2014/main" id="{C8504360-B6B6-4556-9173-03B4F3CB7E7B}"/>
                </a:ext>
              </a:extLst>
            </p:cNvPr>
            <p:cNvSpPr/>
            <p:nvPr/>
          </p:nvSpPr>
          <p:spPr>
            <a:xfrm>
              <a:off x="3478770" y="1796199"/>
              <a:ext cx="53" cy="276135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570;p63">
              <a:extLst>
                <a:ext uri="{FF2B5EF4-FFF2-40B4-BE49-F238E27FC236}">
                  <a16:creationId xmlns:a16="http://schemas.microsoft.com/office/drawing/2014/main" id="{AB1A9E75-0CDA-481E-B8FB-700AB9B22538}"/>
                </a:ext>
              </a:extLst>
            </p:cNvPr>
            <p:cNvSpPr/>
            <p:nvPr/>
          </p:nvSpPr>
          <p:spPr>
            <a:xfrm>
              <a:off x="3478770" y="1868618"/>
              <a:ext cx="53" cy="164289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571;p63">
              <a:extLst>
                <a:ext uri="{FF2B5EF4-FFF2-40B4-BE49-F238E27FC236}">
                  <a16:creationId xmlns:a16="http://schemas.microsoft.com/office/drawing/2014/main" id="{63A4EC86-B3AA-4B31-8AC5-33B6C06EA39C}"/>
                </a:ext>
              </a:extLst>
            </p:cNvPr>
            <p:cNvSpPr/>
            <p:nvPr/>
          </p:nvSpPr>
          <p:spPr>
            <a:xfrm>
              <a:off x="3410147" y="1747023"/>
              <a:ext cx="53" cy="240504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572;p63">
              <a:extLst>
                <a:ext uri="{FF2B5EF4-FFF2-40B4-BE49-F238E27FC236}">
                  <a16:creationId xmlns:a16="http://schemas.microsoft.com/office/drawing/2014/main" id="{9340A52A-9EC8-45EB-8406-C7516053C9D6}"/>
                </a:ext>
              </a:extLst>
            </p:cNvPr>
            <p:cNvSpPr/>
            <p:nvPr/>
          </p:nvSpPr>
          <p:spPr>
            <a:xfrm>
              <a:off x="3410147" y="1803736"/>
              <a:ext cx="53" cy="136249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573;p63">
              <a:extLst>
                <a:ext uri="{FF2B5EF4-FFF2-40B4-BE49-F238E27FC236}">
                  <a16:creationId xmlns:a16="http://schemas.microsoft.com/office/drawing/2014/main" id="{831AF225-8D6D-4464-BA3E-FC346B4A691E}"/>
                </a:ext>
              </a:extLst>
            </p:cNvPr>
            <p:cNvSpPr/>
            <p:nvPr/>
          </p:nvSpPr>
          <p:spPr>
            <a:xfrm>
              <a:off x="3341523" y="1650834"/>
              <a:ext cx="53" cy="288046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574;p63">
              <a:extLst>
                <a:ext uri="{FF2B5EF4-FFF2-40B4-BE49-F238E27FC236}">
                  <a16:creationId xmlns:a16="http://schemas.microsoft.com/office/drawing/2014/main" id="{B6780FB4-977D-46E2-8570-82BF948804CC}"/>
                </a:ext>
              </a:extLst>
            </p:cNvPr>
            <p:cNvSpPr/>
            <p:nvPr/>
          </p:nvSpPr>
          <p:spPr>
            <a:xfrm>
              <a:off x="3341523" y="1706492"/>
              <a:ext cx="53" cy="181050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575;p63">
              <a:extLst>
                <a:ext uri="{FF2B5EF4-FFF2-40B4-BE49-F238E27FC236}">
                  <a16:creationId xmlns:a16="http://schemas.microsoft.com/office/drawing/2014/main" id="{FCDC6CF2-9C33-467A-A9AA-B43D552C454D}"/>
                </a:ext>
              </a:extLst>
            </p:cNvPr>
            <p:cNvSpPr/>
            <p:nvPr/>
          </p:nvSpPr>
          <p:spPr>
            <a:xfrm>
              <a:off x="3272372" y="1787028"/>
              <a:ext cx="53" cy="228592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576;p63">
              <a:extLst>
                <a:ext uri="{FF2B5EF4-FFF2-40B4-BE49-F238E27FC236}">
                  <a16:creationId xmlns:a16="http://schemas.microsoft.com/office/drawing/2014/main" id="{701A45D7-6432-411D-9087-A6C3223F853F}"/>
                </a:ext>
              </a:extLst>
            </p:cNvPr>
            <p:cNvSpPr/>
            <p:nvPr/>
          </p:nvSpPr>
          <p:spPr>
            <a:xfrm>
              <a:off x="3272372" y="1841579"/>
              <a:ext cx="53" cy="110791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577;p63">
              <a:extLst>
                <a:ext uri="{FF2B5EF4-FFF2-40B4-BE49-F238E27FC236}">
                  <a16:creationId xmlns:a16="http://schemas.microsoft.com/office/drawing/2014/main" id="{1A2A229B-14B8-4AB3-846C-E905ECAFF619}"/>
                </a:ext>
              </a:extLst>
            </p:cNvPr>
            <p:cNvSpPr/>
            <p:nvPr/>
          </p:nvSpPr>
          <p:spPr>
            <a:xfrm>
              <a:off x="3203748" y="1880477"/>
              <a:ext cx="53" cy="230226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578;p63">
              <a:extLst>
                <a:ext uri="{FF2B5EF4-FFF2-40B4-BE49-F238E27FC236}">
                  <a16:creationId xmlns:a16="http://schemas.microsoft.com/office/drawing/2014/main" id="{54DC3C94-C9B4-4550-A3EC-CA28D159CE23}"/>
                </a:ext>
              </a:extLst>
            </p:cNvPr>
            <p:cNvSpPr/>
            <p:nvPr/>
          </p:nvSpPr>
          <p:spPr>
            <a:xfrm>
              <a:off x="3203748" y="1953422"/>
              <a:ext cx="53" cy="84332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579;p63">
              <a:extLst>
                <a:ext uri="{FF2B5EF4-FFF2-40B4-BE49-F238E27FC236}">
                  <a16:creationId xmlns:a16="http://schemas.microsoft.com/office/drawing/2014/main" id="{ABAA5D1F-54BF-4E8C-AA9B-B9B901F934C4}"/>
                </a:ext>
              </a:extLst>
            </p:cNvPr>
            <p:cNvSpPr/>
            <p:nvPr/>
          </p:nvSpPr>
          <p:spPr>
            <a:xfrm>
              <a:off x="3135125" y="1821023"/>
              <a:ext cx="53" cy="234548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580;p63">
              <a:extLst>
                <a:ext uri="{FF2B5EF4-FFF2-40B4-BE49-F238E27FC236}">
                  <a16:creationId xmlns:a16="http://schemas.microsoft.com/office/drawing/2014/main" id="{ED2148D9-A75B-441B-B022-8C49C42E4BBD}"/>
                </a:ext>
              </a:extLst>
            </p:cNvPr>
            <p:cNvSpPr/>
            <p:nvPr/>
          </p:nvSpPr>
          <p:spPr>
            <a:xfrm>
              <a:off x="3135125" y="1893442"/>
              <a:ext cx="53" cy="88654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581;p63">
              <a:extLst>
                <a:ext uri="{FF2B5EF4-FFF2-40B4-BE49-F238E27FC236}">
                  <a16:creationId xmlns:a16="http://schemas.microsoft.com/office/drawing/2014/main" id="{2C0A9842-BBC6-4753-B811-A2123C511A43}"/>
                </a:ext>
              </a:extLst>
            </p:cNvPr>
            <p:cNvSpPr/>
            <p:nvPr/>
          </p:nvSpPr>
          <p:spPr>
            <a:xfrm>
              <a:off x="3066501" y="1880477"/>
              <a:ext cx="53" cy="284831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582;p63">
              <a:extLst>
                <a:ext uri="{FF2B5EF4-FFF2-40B4-BE49-F238E27FC236}">
                  <a16:creationId xmlns:a16="http://schemas.microsoft.com/office/drawing/2014/main" id="{282947B3-84C8-467C-A6BE-CE568E95EFE6}"/>
                </a:ext>
              </a:extLst>
            </p:cNvPr>
            <p:cNvSpPr/>
            <p:nvPr/>
          </p:nvSpPr>
          <p:spPr>
            <a:xfrm>
              <a:off x="3066501" y="1953422"/>
              <a:ext cx="53" cy="164289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583;p63">
              <a:extLst>
                <a:ext uri="{FF2B5EF4-FFF2-40B4-BE49-F238E27FC236}">
                  <a16:creationId xmlns:a16="http://schemas.microsoft.com/office/drawing/2014/main" id="{3A44B8A4-ABF6-4BD9-8DD3-431545BF4A41}"/>
                </a:ext>
              </a:extLst>
            </p:cNvPr>
            <p:cNvSpPr/>
            <p:nvPr/>
          </p:nvSpPr>
          <p:spPr>
            <a:xfrm>
              <a:off x="2997350" y="1880477"/>
              <a:ext cx="53" cy="197284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584;p63">
              <a:extLst>
                <a:ext uri="{FF2B5EF4-FFF2-40B4-BE49-F238E27FC236}">
                  <a16:creationId xmlns:a16="http://schemas.microsoft.com/office/drawing/2014/main" id="{06C94CBF-67DE-4C4B-8E84-24F8FDD55BEB}"/>
                </a:ext>
              </a:extLst>
            </p:cNvPr>
            <p:cNvSpPr/>
            <p:nvPr/>
          </p:nvSpPr>
          <p:spPr>
            <a:xfrm>
              <a:off x="2997350" y="1953422"/>
              <a:ext cx="53" cy="80010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585;p63">
              <a:extLst>
                <a:ext uri="{FF2B5EF4-FFF2-40B4-BE49-F238E27FC236}">
                  <a16:creationId xmlns:a16="http://schemas.microsoft.com/office/drawing/2014/main" id="{6A3BC099-5587-4A6C-BC78-C7CBF510D5F9}"/>
                </a:ext>
              </a:extLst>
            </p:cNvPr>
            <p:cNvSpPr/>
            <p:nvPr/>
          </p:nvSpPr>
          <p:spPr>
            <a:xfrm>
              <a:off x="2928726" y="1849696"/>
              <a:ext cx="53" cy="205875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586;p63">
              <a:extLst>
                <a:ext uri="{FF2B5EF4-FFF2-40B4-BE49-F238E27FC236}">
                  <a16:creationId xmlns:a16="http://schemas.microsoft.com/office/drawing/2014/main" id="{E737FECA-B084-4B8F-ABDF-300C4ED18CE4}"/>
                </a:ext>
              </a:extLst>
            </p:cNvPr>
            <p:cNvSpPr/>
            <p:nvPr/>
          </p:nvSpPr>
          <p:spPr>
            <a:xfrm>
              <a:off x="2928726" y="1922062"/>
              <a:ext cx="53" cy="60034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587;p63">
              <a:extLst>
                <a:ext uri="{FF2B5EF4-FFF2-40B4-BE49-F238E27FC236}">
                  <a16:creationId xmlns:a16="http://schemas.microsoft.com/office/drawing/2014/main" id="{4E5EEA07-85A2-4DC1-A552-CD63D00F114F}"/>
                </a:ext>
              </a:extLst>
            </p:cNvPr>
            <p:cNvSpPr/>
            <p:nvPr/>
          </p:nvSpPr>
          <p:spPr>
            <a:xfrm>
              <a:off x="2859576" y="1880477"/>
              <a:ext cx="53" cy="394516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588;p63">
              <a:extLst>
                <a:ext uri="{FF2B5EF4-FFF2-40B4-BE49-F238E27FC236}">
                  <a16:creationId xmlns:a16="http://schemas.microsoft.com/office/drawing/2014/main" id="{C798DB60-5A1D-4EBD-B00E-25B1A96F5A26}"/>
                </a:ext>
              </a:extLst>
            </p:cNvPr>
            <p:cNvSpPr/>
            <p:nvPr/>
          </p:nvSpPr>
          <p:spPr>
            <a:xfrm>
              <a:off x="2859576" y="1953422"/>
              <a:ext cx="53" cy="278296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589;p63">
              <a:extLst>
                <a:ext uri="{FF2B5EF4-FFF2-40B4-BE49-F238E27FC236}">
                  <a16:creationId xmlns:a16="http://schemas.microsoft.com/office/drawing/2014/main" id="{78B8B355-A2D6-47E4-8132-C8BA8268659B}"/>
                </a:ext>
              </a:extLst>
            </p:cNvPr>
            <p:cNvSpPr/>
            <p:nvPr/>
          </p:nvSpPr>
          <p:spPr>
            <a:xfrm>
              <a:off x="2790952" y="1991266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590;p63">
              <a:extLst>
                <a:ext uri="{FF2B5EF4-FFF2-40B4-BE49-F238E27FC236}">
                  <a16:creationId xmlns:a16="http://schemas.microsoft.com/office/drawing/2014/main" id="{99282438-0894-4A86-9626-4E2A40DEF082}"/>
                </a:ext>
              </a:extLst>
            </p:cNvPr>
            <p:cNvSpPr/>
            <p:nvPr/>
          </p:nvSpPr>
          <p:spPr>
            <a:xfrm>
              <a:off x="2790952" y="2064212"/>
              <a:ext cx="53" cy="164289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591;p63">
              <a:extLst>
                <a:ext uri="{FF2B5EF4-FFF2-40B4-BE49-F238E27FC236}">
                  <a16:creationId xmlns:a16="http://schemas.microsoft.com/office/drawing/2014/main" id="{5418855B-1D23-44A9-BDB4-4A0284C57D33}"/>
                </a:ext>
              </a:extLst>
            </p:cNvPr>
            <p:cNvSpPr/>
            <p:nvPr/>
          </p:nvSpPr>
          <p:spPr>
            <a:xfrm>
              <a:off x="2722328" y="2004232"/>
              <a:ext cx="53" cy="35287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592;p63">
              <a:extLst>
                <a:ext uri="{FF2B5EF4-FFF2-40B4-BE49-F238E27FC236}">
                  <a16:creationId xmlns:a16="http://schemas.microsoft.com/office/drawing/2014/main" id="{59DED208-4CB7-4133-BAFA-EB129437F1CA}"/>
                </a:ext>
              </a:extLst>
            </p:cNvPr>
            <p:cNvSpPr/>
            <p:nvPr/>
          </p:nvSpPr>
          <p:spPr>
            <a:xfrm>
              <a:off x="2722328" y="2071222"/>
              <a:ext cx="53" cy="212938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593;p63">
              <a:extLst>
                <a:ext uri="{FF2B5EF4-FFF2-40B4-BE49-F238E27FC236}">
                  <a16:creationId xmlns:a16="http://schemas.microsoft.com/office/drawing/2014/main" id="{C4C8803B-E851-463D-8DE2-76C7675B86DB}"/>
                </a:ext>
              </a:extLst>
            </p:cNvPr>
            <p:cNvSpPr/>
            <p:nvPr/>
          </p:nvSpPr>
          <p:spPr>
            <a:xfrm>
              <a:off x="2653704" y="2206836"/>
              <a:ext cx="53" cy="285885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594;p63">
              <a:extLst>
                <a:ext uri="{FF2B5EF4-FFF2-40B4-BE49-F238E27FC236}">
                  <a16:creationId xmlns:a16="http://schemas.microsoft.com/office/drawing/2014/main" id="{7F2F85F3-37FE-4B61-B18A-585FDCA59F9A}"/>
                </a:ext>
              </a:extLst>
            </p:cNvPr>
            <p:cNvSpPr/>
            <p:nvPr/>
          </p:nvSpPr>
          <p:spPr>
            <a:xfrm>
              <a:off x="2653704" y="2256011"/>
              <a:ext cx="53" cy="164289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595;p63">
              <a:extLst>
                <a:ext uri="{FF2B5EF4-FFF2-40B4-BE49-F238E27FC236}">
                  <a16:creationId xmlns:a16="http://schemas.microsoft.com/office/drawing/2014/main" id="{3BD1579B-01C1-40A5-997E-615F6742D0BA}"/>
                </a:ext>
              </a:extLst>
            </p:cNvPr>
            <p:cNvSpPr/>
            <p:nvPr/>
          </p:nvSpPr>
          <p:spPr>
            <a:xfrm>
              <a:off x="2584554" y="1931286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596;p63">
              <a:extLst>
                <a:ext uri="{FF2B5EF4-FFF2-40B4-BE49-F238E27FC236}">
                  <a16:creationId xmlns:a16="http://schemas.microsoft.com/office/drawing/2014/main" id="{479F6ABE-8C06-4A23-95ED-87D8C65D1258}"/>
                </a:ext>
              </a:extLst>
            </p:cNvPr>
            <p:cNvSpPr/>
            <p:nvPr/>
          </p:nvSpPr>
          <p:spPr>
            <a:xfrm>
              <a:off x="2584554" y="2004232"/>
              <a:ext cx="53" cy="202660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597;p63">
              <a:extLst>
                <a:ext uri="{FF2B5EF4-FFF2-40B4-BE49-F238E27FC236}">
                  <a16:creationId xmlns:a16="http://schemas.microsoft.com/office/drawing/2014/main" id="{8E519CA4-0341-4751-86BA-499D3C6A2E42}"/>
                </a:ext>
              </a:extLst>
            </p:cNvPr>
            <p:cNvSpPr/>
            <p:nvPr/>
          </p:nvSpPr>
          <p:spPr>
            <a:xfrm>
              <a:off x="2515930" y="1956638"/>
              <a:ext cx="53" cy="309709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598;p63">
              <a:extLst>
                <a:ext uri="{FF2B5EF4-FFF2-40B4-BE49-F238E27FC236}">
                  <a16:creationId xmlns:a16="http://schemas.microsoft.com/office/drawing/2014/main" id="{8F56FA91-6A94-427D-A0C3-DB9AB0D2B063}"/>
                </a:ext>
              </a:extLst>
            </p:cNvPr>
            <p:cNvSpPr/>
            <p:nvPr/>
          </p:nvSpPr>
          <p:spPr>
            <a:xfrm>
              <a:off x="2515930" y="2073383"/>
              <a:ext cx="53" cy="120542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599;p63">
              <a:extLst>
                <a:ext uri="{FF2B5EF4-FFF2-40B4-BE49-F238E27FC236}">
                  <a16:creationId xmlns:a16="http://schemas.microsoft.com/office/drawing/2014/main" id="{E21424FE-0DE0-44D6-AE1F-92CC9DE1E06C}"/>
                </a:ext>
              </a:extLst>
            </p:cNvPr>
            <p:cNvSpPr/>
            <p:nvPr/>
          </p:nvSpPr>
          <p:spPr>
            <a:xfrm>
              <a:off x="2447306" y="2073383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600;p63">
              <a:extLst>
                <a:ext uri="{FF2B5EF4-FFF2-40B4-BE49-F238E27FC236}">
                  <a16:creationId xmlns:a16="http://schemas.microsoft.com/office/drawing/2014/main" id="{698325F9-927E-4C6D-BFAF-BF2F9B9FA488}"/>
                </a:ext>
              </a:extLst>
            </p:cNvPr>
            <p:cNvSpPr/>
            <p:nvPr/>
          </p:nvSpPr>
          <p:spPr>
            <a:xfrm>
              <a:off x="2447306" y="2205729"/>
              <a:ext cx="53" cy="104888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601;p63">
              <a:extLst>
                <a:ext uri="{FF2B5EF4-FFF2-40B4-BE49-F238E27FC236}">
                  <a16:creationId xmlns:a16="http://schemas.microsoft.com/office/drawing/2014/main" id="{AB814CC6-A6B5-463B-B0C3-163D841995FB}"/>
                </a:ext>
              </a:extLst>
            </p:cNvPr>
            <p:cNvSpPr/>
            <p:nvPr/>
          </p:nvSpPr>
          <p:spPr>
            <a:xfrm>
              <a:off x="2378155" y="2146329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602;p63">
              <a:extLst>
                <a:ext uri="{FF2B5EF4-FFF2-40B4-BE49-F238E27FC236}">
                  <a16:creationId xmlns:a16="http://schemas.microsoft.com/office/drawing/2014/main" id="{AF50BB1C-28A6-441B-8E95-4229767E185E}"/>
                </a:ext>
              </a:extLst>
            </p:cNvPr>
            <p:cNvSpPr/>
            <p:nvPr/>
          </p:nvSpPr>
          <p:spPr>
            <a:xfrm>
              <a:off x="2378155" y="2300865"/>
              <a:ext cx="53" cy="82171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603;p63">
              <a:extLst>
                <a:ext uri="{FF2B5EF4-FFF2-40B4-BE49-F238E27FC236}">
                  <a16:creationId xmlns:a16="http://schemas.microsoft.com/office/drawing/2014/main" id="{FDE3CE8B-E285-4704-91CA-EE45EBF5A7E3}"/>
                </a:ext>
              </a:extLst>
            </p:cNvPr>
            <p:cNvSpPr/>
            <p:nvPr/>
          </p:nvSpPr>
          <p:spPr>
            <a:xfrm>
              <a:off x="2309532" y="2103109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604;p63">
              <a:extLst>
                <a:ext uri="{FF2B5EF4-FFF2-40B4-BE49-F238E27FC236}">
                  <a16:creationId xmlns:a16="http://schemas.microsoft.com/office/drawing/2014/main" id="{2E0EA516-DFFC-4064-9A5A-85D2138C77E3}"/>
                </a:ext>
              </a:extLst>
            </p:cNvPr>
            <p:cNvSpPr/>
            <p:nvPr/>
          </p:nvSpPr>
          <p:spPr>
            <a:xfrm>
              <a:off x="2309532" y="2240305"/>
              <a:ext cx="53" cy="100039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605;p63">
              <a:extLst>
                <a:ext uri="{FF2B5EF4-FFF2-40B4-BE49-F238E27FC236}">
                  <a16:creationId xmlns:a16="http://schemas.microsoft.com/office/drawing/2014/main" id="{8BE97B76-B5BE-4FD0-A805-FD588141E3CD}"/>
                </a:ext>
              </a:extLst>
            </p:cNvPr>
            <p:cNvSpPr/>
            <p:nvPr/>
          </p:nvSpPr>
          <p:spPr>
            <a:xfrm>
              <a:off x="2240908" y="2073383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606;p63">
              <a:extLst>
                <a:ext uri="{FF2B5EF4-FFF2-40B4-BE49-F238E27FC236}">
                  <a16:creationId xmlns:a16="http://schemas.microsoft.com/office/drawing/2014/main" id="{116175D2-AAF0-46D6-A955-1D4FF76FD2A7}"/>
                </a:ext>
              </a:extLst>
            </p:cNvPr>
            <p:cNvSpPr/>
            <p:nvPr/>
          </p:nvSpPr>
          <p:spPr>
            <a:xfrm>
              <a:off x="2240908" y="2185226"/>
              <a:ext cx="53" cy="125391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607;p63">
              <a:extLst>
                <a:ext uri="{FF2B5EF4-FFF2-40B4-BE49-F238E27FC236}">
                  <a16:creationId xmlns:a16="http://schemas.microsoft.com/office/drawing/2014/main" id="{D548391E-132F-47FF-9661-9325858C291D}"/>
                </a:ext>
              </a:extLst>
            </p:cNvPr>
            <p:cNvSpPr/>
            <p:nvPr/>
          </p:nvSpPr>
          <p:spPr>
            <a:xfrm>
              <a:off x="2172284" y="2149544"/>
              <a:ext cx="53" cy="310236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608;p63">
              <a:extLst>
                <a:ext uri="{FF2B5EF4-FFF2-40B4-BE49-F238E27FC236}">
                  <a16:creationId xmlns:a16="http://schemas.microsoft.com/office/drawing/2014/main" id="{3810A828-06ED-4FF3-B96A-32843045FBE9}"/>
                </a:ext>
              </a:extLst>
            </p:cNvPr>
            <p:cNvSpPr/>
            <p:nvPr/>
          </p:nvSpPr>
          <p:spPr>
            <a:xfrm>
              <a:off x="2172284" y="2193870"/>
              <a:ext cx="53" cy="192962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609;p63">
              <a:extLst>
                <a:ext uri="{FF2B5EF4-FFF2-40B4-BE49-F238E27FC236}">
                  <a16:creationId xmlns:a16="http://schemas.microsoft.com/office/drawing/2014/main" id="{A1250383-7697-47CC-B084-08685CD6096C}"/>
                </a:ext>
              </a:extLst>
            </p:cNvPr>
            <p:cNvSpPr/>
            <p:nvPr/>
          </p:nvSpPr>
          <p:spPr>
            <a:xfrm>
              <a:off x="2103133" y="2020940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610;p63">
              <a:extLst>
                <a:ext uri="{FF2B5EF4-FFF2-40B4-BE49-F238E27FC236}">
                  <a16:creationId xmlns:a16="http://schemas.microsoft.com/office/drawing/2014/main" id="{7BFAC8D0-B9AF-41A0-AECE-85DF6A2AC60B}"/>
                </a:ext>
              </a:extLst>
            </p:cNvPr>
            <p:cNvSpPr/>
            <p:nvPr/>
          </p:nvSpPr>
          <p:spPr>
            <a:xfrm>
              <a:off x="2103133" y="2093886"/>
              <a:ext cx="53" cy="187006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611;p63">
              <a:extLst>
                <a:ext uri="{FF2B5EF4-FFF2-40B4-BE49-F238E27FC236}">
                  <a16:creationId xmlns:a16="http://schemas.microsoft.com/office/drawing/2014/main" id="{D7773049-075E-42D9-AAE4-0DAB325F0D6C}"/>
                </a:ext>
              </a:extLst>
            </p:cNvPr>
            <p:cNvSpPr/>
            <p:nvPr/>
          </p:nvSpPr>
          <p:spPr>
            <a:xfrm>
              <a:off x="2034510" y="1893442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612;p63">
              <a:extLst>
                <a:ext uri="{FF2B5EF4-FFF2-40B4-BE49-F238E27FC236}">
                  <a16:creationId xmlns:a16="http://schemas.microsoft.com/office/drawing/2014/main" id="{65FEE4BF-4F8B-43CB-B91F-02ABA576AA2C}"/>
                </a:ext>
              </a:extLst>
            </p:cNvPr>
            <p:cNvSpPr/>
            <p:nvPr/>
          </p:nvSpPr>
          <p:spPr>
            <a:xfrm>
              <a:off x="2034510" y="1966388"/>
              <a:ext cx="53" cy="189167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613;p63">
              <a:extLst>
                <a:ext uri="{FF2B5EF4-FFF2-40B4-BE49-F238E27FC236}">
                  <a16:creationId xmlns:a16="http://schemas.microsoft.com/office/drawing/2014/main" id="{3B2435C4-4FD3-4DC5-9FA6-741E842861DC}"/>
                </a:ext>
              </a:extLst>
            </p:cNvPr>
            <p:cNvSpPr/>
            <p:nvPr/>
          </p:nvSpPr>
          <p:spPr>
            <a:xfrm>
              <a:off x="1965886" y="1945833"/>
              <a:ext cx="53" cy="309709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614;p63">
              <a:extLst>
                <a:ext uri="{FF2B5EF4-FFF2-40B4-BE49-F238E27FC236}">
                  <a16:creationId xmlns:a16="http://schemas.microsoft.com/office/drawing/2014/main" id="{1D5D5D89-E145-46EC-8185-BB87442B5BC3}"/>
                </a:ext>
              </a:extLst>
            </p:cNvPr>
            <p:cNvSpPr/>
            <p:nvPr/>
          </p:nvSpPr>
          <p:spPr>
            <a:xfrm>
              <a:off x="1965886" y="1998276"/>
              <a:ext cx="53" cy="184845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615;p63">
              <a:extLst>
                <a:ext uri="{FF2B5EF4-FFF2-40B4-BE49-F238E27FC236}">
                  <a16:creationId xmlns:a16="http://schemas.microsoft.com/office/drawing/2014/main" id="{6B59735F-0980-4EBE-A26F-B6995A9B1D0C}"/>
                </a:ext>
              </a:extLst>
            </p:cNvPr>
            <p:cNvSpPr/>
            <p:nvPr/>
          </p:nvSpPr>
          <p:spPr>
            <a:xfrm>
              <a:off x="1897262" y="1881583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616;p63">
              <a:extLst>
                <a:ext uri="{FF2B5EF4-FFF2-40B4-BE49-F238E27FC236}">
                  <a16:creationId xmlns:a16="http://schemas.microsoft.com/office/drawing/2014/main" id="{CAFC0982-F827-4F91-B28B-243A63FDFB2C}"/>
                </a:ext>
              </a:extLst>
            </p:cNvPr>
            <p:cNvSpPr/>
            <p:nvPr/>
          </p:nvSpPr>
          <p:spPr>
            <a:xfrm>
              <a:off x="1897262" y="1954477"/>
              <a:ext cx="53" cy="51390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617;p63">
              <a:extLst>
                <a:ext uri="{FF2B5EF4-FFF2-40B4-BE49-F238E27FC236}">
                  <a16:creationId xmlns:a16="http://schemas.microsoft.com/office/drawing/2014/main" id="{C35F5AD8-1AA2-49E2-8E85-00FF3005723D}"/>
                </a:ext>
              </a:extLst>
            </p:cNvPr>
            <p:cNvSpPr/>
            <p:nvPr/>
          </p:nvSpPr>
          <p:spPr>
            <a:xfrm>
              <a:off x="1828111" y="1811325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618;p63">
              <a:extLst>
                <a:ext uri="{FF2B5EF4-FFF2-40B4-BE49-F238E27FC236}">
                  <a16:creationId xmlns:a16="http://schemas.microsoft.com/office/drawing/2014/main" id="{D7A1EE64-C9AD-4BBD-931F-A31B3F6B93A4}"/>
                </a:ext>
              </a:extLst>
            </p:cNvPr>
            <p:cNvSpPr/>
            <p:nvPr/>
          </p:nvSpPr>
          <p:spPr>
            <a:xfrm>
              <a:off x="1828111" y="1884271"/>
              <a:ext cx="53" cy="82171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619;p63">
              <a:extLst>
                <a:ext uri="{FF2B5EF4-FFF2-40B4-BE49-F238E27FC236}">
                  <a16:creationId xmlns:a16="http://schemas.microsoft.com/office/drawing/2014/main" id="{D52FF6C9-15F7-4107-ADBC-B7E099675010}"/>
                </a:ext>
              </a:extLst>
            </p:cNvPr>
            <p:cNvSpPr/>
            <p:nvPr/>
          </p:nvSpPr>
          <p:spPr>
            <a:xfrm>
              <a:off x="1759488" y="1960960"/>
              <a:ext cx="53" cy="367477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620;p63">
              <a:extLst>
                <a:ext uri="{FF2B5EF4-FFF2-40B4-BE49-F238E27FC236}">
                  <a16:creationId xmlns:a16="http://schemas.microsoft.com/office/drawing/2014/main" id="{6D15024C-3C6B-450B-9DBE-356A8C94B010}"/>
                </a:ext>
              </a:extLst>
            </p:cNvPr>
            <p:cNvSpPr/>
            <p:nvPr/>
          </p:nvSpPr>
          <p:spPr>
            <a:xfrm>
              <a:off x="1759488" y="1999330"/>
              <a:ext cx="53" cy="256738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621;p63">
              <a:extLst>
                <a:ext uri="{FF2B5EF4-FFF2-40B4-BE49-F238E27FC236}">
                  <a16:creationId xmlns:a16="http://schemas.microsoft.com/office/drawing/2014/main" id="{8653863A-0B44-443D-83F1-F60DA39B7C34}"/>
                </a:ext>
              </a:extLst>
            </p:cNvPr>
            <p:cNvSpPr/>
            <p:nvPr/>
          </p:nvSpPr>
          <p:spPr>
            <a:xfrm>
              <a:off x="1690284" y="2171154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622;p63">
              <a:extLst>
                <a:ext uri="{FF2B5EF4-FFF2-40B4-BE49-F238E27FC236}">
                  <a16:creationId xmlns:a16="http://schemas.microsoft.com/office/drawing/2014/main" id="{3230C0F9-95DF-4361-BEB8-E81987B44629}"/>
                </a:ext>
              </a:extLst>
            </p:cNvPr>
            <p:cNvSpPr/>
            <p:nvPr/>
          </p:nvSpPr>
          <p:spPr>
            <a:xfrm>
              <a:off x="1690284" y="2092832"/>
              <a:ext cx="53" cy="138884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623;p63">
              <a:extLst>
                <a:ext uri="{FF2B5EF4-FFF2-40B4-BE49-F238E27FC236}">
                  <a16:creationId xmlns:a16="http://schemas.microsoft.com/office/drawing/2014/main" id="{3B620D2B-4C58-412E-8241-05225AED8B8B}"/>
                </a:ext>
              </a:extLst>
            </p:cNvPr>
            <p:cNvSpPr/>
            <p:nvPr/>
          </p:nvSpPr>
          <p:spPr>
            <a:xfrm>
              <a:off x="1621660" y="2149544"/>
              <a:ext cx="53" cy="309657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624;p63">
              <a:extLst>
                <a:ext uri="{FF2B5EF4-FFF2-40B4-BE49-F238E27FC236}">
                  <a16:creationId xmlns:a16="http://schemas.microsoft.com/office/drawing/2014/main" id="{48278971-9F70-4D42-9FE0-DA29E7B5506F}"/>
                </a:ext>
              </a:extLst>
            </p:cNvPr>
            <p:cNvSpPr/>
            <p:nvPr/>
          </p:nvSpPr>
          <p:spPr>
            <a:xfrm>
              <a:off x="1621660" y="2205729"/>
              <a:ext cx="53" cy="181103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625;p63">
              <a:extLst>
                <a:ext uri="{FF2B5EF4-FFF2-40B4-BE49-F238E27FC236}">
                  <a16:creationId xmlns:a16="http://schemas.microsoft.com/office/drawing/2014/main" id="{D59F8B27-4800-46BD-8846-2058D888C9D6}"/>
                </a:ext>
              </a:extLst>
            </p:cNvPr>
            <p:cNvSpPr/>
            <p:nvPr/>
          </p:nvSpPr>
          <p:spPr>
            <a:xfrm>
              <a:off x="918663" y="1440067"/>
              <a:ext cx="258887" cy="163499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626;p63">
              <a:extLst>
                <a:ext uri="{FF2B5EF4-FFF2-40B4-BE49-F238E27FC236}">
                  <a16:creationId xmlns:a16="http://schemas.microsoft.com/office/drawing/2014/main" id="{5B3A40CB-90D9-43B0-B379-EC4699C6B9F6}"/>
                </a:ext>
              </a:extLst>
            </p:cNvPr>
            <p:cNvSpPr/>
            <p:nvPr/>
          </p:nvSpPr>
          <p:spPr>
            <a:xfrm>
              <a:off x="1105613" y="1474379"/>
              <a:ext cx="160012" cy="229120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627;p63">
              <a:extLst>
                <a:ext uri="{FF2B5EF4-FFF2-40B4-BE49-F238E27FC236}">
                  <a16:creationId xmlns:a16="http://schemas.microsoft.com/office/drawing/2014/main" id="{079763A4-7A05-4F4D-8B4B-27EDA0755C4D}"/>
                </a:ext>
              </a:extLst>
            </p:cNvPr>
            <p:cNvSpPr/>
            <p:nvPr/>
          </p:nvSpPr>
          <p:spPr>
            <a:xfrm>
              <a:off x="918663" y="1624013"/>
              <a:ext cx="310169" cy="163604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628;p63">
              <a:extLst>
                <a:ext uri="{FF2B5EF4-FFF2-40B4-BE49-F238E27FC236}">
                  <a16:creationId xmlns:a16="http://schemas.microsoft.com/office/drawing/2014/main" id="{A6E8B546-3F51-433D-ADA8-B55D7E4EA123}"/>
                </a:ext>
              </a:extLst>
            </p:cNvPr>
            <p:cNvSpPr/>
            <p:nvPr/>
          </p:nvSpPr>
          <p:spPr>
            <a:xfrm>
              <a:off x="4456210" y="3117818"/>
              <a:ext cx="268585" cy="62252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629;p63">
              <a:extLst>
                <a:ext uri="{FF2B5EF4-FFF2-40B4-BE49-F238E27FC236}">
                  <a16:creationId xmlns:a16="http://schemas.microsoft.com/office/drawing/2014/main" id="{0A342DE5-FF7C-4A53-A961-65136BC478AD}"/>
                </a:ext>
              </a:extLst>
            </p:cNvPr>
            <p:cNvSpPr/>
            <p:nvPr/>
          </p:nvSpPr>
          <p:spPr>
            <a:xfrm>
              <a:off x="4571268" y="3195613"/>
              <a:ext cx="85962" cy="570084"/>
            </a:xfrm>
            <a:custGeom>
              <a:avLst/>
              <a:gdLst/>
              <a:ahLst/>
              <a:cxnLst/>
              <a:rect l="l" t="t" r="r" b="b"/>
              <a:pathLst>
                <a:path w="1631" h="10816" extrusionOk="0">
                  <a:moveTo>
                    <a:pt x="1631" y="1"/>
                  </a:moveTo>
                  <a:cubicBezTo>
                    <a:pt x="1211" y="821"/>
                    <a:pt x="882" y="1682"/>
                    <a:pt x="647" y="2574"/>
                  </a:cubicBezTo>
                  <a:cubicBezTo>
                    <a:pt x="411" y="3466"/>
                    <a:pt x="247" y="4378"/>
                    <a:pt x="144" y="5290"/>
                  </a:cubicBezTo>
                  <a:cubicBezTo>
                    <a:pt x="42" y="6203"/>
                    <a:pt x="1" y="7125"/>
                    <a:pt x="11" y="8048"/>
                  </a:cubicBezTo>
                  <a:cubicBezTo>
                    <a:pt x="11" y="8981"/>
                    <a:pt x="73" y="9903"/>
                    <a:pt x="196" y="10816"/>
                  </a:cubicBezTo>
                  <a:lnTo>
                    <a:pt x="483" y="10775"/>
                  </a:lnTo>
                  <a:cubicBezTo>
                    <a:pt x="349" y="9873"/>
                    <a:pt x="257" y="8960"/>
                    <a:pt x="226" y="8048"/>
                  </a:cubicBezTo>
                  <a:cubicBezTo>
                    <a:pt x="196" y="7136"/>
                    <a:pt x="216" y="6213"/>
                    <a:pt x="288" y="5301"/>
                  </a:cubicBezTo>
                  <a:cubicBezTo>
                    <a:pt x="360" y="4388"/>
                    <a:pt x="503" y="3486"/>
                    <a:pt x="718" y="2594"/>
                  </a:cubicBezTo>
                  <a:cubicBezTo>
                    <a:pt x="934" y="1702"/>
                    <a:pt x="1241" y="831"/>
                    <a:pt x="163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630;p63">
              <a:extLst>
                <a:ext uri="{FF2B5EF4-FFF2-40B4-BE49-F238E27FC236}">
                  <a16:creationId xmlns:a16="http://schemas.microsoft.com/office/drawing/2014/main" id="{CAECFDA2-DDA9-4396-B3CF-1BDDB5299EA8}"/>
                </a:ext>
              </a:extLst>
            </p:cNvPr>
            <p:cNvSpPr/>
            <p:nvPr/>
          </p:nvSpPr>
          <p:spPr>
            <a:xfrm>
              <a:off x="4481035" y="3403593"/>
              <a:ext cx="457163" cy="449648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631;p63">
              <a:extLst>
                <a:ext uri="{FF2B5EF4-FFF2-40B4-BE49-F238E27FC236}">
                  <a16:creationId xmlns:a16="http://schemas.microsoft.com/office/drawing/2014/main" id="{35748796-D867-496D-86C5-A070DD5BFABF}"/>
                </a:ext>
              </a:extLst>
            </p:cNvPr>
            <p:cNvSpPr/>
            <p:nvPr/>
          </p:nvSpPr>
          <p:spPr>
            <a:xfrm>
              <a:off x="4561571" y="3457670"/>
              <a:ext cx="266424" cy="384238"/>
            </a:xfrm>
            <a:custGeom>
              <a:avLst/>
              <a:gdLst/>
              <a:ahLst/>
              <a:cxnLst/>
              <a:rect l="l" t="t" r="r" b="b"/>
              <a:pathLst>
                <a:path w="5055" h="7290" extrusionOk="0">
                  <a:moveTo>
                    <a:pt x="5054" y="1"/>
                  </a:moveTo>
                  <a:lnTo>
                    <a:pt x="5054" y="1"/>
                  </a:lnTo>
                  <a:cubicBezTo>
                    <a:pt x="3588" y="554"/>
                    <a:pt x="2327" y="1559"/>
                    <a:pt x="1456" y="2861"/>
                  </a:cubicBezTo>
                  <a:cubicBezTo>
                    <a:pt x="574" y="4173"/>
                    <a:pt x="72" y="5700"/>
                    <a:pt x="0" y="7279"/>
                  </a:cubicBezTo>
                  <a:lnTo>
                    <a:pt x="257" y="7289"/>
                  </a:lnTo>
                  <a:cubicBezTo>
                    <a:pt x="298" y="5752"/>
                    <a:pt x="749" y="4245"/>
                    <a:pt x="1569" y="2932"/>
                  </a:cubicBezTo>
                  <a:cubicBezTo>
                    <a:pt x="2399" y="1620"/>
                    <a:pt x="3619" y="595"/>
                    <a:pt x="5054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632;p63">
              <a:extLst>
                <a:ext uri="{FF2B5EF4-FFF2-40B4-BE49-F238E27FC236}">
                  <a16:creationId xmlns:a16="http://schemas.microsoft.com/office/drawing/2014/main" id="{25C3AA63-D14F-4629-AC43-01B5BB2EA6EB}"/>
                </a:ext>
              </a:extLst>
            </p:cNvPr>
            <p:cNvSpPr/>
            <p:nvPr/>
          </p:nvSpPr>
          <p:spPr>
            <a:xfrm>
              <a:off x="4172703" y="3349832"/>
              <a:ext cx="442933" cy="415968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633;p63">
              <a:extLst>
                <a:ext uri="{FF2B5EF4-FFF2-40B4-BE49-F238E27FC236}">
                  <a16:creationId xmlns:a16="http://schemas.microsoft.com/office/drawing/2014/main" id="{6BBE4716-8175-4EB5-B8BE-129D67F956CB}"/>
                </a:ext>
              </a:extLst>
            </p:cNvPr>
            <p:cNvSpPr/>
            <p:nvPr/>
          </p:nvSpPr>
          <p:spPr>
            <a:xfrm>
              <a:off x="4246544" y="3394475"/>
              <a:ext cx="277755" cy="3571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634;p63">
              <a:extLst>
                <a:ext uri="{FF2B5EF4-FFF2-40B4-BE49-F238E27FC236}">
                  <a16:creationId xmlns:a16="http://schemas.microsoft.com/office/drawing/2014/main" id="{9A26D207-6859-4320-8E3F-AB752DC0D44A}"/>
                </a:ext>
              </a:extLst>
            </p:cNvPr>
            <p:cNvSpPr/>
            <p:nvPr/>
          </p:nvSpPr>
          <p:spPr>
            <a:xfrm>
              <a:off x="4436762" y="3733800"/>
              <a:ext cx="243181" cy="17614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635;p63">
              <a:extLst>
                <a:ext uri="{FF2B5EF4-FFF2-40B4-BE49-F238E27FC236}">
                  <a16:creationId xmlns:a16="http://schemas.microsoft.com/office/drawing/2014/main" id="{0D09732C-ED3A-4EDC-8278-3453CA4AC3C6}"/>
                </a:ext>
              </a:extLst>
            </p:cNvPr>
            <p:cNvSpPr/>
            <p:nvPr/>
          </p:nvSpPr>
          <p:spPr>
            <a:xfrm>
              <a:off x="4439977" y="3733800"/>
              <a:ext cx="236698" cy="37317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636;p63">
              <a:extLst>
                <a:ext uri="{FF2B5EF4-FFF2-40B4-BE49-F238E27FC236}">
                  <a16:creationId xmlns:a16="http://schemas.microsoft.com/office/drawing/2014/main" id="{4D850BDB-CF70-4F12-95CD-73FD2E94C97D}"/>
                </a:ext>
              </a:extLst>
            </p:cNvPr>
            <p:cNvSpPr/>
            <p:nvPr/>
          </p:nvSpPr>
          <p:spPr>
            <a:xfrm>
              <a:off x="482675" y="3346828"/>
              <a:ext cx="469602" cy="430778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637;p63">
              <a:extLst>
                <a:ext uri="{FF2B5EF4-FFF2-40B4-BE49-F238E27FC236}">
                  <a16:creationId xmlns:a16="http://schemas.microsoft.com/office/drawing/2014/main" id="{E947AFB8-44F3-448E-9E73-F1170B112D19}"/>
                </a:ext>
              </a:extLst>
            </p:cNvPr>
            <p:cNvSpPr/>
            <p:nvPr/>
          </p:nvSpPr>
          <p:spPr>
            <a:xfrm>
              <a:off x="592937" y="3397690"/>
              <a:ext cx="296097" cy="369111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638;p63">
              <a:extLst>
                <a:ext uri="{FF2B5EF4-FFF2-40B4-BE49-F238E27FC236}">
                  <a16:creationId xmlns:a16="http://schemas.microsoft.com/office/drawing/2014/main" id="{C5D3221D-7D2B-42D6-AE64-5152A3AF2472}"/>
                </a:ext>
              </a:extLst>
            </p:cNvPr>
            <p:cNvSpPr/>
            <p:nvPr/>
          </p:nvSpPr>
          <p:spPr>
            <a:xfrm>
              <a:off x="755589" y="3126831"/>
              <a:ext cx="342003" cy="636707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639;p63">
              <a:extLst>
                <a:ext uri="{FF2B5EF4-FFF2-40B4-BE49-F238E27FC236}">
                  <a16:creationId xmlns:a16="http://schemas.microsoft.com/office/drawing/2014/main" id="{87E4124F-05DE-4F7A-AF66-AE21DF42FDE3}"/>
                </a:ext>
              </a:extLst>
            </p:cNvPr>
            <p:cNvSpPr/>
            <p:nvPr/>
          </p:nvSpPr>
          <p:spPr>
            <a:xfrm>
              <a:off x="821472" y="3209106"/>
              <a:ext cx="154057" cy="580942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640;p63">
              <a:extLst>
                <a:ext uri="{FF2B5EF4-FFF2-40B4-BE49-F238E27FC236}">
                  <a16:creationId xmlns:a16="http://schemas.microsoft.com/office/drawing/2014/main" id="{F64ECDDB-BC2B-4804-A976-33A59A0C6F64}"/>
                </a:ext>
              </a:extLst>
            </p:cNvPr>
            <p:cNvSpPr/>
            <p:nvPr/>
          </p:nvSpPr>
          <p:spPr>
            <a:xfrm>
              <a:off x="881452" y="3340240"/>
              <a:ext cx="466228" cy="461138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641;p63">
              <a:extLst>
                <a:ext uri="{FF2B5EF4-FFF2-40B4-BE49-F238E27FC236}">
                  <a16:creationId xmlns:a16="http://schemas.microsoft.com/office/drawing/2014/main" id="{033A0E31-FFE0-471D-8084-7C02DC93B391}"/>
                </a:ext>
              </a:extLst>
            </p:cNvPr>
            <p:cNvSpPr/>
            <p:nvPr/>
          </p:nvSpPr>
          <p:spPr>
            <a:xfrm>
              <a:off x="993295" y="3388519"/>
              <a:ext cx="276121" cy="401526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642;p63">
              <a:extLst>
                <a:ext uri="{FF2B5EF4-FFF2-40B4-BE49-F238E27FC236}">
                  <a16:creationId xmlns:a16="http://schemas.microsoft.com/office/drawing/2014/main" id="{FCF40CCC-7BD8-4776-A7DE-0C6796758438}"/>
                </a:ext>
              </a:extLst>
            </p:cNvPr>
            <p:cNvSpPr/>
            <p:nvPr/>
          </p:nvSpPr>
          <p:spPr>
            <a:xfrm>
              <a:off x="833384" y="3733800"/>
              <a:ext cx="243181" cy="17614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643;p63">
              <a:extLst>
                <a:ext uri="{FF2B5EF4-FFF2-40B4-BE49-F238E27FC236}">
                  <a16:creationId xmlns:a16="http://schemas.microsoft.com/office/drawing/2014/main" id="{5C9D401B-49D4-4F9A-9A2D-73C1DCCFC504}"/>
                </a:ext>
              </a:extLst>
            </p:cNvPr>
            <p:cNvSpPr/>
            <p:nvPr/>
          </p:nvSpPr>
          <p:spPr>
            <a:xfrm>
              <a:off x="836599" y="3733800"/>
              <a:ext cx="236698" cy="37317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644;p63">
              <a:extLst>
                <a:ext uri="{FF2B5EF4-FFF2-40B4-BE49-F238E27FC236}">
                  <a16:creationId xmlns:a16="http://schemas.microsoft.com/office/drawing/2014/main" id="{5BE27258-539D-4A0D-B551-B21A6C000A5F}"/>
                </a:ext>
              </a:extLst>
            </p:cNvPr>
            <p:cNvSpPr/>
            <p:nvPr/>
          </p:nvSpPr>
          <p:spPr>
            <a:xfrm>
              <a:off x="3749470" y="2063632"/>
              <a:ext cx="437715" cy="314558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645;p63">
              <a:extLst>
                <a:ext uri="{FF2B5EF4-FFF2-40B4-BE49-F238E27FC236}">
                  <a16:creationId xmlns:a16="http://schemas.microsoft.com/office/drawing/2014/main" id="{AB784BCA-843C-4D15-A53B-6A66EFA97E4E}"/>
                </a:ext>
              </a:extLst>
            </p:cNvPr>
            <p:cNvSpPr/>
            <p:nvPr/>
          </p:nvSpPr>
          <p:spPr>
            <a:xfrm>
              <a:off x="3781358" y="2141427"/>
              <a:ext cx="374469" cy="197284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646;p63">
              <a:extLst>
                <a:ext uri="{FF2B5EF4-FFF2-40B4-BE49-F238E27FC236}">
                  <a16:creationId xmlns:a16="http://schemas.microsoft.com/office/drawing/2014/main" id="{74EB952B-C1D7-48C4-B5CC-73901E1DA283}"/>
                </a:ext>
              </a:extLst>
            </p:cNvPr>
            <p:cNvSpPr/>
            <p:nvPr/>
          </p:nvSpPr>
          <p:spPr>
            <a:xfrm>
              <a:off x="4093116" y="1658423"/>
              <a:ext cx="293988" cy="293950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647;p63">
              <a:extLst>
                <a:ext uri="{FF2B5EF4-FFF2-40B4-BE49-F238E27FC236}">
                  <a16:creationId xmlns:a16="http://schemas.microsoft.com/office/drawing/2014/main" id="{487F3C8A-3F23-42D2-9398-D79539ED12B2}"/>
                </a:ext>
              </a:extLst>
            </p:cNvPr>
            <p:cNvSpPr/>
            <p:nvPr/>
          </p:nvSpPr>
          <p:spPr>
            <a:xfrm>
              <a:off x="4387060" y="1824291"/>
              <a:ext cx="184257" cy="184318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648;p63">
              <a:extLst>
                <a:ext uri="{FF2B5EF4-FFF2-40B4-BE49-F238E27FC236}">
                  <a16:creationId xmlns:a16="http://schemas.microsoft.com/office/drawing/2014/main" id="{D549CB1B-E1D1-49CB-B389-1CFF50D650B5}"/>
                </a:ext>
              </a:extLst>
            </p:cNvPr>
            <p:cNvSpPr/>
            <p:nvPr/>
          </p:nvSpPr>
          <p:spPr>
            <a:xfrm>
              <a:off x="4293031" y="1556805"/>
              <a:ext cx="114054" cy="114059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649;p63">
              <a:extLst>
                <a:ext uri="{FF2B5EF4-FFF2-40B4-BE49-F238E27FC236}">
                  <a16:creationId xmlns:a16="http://schemas.microsoft.com/office/drawing/2014/main" id="{632C0FE5-82A2-46B0-BA01-3054A3CF8CF3}"/>
                </a:ext>
              </a:extLst>
            </p:cNvPr>
            <p:cNvSpPr/>
            <p:nvPr/>
          </p:nvSpPr>
          <p:spPr>
            <a:xfrm>
              <a:off x="2645588" y="3261865"/>
              <a:ext cx="229161" cy="223269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650;p63">
              <a:extLst>
                <a:ext uri="{FF2B5EF4-FFF2-40B4-BE49-F238E27FC236}">
                  <a16:creationId xmlns:a16="http://schemas.microsoft.com/office/drawing/2014/main" id="{D547A37D-24B9-409B-8DA4-C29A239707C9}"/>
                </a:ext>
              </a:extLst>
            </p:cNvPr>
            <p:cNvSpPr/>
            <p:nvPr/>
          </p:nvSpPr>
          <p:spPr>
            <a:xfrm>
              <a:off x="2868219" y="3218118"/>
              <a:ext cx="147521" cy="234074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651;p63">
              <a:extLst>
                <a:ext uri="{FF2B5EF4-FFF2-40B4-BE49-F238E27FC236}">
                  <a16:creationId xmlns:a16="http://schemas.microsoft.com/office/drawing/2014/main" id="{66B32AEC-4218-4D3B-98F3-5D1DE51311F2}"/>
                </a:ext>
              </a:extLst>
            </p:cNvPr>
            <p:cNvSpPr/>
            <p:nvPr/>
          </p:nvSpPr>
          <p:spPr>
            <a:xfrm>
              <a:off x="2911439" y="3527875"/>
              <a:ext cx="168076" cy="87653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652;p63">
              <a:extLst>
                <a:ext uri="{FF2B5EF4-FFF2-40B4-BE49-F238E27FC236}">
                  <a16:creationId xmlns:a16="http://schemas.microsoft.com/office/drawing/2014/main" id="{719CF286-ED5B-4226-A606-B94E3020749F}"/>
                </a:ext>
              </a:extLst>
            </p:cNvPr>
            <p:cNvSpPr/>
            <p:nvPr/>
          </p:nvSpPr>
          <p:spPr>
            <a:xfrm>
              <a:off x="2882239" y="3554914"/>
              <a:ext cx="107571" cy="187586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653;p63">
              <a:extLst>
                <a:ext uri="{FF2B5EF4-FFF2-40B4-BE49-F238E27FC236}">
                  <a16:creationId xmlns:a16="http://schemas.microsoft.com/office/drawing/2014/main" id="{54435F78-FD91-40BF-87F4-4F95369FE265}"/>
                </a:ext>
              </a:extLst>
            </p:cNvPr>
            <p:cNvSpPr/>
            <p:nvPr/>
          </p:nvSpPr>
          <p:spPr>
            <a:xfrm>
              <a:off x="2868747" y="3307456"/>
              <a:ext cx="73523" cy="476107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654;p63">
              <a:extLst>
                <a:ext uri="{FF2B5EF4-FFF2-40B4-BE49-F238E27FC236}">
                  <a16:creationId xmlns:a16="http://schemas.microsoft.com/office/drawing/2014/main" id="{99F57AC1-1B10-462D-A96A-613665E649D3}"/>
                </a:ext>
              </a:extLst>
            </p:cNvPr>
            <p:cNvSpPr/>
            <p:nvPr/>
          </p:nvSpPr>
          <p:spPr>
            <a:xfrm>
              <a:off x="2727177" y="3322056"/>
              <a:ext cx="161594" cy="296691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655;p63">
              <a:extLst>
                <a:ext uri="{FF2B5EF4-FFF2-40B4-BE49-F238E27FC236}">
                  <a16:creationId xmlns:a16="http://schemas.microsoft.com/office/drawing/2014/main" id="{347D208E-2B3B-4245-829D-80F34912CB2E}"/>
                </a:ext>
              </a:extLst>
            </p:cNvPr>
            <p:cNvSpPr/>
            <p:nvPr/>
          </p:nvSpPr>
          <p:spPr>
            <a:xfrm>
              <a:off x="2762280" y="3735961"/>
              <a:ext cx="239966" cy="173987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656;p63">
              <a:extLst>
                <a:ext uri="{FF2B5EF4-FFF2-40B4-BE49-F238E27FC236}">
                  <a16:creationId xmlns:a16="http://schemas.microsoft.com/office/drawing/2014/main" id="{3A96A4D7-32CA-492E-89EE-0A0A255638B0}"/>
                </a:ext>
              </a:extLst>
            </p:cNvPr>
            <p:cNvSpPr/>
            <p:nvPr/>
          </p:nvSpPr>
          <p:spPr>
            <a:xfrm>
              <a:off x="2765547" y="3735961"/>
              <a:ext cx="234010" cy="36790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657;p63">
              <a:extLst>
                <a:ext uri="{FF2B5EF4-FFF2-40B4-BE49-F238E27FC236}">
                  <a16:creationId xmlns:a16="http://schemas.microsoft.com/office/drawing/2014/main" id="{B933DDA8-607A-4B62-A919-B6BF83CB930D}"/>
                </a:ext>
              </a:extLst>
            </p:cNvPr>
            <p:cNvSpPr/>
            <p:nvPr/>
          </p:nvSpPr>
          <p:spPr>
            <a:xfrm>
              <a:off x="3280489" y="1078650"/>
              <a:ext cx="126439" cy="195123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658;p63">
              <a:extLst>
                <a:ext uri="{FF2B5EF4-FFF2-40B4-BE49-F238E27FC236}">
                  <a16:creationId xmlns:a16="http://schemas.microsoft.com/office/drawing/2014/main" id="{094D65F3-D940-4693-8F26-A2596537DFAE}"/>
                </a:ext>
              </a:extLst>
            </p:cNvPr>
            <p:cNvSpPr/>
            <p:nvPr/>
          </p:nvSpPr>
          <p:spPr>
            <a:xfrm>
              <a:off x="3228046" y="955475"/>
              <a:ext cx="231322" cy="143733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659;p63">
              <a:extLst>
                <a:ext uri="{FF2B5EF4-FFF2-40B4-BE49-F238E27FC236}">
                  <a16:creationId xmlns:a16="http://schemas.microsoft.com/office/drawing/2014/main" id="{2DDE764C-ED9E-4BE5-B92F-970DB536E3DD}"/>
                </a:ext>
              </a:extLst>
            </p:cNvPr>
            <p:cNvSpPr/>
            <p:nvPr/>
          </p:nvSpPr>
          <p:spPr>
            <a:xfrm>
              <a:off x="2274376" y="1615204"/>
              <a:ext cx="127019" cy="195070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660;p63">
              <a:extLst>
                <a:ext uri="{FF2B5EF4-FFF2-40B4-BE49-F238E27FC236}">
                  <a16:creationId xmlns:a16="http://schemas.microsoft.com/office/drawing/2014/main" id="{EA1AE57D-66E4-4808-B820-95BF23B5CC73}"/>
                </a:ext>
              </a:extLst>
            </p:cNvPr>
            <p:cNvSpPr/>
            <p:nvPr/>
          </p:nvSpPr>
          <p:spPr>
            <a:xfrm>
              <a:off x="2222513" y="1789716"/>
              <a:ext cx="230742" cy="143786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661;p63">
              <a:extLst>
                <a:ext uri="{FF2B5EF4-FFF2-40B4-BE49-F238E27FC236}">
                  <a16:creationId xmlns:a16="http://schemas.microsoft.com/office/drawing/2014/main" id="{E24A81EA-4A24-490F-AB64-03010B23D443}"/>
                </a:ext>
              </a:extLst>
            </p:cNvPr>
            <p:cNvSpPr/>
            <p:nvPr/>
          </p:nvSpPr>
          <p:spPr>
            <a:xfrm>
              <a:off x="4041253" y="1112699"/>
              <a:ext cx="261522" cy="261008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662;p63">
              <a:extLst>
                <a:ext uri="{FF2B5EF4-FFF2-40B4-BE49-F238E27FC236}">
                  <a16:creationId xmlns:a16="http://schemas.microsoft.com/office/drawing/2014/main" id="{A2B0A4DA-7FEB-4EFE-B37D-C9844FB4F8E7}"/>
                </a:ext>
              </a:extLst>
            </p:cNvPr>
            <p:cNvSpPr/>
            <p:nvPr/>
          </p:nvSpPr>
          <p:spPr>
            <a:xfrm>
              <a:off x="4049897" y="1242884"/>
              <a:ext cx="60558" cy="105415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663;p63">
              <a:extLst>
                <a:ext uri="{FF2B5EF4-FFF2-40B4-BE49-F238E27FC236}">
                  <a16:creationId xmlns:a16="http://schemas.microsoft.com/office/drawing/2014/main" id="{A81F6864-5ECC-47DC-9DC1-DD2E894AA5E5}"/>
                </a:ext>
              </a:extLst>
            </p:cNvPr>
            <p:cNvSpPr/>
            <p:nvPr/>
          </p:nvSpPr>
          <p:spPr>
            <a:xfrm>
              <a:off x="4049897" y="1121343"/>
              <a:ext cx="121590" cy="121596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664;p63">
              <a:extLst>
                <a:ext uri="{FF2B5EF4-FFF2-40B4-BE49-F238E27FC236}">
                  <a16:creationId xmlns:a16="http://schemas.microsoft.com/office/drawing/2014/main" id="{585251B6-B70D-4602-A696-0298C961E6D9}"/>
                </a:ext>
              </a:extLst>
            </p:cNvPr>
            <p:cNvSpPr/>
            <p:nvPr/>
          </p:nvSpPr>
          <p:spPr>
            <a:xfrm>
              <a:off x="1449311" y="1148908"/>
              <a:ext cx="109732" cy="109737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665;p63">
              <a:extLst>
                <a:ext uri="{FF2B5EF4-FFF2-40B4-BE49-F238E27FC236}">
                  <a16:creationId xmlns:a16="http://schemas.microsoft.com/office/drawing/2014/main" id="{B89EDBFF-73CB-4FB0-8CE4-CB1C9520CF6D}"/>
                </a:ext>
              </a:extLst>
            </p:cNvPr>
            <p:cNvSpPr/>
            <p:nvPr/>
          </p:nvSpPr>
          <p:spPr>
            <a:xfrm>
              <a:off x="1477983" y="1184011"/>
              <a:ext cx="52441" cy="39478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666;p63">
              <a:extLst>
                <a:ext uri="{FF2B5EF4-FFF2-40B4-BE49-F238E27FC236}">
                  <a16:creationId xmlns:a16="http://schemas.microsoft.com/office/drawing/2014/main" id="{E049A08E-5148-4958-BB47-3E1AFBF289B7}"/>
                </a:ext>
              </a:extLst>
            </p:cNvPr>
            <p:cNvSpPr/>
            <p:nvPr/>
          </p:nvSpPr>
          <p:spPr>
            <a:xfrm>
              <a:off x="4351904" y="2799575"/>
              <a:ext cx="109732" cy="109737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667;p63">
              <a:extLst>
                <a:ext uri="{FF2B5EF4-FFF2-40B4-BE49-F238E27FC236}">
                  <a16:creationId xmlns:a16="http://schemas.microsoft.com/office/drawing/2014/main" id="{5D91B25C-7173-42FC-8E46-589798980F9C}"/>
                </a:ext>
              </a:extLst>
            </p:cNvPr>
            <p:cNvSpPr/>
            <p:nvPr/>
          </p:nvSpPr>
          <p:spPr>
            <a:xfrm>
              <a:off x="4380577" y="2834678"/>
              <a:ext cx="52441" cy="39478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668;p63">
              <a:extLst>
                <a:ext uri="{FF2B5EF4-FFF2-40B4-BE49-F238E27FC236}">
                  <a16:creationId xmlns:a16="http://schemas.microsoft.com/office/drawing/2014/main" id="{4BB5E930-16CA-4524-A2A4-5F408DAD48D7}"/>
                </a:ext>
              </a:extLst>
            </p:cNvPr>
            <p:cNvSpPr/>
            <p:nvPr/>
          </p:nvSpPr>
          <p:spPr>
            <a:xfrm>
              <a:off x="913866" y="2153866"/>
              <a:ext cx="163227" cy="163762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669;p63">
              <a:extLst>
                <a:ext uri="{FF2B5EF4-FFF2-40B4-BE49-F238E27FC236}">
                  <a16:creationId xmlns:a16="http://schemas.microsoft.com/office/drawing/2014/main" id="{F46250EC-C745-4203-877E-584730E4CFC6}"/>
                </a:ext>
              </a:extLst>
            </p:cNvPr>
            <p:cNvSpPr/>
            <p:nvPr/>
          </p:nvSpPr>
          <p:spPr>
            <a:xfrm>
              <a:off x="956558" y="2206309"/>
              <a:ext cx="77845" cy="58400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670;p63">
              <a:extLst>
                <a:ext uri="{FF2B5EF4-FFF2-40B4-BE49-F238E27FC236}">
                  <a16:creationId xmlns:a16="http://schemas.microsoft.com/office/drawing/2014/main" id="{EDF96753-9B87-4355-89DB-2547163EE5BD}"/>
                </a:ext>
              </a:extLst>
            </p:cNvPr>
            <p:cNvSpPr/>
            <p:nvPr/>
          </p:nvSpPr>
          <p:spPr>
            <a:xfrm>
              <a:off x="2106876" y="1247786"/>
              <a:ext cx="43851" cy="46488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671;p63">
              <a:extLst>
                <a:ext uri="{FF2B5EF4-FFF2-40B4-BE49-F238E27FC236}">
                  <a16:creationId xmlns:a16="http://schemas.microsoft.com/office/drawing/2014/main" id="{0CDA0D08-D2AF-4B49-9B66-C163BF2D6B4A}"/>
                </a:ext>
              </a:extLst>
            </p:cNvPr>
            <p:cNvSpPr/>
            <p:nvPr/>
          </p:nvSpPr>
          <p:spPr>
            <a:xfrm>
              <a:off x="2169016" y="1220220"/>
              <a:ext cx="43851" cy="74054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672;p63">
              <a:extLst>
                <a:ext uri="{FF2B5EF4-FFF2-40B4-BE49-F238E27FC236}">
                  <a16:creationId xmlns:a16="http://schemas.microsoft.com/office/drawing/2014/main" id="{1335229D-E924-4DC9-829F-323452586E97}"/>
                </a:ext>
              </a:extLst>
            </p:cNvPr>
            <p:cNvSpPr/>
            <p:nvPr/>
          </p:nvSpPr>
          <p:spPr>
            <a:xfrm>
              <a:off x="2231684" y="1184538"/>
              <a:ext cx="43851" cy="109737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673;p63">
              <a:extLst>
                <a:ext uri="{FF2B5EF4-FFF2-40B4-BE49-F238E27FC236}">
                  <a16:creationId xmlns:a16="http://schemas.microsoft.com/office/drawing/2014/main" id="{54547844-6217-4C8F-B4BA-3394EF6B644E}"/>
                </a:ext>
              </a:extLst>
            </p:cNvPr>
            <p:cNvSpPr/>
            <p:nvPr/>
          </p:nvSpPr>
          <p:spPr>
            <a:xfrm>
              <a:off x="2294405" y="1139685"/>
              <a:ext cx="43271" cy="154591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674;p63">
              <a:extLst>
                <a:ext uri="{FF2B5EF4-FFF2-40B4-BE49-F238E27FC236}">
                  <a16:creationId xmlns:a16="http://schemas.microsoft.com/office/drawing/2014/main" id="{131E992C-4685-4E38-8061-85A03BCF1B6A}"/>
                </a:ext>
              </a:extLst>
            </p:cNvPr>
            <p:cNvSpPr/>
            <p:nvPr/>
          </p:nvSpPr>
          <p:spPr>
            <a:xfrm>
              <a:off x="1591987" y="3733800"/>
              <a:ext cx="74578" cy="11347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675;p63">
              <a:extLst>
                <a:ext uri="{FF2B5EF4-FFF2-40B4-BE49-F238E27FC236}">
                  <a16:creationId xmlns:a16="http://schemas.microsoft.com/office/drawing/2014/main" id="{7F9CF320-3942-4514-BEDF-583534CDE618}"/>
                </a:ext>
              </a:extLst>
            </p:cNvPr>
            <p:cNvSpPr/>
            <p:nvPr/>
          </p:nvSpPr>
          <p:spPr>
            <a:xfrm>
              <a:off x="1240224" y="3746766"/>
              <a:ext cx="72996" cy="9835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676;p63">
              <a:extLst>
                <a:ext uri="{FF2B5EF4-FFF2-40B4-BE49-F238E27FC236}">
                  <a16:creationId xmlns:a16="http://schemas.microsoft.com/office/drawing/2014/main" id="{6999C7F2-9CA8-429A-B7E0-D2E5A8151FC8}"/>
                </a:ext>
              </a:extLst>
            </p:cNvPr>
            <p:cNvSpPr/>
            <p:nvPr/>
          </p:nvSpPr>
          <p:spPr>
            <a:xfrm>
              <a:off x="1233214" y="2706600"/>
              <a:ext cx="435501" cy="1097476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677;p63">
              <a:extLst>
                <a:ext uri="{FF2B5EF4-FFF2-40B4-BE49-F238E27FC236}">
                  <a16:creationId xmlns:a16="http://schemas.microsoft.com/office/drawing/2014/main" id="{3D9F00A0-A8B9-4351-A3AD-6DA56756B304}"/>
                </a:ext>
              </a:extLst>
            </p:cNvPr>
            <p:cNvSpPr/>
            <p:nvPr/>
          </p:nvSpPr>
          <p:spPr>
            <a:xfrm>
              <a:off x="1848087" y="2200880"/>
              <a:ext cx="114581" cy="113532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678;p63">
              <a:extLst>
                <a:ext uri="{FF2B5EF4-FFF2-40B4-BE49-F238E27FC236}">
                  <a16:creationId xmlns:a16="http://schemas.microsoft.com/office/drawing/2014/main" id="{D49FCDC2-038A-483D-B83A-938A9A79C2E0}"/>
                </a:ext>
              </a:extLst>
            </p:cNvPr>
            <p:cNvSpPr/>
            <p:nvPr/>
          </p:nvSpPr>
          <p:spPr>
            <a:xfrm>
              <a:off x="1302892" y="2184699"/>
              <a:ext cx="357762" cy="521962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679;p63">
              <a:extLst>
                <a:ext uri="{FF2B5EF4-FFF2-40B4-BE49-F238E27FC236}">
                  <a16:creationId xmlns:a16="http://schemas.microsoft.com/office/drawing/2014/main" id="{D4E8185B-A158-4663-ACA3-9A6B9D44FE20}"/>
                </a:ext>
              </a:extLst>
            </p:cNvPr>
            <p:cNvSpPr/>
            <p:nvPr/>
          </p:nvSpPr>
          <p:spPr>
            <a:xfrm>
              <a:off x="1430389" y="2087403"/>
              <a:ext cx="83801" cy="14542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680;p63">
              <a:extLst>
                <a:ext uri="{FF2B5EF4-FFF2-40B4-BE49-F238E27FC236}">
                  <a16:creationId xmlns:a16="http://schemas.microsoft.com/office/drawing/2014/main" id="{181CC172-8C1D-46ED-82B5-3641E03CC48B}"/>
                </a:ext>
              </a:extLst>
            </p:cNvPr>
            <p:cNvSpPr/>
            <p:nvPr/>
          </p:nvSpPr>
          <p:spPr>
            <a:xfrm>
              <a:off x="1406091" y="1967495"/>
              <a:ext cx="76791" cy="106575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681;p63">
              <a:extLst>
                <a:ext uri="{FF2B5EF4-FFF2-40B4-BE49-F238E27FC236}">
                  <a16:creationId xmlns:a16="http://schemas.microsoft.com/office/drawing/2014/main" id="{A6A5BBB1-4962-4374-BA4F-272712DEFE28}"/>
                </a:ext>
              </a:extLst>
            </p:cNvPr>
            <p:cNvSpPr/>
            <p:nvPr/>
          </p:nvSpPr>
          <p:spPr>
            <a:xfrm>
              <a:off x="1438506" y="1977193"/>
              <a:ext cx="132448" cy="178837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682;p63">
              <a:extLst>
                <a:ext uri="{FF2B5EF4-FFF2-40B4-BE49-F238E27FC236}">
                  <a16:creationId xmlns:a16="http://schemas.microsoft.com/office/drawing/2014/main" id="{CABDA2FF-5FF4-4DDC-991B-6AC7967DDD86}"/>
                </a:ext>
              </a:extLst>
            </p:cNvPr>
            <p:cNvSpPr/>
            <p:nvPr/>
          </p:nvSpPr>
          <p:spPr>
            <a:xfrm>
              <a:off x="1414735" y="2049032"/>
              <a:ext cx="31939" cy="40585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683;p63">
              <a:extLst>
                <a:ext uri="{FF2B5EF4-FFF2-40B4-BE49-F238E27FC236}">
                  <a16:creationId xmlns:a16="http://schemas.microsoft.com/office/drawing/2014/main" id="{EDEF034F-9ABA-4DFA-9C0D-1ACDAB07B035}"/>
                </a:ext>
              </a:extLst>
            </p:cNvPr>
            <p:cNvSpPr/>
            <p:nvPr/>
          </p:nvSpPr>
          <p:spPr>
            <a:xfrm>
              <a:off x="1429335" y="1931707"/>
              <a:ext cx="188631" cy="85597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684;p63">
              <a:extLst>
                <a:ext uri="{FF2B5EF4-FFF2-40B4-BE49-F238E27FC236}">
                  <a16:creationId xmlns:a16="http://schemas.microsoft.com/office/drawing/2014/main" id="{52A75AA3-60D0-4201-9033-17417AED15B3}"/>
                </a:ext>
              </a:extLst>
            </p:cNvPr>
            <p:cNvSpPr/>
            <p:nvPr/>
          </p:nvSpPr>
          <p:spPr>
            <a:xfrm>
              <a:off x="1422852" y="2174421"/>
              <a:ext cx="60031" cy="77269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685;p63">
              <a:extLst>
                <a:ext uri="{FF2B5EF4-FFF2-40B4-BE49-F238E27FC236}">
                  <a16:creationId xmlns:a16="http://schemas.microsoft.com/office/drawing/2014/main" id="{9EB4C9DD-E311-4B18-B77C-6A35E15ED393}"/>
                </a:ext>
              </a:extLst>
            </p:cNvPr>
            <p:cNvSpPr/>
            <p:nvPr/>
          </p:nvSpPr>
          <p:spPr>
            <a:xfrm>
              <a:off x="1482832" y="2174949"/>
              <a:ext cx="47593" cy="74528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686;p63">
              <a:extLst>
                <a:ext uri="{FF2B5EF4-FFF2-40B4-BE49-F238E27FC236}">
                  <a16:creationId xmlns:a16="http://schemas.microsoft.com/office/drawing/2014/main" id="{07343F9C-E968-434A-BF88-2FE254128ABA}"/>
                </a:ext>
              </a:extLst>
            </p:cNvPr>
            <p:cNvSpPr/>
            <p:nvPr/>
          </p:nvSpPr>
          <p:spPr>
            <a:xfrm>
              <a:off x="1307741" y="2710975"/>
              <a:ext cx="101088" cy="133508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687;p63">
              <a:extLst>
                <a:ext uri="{FF2B5EF4-FFF2-40B4-BE49-F238E27FC236}">
                  <a16:creationId xmlns:a16="http://schemas.microsoft.com/office/drawing/2014/main" id="{30ED57CC-0123-4060-91BD-163629DB5F8E}"/>
                </a:ext>
              </a:extLst>
            </p:cNvPr>
            <p:cNvSpPr/>
            <p:nvPr/>
          </p:nvSpPr>
          <p:spPr>
            <a:xfrm>
              <a:off x="1202381" y="2218695"/>
              <a:ext cx="166495" cy="559332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688;p63">
              <a:extLst>
                <a:ext uri="{FF2B5EF4-FFF2-40B4-BE49-F238E27FC236}">
                  <a16:creationId xmlns:a16="http://schemas.microsoft.com/office/drawing/2014/main" id="{B804430C-828F-4539-8C35-045D58971CEC}"/>
                </a:ext>
              </a:extLst>
            </p:cNvPr>
            <p:cNvSpPr/>
            <p:nvPr/>
          </p:nvSpPr>
          <p:spPr>
            <a:xfrm>
              <a:off x="1566213" y="2248211"/>
              <a:ext cx="326771" cy="360203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689;p63">
              <a:extLst>
                <a:ext uri="{FF2B5EF4-FFF2-40B4-BE49-F238E27FC236}">
                  <a16:creationId xmlns:a16="http://schemas.microsoft.com/office/drawing/2014/main" id="{5833942E-9258-426C-9697-60CADD83494D}"/>
                </a:ext>
              </a:extLst>
            </p:cNvPr>
            <p:cNvSpPr/>
            <p:nvPr/>
          </p:nvSpPr>
          <p:spPr>
            <a:xfrm>
              <a:off x="1575226" y="3839688"/>
              <a:ext cx="217250" cy="65937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690;p63">
              <a:extLst>
                <a:ext uri="{FF2B5EF4-FFF2-40B4-BE49-F238E27FC236}">
                  <a16:creationId xmlns:a16="http://schemas.microsoft.com/office/drawing/2014/main" id="{10E81000-9F37-4AB2-B70E-E31AC8CEE6D7}"/>
                </a:ext>
              </a:extLst>
            </p:cNvPr>
            <p:cNvSpPr/>
            <p:nvPr/>
          </p:nvSpPr>
          <p:spPr>
            <a:xfrm>
              <a:off x="1209971" y="3827038"/>
              <a:ext cx="107044" cy="7858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691;p63">
              <a:extLst>
                <a:ext uri="{FF2B5EF4-FFF2-40B4-BE49-F238E27FC236}">
                  <a16:creationId xmlns:a16="http://schemas.microsoft.com/office/drawing/2014/main" id="{CDA57DB4-4A70-4819-B1F6-C62915AFE3CA}"/>
                </a:ext>
              </a:extLst>
            </p:cNvPr>
            <p:cNvSpPr/>
            <p:nvPr/>
          </p:nvSpPr>
          <p:spPr>
            <a:xfrm>
              <a:off x="1357443" y="2768215"/>
              <a:ext cx="69254" cy="91395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692;p63">
              <a:extLst>
                <a:ext uri="{FF2B5EF4-FFF2-40B4-BE49-F238E27FC236}">
                  <a16:creationId xmlns:a16="http://schemas.microsoft.com/office/drawing/2014/main" id="{B3258261-310C-4AA5-AFDB-49A19259CD7F}"/>
                </a:ext>
              </a:extLst>
            </p:cNvPr>
            <p:cNvSpPr/>
            <p:nvPr/>
          </p:nvSpPr>
          <p:spPr>
            <a:xfrm>
              <a:off x="1365560" y="2706600"/>
              <a:ext cx="283711" cy="20609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693;p63">
              <a:extLst>
                <a:ext uri="{FF2B5EF4-FFF2-40B4-BE49-F238E27FC236}">
                  <a16:creationId xmlns:a16="http://schemas.microsoft.com/office/drawing/2014/main" id="{BD0F0E02-9E71-4F64-B3FA-016BB5690ADF}"/>
                </a:ext>
              </a:extLst>
            </p:cNvPr>
            <p:cNvSpPr/>
            <p:nvPr/>
          </p:nvSpPr>
          <p:spPr>
            <a:xfrm>
              <a:off x="1506602" y="2857921"/>
              <a:ext cx="39476" cy="278875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694;p63">
              <a:extLst>
                <a:ext uri="{FF2B5EF4-FFF2-40B4-BE49-F238E27FC236}">
                  <a16:creationId xmlns:a16="http://schemas.microsoft.com/office/drawing/2014/main" id="{737A21AC-0499-4ACD-9ECA-593FB62E0821}"/>
                </a:ext>
              </a:extLst>
            </p:cNvPr>
            <p:cNvSpPr/>
            <p:nvPr/>
          </p:nvSpPr>
          <p:spPr>
            <a:xfrm>
              <a:off x="1654655" y="2329484"/>
              <a:ext cx="26511" cy="144840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695;p63">
              <a:extLst>
                <a:ext uri="{FF2B5EF4-FFF2-40B4-BE49-F238E27FC236}">
                  <a16:creationId xmlns:a16="http://schemas.microsoft.com/office/drawing/2014/main" id="{B06212FA-275F-4E6D-9DAF-FF8247786712}"/>
                </a:ext>
              </a:extLst>
            </p:cNvPr>
            <p:cNvSpPr/>
            <p:nvPr/>
          </p:nvSpPr>
          <p:spPr>
            <a:xfrm>
              <a:off x="1339629" y="2366221"/>
              <a:ext cx="18447" cy="13029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696;p63">
              <a:extLst>
                <a:ext uri="{FF2B5EF4-FFF2-40B4-BE49-F238E27FC236}">
                  <a16:creationId xmlns:a16="http://schemas.microsoft.com/office/drawing/2014/main" id="{CE2C2B04-48C2-43E1-85A2-2C82DFFBACB4}"/>
                </a:ext>
              </a:extLst>
            </p:cNvPr>
            <p:cNvSpPr/>
            <p:nvPr/>
          </p:nvSpPr>
          <p:spPr>
            <a:xfrm>
              <a:off x="3929937" y="3322583"/>
              <a:ext cx="150262" cy="581996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697;p63">
              <a:extLst>
                <a:ext uri="{FF2B5EF4-FFF2-40B4-BE49-F238E27FC236}">
                  <a16:creationId xmlns:a16="http://schemas.microsoft.com/office/drawing/2014/main" id="{71B2AAFB-7073-4ABC-9174-990AE0B1D580}"/>
                </a:ext>
              </a:extLst>
            </p:cNvPr>
            <p:cNvSpPr/>
            <p:nvPr/>
          </p:nvSpPr>
          <p:spPr>
            <a:xfrm>
              <a:off x="3598730" y="3322583"/>
              <a:ext cx="150262" cy="581996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698;p63">
              <a:extLst>
                <a:ext uri="{FF2B5EF4-FFF2-40B4-BE49-F238E27FC236}">
                  <a16:creationId xmlns:a16="http://schemas.microsoft.com/office/drawing/2014/main" id="{F721001C-B96A-4E3E-B617-77579C7A828A}"/>
                </a:ext>
              </a:extLst>
            </p:cNvPr>
            <p:cNvSpPr/>
            <p:nvPr/>
          </p:nvSpPr>
          <p:spPr>
            <a:xfrm>
              <a:off x="3256666" y="3322583"/>
              <a:ext cx="150262" cy="581996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699;p63">
              <a:extLst>
                <a:ext uri="{FF2B5EF4-FFF2-40B4-BE49-F238E27FC236}">
                  <a16:creationId xmlns:a16="http://schemas.microsoft.com/office/drawing/2014/main" id="{FE267428-1A97-4E87-A56E-219AD9AC5E39}"/>
                </a:ext>
              </a:extLst>
            </p:cNvPr>
            <p:cNvSpPr/>
            <p:nvPr/>
          </p:nvSpPr>
          <p:spPr>
            <a:xfrm>
              <a:off x="3665720" y="2867619"/>
              <a:ext cx="493319" cy="44042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700;p63">
              <a:extLst>
                <a:ext uri="{FF2B5EF4-FFF2-40B4-BE49-F238E27FC236}">
                  <a16:creationId xmlns:a16="http://schemas.microsoft.com/office/drawing/2014/main" id="{94FA2B5A-E1D9-42E6-AED5-B03D0DB41C11}"/>
                </a:ext>
              </a:extLst>
            </p:cNvPr>
            <p:cNvSpPr/>
            <p:nvPr/>
          </p:nvSpPr>
          <p:spPr>
            <a:xfrm>
              <a:off x="3306420" y="3307983"/>
              <a:ext cx="714311" cy="28726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701;p63">
              <a:extLst>
                <a:ext uri="{FF2B5EF4-FFF2-40B4-BE49-F238E27FC236}">
                  <a16:creationId xmlns:a16="http://schemas.microsoft.com/office/drawing/2014/main" id="{07F42BDD-CEA9-44A6-BF28-30B5E074C1A4}"/>
                </a:ext>
              </a:extLst>
            </p:cNvPr>
            <p:cNvSpPr/>
            <p:nvPr/>
          </p:nvSpPr>
          <p:spPr>
            <a:xfrm>
              <a:off x="3715422" y="3307983"/>
              <a:ext cx="305320" cy="28726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702;p63">
              <a:extLst>
                <a:ext uri="{FF2B5EF4-FFF2-40B4-BE49-F238E27FC236}">
                  <a16:creationId xmlns:a16="http://schemas.microsoft.com/office/drawing/2014/main" id="{43EB8392-EC8C-4F86-90CF-697CF2FB882F}"/>
                </a:ext>
              </a:extLst>
            </p:cNvPr>
            <p:cNvSpPr/>
            <p:nvPr/>
          </p:nvSpPr>
          <p:spPr>
            <a:xfrm>
              <a:off x="3566316" y="3322583"/>
              <a:ext cx="150209" cy="581996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703;p63">
              <a:extLst>
                <a:ext uri="{FF2B5EF4-FFF2-40B4-BE49-F238E27FC236}">
                  <a16:creationId xmlns:a16="http://schemas.microsoft.com/office/drawing/2014/main" id="{A0AFE6DC-91F4-42BE-AAF1-CA8779F120EB}"/>
                </a:ext>
              </a:extLst>
            </p:cNvPr>
            <p:cNvSpPr/>
            <p:nvPr/>
          </p:nvSpPr>
          <p:spPr>
            <a:xfrm>
              <a:off x="3714315" y="2467049"/>
              <a:ext cx="301051" cy="312766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704;p63">
              <a:extLst>
                <a:ext uri="{FF2B5EF4-FFF2-40B4-BE49-F238E27FC236}">
                  <a16:creationId xmlns:a16="http://schemas.microsoft.com/office/drawing/2014/main" id="{AA0C2ABF-E1F8-41A0-9514-665409718C09}"/>
                </a:ext>
              </a:extLst>
            </p:cNvPr>
            <p:cNvSpPr/>
            <p:nvPr/>
          </p:nvSpPr>
          <p:spPr>
            <a:xfrm>
              <a:off x="3518195" y="2719514"/>
              <a:ext cx="276701" cy="310816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705;p63">
              <a:extLst>
                <a:ext uri="{FF2B5EF4-FFF2-40B4-BE49-F238E27FC236}">
                  <a16:creationId xmlns:a16="http://schemas.microsoft.com/office/drawing/2014/main" id="{5F90DE42-37EE-426F-A6D7-45543C863E34}"/>
                </a:ext>
              </a:extLst>
            </p:cNvPr>
            <p:cNvSpPr/>
            <p:nvPr/>
          </p:nvSpPr>
          <p:spPr>
            <a:xfrm>
              <a:off x="3708939" y="2705441"/>
              <a:ext cx="304793" cy="389719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706;p63">
              <a:extLst>
                <a:ext uri="{FF2B5EF4-FFF2-40B4-BE49-F238E27FC236}">
                  <a16:creationId xmlns:a16="http://schemas.microsoft.com/office/drawing/2014/main" id="{FFAE77A1-0B79-40BB-B5F5-02E4FC5E059B}"/>
                </a:ext>
              </a:extLst>
            </p:cNvPr>
            <p:cNvSpPr/>
            <p:nvPr/>
          </p:nvSpPr>
          <p:spPr>
            <a:xfrm>
              <a:off x="3708939" y="2874102"/>
              <a:ext cx="239386" cy="9519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707;p63">
              <a:extLst>
                <a:ext uri="{FF2B5EF4-FFF2-40B4-BE49-F238E27FC236}">
                  <a16:creationId xmlns:a16="http://schemas.microsoft.com/office/drawing/2014/main" id="{A9FA0830-4FA5-4666-8376-BBDD4C0406E0}"/>
                </a:ext>
              </a:extLst>
            </p:cNvPr>
            <p:cNvSpPr/>
            <p:nvPr/>
          </p:nvSpPr>
          <p:spPr>
            <a:xfrm>
              <a:off x="3954235" y="2754195"/>
              <a:ext cx="59504" cy="340965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708;p63">
              <a:extLst>
                <a:ext uri="{FF2B5EF4-FFF2-40B4-BE49-F238E27FC236}">
                  <a16:creationId xmlns:a16="http://schemas.microsoft.com/office/drawing/2014/main" id="{577C392E-B11A-451A-A616-007002A49712}"/>
                </a:ext>
              </a:extLst>
            </p:cNvPr>
            <p:cNvSpPr/>
            <p:nvPr/>
          </p:nvSpPr>
          <p:spPr>
            <a:xfrm>
              <a:off x="3673837" y="2980991"/>
              <a:ext cx="229109" cy="49334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709;p63">
              <a:extLst>
                <a:ext uri="{FF2B5EF4-FFF2-40B4-BE49-F238E27FC236}">
                  <a16:creationId xmlns:a16="http://schemas.microsoft.com/office/drawing/2014/main" id="{0AC5D4CB-E83C-4585-A0F5-7D4D84E5D32B}"/>
                </a:ext>
              </a:extLst>
            </p:cNvPr>
            <p:cNvSpPr/>
            <p:nvPr/>
          </p:nvSpPr>
          <p:spPr>
            <a:xfrm>
              <a:off x="3895889" y="2734640"/>
              <a:ext cx="203230" cy="301118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710;p63">
              <a:extLst>
                <a:ext uri="{FF2B5EF4-FFF2-40B4-BE49-F238E27FC236}">
                  <a16:creationId xmlns:a16="http://schemas.microsoft.com/office/drawing/2014/main" id="{219A185D-C418-4097-AB7E-7EE6593F6052}"/>
                </a:ext>
              </a:extLst>
            </p:cNvPr>
            <p:cNvSpPr/>
            <p:nvPr/>
          </p:nvSpPr>
          <p:spPr>
            <a:xfrm>
              <a:off x="3411201" y="3793728"/>
              <a:ext cx="42744" cy="55712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711;p63">
              <a:extLst>
                <a:ext uri="{FF2B5EF4-FFF2-40B4-BE49-F238E27FC236}">
                  <a16:creationId xmlns:a16="http://schemas.microsoft.com/office/drawing/2014/main" id="{D5DAE25D-0C06-4820-AD77-47CD0FAE03C9}"/>
                </a:ext>
              </a:extLst>
            </p:cNvPr>
            <p:cNvSpPr/>
            <p:nvPr/>
          </p:nvSpPr>
          <p:spPr>
            <a:xfrm>
              <a:off x="3311269" y="3849386"/>
              <a:ext cx="152423" cy="56292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712;p63">
              <a:extLst>
                <a:ext uri="{FF2B5EF4-FFF2-40B4-BE49-F238E27FC236}">
                  <a16:creationId xmlns:a16="http://schemas.microsoft.com/office/drawing/2014/main" id="{8D5EBDB7-C9FB-4EAB-AFC6-8027795D6568}"/>
                </a:ext>
              </a:extLst>
            </p:cNvPr>
            <p:cNvSpPr/>
            <p:nvPr/>
          </p:nvSpPr>
          <p:spPr>
            <a:xfrm>
              <a:off x="3288026" y="3095101"/>
              <a:ext cx="615436" cy="740857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713;p63">
              <a:extLst>
                <a:ext uri="{FF2B5EF4-FFF2-40B4-BE49-F238E27FC236}">
                  <a16:creationId xmlns:a16="http://schemas.microsoft.com/office/drawing/2014/main" id="{3987A291-4D58-484C-9555-E1935CEB13F4}"/>
                </a:ext>
              </a:extLst>
            </p:cNvPr>
            <p:cNvSpPr/>
            <p:nvPr/>
          </p:nvSpPr>
          <p:spPr>
            <a:xfrm>
              <a:off x="3510078" y="3793728"/>
              <a:ext cx="42744" cy="55712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714;p63">
              <a:extLst>
                <a:ext uri="{FF2B5EF4-FFF2-40B4-BE49-F238E27FC236}">
                  <a16:creationId xmlns:a16="http://schemas.microsoft.com/office/drawing/2014/main" id="{6B93D57E-6D09-4C4F-98D9-729BCEFA2A70}"/>
                </a:ext>
              </a:extLst>
            </p:cNvPr>
            <p:cNvSpPr/>
            <p:nvPr/>
          </p:nvSpPr>
          <p:spPr>
            <a:xfrm>
              <a:off x="3410147" y="3849386"/>
              <a:ext cx="152423" cy="56292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715;p63">
              <a:extLst>
                <a:ext uri="{FF2B5EF4-FFF2-40B4-BE49-F238E27FC236}">
                  <a16:creationId xmlns:a16="http://schemas.microsoft.com/office/drawing/2014/main" id="{111F1086-F37B-49D8-9CFA-9525AFAA5FA4}"/>
                </a:ext>
              </a:extLst>
            </p:cNvPr>
            <p:cNvSpPr/>
            <p:nvPr/>
          </p:nvSpPr>
          <p:spPr>
            <a:xfrm>
              <a:off x="3379366" y="3095101"/>
              <a:ext cx="615436" cy="740857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716;p63">
              <a:extLst>
                <a:ext uri="{FF2B5EF4-FFF2-40B4-BE49-F238E27FC236}">
                  <a16:creationId xmlns:a16="http://schemas.microsoft.com/office/drawing/2014/main" id="{2EFC849C-BDCE-450B-A234-5F67766B050A}"/>
                </a:ext>
              </a:extLst>
            </p:cNvPr>
            <p:cNvSpPr/>
            <p:nvPr/>
          </p:nvSpPr>
          <p:spPr>
            <a:xfrm>
              <a:off x="3797539" y="2705388"/>
              <a:ext cx="115160" cy="71524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717;p63">
              <a:extLst>
                <a:ext uri="{FF2B5EF4-FFF2-40B4-BE49-F238E27FC236}">
                  <a16:creationId xmlns:a16="http://schemas.microsoft.com/office/drawing/2014/main" id="{B4F9F3DD-5638-45F9-9BF1-5FA68836CA3F}"/>
                </a:ext>
              </a:extLst>
            </p:cNvPr>
            <p:cNvSpPr/>
            <p:nvPr/>
          </p:nvSpPr>
          <p:spPr>
            <a:xfrm>
              <a:off x="3811031" y="2634761"/>
              <a:ext cx="89230" cy="86493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718;p63">
              <a:extLst>
                <a:ext uri="{FF2B5EF4-FFF2-40B4-BE49-F238E27FC236}">
                  <a16:creationId xmlns:a16="http://schemas.microsoft.com/office/drawing/2014/main" id="{9814C254-BFF6-4BD9-8041-FD114E84E15E}"/>
                </a:ext>
              </a:extLst>
            </p:cNvPr>
            <p:cNvSpPr/>
            <p:nvPr/>
          </p:nvSpPr>
          <p:spPr>
            <a:xfrm>
              <a:off x="3826211" y="2639610"/>
              <a:ext cx="59978" cy="41481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719;p63">
              <a:extLst>
                <a:ext uri="{FF2B5EF4-FFF2-40B4-BE49-F238E27FC236}">
                  <a16:creationId xmlns:a16="http://schemas.microsoft.com/office/drawing/2014/main" id="{9113759D-3A59-457A-84FB-EC4AEC43906C}"/>
                </a:ext>
              </a:extLst>
            </p:cNvPr>
            <p:cNvSpPr/>
            <p:nvPr/>
          </p:nvSpPr>
          <p:spPr>
            <a:xfrm>
              <a:off x="3741354" y="2497935"/>
              <a:ext cx="181516" cy="179574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720;p63">
              <a:extLst>
                <a:ext uri="{FF2B5EF4-FFF2-40B4-BE49-F238E27FC236}">
                  <a16:creationId xmlns:a16="http://schemas.microsoft.com/office/drawing/2014/main" id="{9D26815E-96EF-49EC-B067-EAA43E5358E6}"/>
                </a:ext>
              </a:extLst>
            </p:cNvPr>
            <p:cNvSpPr/>
            <p:nvPr/>
          </p:nvSpPr>
          <p:spPr>
            <a:xfrm>
              <a:off x="3799700" y="2482228"/>
              <a:ext cx="125438" cy="103939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721;p63">
              <a:extLst>
                <a:ext uri="{FF2B5EF4-FFF2-40B4-BE49-F238E27FC236}">
                  <a16:creationId xmlns:a16="http://schemas.microsoft.com/office/drawing/2014/main" id="{0C54C4D0-927D-44FE-BC22-4EC0F308CC11}"/>
                </a:ext>
              </a:extLst>
            </p:cNvPr>
            <p:cNvSpPr/>
            <p:nvPr/>
          </p:nvSpPr>
          <p:spPr>
            <a:xfrm>
              <a:off x="3292348" y="2769321"/>
              <a:ext cx="427965" cy="244826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722;p63">
              <a:extLst>
                <a:ext uri="{FF2B5EF4-FFF2-40B4-BE49-F238E27FC236}">
                  <a16:creationId xmlns:a16="http://schemas.microsoft.com/office/drawing/2014/main" id="{6E755BA1-A9DA-4CA2-B7D6-B78BFB4FF3F9}"/>
                </a:ext>
              </a:extLst>
            </p:cNvPr>
            <p:cNvSpPr/>
            <p:nvPr/>
          </p:nvSpPr>
          <p:spPr>
            <a:xfrm>
              <a:off x="3572799" y="3014091"/>
              <a:ext cx="361504" cy="21663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723;p63">
              <a:extLst>
                <a:ext uri="{FF2B5EF4-FFF2-40B4-BE49-F238E27FC236}">
                  <a16:creationId xmlns:a16="http://schemas.microsoft.com/office/drawing/2014/main" id="{BDFF7523-D646-4913-A6BA-13D6F8B0A14F}"/>
                </a:ext>
              </a:extLst>
            </p:cNvPr>
            <p:cNvSpPr/>
            <p:nvPr/>
          </p:nvSpPr>
          <p:spPr>
            <a:xfrm>
              <a:off x="3368561" y="3014091"/>
              <a:ext cx="361504" cy="21663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724;p63">
              <a:extLst>
                <a:ext uri="{FF2B5EF4-FFF2-40B4-BE49-F238E27FC236}">
                  <a16:creationId xmlns:a16="http://schemas.microsoft.com/office/drawing/2014/main" id="{07E60E31-7398-4D44-B384-8D4B97E38CDB}"/>
                </a:ext>
              </a:extLst>
            </p:cNvPr>
            <p:cNvSpPr/>
            <p:nvPr/>
          </p:nvSpPr>
          <p:spPr>
            <a:xfrm>
              <a:off x="4336251" y="3055677"/>
              <a:ext cx="219411" cy="849434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725;p63">
              <a:extLst>
                <a:ext uri="{FF2B5EF4-FFF2-40B4-BE49-F238E27FC236}">
                  <a16:creationId xmlns:a16="http://schemas.microsoft.com/office/drawing/2014/main" id="{22BE2C41-8E06-42EF-BDE4-5A1F26785953}"/>
                </a:ext>
              </a:extLst>
            </p:cNvPr>
            <p:cNvSpPr/>
            <p:nvPr/>
          </p:nvSpPr>
          <p:spPr>
            <a:xfrm>
              <a:off x="2406775" y="3055677"/>
              <a:ext cx="219411" cy="849434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726;p63">
              <a:extLst>
                <a:ext uri="{FF2B5EF4-FFF2-40B4-BE49-F238E27FC236}">
                  <a16:creationId xmlns:a16="http://schemas.microsoft.com/office/drawing/2014/main" id="{C3C7519D-8B4D-4931-B09F-B1C6D9277B70}"/>
                </a:ext>
              </a:extLst>
            </p:cNvPr>
            <p:cNvSpPr/>
            <p:nvPr/>
          </p:nvSpPr>
          <p:spPr>
            <a:xfrm>
              <a:off x="1814039" y="3055677"/>
              <a:ext cx="219411" cy="849434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727;p63">
              <a:extLst>
                <a:ext uri="{FF2B5EF4-FFF2-40B4-BE49-F238E27FC236}">
                  <a16:creationId xmlns:a16="http://schemas.microsoft.com/office/drawing/2014/main" id="{059F999A-0BC8-4E57-BB95-9670F7AACA13}"/>
                </a:ext>
              </a:extLst>
            </p:cNvPr>
            <p:cNvSpPr/>
            <p:nvPr/>
          </p:nvSpPr>
          <p:spPr>
            <a:xfrm>
              <a:off x="3650066" y="3055677"/>
              <a:ext cx="219411" cy="849434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728;p63">
              <a:extLst>
                <a:ext uri="{FF2B5EF4-FFF2-40B4-BE49-F238E27FC236}">
                  <a16:creationId xmlns:a16="http://schemas.microsoft.com/office/drawing/2014/main" id="{BBF5CAAF-CCE4-45B7-A9E0-7173FAD1CA63}"/>
                </a:ext>
              </a:extLst>
            </p:cNvPr>
            <p:cNvSpPr/>
            <p:nvPr/>
          </p:nvSpPr>
          <p:spPr>
            <a:xfrm>
              <a:off x="1814039" y="3035701"/>
              <a:ext cx="2760477" cy="40005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729;p63">
              <a:extLst>
                <a:ext uri="{FF2B5EF4-FFF2-40B4-BE49-F238E27FC236}">
                  <a16:creationId xmlns:a16="http://schemas.microsoft.com/office/drawing/2014/main" id="{7FFD20B9-5331-4D1B-8E14-C518A16164F9}"/>
                </a:ext>
              </a:extLst>
            </p:cNvPr>
            <p:cNvSpPr/>
            <p:nvPr/>
          </p:nvSpPr>
          <p:spPr>
            <a:xfrm>
              <a:off x="3928303" y="3035701"/>
              <a:ext cx="646796" cy="40005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730;p63">
              <a:extLst>
                <a:ext uri="{FF2B5EF4-FFF2-40B4-BE49-F238E27FC236}">
                  <a16:creationId xmlns:a16="http://schemas.microsoft.com/office/drawing/2014/main" id="{28E0B978-C011-455A-8A6A-60430A41E399}"/>
                </a:ext>
              </a:extLst>
            </p:cNvPr>
            <p:cNvSpPr/>
            <p:nvPr/>
          </p:nvSpPr>
          <p:spPr>
            <a:xfrm>
              <a:off x="2411097" y="2769321"/>
              <a:ext cx="427965" cy="244826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731;p63">
              <a:extLst>
                <a:ext uri="{FF2B5EF4-FFF2-40B4-BE49-F238E27FC236}">
                  <a16:creationId xmlns:a16="http://schemas.microsoft.com/office/drawing/2014/main" id="{75AEDF75-4CC0-4F17-82EA-FD7D137B9F1D}"/>
                </a:ext>
              </a:extLst>
            </p:cNvPr>
            <p:cNvSpPr/>
            <p:nvPr/>
          </p:nvSpPr>
          <p:spPr>
            <a:xfrm>
              <a:off x="2197109" y="3014091"/>
              <a:ext cx="361556" cy="21663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732;p63">
              <a:extLst>
                <a:ext uri="{FF2B5EF4-FFF2-40B4-BE49-F238E27FC236}">
                  <a16:creationId xmlns:a16="http://schemas.microsoft.com/office/drawing/2014/main" id="{2EE71E68-E023-4F71-86A2-C31815D712C7}"/>
                </a:ext>
              </a:extLst>
            </p:cNvPr>
            <p:cNvSpPr/>
            <p:nvPr/>
          </p:nvSpPr>
          <p:spPr>
            <a:xfrm>
              <a:off x="2401346" y="3014091"/>
              <a:ext cx="361556" cy="21663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36;p40">
            <a:extLst>
              <a:ext uri="{FF2B5EF4-FFF2-40B4-BE49-F238E27FC236}">
                <a16:creationId xmlns:a16="http://schemas.microsoft.com/office/drawing/2014/main" id="{E868776F-A24B-4019-A590-E5A65BC041EA}"/>
              </a:ext>
            </a:extLst>
          </p:cNvPr>
          <p:cNvSpPr txBox="1">
            <a:spLocks/>
          </p:cNvSpPr>
          <p:nvPr/>
        </p:nvSpPr>
        <p:spPr>
          <a:xfrm>
            <a:off x="267854" y="3400903"/>
            <a:ext cx="359976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id-ID" sz="1200" dirty="0"/>
              <a:t>Studi Kasus :</a:t>
            </a:r>
          </a:p>
          <a:p>
            <a:pPr marL="0" indent="0"/>
            <a:r>
              <a:rPr lang="id-ID" sz="1200" dirty="0"/>
              <a:t>Minimarket Macca Mart</a:t>
            </a:r>
          </a:p>
          <a:p>
            <a:pPr marL="0" indent="0"/>
            <a:r>
              <a:rPr lang="sv-SE" sz="1200" dirty="0">
                <a:solidFill>
                  <a:schemeClr val="accent4"/>
                </a:solidFill>
              </a:rPr>
              <a:t>Jl. Poros Malino, Kec. Somba Opu, Kab. Gowa</a:t>
            </a:r>
            <a:endParaRPr lang="id-ID" sz="1200" dirty="0"/>
          </a:p>
          <a:p>
            <a:pPr marL="0" indent="0"/>
            <a:endParaRPr lang="id-ID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9"/>
          <p:cNvSpPr txBox="1">
            <a:spLocks noGrp="1"/>
          </p:cNvSpPr>
          <p:nvPr>
            <p:ph type="title" idx="4294967295"/>
          </p:nvPr>
        </p:nvSpPr>
        <p:spPr>
          <a:xfrm>
            <a:off x="4568915" y="1211570"/>
            <a:ext cx="201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endParaRPr lang="en-ID" sz="1600" dirty="0"/>
          </a:p>
        </p:txBody>
      </p:sp>
      <p:sp>
        <p:nvSpPr>
          <p:cNvPr id="1455" name="Google Shape;1455;p49"/>
          <p:cNvSpPr txBox="1">
            <a:spLocks noGrp="1"/>
          </p:cNvSpPr>
          <p:nvPr>
            <p:ph type="subTitle" idx="4294967295"/>
          </p:nvPr>
        </p:nvSpPr>
        <p:spPr>
          <a:xfrm>
            <a:off x="4563677" y="1552297"/>
            <a:ext cx="2017500" cy="38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Kualitatif</a:t>
            </a:r>
            <a:endParaRPr lang="en-US" sz="1400" dirty="0"/>
          </a:p>
        </p:txBody>
      </p:sp>
      <p:sp>
        <p:nvSpPr>
          <p:cNvPr id="1460" name="Google Shape;1460;p49"/>
          <p:cNvSpPr txBox="1">
            <a:spLocks noGrp="1"/>
          </p:cNvSpPr>
          <p:nvPr>
            <p:ph type="title" idx="4294967295"/>
          </p:nvPr>
        </p:nvSpPr>
        <p:spPr>
          <a:xfrm>
            <a:off x="4500890" y="2146591"/>
            <a:ext cx="334956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Pengumpulan</a:t>
            </a:r>
            <a:r>
              <a:rPr lang="en-ID" sz="1600" dirty="0"/>
              <a:t> </a:t>
            </a:r>
            <a:r>
              <a:rPr lang="id-ID" sz="1600" dirty="0"/>
              <a:t>D</a:t>
            </a:r>
            <a:r>
              <a:rPr lang="en-ID" sz="1600" dirty="0" err="1"/>
              <a:t>ata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1461" name="Google Shape;1461;p49"/>
          <p:cNvSpPr txBox="1">
            <a:spLocks noGrp="1"/>
          </p:cNvSpPr>
          <p:nvPr>
            <p:ph type="subTitle" idx="4294967295"/>
          </p:nvPr>
        </p:nvSpPr>
        <p:spPr>
          <a:xfrm>
            <a:off x="4490754" y="2521552"/>
            <a:ext cx="2240100" cy="130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d-ID" sz="1400" dirty="0"/>
              <a:t>Observasi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d-ID" sz="1400" dirty="0"/>
              <a:t>Wawancara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d-ID" sz="1400" dirty="0"/>
              <a:t>Dokumentasi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/>
              <a:t>Library Research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pSp>
        <p:nvGrpSpPr>
          <p:cNvPr id="93" name="Google Shape;2980;p66">
            <a:extLst>
              <a:ext uri="{FF2B5EF4-FFF2-40B4-BE49-F238E27FC236}">
                <a16:creationId xmlns:a16="http://schemas.microsoft.com/office/drawing/2014/main" id="{AB2230BB-5C36-4C0F-9274-4A51AD151AD6}"/>
              </a:ext>
            </a:extLst>
          </p:cNvPr>
          <p:cNvGrpSpPr/>
          <p:nvPr/>
        </p:nvGrpSpPr>
        <p:grpSpPr>
          <a:xfrm>
            <a:off x="1497021" y="1063081"/>
            <a:ext cx="2240100" cy="3912222"/>
            <a:chOff x="991475" y="307619"/>
            <a:chExt cx="2440903" cy="4400849"/>
          </a:xfrm>
        </p:grpSpPr>
        <p:sp>
          <p:nvSpPr>
            <p:cNvPr id="94" name="Google Shape;2981;p66">
              <a:extLst>
                <a:ext uri="{FF2B5EF4-FFF2-40B4-BE49-F238E27FC236}">
                  <a16:creationId xmlns:a16="http://schemas.microsoft.com/office/drawing/2014/main" id="{AE4FC8B2-4161-4E08-9690-0ECD95421E92}"/>
                </a:ext>
              </a:extLst>
            </p:cNvPr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82;p66">
              <a:extLst>
                <a:ext uri="{FF2B5EF4-FFF2-40B4-BE49-F238E27FC236}">
                  <a16:creationId xmlns:a16="http://schemas.microsoft.com/office/drawing/2014/main" id="{AF1F2F77-8E7B-4924-98CC-54BFAB22ACA2}"/>
                </a:ext>
              </a:extLst>
            </p:cNvPr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83;p66">
              <a:extLst>
                <a:ext uri="{FF2B5EF4-FFF2-40B4-BE49-F238E27FC236}">
                  <a16:creationId xmlns:a16="http://schemas.microsoft.com/office/drawing/2014/main" id="{129DF8B2-4F76-47A8-9236-0C5FA611DE78}"/>
                </a:ext>
              </a:extLst>
            </p:cNvPr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4;p66">
              <a:extLst>
                <a:ext uri="{FF2B5EF4-FFF2-40B4-BE49-F238E27FC236}">
                  <a16:creationId xmlns:a16="http://schemas.microsoft.com/office/drawing/2014/main" id="{D730338A-0DE8-48FC-94AD-12A5B8AE32A9}"/>
                </a:ext>
              </a:extLst>
            </p:cNvPr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85;p66">
              <a:extLst>
                <a:ext uri="{FF2B5EF4-FFF2-40B4-BE49-F238E27FC236}">
                  <a16:creationId xmlns:a16="http://schemas.microsoft.com/office/drawing/2014/main" id="{B1E3A39A-E134-4162-81C8-892A5CD387F9}"/>
                </a:ext>
              </a:extLst>
            </p:cNvPr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86;p66">
              <a:extLst>
                <a:ext uri="{FF2B5EF4-FFF2-40B4-BE49-F238E27FC236}">
                  <a16:creationId xmlns:a16="http://schemas.microsoft.com/office/drawing/2014/main" id="{AE67F766-B086-4206-9564-C62AB83DC6DA}"/>
                </a:ext>
              </a:extLst>
            </p:cNvPr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87;p66">
              <a:extLst>
                <a:ext uri="{FF2B5EF4-FFF2-40B4-BE49-F238E27FC236}">
                  <a16:creationId xmlns:a16="http://schemas.microsoft.com/office/drawing/2014/main" id="{A3889656-DBBF-46FF-8D97-9637CFE3BB72}"/>
                </a:ext>
              </a:extLst>
            </p:cNvPr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88;p66">
              <a:extLst>
                <a:ext uri="{FF2B5EF4-FFF2-40B4-BE49-F238E27FC236}">
                  <a16:creationId xmlns:a16="http://schemas.microsoft.com/office/drawing/2014/main" id="{45FDB161-8686-4C1F-89F8-FBB3BA59AD4F}"/>
                </a:ext>
              </a:extLst>
            </p:cNvPr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89;p66">
              <a:extLst>
                <a:ext uri="{FF2B5EF4-FFF2-40B4-BE49-F238E27FC236}">
                  <a16:creationId xmlns:a16="http://schemas.microsoft.com/office/drawing/2014/main" id="{F5CDFD22-C992-4586-A130-BAA7D6ED3EC8}"/>
                </a:ext>
              </a:extLst>
            </p:cNvPr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90;p66">
              <a:extLst>
                <a:ext uri="{FF2B5EF4-FFF2-40B4-BE49-F238E27FC236}">
                  <a16:creationId xmlns:a16="http://schemas.microsoft.com/office/drawing/2014/main" id="{10409737-1765-405C-B27E-357BE3EF67D0}"/>
                </a:ext>
              </a:extLst>
            </p:cNvPr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91;p66">
              <a:extLst>
                <a:ext uri="{FF2B5EF4-FFF2-40B4-BE49-F238E27FC236}">
                  <a16:creationId xmlns:a16="http://schemas.microsoft.com/office/drawing/2014/main" id="{B45DE590-B198-4892-A573-7DE995708C97}"/>
                </a:ext>
              </a:extLst>
            </p:cNvPr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92;p66">
              <a:extLst>
                <a:ext uri="{FF2B5EF4-FFF2-40B4-BE49-F238E27FC236}">
                  <a16:creationId xmlns:a16="http://schemas.microsoft.com/office/drawing/2014/main" id="{4B9EF0DA-9B7C-406C-A2B6-ED1E2DE1E415}"/>
                </a:ext>
              </a:extLst>
            </p:cNvPr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93;p66">
              <a:extLst>
                <a:ext uri="{FF2B5EF4-FFF2-40B4-BE49-F238E27FC236}">
                  <a16:creationId xmlns:a16="http://schemas.microsoft.com/office/drawing/2014/main" id="{2200B962-6472-4395-A834-B5756E29FDF7}"/>
                </a:ext>
              </a:extLst>
            </p:cNvPr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94;p66">
              <a:extLst>
                <a:ext uri="{FF2B5EF4-FFF2-40B4-BE49-F238E27FC236}">
                  <a16:creationId xmlns:a16="http://schemas.microsoft.com/office/drawing/2014/main" id="{8EFCA00C-1653-4517-B5E8-9A4D31321E01}"/>
                </a:ext>
              </a:extLst>
            </p:cNvPr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95;p66">
              <a:extLst>
                <a:ext uri="{FF2B5EF4-FFF2-40B4-BE49-F238E27FC236}">
                  <a16:creationId xmlns:a16="http://schemas.microsoft.com/office/drawing/2014/main" id="{4B48B5C2-F5D5-49B5-B8C4-694F9A21BE31}"/>
                </a:ext>
              </a:extLst>
            </p:cNvPr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96;p66">
              <a:extLst>
                <a:ext uri="{FF2B5EF4-FFF2-40B4-BE49-F238E27FC236}">
                  <a16:creationId xmlns:a16="http://schemas.microsoft.com/office/drawing/2014/main" id="{8CA9C920-C3FB-4BCC-9DE3-A993E47F3149}"/>
                </a:ext>
              </a:extLst>
            </p:cNvPr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97;p66">
              <a:extLst>
                <a:ext uri="{FF2B5EF4-FFF2-40B4-BE49-F238E27FC236}">
                  <a16:creationId xmlns:a16="http://schemas.microsoft.com/office/drawing/2014/main" id="{5AACA400-4BD6-4A99-B1D2-11AEE09D9A02}"/>
                </a:ext>
              </a:extLst>
            </p:cNvPr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98;p66">
              <a:extLst>
                <a:ext uri="{FF2B5EF4-FFF2-40B4-BE49-F238E27FC236}">
                  <a16:creationId xmlns:a16="http://schemas.microsoft.com/office/drawing/2014/main" id="{6492F06C-9150-4DA1-8E04-0A017706EE84}"/>
                </a:ext>
              </a:extLst>
            </p:cNvPr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99;p66">
              <a:extLst>
                <a:ext uri="{FF2B5EF4-FFF2-40B4-BE49-F238E27FC236}">
                  <a16:creationId xmlns:a16="http://schemas.microsoft.com/office/drawing/2014/main" id="{3C987F45-DABD-4C16-8404-564E2D3CE969}"/>
                </a:ext>
              </a:extLst>
            </p:cNvPr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3514FE56-64DF-40AE-A373-8BAFD81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  <p:grpSp>
        <p:nvGrpSpPr>
          <p:cNvPr id="118" name="Google Shape;2455;p62">
            <a:extLst>
              <a:ext uri="{FF2B5EF4-FFF2-40B4-BE49-F238E27FC236}">
                <a16:creationId xmlns:a16="http://schemas.microsoft.com/office/drawing/2014/main" id="{71221284-A519-4F8D-AADB-437A2857EF65}"/>
              </a:ext>
            </a:extLst>
          </p:cNvPr>
          <p:cNvGrpSpPr/>
          <p:nvPr/>
        </p:nvGrpSpPr>
        <p:grpSpPr>
          <a:xfrm>
            <a:off x="3985984" y="1254283"/>
            <a:ext cx="558293" cy="549237"/>
            <a:chOff x="2189568" y="1961603"/>
            <a:chExt cx="364993" cy="359049"/>
          </a:xfrm>
        </p:grpSpPr>
        <p:sp>
          <p:nvSpPr>
            <p:cNvPr id="119" name="Google Shape;2456;p62">
              <a:extLst>
                <a:ext uri="{FF2B5EF4-FFF2-40B4-BE49-F238E27FC236}">
                  <a16:creationId xmlns:a16="http://schemas.microsoft.com/office/drawing/2014/main" id="{1F5B06FE-DDBA-4254-A7E3-3DD767F1C691}"/>
                </a:ext>
              </a:extLst>
            </p:cNvPr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57;p62">
              <a:extLst>
                <a:ext uri="{FF2B5EF4-FFF2-40B4-BE49-F238E27FC236}">
                  <a16:creationId xmlns:a16="http://schemas.microsoft.com/office/drawing/2014/main" id="{3C28BF5F-E225-4AF6-8852-1D28F42EABA3}"/>
                </a:ext>
              </a:extLst>
            </p:cNvPr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58;p62">
              <a:extLst>
                <a:ext uri="{FF2B5EF4-FFF2-40B4-BE49-F238E27FC236}">
                  <a16:creationId xmlns:a16="http://schemas.microsoft.com/office/drawing/2014/main" id="{9E8EF2D7-4A73-4F86-903D-89C7A30AEA16}"/>
                </a:ext>
              </a:extLst>
            </p:cNvPr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59;p62">
              <a:extLst>
                <a:ext uri="{FF2B5EF4-FFF2-40B4-BE49-F238E27FC236}">
                  <a16:creationId xmlns:a16="http://schemas.microsoft.com/office/drawing/2014/main" id="{D6CB0853-DD39-4E14-9691-CAED40DDC3B8}"/>
                </a:ext>
              </a:extLst>
            </p:cNvPr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60;p62">
              <a:extLst>
                <a:ext uri="{FF2B5EF4-FFF2-40B4-BE49-F238E27FC236}">
                  <a16:creationId xmlns:a16="http://schemas.microsoft.com/office/drawing/2014/main" id="{4B74E47E-155E-4E0C-B4FF-AB7BE55B4BE1}"/>
                </a:ext>
              </a:extLst>
            </p:cNvPr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61;p62">
              <a:extLst>
                <a:ext uri="{FF2B5EF4-FFF2-40B4-BE49-F238E27FC236}">
                  <a16:creationId xmlns:a16="http://schemas.microsoft.com/office/drawing/2014/main" id="{B336C7D8-AC21-412D-9791-8590CBF1127B}"/>
                </a:ext>
              </a:extLst>
            </p:cNvPr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62;p62">
              <a:extLst>
                <a:ext uri="{FF2B5EF4-FFF2-40B4-BE49-F238E27FC236}">
                  <a16:creationId xmlns:a16="http://schemas.microsoft.com/office/drawing/2014/main" id="{0E9604FC-5880-4F27-B52D-1C758B6903DE}"/>
                </a:ext>
              </a:extLst>
            </p:cNvPr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63;p62">
              <a:extLst>
                <a:ext uri="{FF2B5EF4-FFF2-40B4-BE49-F238E27FC236}">
                  <a16:creationId xmlns:a16="http://schemas.microsoft.com/office/drawing/2014/main" id="{4137434E-8CC4-40FC-9872-D81B51A1972B}"/>
                </a:ext>
              </a:extLst>
            </p:cNvPr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64;p62">
              <a:extLst>
                <a:ext uri="{FF2B5EF4-FFF2-40B4-BE49-F238E27FC236}">
                  <a16:creationId xmlns:a16="http://schemas.microsoft.com/office/drawing/2014/main" id="{B0A7B988-2688-44A6-B045-047F0CA0E10D}"/>
                </a:ext>
              </a:extLst>
            </p:cNvPr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65;p62">
              <a:extLst>
                <a:ext uri="{FF2B5EF4-FFF2-40B4-BE49-F238E27FC236}">
                  <a16:creationId xmlns:a16="http://schemas.microsoft.com/office/drawing/2014/main" id="{B2F41951-40B0-48F6-80DB-A9A957F307DA}"/>
                </a:ext>
              </a:extLst>
            </p:cNvPr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66;p62">
              <a:extLst>
                <a:ext uri="{FF2B5EF4-FFF2-40B4-BE49-F238E27FC236}">
                  <a16:creationId xmlns:a16="http://schemas.microsoft.com/office/drawing/2014/main" id="{911D93E7-82A9-46BF-B261-87CFCA3219E9}"/>
                </a:ext>
              </a:extLst>
            </p:cNvPr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67;p62">
              <a:extLst>
                <a:ext uri="{FF2B5EF4-FFF2-40B4-BE49-F238E27FC236}">
                  <a16:creationId xmlns:a16="http://schemas.microsoft.com/office/drawing/2014/main" id="{31AA72BE-6B0A-433A-9864-B5AAF32B069F}"/>
                </a:ext>
              </a:extLst>
            </p:cNvPr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68;p62">
              <a:extLst>
                <a:ext uri="{FF2B5EF4-FFF2-40B4-BE49-F238E27FC236}">
                  <a16:creationId xmlns:a16="http://schemas.microsoft.com/office/drawing/2014/main" id="{ABD088DE-52C5-442F-ADD6-AB9BB20651AE}"/>
                </a:ext>
              </a:extLst>
            </p:cNvPr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69;p62">
              <a:extLst>
                <a:ext uri="{FF2B5EF4-FFF2-40B4-BE49-F238E27FC236}">
                  <a16:creationId xmlns:a16="http://schemas.microsoft.com/office/drawing/2014/main" id="{2E270E43-F0B9-4E60-BD62-BA5E489294C3}"/>
                </a:ext>
              </a:extLst>
            </p:cNvPr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70;p62">
              <a:extLst>
                <a:ext uri="{FF2B5EF4-FFF2-40B4-BE49-F238E27FC236}">
                  <a16:creationId xmlns:a16="http://schemas.microsoft.com/office/drawing/2014/main" id="{EA93CBB0-FEF6-48A3-A02D-EA4328687AED}"/>
                </a:ext>
              </a:extLst>
            </p:cNvPr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71;p62">
              <a:extLst>
                <a:ext uri="{FF2B5EF4-FFF2-40B4-BE49-F238E27FC236}">
                  <a16:creationId xmlns:a16="http://schemas.microsoft.com/office/drawing/2014/main" id="{E4B8A9C3-9CA0-4B1E-AD70-D6D1F2D4882E}"/>
                </a:ext>
              </a:extLst>
            </p:cNvPr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2775;p64">
            <a:extLst>
              <a:ext uri="{FF2B5EF4-FFF2-40B4-BE49-F238E27FC236}">
                <a16:creationId xmlns:a16="http://schemas.microsoft.com/office/drawing/2014/main" id="{AE5590BF-9B05-4ADA-820B-C2A90EDE43B3}"/>
              </a:ext>
            </a:extLst>
          </p:cNvPr>
          <p:cNvGrpSpPr/>
          <p:nvPr/>
        </p:nvGrpSpPr>
        <p:grpSpPr>
          <a:xfrm>
            <a:off x="4035174" y="3855884"/>
            <a:ext cx="490059" cy="442800"/>
            <a:chOff x="1303537" y="1502716"/>
            <a:chExt cx="362939" cy="362677"/>
          </a:xfrm>
        </p:grpSpPr>
        <p:sp>
          <p:nvSpPr>
            <p:cNvPr id="136" name="Google Shape;2776;p64">
              <a:extLst>
                <a:ext uri="{FF2B5EF4-FFF2-40B4-BE49-F238E27FC236}">
                  <a16:creationId xmlns:a16="http://schemas.microsoft.com/office/drawing/2014/main" id="{55955B10-557C-4F49-9BC5-8BCBEAFC5E02}"/>
                </a:ext>
              </a:extLst>
            </p:cNvPr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77;p64">
              <a:extLst>
                <a:ext uri="{FF2B5EF4-FFF2-40B4-BE49-F238E27FC236}">
                  <a16:creationId xmlns:a16="http://schemas.microsoft.com/office/drawing/2014/main" id="{74E47EF1-F7D2-4395-ACE8-D8BDBDBC44F0}"/>
                </a:ext>
              </a:extLst>
            </p:cNvPr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78;p64">
              <a:extLst>
                <a:ext uri="{FF2B5EF4-FFF2-40B4-BE49-F238E27FC236}">
                  <a16:creationId xmlns:a16="http://schemas.microsoft.com/office/drawing/2014/main" id="{657F9A83-CB7A-4CFC-AA3F-54895F88F1AF}"/>
                </a:ext>
              </a:extLst>
            </p:cNvPr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79;p64">
              <a:extLst>
                <a:ext uri="{FF2B5EF4-FFF2-40B4-BE49-F238E27FC236}">
                  <a16:creationId xmlns:a16="http://schemas.microsoft.com/office/drawing/2014/main" id="{81E266A0-4285-4AFF-9574-8DBD2DC56CF5}"/>
                </a:ext>
              </a:extLst>
            </p:cNvPr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80;p64">
              <a:extLst>
                <a:ext uri="{FF2B5EF4-FFF2-40B4-BE49-F238E27FC236}">
                  <a16:creationId xmlns:a16="http://schemas.microsoft.com/office/drawing/2014/main" id="{ABEAFFEE-5DD4-42F6-8CA6-50BDBD7C5FE3}"/>
                </a:ext>
              </a:extLst>
            </p:cNvPr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81;p64">
              <a:extLst>
                <a:ext uri="{FF2B5EF4-FFF2-40B4-BE49-F238E27FC236}">
                  <a16:creationId xmlns:a16="http://schemas.microsoft.com/office/drawing/2014/main" id="{8806F64E-4634-4FF2-B971-6165A1D4DF08}"/>
                </a:ext>
              </a:extLst>
            </p:cNvPr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82;p64">
              <a:extLst>
                <a:ext uri="{FF2B5EF4-FFF2-40B4-BE49-F238E27FC236}">
                  <a16:creationId xmlns:a16="http://schemas.microsoft.com/office/drawing/2014/main" id="{8911341F-388D-4A60-B56A-EA50CA4D0E17}"/>
                </a:ext>
              </a:extLst>
            </p:cNvPr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83;p64">
              <a:extLst>
                <a:ext uri="{FF2B5EF4-FFF2-40B4-BE49-F238E27FC236}">
                  <a16:creationId xmlns:a16="http://schemas.microsoft.com/office/drawing/2014/main" id="{14887295-5B1C-4A41-86C8-4C1E768A403D}"/>
                </a:ext>
              </a:extLst>
            </p:cNvPr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84;p64">
              <a:extLst>
                <a:ext uri="{FF2B5EF4-FFF2-40B4-BE49-F238E27FC236}">
                  <a16:creationId xmlns:a16="http://schemas.microsoft.com/office/drawing/2014/main" id="{D6046083-368D-40EF-8536-D2B7B20FDED8}"/>
                </a:ext>
              </a:extLst>
            </p:cNvPr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85;p64">
              <a:extLst>
                <a:ext uri="{FF2B5EF4-FFF2-40B4-BE49-F238E27FC236}">
                  <a16:creationId xmlns:a16="http://schemas.microsoft.com/office/drawing/2014/main" id="{E6610717-B1CA-4FD1-A80C-B5C7FB30AC49}"/>
                </a:ext>
              </a:extLst>
            </p:cNvPr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86;p64">
              <a:extLst>
                <a:ext uri="{FF2B5EF4-FFF2-40B4-BE49-F238E27FC236}">
                  <a16:creationId xmlns:a16="http://schemas.microsoft.com/office/drawing/2014/main" id="{E5EA7725-EC4E-4AD6-A9E5-2DEAE03D6ED6}"/>
                </a:ext>
              </a:extLst>
            </p:cNvPr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54;p49">
            <a:extLst>
              <a:ext uri="{FF2B5EF4-FFF2-40B4-BE49-F238E27FC236}">
                <a16:creationId xmlns:a16="http://schemas.microsoft.com/office/drawing/2014/main" id="{21B92986-5BD1-4678-83FB-4FA1E3D946BD}"/>
              </a:ext>
            </a:extLst>
          </p:cNvPr>
          <p:cNvSpPr txBox="1">
            <a:spLocks/>
          </p:cNvSpPr>
          <p:nvPr/>
        </p:nvSpPr>
        <p:spPr>
          <a:xfrm>
            <a:off x="4528412" y="3745297"/>
            <a:ext cx="247796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600" dirty="0"/>
              <a:t>Teknik Pengujian</a:t>
            </a:r>
          </a:p>
        </p:txBody>
      </p:sp>
      <p:sp>
        <p:nvSpPr>
          <p:cNvPr id="148" name="Google Shape;1455;p49">
            <a:extLst>
              <a:ext uri="{FF2B5EF4-FFF2-40B4-BE49-F238E27FC236}">
                <a16:creationId xmlns:a16="http://schemas.microsoft.com/office/drawing/2014/main" id="{B8DD252B-055A-423A-8162-D2B7C5AFB896}"/>
              </a:ext>
            </a:extLst>
          </p:cNvPr>
          <p:cNvSpPr txBox="1">
            <a:spLocks/>
          </p:cNvSpPr>
          <p:nvPr/>
        </p:nvSpPr>
        <p:spPr>
          <a:xfrm>
            <a:off x="4523174" y="4086024"/>
            <a:ext cx="2017500" cy="3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400"/>
              <a:t>Kualitatif</a:t>
            </a:r>
            <a:endParaRPr lang="en-US" sz="1400" dirty="0"/>
          </a:p>
        </p:txBody>
      </p:sp>
      <p:grpSp>
        <p:nvGrpSpPr>
          <p:cNvPr id="149" name="Google Shape;1220;p46">
            <a:extLst>
              <a:ext uri="{FF2B5EF4-FFF2-40B4-BE49-F238E27FC236}">
                <a16:creationId xmlns:a16="http://schemas.microsoft.com/office/drawing/2014/main" id="{DD641C56-A02E-43AE-969C-8C89E1103E3F}"/>
              </a:ext>
            </a:extLst>
          </p:cNvPr>
          <p:cNvGrpSpPr/>
          <p:nvPr/>
        </p:nvGrpSpPr>
        <p:grpSpPr>
          <a:xfrm>
            <a:off x="3987697" y="2277341"/>
            <a:ext cx="490059" cy="522231"/>
            <a:chOff x="5766424" y="4275195"/>
            <a:chExt cx="358160" cy="356926"/>
          </a:xfrm>
        </p:grpSpPr>
        <p:sp>
          <p:nvSpPr>
            <p:cNvPr id="150" name="Google Shape;1221;p46">
              <a:extLst>
                <a:ext uri="{FF2B5EF4-FFF2-40B4-BE49-F238E27FC236}">
                  <a16:creationId xmlns:a16="http://schemas.microsoft.com/office/drawing/2014/main" id="{DFD9FB20-6F18-4CCF-BDCF-C8E30BB2D714}"/>
                </a:ext>
              </a:extLst>
            </p:cNvPr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2;p46">
              <a:extLst>
                <a:ext uri="{FF2B5EF4-FFF2-40B4-BE49-F238E27FC236}">
                  <a16:creationId xmlns:a16="http://schemas.microsoft.com/office/drawing/2014/main" id="{9887985D-EED5-4F45-8B04-3AAC1B7A25D0}"/>
                </a:ext>
              </a:extLst>
            </p:cNvPr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23;p46">
              <a:extLst>
                <a:ext uri="{FF2B5EF4-FFF2-40B4-BE49-F238E27FC236}">
                  <a16:creationId xmlns:a16="http://schemas.microsoft.com/office/drawing/2014/main" id="{6A688CBA-8448-41E6-BB0A-94F150BC8935}"/>
                </a:ext>
              </a:extLst>
            </p:cNvPr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24;p46">
              <a:extLst>
                <a:ext uri="{FF2B5EF4-FFF2-40B4-BE49-F238E27FC236}">
                  <a16:creationId xmlns:a16="http://schemas.microsoft.com/office/drawing/2014/main" id="{323EA0D0-24E2-4312-8AE2-BA22D880584B}"/>
                </a:ext>
              </a:extLst>
            </p:cNvPr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25;p46">
              <a:extLst>
                <a:ext uri="{FF2B5EF4-FFF2-40B4-BE49-F238E27FC236}">
                  <a16:creationId xmlns:a16="http://schemas.microsoft.com/office/drawing/2014/main" id="{19194CC4-11D3-4EC0-8AE0-7C2BDC4FB2CF}"/>
                </a:ext>
              </a:extLst>
            </p:cNvPr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26;p46">
              <a:extLst>
                <a:ext uri="{FF2B5EF4-FFF2-40B4-BE49-F238E27FC236}">
                  <a16:creationId xmlns:a16="http://schemas.microsoft.com/office/drawing/2014/main" id="{305F5621-3E8F-437A-9FDD-03EB926EE61D}"/>
                </a:ext>
              </a:extLst>
            </p:cNvPr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27;p46">
              <a:extLst>
                <a:ext uri="{FF2B5EF4-FFF2-40B4-BE49-F238E27FC236}">
                  <a16:creationId xmlns:a16="http://schemas.microsoft.com/office/drawing/2014/main" id="{139D5BA4-1742-4663-A907-7536E9B8FF86}"/>
                </a:ext>
              </a:extLst>
            </p:cNvPr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28;p46">
              <a:extLst>
                <a:ext uri="{FF2B5EF4-FFF2-40B4-BE49-F238E27FC236}">
                  <a16:creationId xmlns:a16="http://schemas.microsoft.com/office/drawing/2014/main" id="{DAECE5E3-A287-4874-86FD-3669475CC341}"/>
                </a:ext>
              </a:extLst>
            </p:cNvPr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29;p46">
              <a:extLst>
                <a:ext uri="{FF2B5EF4-FFF2-40B4-BE49-F238E27FC236}">
                  <a16:creationId xmlns:a16="http://schemas.microsoft.com/office/drawing/2014/main" id="{44D6E0D2-28D6-4568-97C4-57732324D628}"/>
                </a:ext>
              </a:extLst>
            </p:cNvPr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4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Estimasi</a:t>
            </a:r>
            <a:r>
              <a:rPr lang="en-US" dirty="0"/>
              <a:t> Waktu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38" name="Google Shape;1512;p53">
            <a:extLst>
              <a:ext uri="{FF2B5EF4-FFF2-40B4-BE49-F238E27FC236}">
                <a16:creationId xmlns:a16="http://schemas.microsoft.com/office/drawing/2014/main" id="{898856B1-A264-4586-8C83-A8E18C88B7C4}"/>
              </a:ext>
            </a:extLst>
          </p:cNvPr>
          <p:cNvSpPr/>
          <p:nvPr/>
        </p:nvSpPr>
        <p:spPr>
          <a:xfrm>
            <a:off x="3775880" y="1625001"/>
            <a:ext cx="666580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512;p53">
            <a:extLst>
              <a:ext uri="{FF2B5EF4-FFF2-40B4-BE49-F238E27FC236}">
                <a16:creationId xmlns:a16="http://schemas.microsoft.com/office/drawing/2014/main" id="{502975AB-7B1F-48D2-B257-166776A0EF57}"/>
              </a:ext>
            </a:extLst>
          </p:cNvPr>
          <p:cNvSpPr/>
          <p:nvPr/>
        </p:nvSpPr>
        <p:spPr>
          <a:xfrm>
            <a:off x="4495800" y="2055570"/>
            <a:ext cx="541020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512;p53">
            <a:extLst>
              <a:ext uri="{FF2B5EF4-FFF2-40B4-BE49-F238E27FC236}">
                <a16:creationId xmlns:a16="http://schemas.microsoft.com/office/drawing/2014/main" id="{3934A958-D794-41AD-89F4-8F80CC732DC6}"/>
              </a:ext>
            </a:extLst>
          </p:cNvPr>
          <p:cNvSpPr/>
          <p:nvPr/>
        </p:nvSpPr>
        <p:spPr>
          <a:xfrm>
            <a:off x="4930140" y="2493469"/>
            <a:ext cx="975360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512;p53">
            <a:extLst>
              <a:ext uri="{FF2B5EF4-FFF2-40B4-BE49-F238E27FC236}">
                <a16:creationId xmlns:a16="http://schemas.microsoft.com/office/drawing/2014/main" id="{0EBA3DE3-195E-4FD1-BC0E-9C5EE8C9A8F6}"/>
              </a:ext>
            </a:extLst>
          </p:cNvPr>
          <p:cNvSpPr/>
          <p:nvPr/>
        </p:nvSpPr>
        <p:spPr>
          <a:xfrm>
            <a:off x="5585460" y="3053790"/>
            <a:ext cx="1767840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512;p53">
            <a:extLst>
              <a:ext uri="{FF2B5EF4-FFF2-40B4-BE49-F238E27FC236}">
                <a16:creationId xmlns:a16="http://schemas.microsoft.com/office/drawing/2014/main" id="{C120DA69-331F-4FBC-A7EF-BBE014F6D9F9}"/>
              </a:ext>
            </a:extLst>
          </p:cNvPr>
          <p:cNvSpPr/>
          <p:nvPr/>
        </p:nvSpPr>
        <p:spPr>
          <a:xfrm>
            <a:off x="7330440" y="3583631"/>
            <a:ext cx="662940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512;p53">
            <a:extLst>
              <a:ext uri="{FF2B5EF4-FFF2-40B4-BE49-F238E27FC236}">
                <a16:creationId xmlns:a16="http://schemas.microsoft.com/office/drawing/2014/main" id="{CDE31A64-193E-44BA-B9C5-57FAD51DF8CC}"/>
              </a:ext>
            </a:extLst>
          </p:cNvPr>
          <p:cNvSpPr/>
          <p:nvPr/>
        </p:nvSpPr>
        <p:spPr>
          <a:xfrm>
            <a:off x="7932420" y="4128712"/>
            <a:ext cx="548135" cy="285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3" name="Google Shape;3031;p68">
            <a:extLst>
              <a:ext uri="{FF2B5EF4-FFF2-40B4-BE49-F238E27FC236}">
                <a16:creationId xmlns:a16="http://schemas.microsoft.com/office/drawing/2014/main" id="{953A407E-89A9-41A8-B1D0-E8B33AF3E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313954"/>
              </p:ext>
            </p:extLst>
          </p:nvPr>
        </p:nvGraphicFramePr>
        <p:xfrm>
          <a:off x="861061" y="1139544"/>
          <a:ext cx="7665214" cy="3474510"/>
        </p:xfrm>
        <a:graphic>
          <a:graphicData uri="http://schemas.openxmlformats.org/drawingml/2006/table">
            <a:tbl>
              <a:tblPr>
                <a:noFill/>
                <a:tableStyleId>{F2BC1096-07E7-4096-8A58-E073959C55D9}</a:tableStyleId>
              </a:tblPr>
              <a:tblGrid>
                <a:gridCol w="267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220">
                  <a:extLst>
                    <a:ext uri="{9D8B030D-6E8A-4147-A177-3AD203B41FA5}">
                      <a16:colId xmlns:a16="http://schemas.microsoft.com/office/drawing/2014/main" val="19293085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Kegiatan</a:t>
                      </a:r>
                      <a:endParaRPr sz="1600" b="1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Januari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Februari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Maret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April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b="1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Mei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Pengumpulan</a:t>
                      </a: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id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ata</a:t>
                      </a:r>
                      <a:endParaRPr sz="1600" b="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id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nalisis</a:t>
                      </a:r>
                      <a:endParaRPr sz="1600" b="1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id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esain Sistem</a:t>
                      </a:r>
                      <a:endParaRPr sz="1600" b="1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Penulisan</a:t>
                      </a: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kode</a:t>
                      </a: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program</a:t>
                      </a:r>
                      <a:endParaRPr sz="1600" b="1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Pengujian program</a:t>
                      </a:r>
                      <a:endParaRPr sz="1600" b="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Implementasi</a:t>
                      </a:r>
                      <a:r>
                        <a:rPr lang="en-ID" sz="1600" b="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program dan </a:t>
                      </a:r>
                      <a:r>
                        <a:rPr lang="en-ID" sz="1600" b="0" dirty="0" err="1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pemeliharaan</a:t>
                      </a:r>
                      <a:endParaRPr sz="1600" b="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8256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966440" y="2026472"/>
            <a:ext cx="6029093" cy="1090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 err="1">
                <a:solidFill>
                  <a:schemeClr val="dk1"/>
                </a:solidFill>
              </a:rPr>
              <a:t>Terimakasih</a:t>
            </a:r>
            <a:r>
              <a:rPr lang="en-ID" sz="6000" dirty="0">
                <a:solidFill>
                  <a:schemeClr val="dk1"/>
                </a:solidFill>
              </a:rPr>
              <a:t>...</a:t>
            </a:r>
            <a:endParaRPr lang="en-ID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253336" y="129557"/>
            <a:ext cx="4836824" cy="502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Latar</a:t>
            </a:r>
            <a:r>
              <a:rPr lang="en-ID" sz="3200" dirty="0"/>
              <a:t> </a:t>
            </a:r>
            <a:r>
              <a:rPr lang="en-ID" sz="3200" dirty="0" err="1"/>
              <a:t>Belakang</a:t>
            </a:r>
            <a:r>
              <a:rPr lang="id-ID" sz="3200" dirty="0"/>
              <a:t> (1/2)</a:t>
            </a:r>
            <a:endParaRPr lang="en-ID" sz="3200"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5493834" y="1639971"/>
            <a:ext cx="3650166" cy="3355775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" name="Google Shape;765;p41">
            <a:extLst>
              <a:ext uri="{FF2B5EF4-FFF2-40B4-BE49-F238E27FC236}">
                <a16:creationId xmlns:a16="http://schemas.microsoft.com/office/drawing/2014/main" id="{AF787B77-CF4E-4319-9CF2-63E1A33C9F33}"/>
              </a:ext>
            </a:extLst>
          </p:cNvPr>
          <p:cNvSpPr txBox="1">
            <a:spLocks/>
          </p:cNvSpPr>
          <p:nvPr/>
        </p:nvSpPr>
        <p:spPr>
          <a:xfrm>
            <a:off x="-199992" y="829842"/>
            <a:ext cx="5439840" cy="354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800100" algn="l">
              <a:buAutoNum type="arabicPeriod"/>
            </a:pPr>
            <a:r>
              <a:rPr lang="id-ID" sz="1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Manajemen Persediaan Stok</a:t>
            </a:r>
          </a:p>
          <a:p>
            <a:pPr indent="0" algn="l"/>
            <a:r>
              <a:rPr lang="id-ID"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	</a:t>
            </a:r>
            <a:r>
              <a:rPr lang="id-ID" sz="16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Manajemen persesediaan stok adalah </a:t>
            </a:r>
            <a:endParaRPr lang="id-ID" sz="16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7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Latar</a:t>
            </a:r>
            <a:r>
              <a:rPr lang="en-ID" sz="2800" dirty="0"/>
              <a:t> </a:t>
            </a:r>
            <a:r>
              <a:rPr lang="en-ID" sz="2800" dirty="0" err="1"/>
              <a:t>Belakang</a:t>
            </a:r>
            <a:r>
              <a:rPr lang="id-ID" sz="2800" dirty="0"/>
              <a:t> (2/2)</a:t>
            </a:r>
            <a:endParaRPr dirty="0"/>
          </a:p>
        </p:txBody>
      </p:sp>
      <p:sp>
        <p:nvSpPr>
          <p:cNvPr id="3434" name="Google Shape;3434;p74"/>
          <p:cNvSpPr txBox="1">
            <a:spLocks noGrp="1"/>
          </p:cNvSpPr>
          <p:nvPr>
            <p:ph type="subTitle" idx="4294967295"/>
          </p:nvPr>
        </p:nvSpPr>
        <p:spPr>
          <a:xfrm>
            <a:off x="9639200" y="-354704"/>
            <a:ext cx="1611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720A06-B9B7-45D8-8E7F-D148D733291F}"/>
              </a:ext>
            </a:extLst>
          </p:cNvPr>
          <p:cNvSpPr txBox="1"/>
          <p:nvPr/>
        </p:nvSpPr>
        <p:spPr>
          <a:xfrm>
            <a:off x="457200" y="1119664"/>
            <a:ext cx="71437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Prediksi atau </a:t>
            </a:r>
            <a:r>
              <a:rPr lang="id-ID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forecasting</a:t>
            </a:r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adalah sebuah metode untuk meramalkan informasi di masa mendatang melalui sekumpulan data historis sebagai acuan. Data historis tersebut dikumpulkan, dipelajari dan dianalisis sehingga mendapatkan prediksi yang akurat.</a:t>
            </a:r>
          </a:p>
          <a:p>
            <a:pPr indent="0" algn="l"/>
            <a:endParaRPr lang="id-ID"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ource Sans Pro"/>
            </a:endParaRPr>
          </a:p>
          <a:p>
            <a:pPr indent="0" algn="l"/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Dengan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melakukan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prediksi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atau forecasting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maka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pemilik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usaha retail dapat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menjadikan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hasil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prediksi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tersebut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sebagai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acuan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untuk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mengambil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keputusan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yang dapat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menunjang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keuntungan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usaha.</a:t>
            </a:r>
            <a:endParaRPr lang="id-ID"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ource Sans Pro"/>
            </a:endParaRPr>
          </a:p>
          <a:p>
            <a:pPr indent="0" algn="l"/>
            <a:endParaRPr lang="id-ID"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ource Sans Pro"/>
            </a:endParaRPr>
          </a:p>
          <a:p>
            <a:pPr indent="0" algn="l"/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Saat ini pada </a:t>
            </a:r>
            <a:r>
              <a:rPr lang="id-ID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minimarket</a:t>
            </a:r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 Macca Mart belum menggunakan sistem </a:t>
            </a:r>
            <a:r>
              <a:rPr lang="id-ID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forecasting </a:t>
            </a:r>
            <a:r>
              <a:rPr lang="id-ID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"/>
              </a:rPr>
              <a:t>untuk meramal stok persediaan barang di gudang.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191610" y="1054371"/>
            <a:ext cx="530241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Allah </a:t>
            </a:r>
            <a:r>
              <a:rPr lang="en-US" dirty="0" err="1"/>
              <a:t>berfirman</a:t>
            </a:r>
            <a:r>
              <a:rPr lang="en-US" dirty="0"/>
              <a:t> dalam QS. </a:t>
            </a:r>
            <a:r>
              <a:rPr lang="en-US" dirty="0" err="1"/>
              <a:t>Qaf</a:t>
            </a:r>
            <a:r>
              <a:rPr lang="en-US" dirty="0"/>
              <a:t>/50:18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atau monitoring yang </a:t>
            </a:r>
            <a:r>
              <a:rPr lang="en-US" dirty="0" err="1"/>
              <a:t>berbunyi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34;p45">
            <a:extLst>
              <a:ext uri="{FF2B5EF4-FFF2-40B4-BE49-F238E27FC236}">
                <a16:creationId xmlns:a16="http://schemas.microsoft.com/office/drawing/2014/main" id="{DFF02836-D194-4703-B955-9398FABEE7B1}"/>
              </a:ext>
            </a:extLst>
          </p:cNvPr>
          <p:cNvSpPr txBox="1">
            <a:spLocks/>
          </p:cNvSpPr>
          <p:nvPr/>
        </p:nvSpPr>
        <p:spPr>
          <a:xfrm>
            <a:off x="2377440" y="1531775"/>
            <a:ext cx="28194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>
              <a:buFont typeface="Open Sans"/>
              <a:buNone/>
            </a:pPr>
            <a:r>
              <a:rPr lang="id-ID" sz="1800" dirty="0"/>
              <a:t>	</a:t>
            </a:r>
            <a:endParaRPr lang="ar-AE" sz="1800" dirty="0"/>
          </a:p>
          <a:p>
            <a:pPr marL="0" indent="0" algn="r">
              <a:buFont typeface="Open Sans"/>
              <a:buNone/>
            </a:pPr>
            <a:r>
              <a:rPr lang="ar-AE" sz="1800" dirty="0"/>
              <a:t> مَّا يَلۡفِظُ مِن قَوۡلٍ إِلَّا لَدَيۡهِ رَقِيبٌ عَتِيدٞ</a:t>
            </a:r>
          </a:p>
        </p:txBody>
      </p:sp>
      <p:sp>
        <p:nvSpPr>
          <p:cNvPr id="42" name="Google Shape;1134;p45">
            <a:extLst>
              <a:ext uri="{FF2B5EF4-FFF2-40B4-BE49-F238E27FC236}">
                <a16:creationId xmlns:a16="http://schemas.microsoft.com/office/drawing/2014/main" id="{701910DB-1D7E-45C1-B7C7-0AC31897EC71}"/>
              </a:ext>
            </a:extLst>
          </p:cNvPr>
          <p:cNvSpPr txBox="1">
            <a:spLocks/>
          </p:cNvSpPr>
          <p:nvPr/>
        </p:nvSpPr>
        <p:spPr>
          <a:xfrm>
            <a:off x="191610" y="2334391"/>
            <a:ext cx="5218590" cy="15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sv-SE" dirty="0"/>
              <a:t>Terjemahnya:</a:t>
            </a:r>
            <a:endParaRPr lang="id-ID" dirty="0"/>
          </a:p>
          <a:p>
            <a:pPr marL="0" indent="0">
              <a:buFont typeface="Open Sans"/>
              <a:buNone/>
            </a:pPr>
            <a:endParaRPr lang="sv-SE" dirty="0"/>
          </a:p>
          <a:p>
            <a:pPr marL="0" indent="0">
              <a:buFont typeface="Open Sans"/>
              <a:buNone/>
            </a:pPr>
            <a:r>
              <a:rPr lang="id-ID" dirty="0"/>
              <a:t>	</a:t>
            </a:r>
            <a:r>
              <a:rPr lang="sv-SE" dirty="0"/>
              <a:t>“Tidak ada kata yang diucapkan, ada di sisinya, malaikat pengawas yang selalu siap (direkam)”. (Kementerian Agama RI, 2019)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66"/>
          <p:cNvSpPr txBox="1">
            <a:spLocks noGrp="1"/>
          </p:cNvSpPr>
          <p:nvPr>
            <p:ph type="subTitle" idx="1"/>
          </p:nvPr>
        </p:nvSpPr>
        <p:spPr>
          <a:xfrm>
            <a:off x="3758244" y="161498"/>
            <a:ext cx="5271456" cy="89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Dalam al-Qur’an</a:t>
            </a:r>
            <a:r>
              <a:rPr lang="id-ID" dirty="0"/>
              <a:t> juga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atau </a:t>
            </a:r>
            <a:r>
              <a:rPr lang="en-US" dirty="0" err="1"/>
              <a:t>menduga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sz="1600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dalam QS. </a:t>
            </a:r>
            <a:r>
              <a:rPr lang="en-US" dirty="0" err="1"/>
              <a:t>Luqman</a:t>
            </a:r>
            <a:r>
              <a:rPr lang="en-US" dirty="0"/>
              <a:t>/31:34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CA5218-206F-4939-BF7C-89EAA5B6386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76218" y="748179"/>
            <a:ext cx="5285841" cy="1861636"/>
          </a:xfrm>
        </p:spPr>
        <p:txBody>
          <a:bodyPr/>
          <a:lstStyle/>
          <a:p>
            <a:pPr algn="l"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r>
              <a:rPr lang="ar-AE" sz="1800" dirty="0"/>
              <a:t>إِنَّ ٱللَّهَ عِندَهُۥ عِلۡمُ ٱلسَّاعَةِ وَيُنَزِّلُ ٱلۡغَيۡثَ وَيَعۡلَمُ مَا فِي ٱلۡأَرۡحَامِۖ وَمَا تَدۡرِي نَفۡسٞ مَّاذَا تَكۡسِبُ غَدٗاۖ وَمَا تَدۡرِي نَفۡسُۢ بِأَيِّ أَرۡضٖ تَمُوتُۚ إِنَّ ٱللَّهَ عَلِيمٌ خَبِيرُۢ </a:t>
            </a:r>
            <a:endParaRPr lang="en-ID" sz="1800" dirty="0"/>
          </a:p>
          <a:p>
            <a:pPr algn="l">
              <a:lnSpc>
                <a:spcPct val="150000"/>
              </a:lnSpc>
            </a:pPr>
            <a:endParaRPr lang="en-ID" dirty="0"/>
          </a:p>
        </p:txBody>
      </p:sp>
      <p:sp>
        <p:nvSpPr>
          <p:cNvPr id="37" name="Google Shape;2975;p66">
            <a:extLst>
              <a:ext uri="{FF2B5EF4-FFF2-40B4-BE49-F238E27FC236}">
                <a16:creationId xmlns:a16="http://schemas.microsoft.com/office/drawing/2014/main" id="{7D9B56C1-FBC6-4B1A-B4C1-5468639E7E70}"/>
              </a:ext>
            </a:extLst>
          </p:cNvPr>
          <p:cNvSpPr txBox="1">
            <a:spLocks/>
          </p:cNvSpPr>
          <p:nvPr/>
        </p:nvSpPr>
        <p:spPr>
          <a:xfrm>
            <a:off x="3674424" y="2358494"/>
            <a:ext cx="5271456" cy="234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dirty="0" err="1"/>
              <a:t>Terjemahnya</a:t>
            </a:r>
            <a:r>
              <a:rPr lang="en-US" dirty="0"/>
              <a:t> :</a:t>
            </a:r>
          </a:p>
          <a:p>
            <a:pPr marL="0" indent="0" algn="l"/>
            <a:r>
              <a:rPr lang="id-ID" dirty="0"/>
              <a:t>	</a:t>
            </a:r>
          </a:p>
          <a:p>
            <a:pPr marL="0" indent="0" algn="l"/>
            <a:r>
              <a:rPr lang="id-ID" dirty="0"/>
              <a:t>	</a:t>
            </a:r>
            <a:r>
              <a:rPr lang="en-US" dirty="0"/>
              <a:t>“</a:t>
            </a:r>
            <a:r>
              <a:rPr lang="en-US" dirty="0" err="1"/>
              <a:t>Sesungguhnya</a:t>
            </a:r>
            <a:r>
              <a:rPr lang="en-US" dirty="0"/>
              <a:t> Allah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/>
              <a:t>,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ada dalam </a:t>
            </a:r>
            <a:r>
              <a:rPr lang="en-US" dirty="0" err="1"/>
              <a:t>rahim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ada </a:t>
            </a:r>
            <a:r>
              <a:rPr lang="en-US" dirty="0" err="1"/>
              <a:t>seorang</a:t>
            </a:r>
            <a:r>
              <a:rPr lang="en-US" dirty="0"/>
              <a:t> pun yang dapat </a:t>
            </a:r>
            <a:r>
              <a:rPr lang="en-US" dirty="0" err="1"/>
              <a:t>mengetahui</a:t>
            </a:r>
            <a:r>
              <a:rPr lang="en-US" dirty="0"/>
              <a:t> (dengan </a:t>
            </a:r>
            <a:r>
              <a:rPr lang="en-US" dirty="0" err="1"/>
              <a:t>pasti</a:t>
            </a:r>
            <a:r>
              <a:rPr lang="en-US" dirty="0"/>
              <a:t>) </a:t>
            </a:r>
            <a:r>
              <a:rPr lang="en-US" dirty="0" err="1"/>
              <a:t>apa</a:t>
            </a:r>
            <a:r>
              <a:rPr lang="en-US" dirty="0"/>
              <a:t> yang akan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besok</a:t>
            </a:r>
            <a:r>
              <a:rPr lang="en-US" dirty="0"/>
              <a:t>. (</a:t>
            </a:r>
            <a:r>
              <a:rPr lang="en-US" dirty="0" err="1"/>
              <a:t>Begitu</a:t>
            </a:r>
            <a:r>
              <a:rPr lang="en-US" dirty="0"/>
              <a:t> pula,) </a:t>
            </a:r>
            <a:r>
              <a:rPr lang="en-US" dirty="0" err="1"/>
              <a:t>tidak</a:t>
            </a:r>
            <a:r>
              <a:rPr lang="en-US" dirty="0"/>
              <a:t> ada </a:t>
            </a:r>
            <a:r>
              <a:rPr lang="en-US" dirty="0" err="1"/>
              <a:t>seorang</a:t>
            </a:r>
            <a:r>
              <a:rPr lang="en-US" dirty="0"/>
              <a:t> pun yang dapat </a:t>
            </a:r>
            <a:r>
              <a:rPr lang="en-US" dirty="0" err="1"/>
              <a:t>mengetahui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 mana </a:t>
            </a:r>
            <a:r>
              <a:rPr lang="en-US" dirty="0" err="1"/>
              <a:t>dia</a:t>
            </a:r>
            <a:r>
              <a:rPr lang="en-US" dirty="0"/>
              <a:t> akan </a:t>
            </a:r>
            <a:r>
              <a:rPr lang="en-US" dirty="0" err="1"/>
              <a:t>mati</a:t>
            </a:r>
            <a:r>
              <a:rPr lang="en-US" dirty="0"/>
              <a:t>. </a:t>
            </a:r>
            <a:r>
              <a:rPr lang="en-US" dirty="0" err="1"/>
              <a:t>Sesungguhnya</a:t>
            </a:r>
            <a:r>
              <a:rPr lang="en-US" dirty="0"/>
              <a:t> Allah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.”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A259C9-3D0F-41F7-94D3-056D9D77EA97}"/>
              </a:ext>
            </a:extLst>
          </p:cNvPr>
          <p:cNvGrpSpPr/>
          <p:nvPr/>
        </p:nvGrpSpPr>
        <p:grpSpPr>
          <a:xfrm>
            <a:off x="0" y="602165"/>
            <a:ext cx="3758243" cy="4341541"/>
            <a:chOff x="684683" y="1608323"/>
            <a:chExt cx="1741683" cy="1744095"/>
          </a:xfrm>
        </p:grpSpPr>
        <p:sp>
          <p:nvSpPr>
            <p:cNvPr id="40" name="Google Shape;3534;p77">
              <a:extLst>
                <a:ext uri="{FF2B5EF4-FFF2-40B4-BE49-F238E27FC236}">
                  <a16:creationId xmlns:a16="http://schemas.microsoft.com/office/drawing/2014/main" id="{9B56EC9B-2D25-41C8-B2A3-238C4E84AF96}"/>
                </a:ext>
              </a:extLst>
            </p:cNvPr>
            <p:cNvSpPr/>
            <p:nvPr/>
          </p:nvSpPr>
          <p:spPr>
            <a:xfrm>
              <a:off x="684683" y="2358494"/>
              <a:ext cx="1086723" cy="192304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94;p77">
              <a:extLst>
                <a:ext uri="{FF2B5EF4-FFF2-40B4-BE49-F238E27FC236}">
                  <a16:creationId xmlns:a16="http://schemas.microsoft.com/office/drawing/2014/main" id="{B7208B32-83C6-4BD1-BA33-4CAB34EE5B58}"/>
                </a:ext>
              </a:extLst>
            </p:cNvPr>
            <p:cNvSpPr/>
            <p:nvPr/>
          </p:nvSpPr>
          <p:spPr>
            <a:xfrm>
              <a:off x="989849" y="3312137"/>
              <a:ext cx="761466" cy="40281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95;p77">
              <a:extLst>
                <a:ext uri="{FF2B5EF4-FFF2-40B4-BE49-F238E27FC236}">
                  <a16:creationId xmlns:a16="http://schemas.microsoft.com/office/drawing/2014/main" id="{17E8828C-47F6-4E87-A3CB-7C830DF770E8}"/>
                </a:ext>
              </a:extLst>
            </p:cNvPr>
            <p:cNvSpPr/>
            <p:nvPr/>
          </p:nvSpPr>
          <p:spPr>
            <a:xfrm>
              <a:off x="1204083" y="3226033"/>
              <a:ext cx="46059" cy="74627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96;p77">
              <a:extLst>
                <a:ext uri="{FF2B5EF4-FFF2-40B4-BE49-F238E27FC236}">
                  <a16:creationId xmlns:a16="http://schemas.microsoft.com/office/drawing/2014/main" id="{AE6330B9-6597-47C3-833F-C737A8C1D11D}"/>
                </a:ext>
              </a:extLst>
            </p:cNvPr>
            <p:cNvSpPr/>
            <p:nvPr/>
          </p:nvSpPr>
          <p:spPr>
            <a:xfrm>
              <a:off x="1120114" y="3282775"/>
              <a:ext cx="130974" cy="50490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97;p77">
              <a:extLst>
                <a:ext uri="{FF2B5EF4-FFF2-40B4-BE49-F238E27FC236}">
                  <a16:creationId xmlns:a16="http://schemas.microsoft.com/office/drawing/2014/main" id="{4747D8F1-2B15-4F9E-9711-DE6086A9D9DE}"/>
                </a:ext>
              </a:extLst>
            </p:cNvPr>
            <p:cNvSpPr/>
            <p:nvPr/>
          </p:nvSpPr>
          <p:spPr>
            <a:xfrm>
              <a:off x="1584826" y="3207910"/>
              <a:ext cx="51755" cy="64022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98;p77">
              <a:extLst>
                <a:ext uri="{FF2B5EF4-FFF2-40B4-BE49-F238E27FC236}">
                  <a16:creationId xmlns:a16="http://schemas.microsoft.com/office/drawing/2014/main" id="{A6A6FC5B-CBFA-425D-8B7B-CF49C7595B1A}"/>
                </a:ext>
              </a:extLst>
            </p:cNvPr>
            <p:cNvSpPr/>
            <p:nvPr/>
          </p:nvSpPr>
          <p:spPr>
            <a:xfrm>
              <a:off x="1525551" y="3255711"/>
              <a:ext cx="130104" cy="79850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99;p77">
              <a:extLst>
                <a:ext uri="{FF2B5EF4-FFF2-40B4-BE49-F238E27FC236}">
                  <a16:creationId xmlns:a16="http://schemas.microsoft.com/office/drawing/2014/main" id="{F87501A5-613C-44A9-A233-00E22F992492}"/>
                </a:ext>
              </a:extLst>
            </p:cNvPr>
            <p:cNvSpPr/>
            <p:nvPr/>
          </p:nvSpPr>
          <p:spPr>
            <a:xfrm>
              <a:off x="1199334" y="2331665"/>
              <a:ext cx="255457" cy="257437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00;p77">
              <a:extLst>
                <a:ext uri="{FF2B5EF4-FFF2-40B4-BE49-F238E27FC236}">
                  <a16:creationId xmlns:a16="http://schemas.microsoft.com/office/drawing/2014/main" id="{4CD14537-5D7E-46CF-BD8B-5395D86D0879}"/>
                </a:ext>
              </a:extLst>
            </p:cNvPr>
            <p:cNvSpPr/>
            <p:nvPr/>
          </p:nvSpPr>
          <p:spPr>
            <a:xfrm>
              <a:off x="1341865" y="2827086"/>
              <a:ext cx="287034" cy="416266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01;p77">
              <a:extLst>
                <a:ext uri="{FF2B5EF4-FFF2-40B4-BE49-F238E27FC236}">
                  <a16:creationId xmlns:a16="http://schemas.microsoft.com/office/drawing/2014/main" id="{225406DD-5FA4-48D8-BE84-66875FF11551}"/>
                </a:ext>
              </a:extLst>
            </p:cNvPr>
            <p:cNvSpPr/>
            <p:nvPr/>
          </p:nvSpPr>
          <p:spPr>
            <a:xfrm>
              <a:off x="1233761" y="2392367"/>
              <a:ext cx="201802" cy="522945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02;p77">
              <a:extLst>
                <a:ext uri="{FF2B5EF4-FFF2-40B4-BE49-F238E27FC236}">
                  <a16:creationId xmlns:a16="http://schemas.microsoft.com/office/drawing/2014/main" id="{43DD9D73-B9E3-4C77-8006-64E1271F7170}"/>
                </a:ext>
              </a:extLst>
            </p:cNvPr>
            <p:cNvSpPr/>
            <p:nvPr/>
          </p:nvSpPr>
          <p:spPr>
            <a:xfrm>
              <a:off x="1386817" y="2790840"/>
              <a:ext cx="99556" cy="106282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03;p77">
              <a:extLst>
                <a:ext uri="{FF2B5EF4-FFF2-40B4-BE49-F238E27FC236}">
                  <a16:creationId xmlns:a16="http://schemas.microsoft.com/office/drawing/2014/main" id="{DED51B44-08A2-4BA0-88BC-C599EF119D47}"/>
                </a:ext>
              </a:extLst>
            </p:cNvPr>
            <p:cNvSpPr/>
            <p:nvPr/>
          </p:nvSpPr>
          <p:spPr>
            <a:xfrm>
              <a:off x="1313137" y="2514401"/>
              <a:ext cx="253557" cy="703141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04;p77">
              <a:extLst>
                <a:ext uri="{FF2B5EF4-FFF2-40B4-BE49-F238E27FC236}">
                  <a16:creationId xmlns:a16="http://schemas.microsoft.com/office/drawing/2014/main" id="{EDF6DF9C-438F-498D-A24E-02C821B0BF4F}"/>
                </a:ext>
              </a:extLst>
            </p:cNvPr>
            <p:cNvSpPr/>
            <p:nvPr/>
          </p:nvSpPr>
          <p:spPr>
            <a:xfrm>
              <a:off x="1172607" y="2445037"/>
              <a:ext cx="125037" cy="832243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05;p77">
              <a:extLst>
                <a:ext uri="{FF2B5EF4-FFF2-40B4-BE49-F238E27FC236}">
                  <a16:creationId xmlns:a16="http://schemas.microsoft.com/office/drawing/2014/main" id="{BD51910D-7983-463F-817C-CC0E1B856D95}"/>
                </a:ext>
              </a:extLst>
            </p:cNvPr>
            <p:cNvSpPr/>
            <p:nvPr/>
          </p:nvSpPr>
          <p:spPr>
            <a:xfrm>
              <a:off x="1183030" y="2411201"/>
              <a:ext cx="228235" cy="447526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06;p77">
              <a:extLst>
                <a:ext uri="{FF2B5EF4-FFF2-40B4-BE49-F238E27FC236}">
                  <a16:creationId xmlns:a16="http://schemas.microsoft.com/office/drawing/2014/main" id="{B082A115-7C99-4CF5-937F-73582307E25C}"/>
                </a:ext>
              </a:extLst>
            </p:cNvPr>
            <p:cNvSpPr/>
            <p:nvPr/>
          </p:nvSpPr>
          <p:spPr>
            <a:xfrm>
              <a:off x="1262159" y="2795504"/>
              <a:ext cx="23030" cy="109924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07;p77">
              <a:extLst>
                <a:ext uri="{FF2B5EF4-FFF2-40B4-BE49-F238E27FC236}">
                  <a16:creationId xmlns:a16="http://schemas.microsoft.com/office/drawing/2014/main" id="{A9C6B17B-B822-4614-B4EA-132A5CC0B797}"/>
                </a:ext>
              </a:extLst>
            </p:cNvPr>
            <p:cNvSpPr/>
            <p:nvPr/>
          </p:nvSpPr>
          <p:spPr>
            <a:xfrm>
              <a:off x="968797" y="2143787"/>
              <a:ext cx="46771" cy="28014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08;p77">
              <a:extLst>
                <a:ext uri="{FF2B5EF4-FFF2-40B4-BE49-F238E27FC236}">
                  <a16:creationId xmlns:a16="http://schemas.microsoft.com/office/drawing/2014/main" id="{37EBF059-7781-46D0-A57A-1C75D0CA52DB}"/>
                </a:ext>
              </a:extLst>
            </p:cNvPr>
            <p:cNvSpPr/>
            <p:nvPr/>
          </p:nvSpPr>
          <p:spPr>
            <a:xfrm>
              <a:off x="957322" y="2125030"/>
              <a:ext cx="128282" cy="51124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09;p77">
              <a:extLst>
                <a:ext uri="{FF2B5EF4-FFF2-40B4-BE49-F238E27FC236}">
                  <a16:creationId xmlns:a16="http://schemas.microsoft.com/office/drawing/2014/main" id="{DF15EA30-6DBD-4064-9F14-A4E0EC41AAB6}"/>
                </a:ext>
              </a:extLst>
            </p:cNvPr>
            <p:cNvSpPr/>
            <p:nvPr/>
          </p:nvSpPr>
          <p:spPr>
            <a:xfrm>
              <a:off x="1036701" y="2086806"/>
              <a:ext cx="198083" cy="7304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10;p77">
              <a:extLst>
                <a:ext uri="{FF2B5EF4-FFF2-40B4-BE49-F238E27FC236}">
                  <a16:creationId xmlns:a16="http://schemas.microsoft.com/office/drawing/2014/main" id="{AA8FC04B-6616-40CE-BF08-4DD33F02A7A9}"/>
                </a:ext>
              </a:extLst>
            </p:cNvPr>
            <p:cNvSpPr/>
            <p:nvPr/>
          </p:nvSpPr>
          <p:spPr>
            <a:xfrm>
              <a:off x="814789" y="1924408"/>
              <a:ext cx="99556" cy="236384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11;p77">
              <a:extLst>
                <a:ext uri="{FF2B5EF4-FFF2-40B4-BE49-F238E27FC236}">
                  <a16:creationId xmlns:a16="http://schemas.microsoft.com/office/drawing/2014/main" id="{F258542E-E229-488B-98D0-FF95B8656042}"/>
                </a:ext>
              </a:extLst>
            </p:cNvPr>
            <p:cNvSpPr/>
            <p:nvPr/>
          </p:nvSpPr>
          <p:spPr>
            <a:xfrm>
              <a:off x="907542" y="2175760"/>
              <a:ext cx="267012" cy="19231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12;p77">
              <a:extLst>
                <a:ext uri="{FF2B5EF4-FFF2-40B4-BE49-F238E27FC236}">
                  <a16:creationId xmlns:a16="http://schemas.microsoft.com/office/drawing/2014/main" id="{0B13AE40-8F4F-4B2E-8446-54D3F1AD7EE4}"/>
                </a:ext>
              </a:extLst>
            </p:cNvPr>
            <p:cNvSpPr/>
            <p:nvPr/>
          </p:nvSpPr>
          <p:spPr>
            <a:xfrm>
              <a:off x="1189756" y="2086806"/>
              <a:ext cx="45029" cy="72808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13;p77">
              <a:extLst>
                <a:ext uri="{FF2B5EF4-FFF2-40B4-BE49-F238E27FC236}">
                  <a16:creationId xmlns:a16="http://schemas.microsoft.com/office/drawing/2014/main" id="{99D5F147-F1EC-48AC-AA25-F14EB831F673}"/>
                </a:ext>
              </a:extLst>
            </p:cNvPr>
            <p:cNvSpPr/>
            <p:nvPr/>
          </p:nvSpPr>
          <p:spPr>
            <a:xfrm>
              <a:off x="1174483" y="1879221"/>
              <a:ext cx="286084" cy="581902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14;p77">
              <a:extLst>
                <a:ext uri="{FF2B5EF4-FFF2-40B4-BE49-F238E27FC236}">
                  <a16:creationId xmlns:a16="http://schemas.microsoft.com/office/drawing/2014/main" id="{7ADA4821-08E1-46AC-B524-D0D376D4A880}"/>
                </a:ext>
              </a:extLst>
            </p:cNvPr>
            <p:cNvSpPr/>
            <p:nvPr/>
          </p:nvSpPr>
          <p:spPr>
            <a:xfrm>
              <a:off x="1187859" y="1960973"/>
              <a:ext cx="181779" cy="301990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15;p77">
              <a:extLst>
                <a:ext uri="{FF2B5EF4-FFF2-40B4-BE49-F238E27FC236}">
                  <a16:creationId xmlns:a16="http://schemas.microsoft.com/office/drawing/2014/main" id="{AFF4EA35-151E-4E4F-9DF8-0E987FBEE2EC}"/>
                </a:ext>
              </a:extLst>
            </p:cNvPr>
            <p:cNvSpPr/>
            <p:nvPr/>
          </p:nvSpPr>
          <p:spPr>
            <a:xfrm>
              <a:off x="1373442" y="2451246"/>
              <a:ext cx="66079" cy="99556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16;p77">
              <a:extLst>
                <a:ext uri="{FF2B5EF4-FFF2-40B4-BE49-F238E27FC236}">
                  <a16:creationId xmlns:a16="http://schemas.microsoft.com/office/drawing/2014/main" id="{A0544DF2-D58D-4C00-AEED-9CF3B5FAB543}"/>
                </a:ext>
              </a:extLst>
            </p:cNvPr>
            <p:cNvSpPr/>
            <p:nvPr/>
          </p:nvSpPr>
          <p:spPr>
            <a:xfrm>
              <a:off x="894801" y="2173069"/>
              <a:ext cx="128440" cy="44634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17;p77">
              <a:extLst>
                <a:ext uri="{FF2B5EF4-FFF2-40B4-BE49-F238E27FC236}">
                  <a16:creationId xmlns:a16="http://schemas.microsoft.com/office/drawing/2014/main" id="{F417AB0C-A62B-4360-9532-A6DF2CAE01B6}"/>
                </a:ext>
              </a:extLst>
            </p:cNvPr>
            <p:cNvSpPr/>
            <p:nvPr/>
          </p:nvSpPr>
          <p:spPr>
            <a:xfrm>
              <a:off x="989849" y="1946806"/>
              <a:ext cx="379782" cy="297955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18;p77">
              <a:extLst>
                <a:ext uri="{FF2B5EF4-FFF2-40B4-BE49-F238E27FC236}">
                  <a16:creationId xmlns:a16="http://schemas.microsoft.com/office/drawing/2014/main" id="{BECB73B0-C9BF-4606-971A-8085A1411764}"/>
                </a:ext>
              </a:extLst>
            </p:cNvPr>
            <p:cNvSpPr/>
            <p:nvPr/>
          </p:nvSpPr>
          <p:spPr>
            <a:xfrm>
              <a:off x="1180181" y="1678282"/>
              <a:ext cx="194284" cy="204651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19;p77">
              <a:extLst>
                <a:ext uri="{FF2B5EF4-FFF2-40B4-BE49-F238E27FC236}">
                  <a16:creationId xmlns:a16="http://schemas.microsoft.com/office/drawing/2014/main" id="{ED31FB14-4D81-486B-90EF-E91E50182B1E}"/>
                </a:ext>
              </a:extLst>
            </p:cNvPr>
            <p:cNvSpPr/>
            <p:nvPr/>
          </p:nvSpPr>
          <p:spPr>
            <a:xfrm>
              <a:off x="1113230" y="1608323"/>
              <a:ext cx="284185" cy="225147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20;p77">
              <a:extLst>
                <a:ext uri="{FF2B5EF4-FFF2-40B4-BE49-F238E27FC236}">
                  <a16:creationId xmlns:a16="http://schemas.microsoft.com/office/drawing/2014/main" id="{3B3008FF-0EB9-479E-8FF3-280D44F4734D}"/>
                </a:ext>
              </a:extLst>
            </p:cNvPr>
            <p:cNvSpPr/>
            <p:nvPr/>
          </p:nvSpPr>
          <p:spPr>
            <a:xfrm>
              <a:off x="1276575" y="1822792"/>
              <a:ext cx="94016" cy="88082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21;p77">
              <a:extLst>
                <a:ext uri="{FF2B5EF4-FFF2-40B4-BE49-F238E27FC236}">
                  <a16:creationId xmlns:a16="http://schemas.microsoft.com/office/drawing/2014/main" id="{98B83EC9-278C-457B-BE3C-BFB0FE307BFE}"/>
                </a:ext>
              </a:extLst>
            </p:cNvPr>
            <p:cNvSpPr/>
            <p:nvPr/>
          </p:nvSpPr>
          <p:spPr>
            <a:xfrm>
              <a:off x="1294064" y="1868694"/>
              <a:ext cx="80404" cy="47957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22;p77">
              <a:extLst>
                <a:ext uri="{FF2B5EF4-FFF2-40B4-BE49-F238E27FC236}">
                  <a16:creationId xmlns:a16="http://schemas.microsoft.com/office/drawing/2014/main" id="{F82841DA-A9CA-4B8E-9E59-7B080FD885A6}"/>
                </a:ext>
              </a:extLst>
            </p:cNvPr>
            <p:cNvSpPr/>
            <p:nvPr/>
          </p:nvSpPr>
          <p:spPr>
            <a:xfrm>
              <a:off x="1191656" y="1792167"/>
              <a:ext cx="26906" cy="47483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65;p77">
              <a:extLst>
                <a:ext uri="{FF2B5EF4-FFF2-40B4-BE49-F238E27FC236}">
                  <a16:creationId xmlns:a16="http://schemas.microsoft.com/office/drawing/2014/main" id="{175C149C-C637-4CFC-8F62-182C764A1177}"/>
                </a:ext>
              </a:extLst>
            </p:cNvPr>
            <p:cNvSpPr/>
            <p:nvPr/>
          </p:nvSpPr>
          <p:spPr>
            <a:xfrm>
              <a:off x="1792412" y="3311188"/>
              <a:ext cx="392207" cy="41230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66;p77">
              <a:extLst>
                <a:ext uri="{FF2B5EF4-FFF2-40B4-BE49-F238E27FC236}">
                  <a16:creationId xmlns:a16="http://schemas.microsoft.com/office/drawing/2014/main" id="{9A1A803D-897C-4612-8CDF-D0BDCDA3C554}"/>
                </a:ext>
              </a:extLst>
            </p:cNvPr>
            <p:cNvSpPr/>
            <p:nvPr/>
          </p:nvSpPr>
          <p:spPr>
            <a:xfrm>
              <a:off x="1653680" y="2891110"/>
              <a:ext cx="294710" cy="179090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67;p77">
              <a:extLst>
                <a:ext uri="{FF2B5EF4-FFF2-40B4-BE49-F238E27FC236}">
                  <a16:creationId xmlns:a16="http://schemas.microsoft.com/office/drawing/2014/main" id="{B85F9A9A-C20B-4179-8E03-F2439D92D9D7}"/>
                </a:ext>
              </a:extLst>
            </p:cNvPr>
            <p:cNvSpPr/>
            <p:nvPr/>
          </p:nvSpPr>
          <p:spPr>
            <a:xfrm>
              <a:off x="1653680" y="2887469"/>
              <a:ext cx="294710" cy="182729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68;p77">
              <a:extLst>
                <a:ext uri="{FF2B5EF4-FFF2-40B4-BE49-F238E27FC236}">
                  <a16:creationId xmlns:a16="http://schemas.microsoft.com/office/drawing/2014/main" id="{1A78E637-D993-4CCA-8D89-6742B6A35D1D}"/>
                </a:ext>
              </a:extLst>
            </p:cNvPr>
            <p:cNvSpPr/>
            <p:nvPr/>
          </p:nvSpPr>
          <p:spPr>
            <a:xfrm>
              <a:off x="1848840" y="2747788"/>
              <a:ext cx="117757" cy="321459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69;p77">
              <a:extLst>
                <a:ext uri="{FF2B5EF4-FFF2-40B4-BE49-F238E27FC236}">
                  <a16:creationId xmlns:a16="http://schemas.microsoft.com/office/drawing/2014/main" id="{E6FB999B-0660-4AC7-A919-0B70DDDC6E8F}"/>
                </a:ext>
              </a:extLst>
            </p:cNvPr>
            <p:cNvSpPr/>
            <p:nvPr/>
          </p:nvSpPr>
          <p:spPr>
            <a:xfrm>
              <a:off x="1805312" y="2716288"/>
              <a:ext cx="50252" cy="37908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70;p77">
              <a:extLst>
                <a:ext uri="{FF2B5EF4-FFF2-40B4-BE49-F238E27FC236}">
                  <a16:creationId xmlns:a16="http://schemas.microsoft.com/office/drawing/2014/main" id="{259B6967-FE60-41E2-9D96-309375032DD4}"/>
                </a:ext>
              </a:extLst>
            </p:cNvPr>
            <p:cNvSpPr/>
            <p:nvPr/>
          </p:nvSpPr>
          <p:spPr>
            <a:xfrm>
              <a:off x="1815837" y="2762904"/>
              <a:ext cx="49302" cy="38619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71;p77">
              <a:extLst>
                <a:ext uri="{FF2B5EF4-FFF2-40B4-BE49-F238E27FC236}">
                  <a16:creationId xmlns:a16="http://schemas.microsoft.com/office/drawing/2014/main" id="{E514C847-5BA5-4E2C-9742-D1816EB92BAB}"/>
                </a:ext>
              </a:extLst>
            </p:cNvPr>
            <p:cNvSpPr/>
            <p:nvPr/>
          </p:nvSpPr>
          <p:spPr>
            <a:xfrm>
              <a:off x="1864114" y="2726339"/>
              <a:ext cx="50490" cy="37431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72;p77">
              <a:extLst>
                <a:ext uri="{FF2B5EF4-FFF2-40B4-BE49-F238E27FC236}">
                  <a16:creationId xmlns:a16="http://schemas.microsoft.com/office/drawing/2014/main" id="{ECE4E1A8-B7A3-46E0-8F05-5C2B023896EB}"/>
                </a:ext>
              </a:extLst>
            </p:cNvPr>
            <p:cNvSpPr/>
            <p:nvPr/>
          </p:nvSpPr>
          <p:spPr>
            <a:xfrm>
              <a:off x="1846229" y="2806352"/>
              <a:ext cx="51440" cy="36562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73;p77">
              <a:extLst>
                <a:ext uri="{FF2B5EF4-FFF2-40B4-BE49-F238E27FC236}">
                  <a16:creationId xmlns:a16="http://schemas.microsoft.com/office/drawing/2014/main" id="{6D1E738A-D52E-4CB0-85DA-B4E598172CDB}"/>
                </a:ext>
              </a:extLst>
            </p:cNvPr>
            <p:cNvSpPr/>
            <p:nvPr/>
          </p:nvSpPr>
          <p:spPr>
            <a:xfrm>
              <a:off x="1896641" y="2773191"/>
              <a:ext cx="55635" cy="36562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74;p77">
              <a:extLst>
                <a:ext uri="{FF2B5EF4-FFF2-40B4-BE49-F238E27FC236}">
                  <a16:creationId xmlns:a16="http://schemas.microsoft.com/office/drawing/2014/main" id="{A28C7D6D-7C1D-4B40-A2E4-1CA9C2A1F648}"/>
                </a:ext>
              </a:extLst>
            </p:cNvPr>
            <p:cNvSpPr/>
            <p:nvPr/>
          </p:nvSpPr>
          <p:spPr>
            <a:xfrm>
              <a:off x="1964543" y="2629156"/>
              <a:ext cx="142606" cy="440086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75;p77">
              <a:extLst>
                <a:ext uri="{FF2B5EF4-FFF2-40B4-BE49-F238E27FC236}">
                  <a16:creationId xmlns:a16="http://schemas.microsoft.com/office/drawing/2014/main" id="{75381765-2854-447D-8990-D58A1F8B323E}"/>
                </a:ext>
              </a:extLst>
            </p:cNvPr>
            <p:cNvSpPr/>
            <p:nvPr/>
          </p:nvSpPr>
          <p:spPr>
            <a:xfrm>
              <a:off x="2099478" y="2584440"/>
              <a:ext cx="64180" cy="53419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76;p77">
              <a:extLst>
                <a:ext uri="{FF2B5EF4-FFF2-40B4-BE49-F238E27FC236}">
                  <a16:creationId xmlns:a16="http://schemas.microsoft.com/office/drawing/2014/main" id="{C5F1C491-2838-49AD-B7B4-1CD9C98672FB}"/>
                </a:ext>
              </a:extLst>
            </p:cNvPr>
            <p:cNvSpPr/>
            <p:nvPr/>
          </p:nvSpPr>
          <p:spPr>
            <a:xfrm>
              <a:off x="2088953" y="2649256"/>
              <a:ext cx="68375" cy="49302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677;p77">
              <a:extLst>
                <a:ext uri="{FF2B5EF4-FFF2-40B4-BE49-F238E27FC236}">
                  <a16:creationId xmlns:a16="http://schemas.microsoft.com/office/drawing/2014/main" id="{1E91FC0C-64F5-429E-ADE9-47350F2455CF}"/>
                </a:ext>
              </a:extLst>
            </p:cNvPr>
            <p:cNvSpPr/>
            <p:nvPr/>
          </p:nvSpPr>
          <p:spPr>
            <a:xfrm>
              <a:off x="2019388" y="2605493"/>
              <a:ext cx="70590" cy="47641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678;p77">
              <a:extLst>
                <a:ext uri="{FF2B5EF4-FFF2-40B4-BE49-F238E27FC236}">
                  <a16:creationId xmlns:a16="http://schemas.microsoft.com/office/drawing/2014/main" id="{E58E9D85-3DE8-4F35-B4EC-7077DACA07B9}"/>
                </a:ext>
              </a:extLst>
            </p:cNvPr>
            <p:cNvSpPr/>
            <p:nvPr/>
          </p:nvSpPr>
          <p:spPr>
            <a:xfrm>
              <a:off x="2050647" y="2710354"/>
              <a:ext cx="70986" cy="47087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679;p77">
              <a:extLst>
                <a:ext uri="{FF2B5EF4-FFF2-40B4-BE49-F238E27FC236}">
                  <a16:creationId xmlns:a16="http://schemas.microsoft.com/office/drawing/2014/main" id="{FAAE5CE8-F81F-4AAD-B7EF-10B27838279D}"/>
                </a:ext>
              </a:extLst>
            </p:cNvPr>
            <p:cNvSpPr/>
            <p:nvPr/>
          </p:nvSpPr>
          <p:spPr>
            <a:xfrm>
              <a:off x="1980608" y="2673474"/>
              <a:ext cx="71066" cy="45187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80;p77">
              <a:extLst>
                <a:ext uri="{FF2B5EF4-FFF2-40B4-BE49-F238E27FC236}">
                  <a16:creationId xmlns:a16="http://schemas.microsoft.com/office/drawing/2014/main" id="{4A95EFAD-342E-46C8-8D5D-86727B1B4DB2}"/>
                </a:ext>
              </a:extLst>
            </p:cNvPr>
            <p:cNvSpPr/>
            <p:nvPr/>
          </p:nvSpPr>
          <p:spPr>
            <a:xfrm>
              <a:off x="2021999" y="2779127"/>
              <a:ext cx="73362" cy="4542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81;p77">
              <a:extLst>
                <a:ext uri="{FF2B5EF4-FFF2-40B4-BE49-F238E27FC236}">
                  <a16:creationId xmlns:a16="http://schemas.microsoft.com/office/drawing/2014/main" id="{5DF4ED3E-ACF7-4097-8395-F4718946A046}"/>
                </a:ext>
              </a:extLst>
            </p:cNvPr>
            <p:cNvSpPr/>
            <p:nvPr/>
          </p:nvSpPr>
          <p:spPr>
            <a:xfrm>
              <a:off x="1949191" y="2747312"/>
              <a:ext cx="74785" cy="44318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82;p77">
              <a:extLst>
                <a:ext uri="{FF2B5EF4-FFF2-40B4-BE49-F238E27FC236}">
                  <a16:creationId xmlns:a16="http://schemas.microsoft.com/office/drawing/2014/main" id="{0DD9BD2F-0CDD-443F-ACEB-EC6777FDC8B3}"/>
                </a:ext>
              </a:extLst>
            </p:cNvPr>
            <p:cNvSpPr/>
            <p:nvPr/>
          </p:nvSpPr>
          <p:spPr>
            <a:xfrm>
              <a:off x="2002848" y="2842518"/>
              <a:ext cx="75261" cy="43052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683;p77">
              <a:extLst>
                <a:ext uri="{FF2B5EF4-FFF2-40B4-BE49-F238E27FC236}">
                  <a16:creationId xmlns:a16="http://schemas.microsoft.com/office/drawing/2014/main" id="{5AD5A6A6-D7D6-479A-B60A-F0BE0DA846E8}"/>
                </a:ext>
              </a:extLst>
            </p:cNvPr>
            <p:cNvSpPr/>
            <p:nvPr/>
          </p:nvSpPr>
          <p:spPr>
            <a:xfrm>
              <a:off x="1929088" y="2823761"/>
              <a:ext cx="75735" cy="42814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84;p77">
              <a:extLst>
                <a:ext uri="{FF2B5EF4-FFF2-40B4-BE49-F238E27FC236}">
                  <a16:creationId xmlns:a16="http://schemas.microsoft.com/office/drawing/2014/main" id="{4AD51D6F-647E-4CAD-AF7C-93FD579D1A1C}"/>
                </a:ext>
              </a:extLst>
            </p:cNvPr>
            <p:cNvSpPr/>
            <p:nvPr/>
          </p:nvSpPr>
          <p:spPr>
            <a:xfrm>
              <a:off x="1993271" y="2909314"/>
              <a:ext cx="77476" cy="43922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685;p77">
              <a:extLst>
                <a:ext uri="{FF2B5EF4-FFF2-40B4-BE49-F238E27FC236}">
                  <a16:creationId xmlns:a16="http://schemas.microsoft.com/office/drawing/2014/main" id="{C7CBE22F-E401-45A5-B8EE-78CC0DA5D811}"/>
                </a:ext>
              </a:extLst>
            </p:cNvPr>
            <p:cNvSpPr/>
            <p:nvPr/>
          </p:nvSpPr>
          <p:spPr>
            <a:xfrm>
              <a:off x="1920225" y="2898866"/>
              <a:ext cx="75023" cy="43210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686;p77">
              <a:extLst>
                <a:ext uri="{FF2B5EF4-FFF2-40B4-BE49-F238E27FC236}">
                  <a16:creationId xmlns:a16="http://schemas.microsoft.com/office/drawing/2014/main" id="{72DE4075-651B-4C88-B95C-546A5BF61DF0}"/>
                </a:ext>
              </a:extLst>
            </p:cNvPr>
            <p:cNvSpPr/>
            <p:nvPr/>
          </p:nvSpPr>
          <p:spPr>
            <a:xfrm>
              <a:off x="1990421" y="2995418"/>
              <a:ext cx="73993" cy="42338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687;p77">
              <a:extLst>
                <a:ext uri="{FF2B5EF4-FFF2-40B4-BE49-F238E27FC236}">
                  <a16:creationId xmlns:a16="http://schemas.microsoft.com/office/drawing/2014/main" id="{792C1DAC-0BD9-4301-BB71-609EAA1441B4}"/>
                </a:ext>
              </a:extLst>
            </p:cNvPr>
            <p:cNvSpPr/>
            <p:nvPr/>
          </p:nvSpPr>
          <p:spPr>
            <a:xfrm>
              <a:off x="1916742" y="2984891"/>
              <a:ext cx="74707" cy="42260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688;p77">
              <a:extLst>
                <a:ext uri="{FF2B5EF4-FFF2-40B4-BE49-F238E27FC236}">
                  <a16:creationId xmlns:a16="http://schemas.microsoft.com/office/drawing/2014/main" id="{2797AE3C-983F-4D5E-97B1-FD7CF28E59FA}"/>
                </a:ext>
              </a:extLst>
            </p:cNvPr>
            <p:cNvSpPr/>
            <p:nvPr/>
          </p:nvSpPr>
          <p:spPr>
            <a:xfrm>
              <a:off x="1991107" y="2724145"/>
              <a:ext cx="435259" cy="347258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89;p77">
              <a:extLst>
                <a:ext uri="{FF2B5EF4-FFF2-40B4-BE49-F238E27FC236}">
                  <a16:creationId xmlns:a16="http://schemas.microsoft.com/office/drawing/2014/main" id="{850F70C7-6B1F-4315-8010-530930E21051}"/>
                </a:ext>
              </a:extLst>
            </p:cNvPr>
            <p:cNvSpPr/>
            <p:nvPr/>
          </p:nvSpPr>
          <p:spPr>
            <a:xfrm>
              <a:off x="1835466" y="3069176"/>
              <a:ext cx="293680" cy="263135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90;p77">
              <a:extLst>
                <a:ext uri="{FF2B5EF4-FFF2-40B4-BE49-F238E27FC236}">
                  <a16:creationId xmlns:a16="http://schemas.microsoft.com/office/drawing/2014/main" id="{51CAE9DB-30B7-470E-BF0F-28FAEE2D6647}"/>
                </a:ext>
              </a:extLst>
            </p:cNvPr>
            <p:cNvSpPr/>
            <p:nvPr/>
          </p:nvSpPr>
          <p:spPr>
            <a:xfrm>
              <a:off x="2026748" y="3096954"/>
              <a:ext cx="40281" cy="212407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207248" y="1770245"/>
            <a:ext cx="6754516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id-ID" dirty="0"/>
              <a:t>B</a:t>
            </a:r>
            <a:r>
              <a:rPr lang="en-US" dirty="0" err="1"/>
              <a:t>agaimana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linear regression</a:t>
            </a:r>
            <a:r>
              <a:rPr lang="en-US" dirty="0"/>
              <a:t> dalam meramalkan atau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dan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barang yang akan </a:t>
            </a:r>
            <a:r>
              <a:rPr lang="en-US" dirty="0" err="1"/>
              <a:t>dipesan</a:t>
            </a:r>
            <a:r>
              <a:rPr lang="en-US" dirty="0"/>
              <a:t> di masa yang akan datang?”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93;p43">
            <a:extLst>
              <a:ext uri="{FF2B5EF4-FFF2-40B4-BE49-F238E27FC236}">
                <a16:creationId xmlns:a16="http://schemas.microsoft.com/office/drawing/2014/main" id="{C0A35D4D-D31E-4857-8392-95434009B22B}"/>
              </a:ext>
            </a:extLst>
          </p:cNvPr>
          <p:cNvSpPr txBox="1">
            <a:spLocks/>
          </p:cNvSpPr>
          <p:nvPr/>
        </p:nvSpPr>
        <p:spPr>
          <a:xfrm>
            <a:off x="1609861" y="1082275"/>
            <a:ext cx="3949289" cy="50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d-ID" sz="3200" dirty="0"/>
              <a:t>Rumusan Masalah</a:t>
            </a:r>
            <a:endParaRPr lang="en-ID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1780" name="Google Shape;1780;p57"/>
          <p:cNvSpPr txBox="1">
            <a:spLocks noGrp="1"/>
          </p:cNvSpPr>
          <p:nvPr>
            <p:ph type="subTitle" idx="4294967295"/>
          </p:nvPr>
        </p:nvSpPr>
        <p:spPr>
          <a:xfrm>
            <a:off x="697979" y="1346922"/>
            <a:ext cx="3042802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sz="1400" dirty="0">
                <a:solidFill>
                  <a:schemeClr val="accent4"/>
                </a:solidFill>
              </a:rPr>
              <a:t>Aplikasi ini berjalan pada platform web.</a:t>
            </a:r>
            <a:endParaRPr lang="en-ID" sz="1400" dirty="0">
              <a:solidFill>
                <a:schemeClr val="accent4"/>
              </a:solidFill>
            </a:endParaRPr>
          </a:p>
        </p:txBody>
      </p:sp>
      <p:grpSp>
        <p:nvGrpSpPr>
          <p:cNvPr id="1791" name="Google Shape;1791;p57"/>
          <p:cNvGrpSpPr/>
          <p:nvPr/>
        </p:nvGrpSpPr>
        <p:grpSpPr>
          <a:xfrm>
            <a:off x="3570840" y="1364796"/>
            <a:ext cx="1733013" cy="3316169"/>
            <a:chOff x="3570840" y="1166608"/>
            <a:chExt cx="1733013" cy="3316169"/>
          </a:xfrm>
        </p:grpSpPr>
        <p:sp>
          <p:nvSpPr>
            <p:cNvPr id="1792" name="Google Shape;1792;p57"/>
            <p:cNvSpPr/>
            <p:nvPr/>
          </p:nvSpPr>
          <p:spPr>
            <a:xfrm>
              <a:off x="3742097" y="4025522"/>
              <a:ext cx="323862" cy="454281"/>
            </a:xfrm>
            <a:custGeom>
              <a:avLst/>
              <a:gdLst/>
              <a:ahLst/>
              <a:cxnLst/>
              <a:rect l="l" t="t" r="r" b="b"/>
              <a:pathLst>
                <a:path w="2612" h="3664" extrusionOk="0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3737633" y="4115534"/>
              <a:ext cx="311835" cy="367244"/>
            </a:xfrm>
            <a:custGeom>
              <a:avLst/>
              <a:gdLst/>
              <a:ahLst/>
              <a:cxnLst/>
              <a:rect l="l" t="t" r="r" b="b"/>
              <a:pathLst>
                <a:path w="2515" h="2962" extrusionOk="0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4837650" y="4265307"/>
              <a:ext cx="464715" cy="213006"/>
            </a:xfrm>
            <a:custGeom>
              <a:avLst/>
              <a:gdLst/>
              <a:ahLst/>
              <a:cxnLst/>
              <a:rect l="l" t="t" r="r" b="b"/>
              <a:pathLst>
                <a:path w="3748" h="1718" extrusionOk="0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4861580" y="4361271"/>
              <a:ext cx="442272" cy="118530"/>
            </a:xfrm>
            <a:custGeom>
              <a:avLst/>
              <a:gdLst/>
              <a:ahLst/>
              <a:cxnLst/>
              <a:rect l="l" t="t" r="r" b="b"/>
              <a:pathLst>
                <a:path w="3567" h="956" extrusionOk="0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4797231" y="4072016"/>
              <a:ext cx="220330" cy="227884"/>
            </a:xfrm>
            <a:custGeom>
              <a:avLst/>
              <a:gdLst/>
              <a:ahLst/>
              <a:cxnLst/>
              <a:rect l="l" t="t" r="r" b="b"/>
              <a:pathLst>
                <a:path w="1777" h="1838" extrusionOk="0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3881583" y="3896702"/>
              <a:ext cx="262363" cy="26991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3937005" y="2997569"/>
              <a:ext cx="707487" cy="1134587"/>
            </a:xfrm>
            <a:custGeom>
              <a:avLst/>
              <a:gdLst/>
              <a:ahLst/>
              <a:cxnLst/>
              <a:rect l="l" t="t" r="r" b="b"/>
              <a:pathLst>
                <a:path w="5706" h="9151" extrusionOk="0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4269664" y="2870113"/>
              <a:ext cx="785477" cy="1363835"/>
            </a:xfrm>
            <a:custGeom>
              <a:avLst/>
              <a:gdLst/>
              <a:ahLst/>
              <a:cxnLst/>
              <a:rect l="l" t="t" r="r" b="b"/>
              <a:pathLst>
                <a:path w="6335" h="11000" extrusionOk="0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57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1801" name="Google Shape;1801;p57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73" extrusionOk="0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7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327" extrusionOk="0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7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947" extrusionOk="0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7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238" extrusionOk="0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7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9780" extrusionOk="0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7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8200" extrusionOk="0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7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0342" extrusionOk="0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7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79" extrusionOk="0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7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802" extrusionOk="0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7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37" extrusionOk="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7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439" fill="none" extrusionOk="0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w="2725" cap="flat" cmpd="sng">
                <a:solidFill>
                  <a:srgbClr val="4A24B6"/>
                </a:solidFill>
                <a:prstDash val="solid"/>
                <a:miter lim="12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7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418" extrusionOk="0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7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58" extrusionOk="0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7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452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7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998" extrusionOk="0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7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252" extrusionOk="0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7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95" extrusionOk="0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7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537" extrusionOk="0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7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3047" extrusionOk="0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" name="Google Shape;9686;p91">
            <a:extLst>
              <a:ext uri="{FF2B5EF4-FFF2-40B4-BE49-F238E27FC236}">
                <a16:creationId xmlns:a16="http://schemas.microsoft.com/office/drawing/2014/main" id="{323C900D-CB06-4874-BFC7-B1C748B0C332}"/>
              </a:ext>
            </a:extLst>
          </p:cNvPr>
          <p:cNvGrpSpPr/>
          <p:nvPr/>
        </p:nvGrpSpPr>
        <p:grpSpPr>
          <a:xfrm>
            <a:off x="437012" y="1493458"/>
            <a:ext cx="253039" cy="206813"/>
            <a:chOff x="5223609" y="3731112"/>
            <a:chExt cx="371782" cy="274285"/>
          </a:xfrm>
        </p:grpSpPr>
        <p:sp>
          <p:nvSpPr>
            <p:cNvPr id="49" name="Google Shape;9687;p91">
              <a:extLst>
                <a:ext uri="{FF2B5EF4-FFF2-40B4-BE49-F238E27FC236}">
                  <a16:creationId xmlns:a16="http://schemas.microsoft.com/office/drawing/2014/main" id="{12BE1920-5308-41EC-9D4C-3B7D668509DF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9688;p91">
              <a:extLst>
                <a:ext uri="{FF2B5EF4-FFF2-40B4-BE49-F238E27FC236}">
                  <a16:creationId xmlns:a16="http://schemas.microsoft.com/office/drawing/2014/main" id="{22E01B12-6CE2-4F7F-B165-40AF9FE79B0C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780;p57">
            <a:extLst>
              <a:ext uri="{FF2B5EF4-FFF2-40B4-BE49-F238E27FC236}">
                <a16:creationId xmlns:a16="http://schemas.microsoft.com/office/drawing/2014/main" id="{AD1936AC-8461-4620-BFD6-1106D3E3221E}"/>
              </a:ext>
            </a:extLst>
          </p:cNvPr>
          <p:cNvSpPr txBox="1">
            <a:spLocks/>
          </p:cNvSpPr>
          <p:nvPr/>
        </p:nvSpPr>
        <p:spPr>
          <a:xfrm>
            <a:off x="718167" y="1990187"/>
            <a:ext cx="3042802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Font typeface="Open Sans"/>
              <a:buNone/>
            </a:pPr>
            <a:r>
              <a:rPr lang="en-ID" sz="1400" dirty="0">
                <a:solidFill>
                  <a:schemeClr val="accent4"/>
                </a:solidFill>
              </a:rPr>
              <a:t>Sistem ini </a:t>
            </a:r>
            <a:r>
              <a:rPr lang="en-ID" sz="1400" dirty="0" err="1">
                <a:solidFill>
                  <a:schemeClr val="accent4"/>
                </a:solidFill>
              </a:rPr>
              <a:t>hanya</a:t>
            </a:r>
            <a:r>
              <a:rPr lang="en-ID" sz="1400" dirty="0">
                <a:solidFill>
                  <a:schemeClr val="accent4"/>
                </a:solidFill>
              </a:rPr>
              <a:t> digunakan untuk memonitoring dan </a:t>
            </a:r>
            <a:r>
              <a:rPr lang="en-ID" sz="1400" dirty="0" err="1">
                <a:solidFill>
                  <a:schemeClr val="accent4"/>
                </a:solidFill>
              </a:rPr>
              <a:t>melakukan</a:t>
            </a:r>
            <a:r>
              <a:rPr lang="en-ID" sz="1400" dirty="0">
                <a:solidFill>
                  <a:schemeClr val="accent4"/>
                </a:solidFill>
              </a:rPr>
              <a:t> </a:t>
            </a:r>
            <a:r>
              <a:rPr lang="en-ID" sz="1400" dirty="0" err="1">
                <a:solidFill>
                  <a:schemeClr val="accent4"/>
                </a:solidFill>
              </a:rPr>
              <a:t>perkiraan</a:t>
            </a:r>
            <a:r>
              <a:rPr lang="en-ID" sz="1400" dirty="0">
                <a:solidFill>
                  <a:schemeClr val="accent4"/>
                </a:solidFill>
              </a:rPr>
              <a:t> untuk barang yang akan </a:t>
            </a:r>
            <a:r>
              <a:rPr lang="en-ID" sz="1400" dirty="0" err="1">
                <a:solidFill>
                  <a:schemeClr val="accent4"/>
                </a:solidFill>
              </a:rPr>
              <a:t>dipesan</a:t>
            </a:r>
            <a:r>
              <a:rPr lang="en-ID" sz="1400" dirty="0">
                <a:solidFill>
                  <a:schemeClr val="accent4"/>
                </a:solidFill>
              </a:rPr>
              <a:t> di masa yang akan datang sesuai </a:t>
            </a:r>
            <a:r>
              <a:rPr lang="en-ID" sz="1400" dirty="0" err="1">
                <a:solidFill>
                  <a:schemeClr val="accent4"/>
                </a:solidFill>
              </a:rPr>
              <a:t>waktu</a:t>
            </a:r>
            <a:r>
              <a:rPr lang="en-ID" sz="1400" dirty="0">
                <a:solidFill>
                  <a:schemeClr val="accent4"/>
                </a:solidFill>
              </a:rPr>
              <a:t> yang </a:t>
            </a:r>
            <a:r>
              <a:rPr lang="en-ID" sz="1400" dirty="0" err="1">
                <a:solidFill>
                  <a:schemeClr val="accent4"/>
                </a:solidFill>
              </a:rPr>
              <a:t>ditentukan</a:t>
            </a:r>
            <a:r>
              <a:rPr lang="en-ID" sz="1400" dirty="0">
                <a:solidFill>
                  <a:schemeClr val="accent4"/>
                </a:solidFill>
              </a:rPr>
              <a:t>.</a:t>
            </a:r>
          </a:p>
        </p:txBody>
      </p:sp>
      <p:grpSp>
        <p:nvGrpSpPr>
          <p:cNvPr id="52" name="Google Shape;9686;p91">
            <a:extLst>
              <a:ext uri="{FF2B5EF4-FFF2-40B4-BE49-F238E27FC236}">
                <a16:creationId xmlns:a16="http://schemas.microsoft.com/office/drawing/2014/main" id="{EA618FC7-0A1F-4972-8A03-8524E850E0B8}"/>
              </a:ext>
            </a:extLst>
          </p:cNvPr>
          <p:cNvGrpSpPr/>
          <p:nvPr/>
        </p:nvGrpSpPr>
        <p:grpSpPr>
          <a:xfrm>
            <a:off x="457200" y="2136723"/>
            <a:ext cx="253039" cy="206813"/>
            <a:chOff x="5223609" y="3731112"/>
            <a:chExt cx="371782" cy="274285"/>
          </a:xfrm>
        </p:grpSpPr>
        <p:sp>
          <p:nvSpPr>
            <p:cNvPr id="53" name="Google Shape;9687;p91">
              <a:extLst>
                <a:ext uri="{FF2B5EF4-FFF2-40B4-BE49-F238E27FC236}">
                  <a16:creationId xmlns:a16="http://schemas.microsoft.com/office/drawing/2014/main" id="{26AAF43D-6DCE-4DF3-8111-E2BEA0DE4313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9688;p91">
              <a:extLst>
                <a:ext uri="{FF2B5EF4-FFF2-40B4-BE49-F238E27FC236}">
                  <a16:creationId xmlns:a16="http://schemas.microsoft.com/office/drawing/2014/main" id="{1EB3595F-ED34-4E14-9865-77CB67EB4990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780;p57">
            <a:extLst>
              <a:ext uri="{FF2B5EF4-FFF2-40B4-BE49-F238E27FC236}">
                <a16:creationId xmlns:a16="http://schemas.microsoft.com/office/drawing/2014/main" id="{66D57237-2010-48D0-B45D-106602720DDD}"/>
              </a:ext>
            </a:extLst>
          </p:cNvPr>
          <p:cNvSpPr txBox="1">
            <a:spLocks/>
          </p:cNvSpPr>
          <p:nvPr/>
        </p:nvSpPr>
        <p:spPr>
          <a:xfrm>
            <a:off x="697979" y="3323404"/>
            <a:ext cx="3042802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Font typeface="Open Sans"/>
              <a:buNone/>
            </a:pPr>
            <a:r>
              <a:rPr lang="en-ID" sz="1400" dirty="0" err="1">
                <a:solidFill>
                  <a:schemeClr val="accent4"/>
                </a:solidFill>
              </a:rPr>
              <a:t>Metode</a:t>
            </a:r>
            <a:r>
              <a:rPr lang="en-ID" sz="1400" dirty="0">
                <a:solidFill>
                  <a:schemeClr val="accent4"/>
                </a:solidFill>
              </a:rPr>
              <a:t> yang digunakan dalam </a:t>
            </a:r>
            <a:r>
              <a:rPr lang="en-ID" sz="1400" dirty="0" err="1">
                <a:solidFill>
                  <a:schemeClr val="accent4"/>
                </a:solidFill>
              </a:rPr>
              <a:t>mengolah</a:t>
            </a:r>
            <a:r>
              <a:rPr lang="en-ID" sz="1400" dirty="0">
                <a:solidFill>
                  <a:schemeClr val="accent4"/>
                </a:solidFill>
              </a:rPr>
              <a:t> data </a:t>
            </a:r>
            <a:r>
              <a:rPr lang="en-ID" sz="1400" dirty="0" err="1">
                <a:solidFill>
                  <a:schemeClr val="accent4"/>
                </a:solidFill>
              </a:rPr>
              <a:t>peramalan</a:t>
            </a:r>
            <a:r>
              <a:rPr lang="en-ID" sz="1400" dirty="0">
                <a:solidFill>
                  <a:schemeClr val="accent4"/>
                </a:solidFill>
              </a:rPr>
              <a:t> dalam </a:t>
            </a:r>
            <a:r>
              <a:rPr lang="en-ID" sz="1400" dirty="0" err="1">
                <a:solidFill>
                  <a:schemeClr val="accent4"/>
                </a:solidFill>
              </a:rPr>
              <a:t>penelitian</a:t>
            </a:r>
            <a:r>
              <a:rPr lang="en-ID" sz="1400" dirty="0">
                <a:solidFill>
                  <a:schemeClr val="accent4"/>
                </a:solidFill>
              </a:rPr>
              <a:t> ini </a:t>
            </a:r>
            <a:r>
              <a:rPr lang="en-ID" sz="1400" dirty="0" err="1">
                <a:solidFill>
                  <a:schemeClr val="accent4"/>
                </a:solidFill>
              </a:rPr>
              <a:t>yaitu</a:t>
            </a:r>
            <a:r>
              <a:rPr lang="en-ID" sz="1400" dirty="0">
                <a:solidFill>
                  <a:schemeClr val="accent4"/>
                </a:solidFill>
              </a:rPr>
              <a:t> </a:t>
            </a:r>
            <a:r>
              <a:rPr lang="en-ID" sz="1400" dirty="0" err="1">
                <a:solidFill>
                  <a:schemeClr val="accent4"/>
                </a:solidFill>
              </a:rPr>
              <a:t>menggunakan</a:t>
            </a:r>
            <a:r>
              <a:rPr lang="en-ID" sz="1400" dirty="0">
                <a:solidFill>
                  <a:schemeClr val="accent4"/>
                </a:solidFill>
              </a:rPr>
              <a:t> </a:t>
            </a:r>
            <a:r>
              <a:rPr lang="en-ID" sz="1400" dirty="0" err="1">
                <a:solidFill>
                  <a:schemeClr val="accent4"/>
                </a:solidFill>
              </a:rPr>
              <a:t>metode</a:t>
            </a:r>
            <a:r>
              <a:rPr lang="en-ID" sz="1400" dirty="0">
                <a:solidFill>
                  <a:schemeClr val="accent4"/>
                </a:solidFill>
              </a:rPr>
              <a:t> linear regression.</a:t>
            </a:r>
          </a:p>
        </p:txBody>
      </p:sp>
      <p:grpSp>
        <p:nvGrpSpPr>
          <p:cNvPr id="56" name="Google Shape;9686;p91">
            <a:extLst>
              <a:ext uri="{FF2B5EF4-FFF2-40B4-BE49-F238E27FC236}">
                <a16:creationId xmlns:a16="http://schemas.microsoft.com/office/drawing/2014/main" id="{457D0E85-BA98-4688-B0ED-1A03AE9099C7}"/>
              </a:ext>
            </a:extLst>
          </p:cNvPr>
          <p:cNvGrpSpPr/>
          <p:nvPr/>
        </p:nvGrpSpPr>
        <p:grpSpPr>
          <a:xfrm>
            <a:off x="437012" y="3469940"/>
            <a:ext cx="253039" cy="206813"/>
            <a:chOff x="5223609" y="3731112"/>
            <a:chExt cx="371782" cy="274285"/>
          </a:xfrm>
        </p:grpSpPr>
        <p:sp>
          <p:nvSpPr>
            <p:cNvPr id="57" name="Google Shape;9687;p91">
              <a:extLst>
                <a:ext uri="{FF2B5EF4-FFF2-40B4-BE49-F238E27FC236}">
                  <a16:creationId xmlns:a16="http://schemas.microsoft.com/office/drawing/2014/main" id="{A5D8C0F9-FA1B-401C-84F1-126E4987FB68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688;p91">
              <a:extLst>
                <a:ext uri="{FF2B5EF4-FFF2-40B4-BE49-F238E27FC236}">
                  <a16:creationId xmlns:a16="http://schemas.microsoft.com/office/drawing/2014/main" id="{55127A81-52CC-4F77-BBA8-53EAD1A38ABA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780;p57">
            <a:extLst>
              <a:ext uri="{FF2B5EF4-FFF2-40B4-BE49-F238E27FC236}">
                <a16:creationId xmlns:a16="http://schemas.microsoft.com/office/drawing/2014/main" id="{E75B1F92-6EA8-4CF9-952B-21A2481CE2AA}"/>
              </a:ext>
            </a:extLst>
          </p:cNvPr>
          <p:cNvSpPr txBox="1">
            <a:spLocks/>
          </p:cNvSpPr>
          <p:nvPr/>
        </p:nvSpPr>
        <p:spPr>
          <a:xfrm>
            <a:off x="5696748" y="1344737"/>
            <a:ext cx="3350609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Font typeface="Open Sans"/>
              <a:buNone/>
            </a:pPr>
            <a:r>
              <a:rPr lang="sv-SE" sz="1400" dirty="0">
                <a:solidFill>
                  <a:schemeClr val="accent4"/>
                </a:solidFill>
              </a:rPr>
              <a:t>Sistem ini ditargetkan untuk dapat membantu pemilik usaha retail dalam melakukan pengambilan keputusan dan manajemen persediaan stok barang.</a:t>
            </a:r>
            <a:endParaRPr lang="en-ID" sz="1400" dirty="0">
              <a:solidFill>
                <a:schemeClr val="accent4"/>
              </a:solidFill>
            </a:endParaRPr>
          </a:p>
        </p:txBody>
      </p:sp>
      <p:grpSp>
        <p:nvGrpSpPr>
          <p:cNvPr id="60" name="Google Shape;9686;p91">
            <a:extLst>
              <a:ext uri="{FF2B5EF4-FFF2-40B4-BE49-F238E27FC236}">
                <a16:creationId xmlns:a16="http://schemas.microsoft.com/office/drawing/2014/main" id="{87F78826-E2C5-4B52-9E10-1C679AA2A150}"/>
              </a:ext>
            </a:extLst>
          </p:cNvPr>
          <p:cNvGrpSpPr/>
          <p:nvPr/>
        </p:nvGrpSpPr>
        <p:grpSpPr>
          <a:xfrm>
            <a:off x="5435782" y="1491273"/>
            <a:ext cx="253039" cy="206813"/>
            <a:chOff x="5223609" y="3731112"/>
            <a:chExt cx="371782" cy="274285"/>
          </a:xfrm>
        </p:grpSpPr>
        <p:sp>
          <p:nvSpPr>
            <p:cNvPr id="61" name="Google Shape;9687;p91">
              <a:extLst>
                <a:ext uri="{FF2B5EF4-FFF2-40B4-BE49-F238E27FC236}">
                  <a16:creationId xmlns:a16="http://schemas.microsoft.com/office/drawing/2014/main" id="{F1190B1A-68F2-40FE-BCC5-333649D5BF66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9688;p91">
              <a:extLst>
                <a:ext uri="{FF2B5EF4-FFF2-40B4-BE49-F238E27FC236}">
                  <a16:creationId xmlns:a16="http://schemas.microsoft.com/office/drawing/2014/main" id="{9C954B77-922B-4D76-94BC-89466D9C784B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780;p57">
            <a:extLst>
              <a:ext uri="{FF2B5EF4-FFF2-40B4-BE49-F238E27FC236}">
                <a16:creationId xmlns:a16="http://schemas.microsoft.com/office/drawing/2014/main" id="{0CEB320E-D55C-4A1A-BFEF-03CF0EB505C5}"/>
              </a:ext>
            </a:extLst>
          </p:cNvPr>
          <p:cNvSpPr txBox="1">
            <a:spLocks/>
          </p:cNvSpPr>
          <p:nvPr/>
        </p:nvSpPr>
        <p:spPr>
          <a:xfrm>
            <a:off x="5689314" y="2649087"/>
            <a:ext cx="3484423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Font typeface="Open Sans"/>
              <a:buNone/>
            </a:pPr>
            <a:r>
              <a:rPr lang="sv-SE" sz="1400" dirty="0">
                <a:solidFill>
                  <a:schemeClr val="accent4"/>
                </a:solidFill>
              </a:rPr>
              <a:t>Penelitian ini dilakukan di minimarket Macca Mart yang beralamat di  Jl. Poros Malino, Kec. Somba Opu, Kab. Gowa, Sulawesi Selatan.</a:t>
            </a:r>
            <a:endParaRPr lang="en-ID" sz="1400" dirty="0">
              <a:solidFill>
                <a:schemeClr val="accent4"/>
              </a:solidFill>
            </a:endParaRPr>
          </a:p>
        </p:txBody>
      </p:sp>
      <p:grpSp>
        <p:nvGrpSpPr>
          <p:cNvPr id="64" name="Google Shape;9686;p91">
            <a:extLst>
              <a:ext uri="{FF2B5EF4-FFF2-40B4-BE49-F238E27FC236}">
                <a16:creationId xmlns:a16="http://schemas.microsoft.com/office/drawing/2014/main" id="{A511C039-6266-440E-8194-94300045CE32}"/>
              </a:ext>
            </a:extLst>
          </p:cNvPr>
          <p:cNvGrpSpPr/>
          <p:nvPr/>
        </p:nvGrpSpPr>
        <p:grpSpPr>
          <a:xfrm>
            <a:off x="5428348" y="2795623"/>
            <a:ext cx="253039" cy="206813"/>
            <a:chOff x="5223609" y="3731112"/>
            <a:chExt cx="371782" cy="274285"/>
          </a:xfrm>
        </p:grpSpPr>
        <p:sp>
          <p:nvSpPr>
            <p:cNvPr id="65" name="Google Shape;9687;p91">
              <a:extLst>
                <a:ext uri="{FF2B5EF4-FFF2-40B4-BE49-F238E27FC236}">
                  <a16:creationId xmlns:a16="http://schemas.microsoft.com/office/drawing/2014/main" id="{D03C7D30-0C06-40D8-863D-CAA28602C549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9688;p91">
              <a:extLst>
                <a:ext uri="{FF2B5EF4-FFF2-40B4-BE49-F238E27FC236}">
                  <a16:creationId xmlns:a16="http://schemas.microsoft.com/office/drawing/2014/main" id="{1699A8E0-EF86-4B48-A88D-BC59366A9EC8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4123933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Kajian Pustaka</a:t>
            </a:r>
          </a:p>
        </p:txBody>
      </p:sp>
      <p:sp>
        <p:nvSpPr>
          <p:cNvPr id="1049" name="Google Shape;1049;p44"/>
          <p:cNvSpPr txBox="1">
            <a:spLocks noGrp="1"/>
          </p:cNvSpPr>
          <p:nvPr>
            <p:ph type="subTitle" idx="4294967295"/>
          </p:nvPr>
        </p:nvSpPr>
        <p:spPr>
          <a:xfrm>
            <a:off x="48217" y="3083760"/>
            <a:ext cx="3059255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Rancang </a:t>
            </a:r>
            <a:r>
              <a:rPr lang="en-US" sz="1400" dirty="0" err="1"/>
              <a:t>Bangun</a:t>
            </a:r>
            <a:r>
              <a:rPr lang="en-US" sz="1400" dirty="0"/>
              <a:t> Sistem </a:t>
            </a:r>
            <a:r>
              <a:rPr lang="en-US" sz="1400" dirty="0" err="1"/>
              <a:t>Informasi</a:t>
            </a:r>
            <a:r>
              <a:rPr lang="en-US" sz="1400" dirty="0"/>
              <a:t> Persediaan Barang </a:t>
            </a:r>
            <a:r>
              <a:rPr lang="en-US" sz="1400" dirty="0" err="1"/>
              <a:t>Berbasis</a:t>
            </a:r>
            <a:r>
              <a:rPr lang="en-US" sz="1400" dirty="0"/>
              <a:t> Web Dengan </a:t>
            </a:r>
            <a:r>
              <a:rPr lang="en-US" sz="1400" dirty="0" err="1"/>
              <a:t>Metode</a:t>
            </a:r>
            <a:r>
              <a:rPr lang="en-US" sz="1400" dirty="0"/>
              <a:t> Fast (Framework For The Applications)</a:t>
            </a:r>
          </a:p>
        </p:txBody>
      </p:sp>
      <p:sp>
        <p:nvSpPr>
          <p:cNvPr id="1051" name="Google Shape;1051;p44"/>
          <p:cNvSpPr txBox="1">
            <a:spLocks noGrp="1"/>
          </p:cNvSpPr>
          <p:nvPr>
            <p:ph type="subTitle" idx="4294967295"/>
          </p:nvPr>
        </p:nvSpPr>
        <p:spPr>
          <a:xfrm>
            <a:off x="2983056" y="2875712"/>
            <a:ext cx="3192798" cy="1153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400" dirty="0"/>
              <a:t>Sistem Forecasting Persediaan Barang Dengan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Metode</a:t>
            </a:r>
            <a:r>
              <a:rPr lang="en-ID" sz="1400" dirty="0"/>
              <a:t> Least Square Pada CV. </a:t>
            </a:r>
            <a:r>
              <a:rPr lang="en-ID" sz="1400" dirty="0" err="1"/>
              <a:t>Atmaja</a:t>
            </a:r>
            <a:r>
              <a:rPr lang="en-ID" sz="1400" dirty="0"/>
              <a:t> Jaya</a:t>
            </a:r>
            <a:endParaRPr sz="1400" dirty="0"/>
          </a:p>
        </p:txBody>
      </p:sp>
      <p:sp>
        <p:nvSpPr>
          <p:cNvPr id="1053" name="Google Shape;1053;p44"/>
          <p:cNvSpPr txBox="1">
            <a:spLocks noGrp="1"/>
          </p:cNvSpPr>
          <p:nvPr>
            <p:ph type="subTitle" idx="4294967295"/>
          </p:nvPr>
        </p:nvSpPr>
        <p:spPr>
          <a:xfrm>
            <a:off x="6064873" y="3065652"/>
            <a:ext cx="2989913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/>
              <a:t>Penerapan</a:t>
            </a:r>
            <a:r>
              <a:rPr lang="en-US" sz="1400" dirty="0"/>
              <a:t> Data Mining Untuk </a:t>
            </a:r>
            <a:r>
              <a:rPr lang="en-US" sz="1400" dirty="0" err="1"/>
              <a:t>Prediksi</a:t>
            </a:r>
            <a:r>
              <a:rPr lang="en-US" sz="1400" dirty="0"/>
              <a:t> Penjualan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Elektronik</a:t>
            </a:r>
            <a:r>
              <a:rPr lang="en-US" sz="1400" dirty="0"/>
              <a:t> </a:t>
            </a:r>
            <a:r>
              <a:rPr lang="en-US" sz="1400" dirty="0" err="1"/>
              <a:t>Terlaris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K- Nearest </a:t>
            </a:r>
            <a:r>
              <a:rPr lang="en-US" sz="1400" dirty="0" err="1"/>
              <a:t>Neighbour</a:t>
            </a:r>
            <a:endParaRPr lang="en-US" sz="1400"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601639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Ani </a:t>
            </a:r>
            <a:r>
              <a:rPr lang="en-ID" sz="1400" dirty="0" err="1"/>
              <a:t>Oktarini</a:t>
            </a:r>
            <a:r>
              <a:rPr lang="en-ID" sz="1400" dirty="0"/>
              <a:t> Sari, Elan </a:t>
            </a:r>
            <a:r>
              <a:rPr lang="en-ID" sz="1400" dirty="0" err="1"/>
              <a:t>Nuari</a:t>
            </a:r>
            <a:r>
              <a:rPr lang="en-ID" sz="1400" dirty="0"/>
              <a:t> (2017)</a:t>
            </a:r>
            <a:endParaRPr lang="en" sz="1400"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3526278" y="2092079"/>
            <a:ext cx="198986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dirty="0"/>
              <a:t>A</a:t>
            </a:r>
            <a:r>
              <a:rPr lang="en-ID" sz="1400" dirty="0" err="1"/>
              <a:t>jeng</a:t>
            </a:r>
            <a:r>
              <a:rPr lang="en-ID" sz="1400" dirty="0"/>
              <a:t> Kartika Mutiara Sari (2016) </a:t>
            </a:r>
            <a:endParaRPr sz="1400"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6551473" y="2092297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Yulia</a:t>
            </a:r>
            <a:r>
              <a:rPr lang="en-ID" sz="1400" dirty="0"/>
              <a:t> </a:t>
            </a:r>
            <a:r>
              <a:rPr lang="en-ID" sz="1400" dirty="0" err="1"/>
              <a:t>Rizki</a:t>
            </a:r>
            <a:r>
              <a:rPr lang="en-ID" sz="1400" dirty="0"/>
              <a:t> Amalia (2018)</a:t>
            </a:r>
            <a:endParaRPr sz="1400" dirty="0"/>
          </a:p>
        </p:txBody>
      </p:sp>
      <p:sp>
        <p:nvSpPr>
          <p:cNvPr id="1060" name="Google Shape;1060;p44"/>
          <p:cNvSpPr/>
          <p:nvPr/>
        </p:nvSpPr>
        <p:spPr>
          <a:xfrm>
            <a:off x="1081001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713860"/>
            <a:ext cx="9154200" cy="369901"/>
            <a:chOff x="-5100" y="2713860"/>
            <a:chExt cx="9154200" cy="369901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491112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4531398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7489362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7081899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7283;p95">
            <a:extLst>
              <a:ext uri="{FF2B5EF4-FFF2-40B4-BE49-F238E27FC236}">
                <a16:creationId xmlns:a16="http://schemas.microsoft.com/office/drawing/2014/main" id="{07479617-177E-4DC9-A996-39DE6AD3EE1A}"/>
              </a:ext>
            </a:extLst>
          </p:cNvPr>
          <p:cNvGrpSpPr/>
          <p:nvPr/>
        </p:nvGrpSpPr>
        <p:grpSpPr>
          <a:xfrm>
            <a:off x="1278418" y="1600072"/>
            <a:ext cx="360629" cy="291012"/>
            <a:chOff x="7957948" y="3375631"/>
            <a:chExt cx="360629" cy="291012"/>
          </a:xfrm>
        </p:grpSpPr>
        <p:sp>
          <p:nvSpPr>
            <p:cNvPr id="111" name="Google Shape;17284;p95">
              <a:extLst>
                <a:ext uri="{FF2B5EF4-FFF2-40B4-BE49-F238E27FC236}">
                  <a16:creationId xmlns:a16="http://schemas.microsoft.com/office/drawing/2014/main" id="{72D9F436-49F8-4014-AD98-8F6987FF2670}"/>
                </a:ext>
              </a:extLst>
            </p:cNvPr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285;p95">
              <a:extLst>
                <a:ext uri="{FF2B5EF4-FFF2-40B4-BE49-F238E27FC236}">
                  <a16:creationId xmlns:a16="http://schemas.microsoft.com/office/drawing/2014/main" id="{4F1CC463-A65F-4A12-AF14-EBC64D844DCF}"/>
                </a:ext>
              </a:extLst>
            </p:cNvPr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286;p95">
              <a:extLst>
                <a:ext uri="{FF2B5EF4-FFF2-40B4-BE49-F238E27FC236}">
                  <a16:creationId xmlns:a16="http://schemas.microsoft.com/office/drawing/2014/main" id="{65FDE26C-BDC1-49EA-8F0E-558729A69093}"/>
                </a:ext>
              </a:extLst>
            </p:cNvPr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287;p95">
              <a:extLst>
                <a:ext uri="{FF2B5EF4-FFF2-40B4-BE49-F238E27FC236}">
                  <a16:creationId xmlns:a16="http://schemas.microsoft.com/office/drawing/2014/main" id="{E9E5BFDE-ECE8-4BC9-8788-E520B9A88D36}"/>
                </a:ext>
              </a:extLst>
            </p:cNvPr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288;p95">
              <a:extLst>
                <a:ext uri="{FF2B5EF4-FFF2-40B4-BE49-F238E27FC236}">
                  <a16:creationId xmlns:a16="http://schemas.microsoft.com/office/drawing/2014/main" id="{554EBFA0-2D1D-46FF-AE2D-7580C605C16E}"/>
                </a:ext>
              </a:extLst>
            </p:cNvPr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289;p95">
              <a:extLst>
                <a:ext uri="{FF2B5EF4-FFF2-40B4-BE49-F238E27FC236}">
                  <a16:creationId xmlns:a16="http://schemas.microsoft.com/office/drawing/2014/main" id="{B6D8765D-AD6B-439C-9875-6E729E5798FC}"/>
                </a:ext>
              </a:extLst>
            </p:cNvPr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290;p95">
              <a:extLst>
                <a:ext uri="{FF2B5EF4-FFF2-40B4-BE49-F238E27FC236}">
                  <a16:creationId xmlns:a16="http://schemas.microsoft.com/office/drawing/2014/main" id="{4F4204EF-FEF4-4B56-8582-454887C35181}"/>
                </a:ext>
              </a:extLst>
            </p:cNvPr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291;p95">
              <a:extLst>
                <a:ext uri="{FF2B5EF4-FFF2-40B4-BE49-F238E27FC236}">
                  <a16:creationId xmlns:a16="http://schemas.microsoft.com/office/drawing/2014/main" id="{143E76ED-C025-412D-B769-135F6B5BAF5A}"/>
                </a:ext>
              </a:extLst>
            </p:cNvPr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292;p95">
              <a:extLst>
                <a:ext uri="{FF2B5EF4-FFF2-40B4-BE49-F238E27FC236}">
                  <a16:creationId xmlns:a16="http://schemas.microsoft.com/office/drawing/2014/main" id="{EFF4301A-B44E-4887-86A4-EAAD73D2E500}"/>
                </a:ext>
              </a:extLst>
            </p:cNvPr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293;p95">
              <a:extLst>
                <a:ext uri="{FF2B5EF4-FFF2-40B4-BE49-F238E27FC236}">
                  <a16:creationId xmlns:a16="http://schemas.microsoft.com/office/drawing/2014/main" id="{B7B8BCEB-830B-4719-92BD-D2A83D30C18F}"/>
                </a:ext>
              </a:extLst>
            </p:cNvPr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294;p95">
              <a:extLst>
                <a:ext uri="{FF2B5EF4-FFF2-40B4-BE49-F238E27FC236}">
                  <a16:creationId xmlns:a16="http://schemas.microsoft.com/office/drawing/2014/main" id="{1FED0960-6F94-4344-B94C-5ABBEC613AD5}"/>
                </a:ext>
              </a:extLst>
            </p:cNvPr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295;p95">
              <a:extLst>
                <a:ext uri="{FF2B5EF4-FFF2-40B4-BE49-F238E27FC236}">
                  <a16:creationId xmlns:a16="http://schemas.microsoft.com/office/drawing/2014/main" id="{495B8EC1-C5F5-49FA-9832-764031F44982}"/>
                </a:ext>
              </a:extLst>
            </p:cNvPr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296;p95">
              <a:extLst>
                <a:ext uri="{FF2B5EF4-FFF2-40B4-BE49-F238E27FC236}">
                  <a16:creationId xmlns:a16="http://schemas.microsoft.com/office/drawing/2014/main" id="{7581635B-7C46-48A5-89DA-E39865835B32}"/>
                </a:ext>
              </a:extLst>
            </p:cNvPr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297;p95">
              <a:extLst>
                <a:ext uri="{FF2B5EF4-FFF2-40B4-BE49-F238E27FC236}">
                  <a16:creationId xmlns:a16="http://schemas.microsoft.com/office/drawing/2014/main" id="{1425A862-F46C-4818-B26D-A2DE4BFA1058}"/>
                </a:ext>
              </a:extLst>
            </p:cNvPr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298;p95">
              <a:extLst>
                <a:ext uri="{FF2B5EF4-FFF2-40B4-BE49-F238E27FC236}">
                  <a16:creationId xmlns:a16="http://schemas.microsoft.com/office/drawing/2014/main" id="{3BBEA7A3-6701-426A-84E5-62203B8C238C}"/>
                </a:ext>
              </a:extLst>
            </p:cNvPr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299;p95">
              <a:extLst>
                <a:ext uri="{FF2B5EF4-FFF2-40B4-BE49-F238E27FC236}">
                  <a16:creationId xmlns:a16="http://schemas.microsoft.com/office/drawing/2014/main" id="{74CF57B9-AF38-4521-9374-3610299482CF}"/>
                </a:ext>
              </a:extLst>
            </p:cNvPr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300;p95">
              <a:extLst>
                <a:ext uri="{FF2B5EF4-FFF2-40B4-BE49-F238E27FC236}">
                  <a16:creationId xmlns:a16="http://schemas.microsoft.com/office/drawing/2014/main" id="{28097CA1-94CE-4ADA-93E1-9D283C9BE03C}"/>
                </a:ext>
              </a:extLst>
            </p:cNvPr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301;p95">
              <a:extLst>
                <a:ext uri="{FF2B5EF4-FFF2-40B4-BE49-F238E27FC236}">
                  <a16:creationId xmlns:a16="http://schemas.microsoft.com/office/drawing/2014/main" id="{09725990-28E0-495A-AB59-68F7A7E0646A}"/>
                </a:ext>
              </a:extLst>
            </p:cNvPr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7283;p95">
            <a:extLst>
              <a:ext uri="{FF2B5EF4-FFF2-40B4-BE49-F238E27FC236}">
                <a16:creationId xmlns:a16="http://schemas.microsoft.com/office/drawing/2014/main" id="{7292E464-7412-4CF1-A1C0-42285D68CA68}"/>
              </a:ext>
            </a:extLst>
          </p:cNvPr>
          <p:cNvGrpSpPr/>
          <p:nvPr/>
        </p:nvGrpSpPr>
        <p:grpSpPr>
          <a:xfrm>
            <a:off x="4321350" y="1582588"/>
            <a:ext cx="360629" cy="291012"/>
            <a:chOff x="7957948" y="3375631"/>
            <a:chExt cx="360629" cy="291012"/>
          </a:xfrm>
        </p:grpSpPr>
        <p:sp>
          <p:nvSpPr>
            <p:cNvPr id="130" name="Google Shape;17284;p95">
              <a:extLst>
                <a:ext uri="{FF2B5EF4-FFF2-40B4-BE49-F238E27FC236}">
                  <a16:creationId xmlns:a16="http://schemas.microsoft.com/office/drawing/2014/main" id="{A2B2CFF8-C98B-4612-BB04-34D091EBEAC2}"/>
                </a:ext>
              </a:extLst>
            </p:cNvPr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285;p95">
              <a:extLst>
                <a:ext uri="{FF2B5EF4-FFF2-40B4-BE49-F238E27FC236}">
                  <a16:creationId xmlns:a16="http://schemas.microsoft.com/office/drawing/2014/main" id="{D750DC4A-44E5-410B-90C7-EC90FF019C98}"/>
                </a:ext>
              </a:extLst>
            </p:cNvPr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286;p95">
              <a:extLst>
                <a:ext uri="{FF2B5EF4-FFF2-40B4-BE49-F238E27FC236}">
                  <a16:creationId xmlns:a16="http://schemas.microsoft.com/office/drawing/2014/main" id="{439BAC9A-EF9A-4C8D-A353-05FF70150FF6}"/>
                </a:ext>
              </a:extLst>
            </p:cNvPr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287;p95">
              <a:extLst>
                <a:ext uri="{FF2B5EF4-FFF2-40B4-BE49-F238E27FC236}">
                  <a16:creationId xmlns:a16="http://schemas.microsoft.com/office/drawing/2014/main" id="{898728E8-2F6E-42C1-9C27-A99E661BC819}"/>
                </a:ext>
              </a:extLst>
            </p:cNvPr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88;p95">
              <a:extLst>
                <a:ext uri="{FF2B5EF4-FFF2-40B4-BE49-F238E27FC236}">
                  <a16:creationId xmlns:a16="http://schemas.microsoft.com/office/drawing/2014/main" id="{15A508C3-6CB0-4406-9D0E-314EC1B86576}"/>
                </a:ext>
              </a:extLst>
            </p:cNvPr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289;p95">
              <a:extLst>
                <a:ext uri="{FF2B5EF4-FFF2-40B4-BE49-F238E27FC236}">
                  <a16:creationId xmlns:a16="http://schemas.microsoft.com/office/drawing/2014/main" id="{A0B85680-A15F-4EFD-84E5-DA21D043EFB9}"/>
                </a:ext>
              </a:extLst>
            </p:cNvPr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290;p95">
              <a:extLst>
                <a:ext uri="{FF2B5EF4-FFF2-40B4-BE49-F238E27FC236}">
                  <a16:creationId xmlns:a16="http://schemas.microsoft.com/office/drawing/2014/main" id="{5EEDB597-84FB-4518-9B94-24BC2160E853}"/>
                </a:ext>
              </a:extLst>
            </p:cNvPr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291;p95">
              <a:extLst>
                <a:ext uri="{FF2B5EF4-FFF2-40B4-BE49-F238E27FC236}">
                  <a16:creationId xmlns:a16="http://schemas.microsoft.com/office/drawing/2014/main" id="{536281CE-57B8-481E-9B0F-5F0747D9A3FA}"/>
                </a:ext>
              </a:extLst>
            </p:cNvPr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292;p95">
              <a:extLst>
                <a:ext uri="{FF2B5EF4-FFF2-40B4-BE49-F238E27FC236}">
                  <a16:creationId xmlns:a16="http://schemas.microsoft.com/office/drawing/2014/main" id="{C3C9ADEC-7679-45A2-B1E9-61BB9B5A7E51}"/>
                </a:ext>
              </a:extLst>
            </p:cNvPr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293;p95">
              <a:extLst>
                <a:ext uri="{FF2B5EF4-FFF2-40B4-BE49-F238E27FC236}">
                  <a16:creationId xmlns:a16="http://schemas.microsoft.com/office/drawing/2014/main" id="{1419A8FB-3945-4345-919D-EC5B2A5EE543}"/>
                </a:ext>
              </a:extLst>
            </p:cNvPr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294;p95">
              <a:extLst>
                <a:ext uri="{FF2B5EF4-FFF2-40B4-BE49-F238E27FC236}">
                  <a16:creationId xmlns:a16="http://schemas.microsoft.com/office/drawing/2014/main" id="{4539AA07-2EC4-4A9C-B37E-0D6B5EC80D0D}"/>
                </a:ext>
              </a:extLst>
            </p:cNvPr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295;p95">
              <a:extLst>
                <a:ext uri="{FF2B5EF4-FFF2-40B4-BE49-F238E27FC236}">
                  <a16:creationId xmlns:a16="http://schemas.microsoft.com/office/drawing/2014/main" id="{8FE8636F-A9F2-4C72-A399-568FCD960F13}"/>
                </a:ext>
              </a:extLst>
            </p:cNvPr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296;p95">
              <a:extLst>
                <a:ext uri="{FF2B5EF4-FFF2-40B4-BE49-F238E27FC236}">
                  <a16:creationId xmlns:a16="http://schemas.microsoft.com/office/drawing/2014/main" id="{BFA6E6F1-5AC6-481F-8323-87618A38CC2D}"/>
                </a:ext>
              </a:extLst>
            </p:cNvPr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297;p95">
              <a:extLst>
                <a:ext uri="{FF2B5EF4-FFF2-40B4-BE49-F238E27FC236}">
                  <a16:creationId xmlns:a16="http://schemas.microsoft.com/office/drawing/2014/main" id="{C81445B8-FC3D-4F93-BFBC-EFCC191CC751}"/>
                </a:ext>
              </a:extLst>
            </p:cNvPr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298;p95">
              <a:extLst>
                <a:ext uri="{FF2B5EF4-FFF2-40B4-BE49-F238E27FC236}">
                  <a16:creationId xmlns:a16="http://schemas.microsoft.com/office/drawing/2014/main" id="{03F204BC-394C-49EF-A8D0-6B167812A34B}"/>
                </a:ext>
              </a:extLst>
            </p:cNvPr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299;p95">
              <a:extLst>
                <a:ext uri="{FF2B5EF4-FFF2-40B4-BE49-F238E27FC236}">
                  <a16:creationId xmlns:a16="http://schemas.microsoft.com/office/drawing/2014/main" id="{7FF2D3CC-3160-453E-9ADD-C8310B60CC06}"/>
                </a:ext>
              </a:extLst>
            </p:cNvPr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300;p95">
              <a:extLst>
                <a:ext uri="{FF2B5EF4-FFF2-40B4-BE49-F238E27FC236}">
                  <a16:creationId xmlns:a16="http://schemas.microsoft.com/office/drawing/2014/main" id="{19AB9CB2-ED47-4C05-AB67-264E8BADDBB3}"/>
                </a:ext>
              </a:extLst>
            </p:cNvPr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301;p95">
              <a:extLst>
                <a:ext uri="{FF2B5EF4-FFF2-40B4-BE49-F238E27FC236}">
                  <a16:creationId xmlns:a16="http://schemas.microsoft.com/office/drawing/2014/main" id="{4D271983-7E24-41BA-9483-DC2AD1808619}"/>
                </a:ext>
              </a:extLst>
            </p:cNvPr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7283;p95">
            <a:extLst>
              <a:ext uri="{FF2B5EF4-FFF2-40B4-BE49-F238E27FC236}">
                <a16:creationId xmlns:a16="http://schemas.microsoft.com/office/drawing/2014/main" id="{B759C99A-50AC-420F-89AC-E58C5B8218F1}"/>
              </a:ext>
            </a:extLst>
          </p:cNvPr>
          <p:cNvGrpSpPr/>
          <p:nvPr/>
        </p:nvGrpSpPr>
        <p:grpSpPr>
          <a:xfrm>
            <a:off x="7279316" y="1605350"/>
            <a:ext cx="360629" cy="291012"/>
            <a:chOff x="7957948" y="3375631"/>
            <a:chExt cx="360629" cy="291012"/>
          </a:xfrm>
        </p:grpSpPr>
        <p:sp>
          <p:nvSpPr>
            <p:cNvPr id="149" name="Google Shape;17284;p95">
              <a:extLst>
                <a:ext uri="{FF2B5EF4-FFF2-40B4-BE49-F238E27FC236}">
                  <a16:creationId xmlns:a16="http://schemas.microsoft.com/office/drawing/2014/main" id="{D666A0D1-7DE3-4AA0-9835-B65C4DD87AC2}"/>
                </a:ext>
              </a:extLst>
            </p:cNvPr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285;p95">
              <a:extLst>
                <a:ext uri="{FF2B5EF4-FFF2-40B4-BE49-F238E27FC236}">
                  <a16:creationId xmlns:a16="http://schemas.microsoft.com/office/drawing/2014/main" id="{8D630E20-33F9-47C0-B4D0-7AE986B94868}"/>
                </a:ext>
              </a:extLst>
            </p:cNvPr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286;p95">
              <a:extLst>
                <a:ext uri="{FF2B5EF4-FFF2-40B4-BE49-F238E27FC236}">
                  <a16:creationId xmlns:a16="http://schemas.microsoft.com/office/drawing/2014/main" id="{28A3677D-2A51-4E11-B210-16F82DC0C0A3}"/>
                </a:ext>
              </a:extLst>
            </p:cNvPr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287;p95">
              <a:extLst>
                <a:ext uri="{FF2B5EF4-FFF2-40B4-BE49-F238E27FC236}">
                  <a16:creationId xmlns:a16="http://schemas.microsoft.com/office/drawing/2014/main" id="{47542538-44EE-4A44-9191-F45ACCDF3F71}"/>
                </a:ext>
              </a:extLst>
            </p:cNvPr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288;p95">
              <a:extLst>
                <a:ext uri="{FF2B5EF4-FFF2-40B4-BE49-F238E27FC236}">
                  <a16:creationId xmlns:a16="http://schemas.microsoft.com/office/drawing/2014/main" id="{440FC0A0-6A3D-4FBF-B5FD-8431CFE0E8C6}"/>
                </a:ext>
              </a:extLst>
            </p:cNvPr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289;p95">
              <a:extLst>
                <a:ext uri="{FF2B5EF4-FFF2-40B4-BE49-F238E27FC236}">
                  <a16:creationId xmlns:a16="http://schemas.microsoft.com/office/drawing/2014/main" id="{F6E687CB-F815-4DB4-AB3F-EE8C854D1B71}"/>
                </a:ext>
              </a:extLst>
            </p:cNvPr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290;p95">
              <a:extLst>
                <a:ext uri="{FF2B5EF4-FFF2-40B4-BE49-F238E27FC236}">
                  <a16:creationId xmlns:a16="http://schemas.microsoft.com/office/drawing/2014/main" id="{D92B919F-A2EA-4FAA-9764-BA03C7227156}"/>
                </a:ext>
              </a:extLst>
            </p:cNvPr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291;p95">
              <a:extLst>
                <a:ext uri="{FF2B5EF4-FFF2-40B4-BE49-F238E27FC236}">
                  <a16:creationId xmlns:a16="http://schemas.microsoft.com/office/drawing/2014/main" id="{F3B4A67A-58EB-4621-9A5F-D307D286D2D7}"/>
                </a:ext>
              </a:extLst>
            </p:cNvPr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292;p95">
              <a:extLst>
                <a:ext uri="{FF2B5EF4-FFF2-40B4-BE49-F238E27FC236}">
                  <a16:creationId xmlns:a16="http://schemas.microsoft.com/office/drawing/2014/main" id="{6EAAE36D-E6CF-4A8B-BD0B-7CFA8BB37C20}"/>
                </a:ext>
              </a:extLst>
            </p:cNvPr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293;p95">
              <a:extLst>
                <a:ext uri="{FF2B5EF4-FFF2-40B4-BE49-F238E27FC236}">
                  <a16:creationId xmlns:a16="http://schemas.microsoft.com/office/drawing/2014/main" id="{D8A61D92-D2D7-4ED7-9CF9-6612F5F6FD2F}"/>
                </a:ext>
              </a:extLst>
            </p:cNvPr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294;p95">
              <a:extLst>
                <a:ext uri="{FF2B5EF4-FFF2-40B4-BE49-F238E27FC236}">
                  <a16:creationId xmlns:a16="http://schemas.microsoft.com/office/drawing/2014/main" id="{06023B3C-26F6-47E3-A114-882D53DBB985}"/>
                </a:ext>
              </a:extLst>
            </p:cNvPr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295;p95">
              <a:extLst>
                <a:ext uri="{FF2B5EF4-FFF2-40B4-BE49-F238E27FC236}">
                  <a16:creationId xmlns:a16="http://schemas.microsoft.com/office/drawing/2014/main" id="{B450F280-52AF-4D28-93FA-95FC499ED00E}"/>
                </a:ext>
              </a:extLst>
            </p:cNvPr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296;p95">
              <a:extLst>
                <a:ext uri="{FF2B5EF4-FFF2-40B4-BE49-F238E27FC236}">
                  <a16:creationId xmlns:a16="http://schemas.microsoft.com/office/drawing/2014/main" id="{C8EE02FC-50F3-4912-BAC6-638DE0050BF5}"/>
                </a:ext>
              </a:extLst>
            </p:cNvPr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297;p95">
              <a:extLst>
                <a:ext uri="{FF2B5EF4-FFF2-40B4-BE49-F238E27FC236}">
                  <a16:creationId xmlns:a16="http://schemas.microsoft.com/office/drawing/2014/main" id="{D6A464FC-75C0-476A-B74B-49938AC84A5C}"/>
                </a:ext>
              </a:extLst>
            </p:cNvPr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298;p95">
              <a:extLst>
                <a:ext uri="{FF2B5EF4-FFF2-40B4-BE49-F238E27FC236}">
                  <a16:creationId xmlns:a16="http://schemas.microsoft.com/office/drawing/2014/main" id="{B59FD4D0-C6B0-4AEC-A192-7F0218852A1E}"/>
                </a:ext>
              </a:extLst>
            </p:cNvPr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299;p95">
              <a:extLst>
                <a:ext uri="{FF2B5EF4-FFF2-40B4-BE49-F238E27FC236}">
                  <a16:creationId xmlns:a16="http://schemas.microsoft.com/office/drawing/2014/main" id="{E63439C1-7249-4FD7-B177-0A8A76255D45}"/>
                </a:ext>
              </a:extLst>
            </p:cNvPr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300;p95">
              <a:extLst>
                <a:ext uri="{FF2B5EF4-FFF2-40B4-BE49-F238E27FC236}">
                  <a16:creationId xmlns:a16="http://schemas.microsoft.com/office/drawing/2014/main" id="{62C2B599-9980-46B2-B5D0-52E488B92936}"/>
                </a:ext>
              </a:extLst>
            </p:cNvPr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rgbClr val="6A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301;p95">
              <a:extLst>
                <a:ext uri="{FF2B5EF4-FFF2-40B4-BE49-F238E27FC236}">
                  <a16:creationId xmlns:a16="http://schemas.microsoft.com/office/drawing/2014/main" id="{ED2B2307-E1B8-4CFE-9552-B928A344DF2E}"/>
                </a:ext>
              </a:extLst>
            </p:cNvPr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70752" y="650118"/>
            <a:ext cx="35204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grpSp>
        <p:nvGrpSpPr>
          <p:cNvPr id="117" name="Google Shape;1230;p46">
            <a:extLst>
              <a:ext uri="{FF2B5EF4-FFF2-40B4-BE49-F238E27FC236}">
                <a16:creationId xmlns:a16="http://schemas.microsoft.com/office/drawing/2014/main" id="{32A9199C-9027-46A4-B759-1161D5860111}"/>
              </a:ext>
            </a:extLst>
          </p:cNvPr>
          <p:cNvGrpSpPr/>
          <p:nvPr/>
        </p:nvGrpSpPr>
        <p:grpSpPr>
          <a:xfrm>
            <a:off x="198349" y="1704947"/>
            <a:ext cx="4161061" cy="3162300"/>
            <a:chOff x="7936787" y="4295074"/>
            <a:chExt cx="378249" cy="335524"/>
          </a:xfrm>
        </p:grpSpPr>
        <p:sp>
          <p:nvSpPr>
            <p:cNvPr id="118" name="Google Shape;1231;p46">
              <a:extLst>
                <a:ext uri="{FF2B5EF4-FFF2-40B4-BE49-F238E27FC236}">
                  <a16:creationId xmlns:a16="http://schemas.microsoft.com/office/drawing/2014/main" id="{8BDE24FC-39E7-4CF2-BC1C-369D82326FB6}"/>
                </a:ext>
              </a:extLst>
            </p:cNvPr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2;p46">
              <a:extLst>
                <a:ext uri="{FF2B5EF4-FFF2-40B4-BE49-F238E27FC236}">
                  <a16:creationId xmlns:a16="http://schemas.microsoft.com/office/drawing/2014/main" id="{9EA51BC2-EF13-41CE-9C93-AF9DF34DC2CC}"/>
                </a:ext>
              </a:extLst>
            </p:cNvPr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3;p46">
              <a:extLst>
                <a:ext uri="{FF2B5EF4-FFF2-40B4-BE49-F238E27FC236}">
                  <a16:creationId xmlns:a16="http://schemas.microsoft.com/office/drawing/2014/main" id="{562C4926-33AA-40D8-9F72-BC31D8DC59B6}"/>
                </a:ext>
              </a:extLst>
            </p:cNvPr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34;p46">
              <a:extLst>
                <a:ext uri="{FF2B5EF4-FFF2-40B4-BE49-F238E27FC236}">
                  <a16:creationId xmlns:a16="http://schemas.microsoft.com/office/drawing/2014/main" id="{F861A067-47D3-40AA-8195-7DEA247F8909}"/>
                </a:ext>
              </a:extLst>
            </p:cNvPr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35;p46">
              <a:extLst>
                <a:ext uri="{FF2B5EF4-FFF2-40B4-BE49-F238E27FC236}">
                  <a16:creationId xmlns:a16="http://schemas.microsoft.com/office/drawing/2014/main" id="{4DFA5948-E653-4A9F-8E66-9520AED01BA1}"/>
                </a:ext>
              </a:extLst>
            </p:cNvPr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6;p46">
              <a:extLst>
                <a:ext uri="{FF2B5EF4-FFF2-40B4-BE49-F238E27FC236}">
                  <a16:creationId xmlns:a16="http://schemas.microsoft.com/office/drawing/2014/main" id="{6D1180D4-80C9-4A97-9314-53D8951FE5F8}"/>
                </a:ext>
              </a:extLst>
            </p:cNvPr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37;p46">
              <a:extLst>
                <a:ext uri="{FF2B5EF4-FFF2-40B4-BE49-F238E27FC236}">
                  <a16:creationId xmlns:a16="http://schemas.microsoft.com/office/drawing/2014/main" id="{AA2F690E-F7CB-481B-8FB6-6CE974D1191A}"/>
                </a:ext>
              </a:extLst>
            </p:cNvPr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8;p46">
              <a:extLst>
                <a:ext uri="{FF2B5EF4-FFF2-40B4-BE49-F238E27FC236}">
                  <a16:creationId xmlns:a16="http://schemas.microsoft.com/office/drawing/2014/main" id="{9FFBD720-4D98-42F0-BEF4-3B104ECBD33C}"/>
                </a:ext>
              </a:extLst>
            </p:cNvPr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39;p46">
              <a:extLst>
                <a:ext uri="{FF2B5EF4-FFF2-40B4-BE49-F238E27FC236}">
                  <a16:creationId xmlns:a16="http://schemas.microsoft.com/office/drawing/2014/main" id="{B8253D2A-0522-41C3-836F-93E8C2989CB5}"/>
                </a:ext>
              </a:extLst>
            </p:cNvPr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0;p46">
              <a:extLst>
                <a:ext uri="{FF2B5EF4-FFF2-40B4-BE49-F238E27FC236}">
                  <a16:creationId xmlns:a16="http://schemas.microsoft.com/office/drawing/2014/main" id="{3133D38F-1414-494A-BB6E-E7EFB6111B84}"/>
                </a:ext>
              </a:extLst>
            </p:cNvPr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1;p46">
              <a:extLst>
                <a:ext uri="{FF2B5EF4-FFF2-40B4-BE49-F238E27FC236}">
                  <a16:creationId xmlns:a16="http://schemas.microsoft.com/office/drawing/2014/main" id="{63B6B4D5-5214-4B7D-9E89-3CDEBCB23679}"/>
                </a:ext>
              </a:extLst>
            </p:cNvPr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2;p46">
              <a:extLst>
                <a:ext uri="{FF2B5EF4-FFF2-40B4-BE49-F238E27FC236}">
                  <a16:creationId xmlns:a16="http://schemas.microsoft.com/office/drawing/2014/main" id="{3B4280BE-BA0E-4045-A15E-9BDC4E900F02}"/>
                </a:ext>
              </a:extLst>
            </p:cNvPr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3;p46">
              <a:extLst>
                <a:ext uri="{FF2B5EF4-FFF2-40B4-BE49-F238E27FC236}">
                  <a16:creationId xmlns:a16="http://schemas.microsoft.com/office/drawing/2014/main" id="{5527DACE-EEDF-426B-AEEC-85716CF41F3C}"/>
                </a:ext>
              </a:extLst>
            </p:cNvPr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44;p46">
              <a:extLst>
                <a:ext uri="{FF2B5EF4-FFF2-40B4-BE49-F238E27FC236}">
                  <a16:creationId xmlns:a16="http://schemas.microsoft.com/office/drawing/2014/main" id="{649D6706-EC08-41C4-A46E-1FC9570409AB}"/>
                </a:ext>
              </a:extLst>
            </p:cNvPr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5;p46">
              <a:extLst>
                <a:ext uri="{FF2B5EF4-FFF2-40B4-BE49-F238E27FC236}">
                  <a16:creationId xmlns:a16="http://schemas.microsoft.com/office/drawing/2014/main" id="{EC17545B-806C-40C0-92A7-A71DF7707C13}"/>
                </a:ext>
              </a:extLst>
            </p:cNvPr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6;p46">
              <a:extLst>
                <a:ext uri="{FF2B5EF4-FFF2-40B4-BE49-F238E27FC236}">
                  <a16:creationId xmlns:a16="http://schemas.microsoft.com/office/drawing/2014/main" id="{DF6C8E5D-3D57-45E6-984F-603A3E9FCA51}"/>
                </a:ext>
              </a:extLst>
            </p:cNvPr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280;p48">
            <a:extLst>
              <a:ext uri="{FF2B5EF4-FFF2-40B4-BE49-F238E27FC236}">
                <a16:creationId xmlns:a16="http://schemas.microsoft.com/office/drawing/2014/main" id="{2F9210C8-61B3-458B-83B3-DC5E54BC5241}"/>
              </a:ext>
            </a:extLst>
          </p:cNvPr>
          <p:cNvSpPr txBox="1">
            <a:spLocks/>
          </p:cNvSpPr>
          <p:nvPr/>
        </p:nvSpPr>
        <p:spPr>
          <a:xfrm>
            <a:off x="4870752" y="2291047"/>
            <a:ext cx="4189428" cy="26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id-ID" sz="1600" dirty="0"/>
              <a:t>T</a:t>
            </a:r>
            <a:r>
              <a:rPr lang="en-US" sz="1600" dirty="0" err="1"/>
              <a:t>ujuan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dicapai</a:t>
            </a:r>
            <a:r>
              <a:rPr lang="en-US" sz="1600" dirty="0"/>
              <a:t> dalam </a:t>
            </a:r>
            <a:r>
              <a:rPr lang="en-US" sz="1600" dirty="0" err="1"/>
              <a:t>penelitian</a:t>
            </a:r>
            <a:r>
              <a:rPr lang="en-US" sz="1600" dirty="0"/>
              <a:t> ini adalah</a:t>
            </a:r>
            <a:r>
              <a:rPr lang="id-ID" sz="1600" dirty="0"/>
              <a:t> untuk</a:t>
            </a:r>
            <a:r>
              <a:rPr lang="en-US" sz="1600" dirty="0"/>
              <a:t> </a:t>
            </a:r>
            <a:r>
              <a:rPr lang="en-US" sz="1600" dirty="0" err="1"/>
              <a:t>merancang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sistem </a:t>
            </a:r>
            <a:r>
              <a:rPr lang="en-US" sz="1600" dirty="0" err="1"/>
              <a:t>manajemen</a:t>
            </a:r>
            <a:r>
              <a:rPr lang="en-US" sz="1600" dirty="0"/>
              <a:t> dan memonitoring persediaan stok barang </a:t>
            </a:r>
            <a:r>
              <a:rPr lang="en-US" sz="1600" dirty="0" err="1"/>
              <a:t>serta</a:t>
            </a:r>
            <a:r>
              <a:rPr lang="en-US" sz="1600" dirty="0"/>
              <a:t> dapat memperkirakan stok barang yang akan </a:t>
            </a:r>
            <a:r>
              <a:rPr lang="en-US" sz="1600" dirty="0" err="1"/>
              <a:t>dipesan</a:t>
            </a:r>
            <a:r>
              <a:rPr lang="en-US" sz="1600" dirty="0"/>
              <a:t> di masa yang akan datang.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581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Roboto Slab</vt:lpstr>
      <vt:lpstr>Open Sans</vt:lpstr>
      <vt:lpstr>Arial</vt:lpstr>
      <vt:lpstr>Investor Social Media by Slidesgo</vt:lpstr>
      <vt:lpstr>Perancangan Sistem Monitoring dan Forecasting Stok Barang Menggunakan Metode Linear Regression</vt:lpstr>
      <vt:lpstr>Latar Belakang (1/2)</vt:lpstr>
      <vt:lpstr>Latar Belakang (2/2)</vt:lpstr>
      <vt:lpstr>PowerPoint Presentation</vt:lpstr>
      <vt:lpstr>PowerPoint Presentation</vt:lpstr>
      <vt:lpstr>“Bagaimana menerapkan metode linear regression dalam meramalkan atau memprediksi kapan waktu yang tepat dan berapa jumlah barang yang akan dipesan di masa yang akan datang?” </vt:lpstr>
      <vt:lpstr>Fokus Penelitian</vt:lpstr>
      <vt:lpstr>Kajian Pustaka</vt:lpstr>
      <vt:lpstr>Tujuan Penelitian</vt:lpstr>
      <vt:lpstr>Jenis Penelitian</vt:lpstr>
      <vt:lpstr>Estimasi Waktu Penelitian</vt:lpstr>
      <vt:lpstr>Terimakasih...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Monitoring dan Forecasting Stok Barang Menggunakan Metode Linear Regression</dc:title>
  <dc:creator>Rahmat Ilyas</dc:creator>
  <cp:lastModifiedBy>Rahmat Ilyas</cp:lastModifiedBy>
  <cp:revision>8</cp:revision>
  <dcterms:modified xsi:type="dcterms:W3CDTF">2022-03-08T03:32:50Z</dcterms:modified>
</cp:coreProperties>
</file>