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63" r:id="rId2"/>
    <p:sldId id="256" r:id="rId3"/>
    <p:sldId id="257" r:id="rId4"/>
    <p:sldId id="260" r:id="rId5"/>
    <p:sldId id="259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93D0-0607-4B76-A7A9-5E71AF1A7FC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FA-E1E5-4490-B587-5447F1A211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30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93D0-0607-4B76-A7A9-5E71AF1A7FC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FA-E1E5-4490-B587-5447F1A21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2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93D0-0607-4B76-A7A9-5E71AF1A7FC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FA-E1E5-4490-B587-5447F1A21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2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93D0-0607-4B76-A7A9-5E71AF1A7FC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FA-E1E5-4490-B587-5447F1A21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2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93D0-0607-4B76-A7A9-5E71AF1A7FC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FA-E1E5-4490-B587-5447F1A211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78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93D0-0607-4B76-A7A9-5E71AF1A7FC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FA-E1E5-4490-B587-5447F1A21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1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93D0-0607-4B76-A7A9-5E71AF1A7FC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FA-E1E5-4490-B587-5447F1A21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9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93D0-0607-4B76-A7A9-5E71AF1A7FC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FA-E1E5-4490-B587-5447F1A21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7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93D0-0607-4B76-A7A9-5E71AF1A7FC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FA-E1E5-4490-B587-5447F1A21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2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B693D0-0607-4B76-A7A9-5E71AF1A7FC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8977FA-E1E5-4490-B587-5447F1A21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8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93D0-0607-4B76-A7A9-5E71AF1A7FC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FA-E1E5-4490-B587-5447F1A21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3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B693D0-0607-4B76-A7A9-5E71AF1A7FC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8977FA-E1E5-4490-B587-5447F1A2112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07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2875" y="1403252"/>
            <a:ext cx="10351060" cy="2262781"/>
          </a:xfrm>
        </p:spPr>
        <p:txBody>
          <a:bodyPr/>
          <a:lstStyle/>
          <a:p>
            <a:r>
              <a:rPr lang="id-ID" b="1" dirty="0" err="1">
                <a:solidFill>
                  <a:schemeClr val="bg1"/>
                </a:solidFill>
              </a:rPr>
              <a:t>Assalamu’alaikum</a:t>
            </a:r>
            <a:r>
              <a:rPr lang="id-ID" b="1" dirty="0">
                <a:solidFill>
                  <a:schemeClr val="bg1"/>
                </a:solidFill>
              </a:rPr>
              <a:t> </a:t>
            </a:r>
            <a:r>
              <a:rPr lang="id-ID" b="1" dirty="0" err="1">
                <a:solidFill>
                  <a:schemeClr val="bg1"/>
                </a:solidFill>
              </a:rPr>
              <a:t>Wr.Wb</a:t>
            </a:r>
            <a:r>
              <a:rPr lang="id-ID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235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5909" y="-334821"/>
            <a:ext cx="5019167" cy="2262781"/>
          </a:xfrm>
        </p:spPr>
        <p:txBody>
          <a:bodyPr>
            <a:normAutofit/>
          </a:bodyPr>
          <a:lstStyle/>
          <a:p>
            <a:r>
              <a:rPr lang="id-ID" sz="8800" b="1" dirty="0">
                <a:solidFill>
                  <a:srgbClr val="002060"/>
                </a:solidFill>
              </a:rPr>
              <a:t>JUMP FISH</a:t>
            </a:r>
            <a:endParaRPr lang="en-US" sz="88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5079" y="4442611"/>
            <a:ext cx="9520829" cy="2736602"/>
          </a:xfrm>
        </p:spPr>
        <p:txBody>
          <a:bodyPr>
            <a:normAutofit/>
          </a:bodyPr>
          <a:lstStyle/>
          <a:p>
            <a:pPr algn="ctr"/>
            <a:r>
              <a:rPr lang="id-ID" sz="1600" b="1" dirty="0">
                <a:solidFill>
                  <a:schemeClr val="tx1"/>
                </a:solidFill>
              </a:rPr>
              <a:t>1. Muhamad Rahmat Jatnika (15.11.9237) </a:t>
            </a:r>
          </a:p>
          <a:p>
            <a:pPr algn="ctr"/>
            <a:r>
              <a:rPr lang="id-ID" sz="1600" b="1" dirty="0">
                <a:solidFill>
                  <a:schemeClr val="tx1"/>
                </a:solidFill>
              </a:rPr>
              <a:t>2. Muhammad Nurdin </a:t>
            </a:r>
            <a:r>
              <a:rPr lang="id-ID" sz="1600" b="1" dirty="0" err="1">
                <a:solidFill>
                  <a:schemeClr val="tx1"/>
                </a:solidFill>
              </a:rPr>
              <a:t>Mafatichul</a:t>
            </a:r>
            <a:r>
              <a:rPr lang="id-ID" sz="1600" b="1" dirty="0">
                <a:solidFill>
                  <a:schemeClr val="tx1"/>
                </a:solidFill>
              </a:rPr>
              <a:t> Fuadi (15.11.9228)</a:t>
            </a:r>
          </a:p>
          <a:p>
            <a:pPr algn="ctr"/>
            <a:r>
              <a:rPr lang="id-ID" sz="1600" b="1" dirty="0">
                <a:solidFill>
                  <a:schemeClr val="tx1"/>
                </a:solidFill>
              </a:rPr>
              <a:t>3. Abdillah Nur Ikhsan (15.11.9227)</a:t>
            </a:r>
          </a:p>
          <a:p>
            <a:pPr algn="ctr"/>
            <a:r>
              <a:rPr lang="id-ID" sz="1600" b="1" dirty="0">
                <a:solidFill>
                  <a:schemeClr val="tx1"/>
                </a:solidFill>
              </a:rPr>
              <a:t>4. Hidayatulloh Bayu P (15.11.9206)</a:t>
            </a:r>
          </a:p>
          <a:p>
            <a:pPr algn="ctr"/>
            <a:r>
              <a:rPr lang="id-ID" sz="1600" b="1" dirty="0">
                <a:solidFill>
                  <a:schemeClr val="tx1"/>
                </a:solidFill>
              </a:rPr>
              <a:t>5. Muhammad </a:t>
            </a:r>
            <a:r>
              <a:rPr lang="id-ID" sz="1600" b="1" dirty="0" err="1">
                <a:solidFill>
                  <a:schemeClr val="tx1"/>
                </a:solidFill>
              </a:rPr>
              <a:t>Muchon</a:t>
            </a:r>
            <a:r>
              <a:rPr lang="id-ID" sz="1600" b="1" dirty="0">
                <a:solidFill>
                  <a:schemeClr val="tx1"/>
                </a:solidFill>
              </a:rPr>
              <a:t> (15.11.9226)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18726" y="3460653"/>
            <a:ext cx="3293532" cy="870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5400" b="1" dirty="0">
                <a:solidFill>
                  <a:srgbClr val="002060"/>
                </a:solidFill>
              </a:rPr>
              <a:t>Our Team :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92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351" y="427162"/>
            <a:ext cx="8911687" cy="1280890"/>
          </a:xfrm>
        </p:spPr>
        <p:txBody>
          <a:bodyPr/>
          <a:lstStyle/>
          <a:p>
            <a:pPr algn="ctr"/>
            <a:r>
              <a:rPr lang="id-ID" b="1" dirty="0">
                <a:solidFill>
                  <a:srgbClr val="002060"/>
                </a:solidFill>
              </a:rPr>
              <a:t>Deskripsi Games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269" y="4646661"/>
            <a:ext cx="8915400" cy="197244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Jump fish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merupakan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sebuah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game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sederhana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berbasis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web yang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dibuat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dengan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menggunakan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bahasa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HTML5</a:t>
            </a:r>
            <a:r>
              <a:rPr lang="id-ID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dan dilengkapi dengan </a:t>
            </a:r>
            <a:r>
              <a:rPr lang="id-ID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JavaScript</a:t>
            </a:r>
            <a:r>
              <a:rPr lang="id-ID" dirty="0">
                <a:solidFill>
                  <a:schemeClr val="tx1"/>
                </a:solidFill>
                <a:latin typeface="+mj-lt"/>
              </a:rPr>
              <a:t>.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721" y="1385821"/>
            <a:ext cx="9238948" cy="348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686" y="11779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id-ID" sz="4000" b="1" dirty="0">
                <a:solidFill>
                  <a:srgbClr val="002060"/>
                </a:solidFill>
              </a:rPr>
              <a:t>Latar Belakang</a:t>
            </a:r>
            <a:endParaRPr lang="en-US" sz="4000" b="1" dirty="0">
              <a:solidFill>
                <a:srgbClr val="00206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472" y="1779563"/>
            <a:ext cx="9154827" cy="3453618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753185" y="4457973"/>
            <a:ext cx="8915400" cy="1972448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F</a:t>
            </a:r>
            <a:r>
              <a:rPr lang="id-ID" b="1" dirty="0" err="1">
                <a:solidFill>
                  <a:schemeClr val="tx1"/>
                </a:solidFill>
                <a:latin typeface="+mj-lt"/>
              </a:rPr>
              <a:t>lappy</a:t>
            </a:r>
            <a:r>
              <a:rPr lang="id-ID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id-ID" b="1" dirty="0" err="1">
                <a:solidFill>
                  <a:schemeClr val="tx1"/>
                </a:solidFill>
                <a:latin typeface="+mj-lt"/>
              </a:rPr>
              <a:t>bird</a:t>
            </a:r>
            <a:r>
              <a:rPr lang="id-ID" b="1" dirty="0">
                <a:solidFill>
                  <a:schemeClr val="tx1"/>
                </a:solidFill>
                <a:latin typeface="+mj-lt"/>
              </a:rPr>
              <a:t> dan </a:t>
            </a:r>
            <a:r>
              <a:rPr lang="id-ID" b="1" dirty="0" err="1">
                <a:solidFill>
                  <a:schemeClr val="tx1"/>
                </a:solidFill>
                <a:latin typeface="+mj-lt"/>
              </a:rPr>
              <a:t>android</a:t>
            </a:r>
            <a:r>
              <a:rPr lang="id-ID" b="1" dirty="0">
                <a:solidFill>
                  <a:schemeClr val="tx1"/>
                </a:solidFill>
                <a:latin typeface="+mj-lt"/>
              </a:rPr>
              <a:t> adalah 2 hal yang menjadi latar belakang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id-ID" b="1" dirty="0">
                <a:solidFill>
                  <a:schemeClr val="tx1"/>
                </a:solidFill>
                <a:latin typeface="+mj-lt"/>
              </a:rPr>
              <a:t>Kami melakukan pengembangan </a:t>
            </a:r>
            <a:r>
              <a:rPr lang="id-ID" b="1" dirty="0" err="1">
                <a:solidFill>
                  <a:schemeClr val="tx1"/>
                </a:solidFill>
                <a:latin typeface="+mj-lt"/>
              </a:rPr>
              <a:t>jumpfish</a:t>
            </a:r>
            <a:r>
              <a:rPr lang="id-ID" b="1" dirty="0">
                <a:solidFill>
                  <a:schemeClr val="tx1"/>
                </a:solidFill>
                <a:latin typeface="+mj-lt"/>
              </a:rPr>
              <a:t> menggunakan html5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342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Fungsi &amp; Fitur Game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d-ID" b="1" dirty="0"/>
              <a:t>Fungsi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d-ID" sz="2000" b="1" dirty="0"/>
              <a:t>1. Meningkatkan konsentrasi</a:t>
            </a:r>
          </a:p>
          <a:p>
            <a:r>
              <a:rPr lang="id-ID" sz="2000" b="1" dirty="0"/>
              <a:t>2. Ajang Hiburan</a:t>
            </a:r>
          </a:p>
          <a:p>
            <a:r>
              <a:rPr lang="id-ID" sz="2000" b="1" dirty="0"/>
              <a:t>3. Melatih Emosional</a:t>
            </a:r>
            <a:br>
              <a:rPr lang="id-ID" dirty="0"/>
            </a:br>
            <a:endParaRPr lang="id-ID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d-ID" b="1" dirty="0"/>
              <a:t>Fitur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7166956" y="2545738"/>
            <a:ext cx="4720243" cy="3354060"/>
          </a:xfrm>
        </p:spPr>
        <p:txBody>
          <a:bodyPr>
            <a:normAutofit/>
          </a:bodyPr>
          <a:lstStyle/>
          <a:p>
            <a:r>
              <a:rPr lang="id-ID" sz="2000" b="1" dirty="0"/>
              <a:t>Fitur, dari game ini adalah one touch</a:t>
            </a:r>
            <a:endParaRPr lang="en-US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21" y="3834761"/>
            <a:ext cx="3440527" cy="22845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653" y="3669832"/>
            <a:ext cx="2449438" cy="244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6000" dirty="0"/>
              <a:t>Keunikan &amp; Inovasi</a:t>
            </a:r>
            <a:endParaRPr lang="en-US" sz="6000" dirty="0"/>
          </a:p>
        </p:txBody>
      </p:sp>
      <p:pic>
        <p:nvPicPr>
          <p:cNvPr id="6" name="Tampungan Konten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42" y="2921618"/>
            <a:ext cx="3900107" cy="2163340"/>
          </a:xfrm>
        </p:spPr>
      </p:pic>
      <p:pic>
        <p:nvPicPr>
          <p:cNvPr id="7" name="Tampungan Konten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472" y="2653293"/>
            <a:ext cx="4937125" cy="2699990"/>
          </a:xfrm>
        </p:spPr>
      </p:pic>
      <p:sp>
        <p:nvSpPr>
          <p:cNvPr id="8" name="Panah Kanan 7"/>
          <p:cNvSpPr/>
          <p:nvPr/>
        </p:nvSpPr>
        <p:spPr>
          <a:xfrm>
            <a:off x="5121842" y="3347767"/>
            <a:ext cx="1215483" cy="914400"/>
          </a:xfrm>
          <a:prstGeom prst="right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892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7551" y="518092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id-ID" sz="8000" dirty="0" err="1"/>
              <a:t>Game</a:t>
            </a:r>
            <a:endParaRPr lang="en-US" sz="8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5" y="1900888"/>
            <a:ext cx="2871024" cy="4373303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075" y="1910414"/>
            <a:ext cx="2864770" cy="43637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041" y="1915028"/>
            <a:ext cx="2861742" cy="435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30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30720" y="696951"/>
            <a:ext cx="10018713" cy="1752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dirty="0"/>
              <a:t>Sekian dan </a:t>
            </a:r>
            <a:r>
              <a:rPr lang="id-ID" dirty="0" err="1"/>
              <a:t>Terimakasih</a:t>
            </a:r>
            <a:r>
              <a:rPr lang="id-ID" dirty="0"/>
              <a:t> ...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100" y="2449550"/>
            <a:ext cx="10018712" cy="2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1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583</TotalTime>
  <Words>125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Assalamu’alaikum Wr.Wb.</vt:lpstr>
      <vt:lpstr>JUMP FISH</vt:lpstr>
      <vt:lpstr>Deskripsi Games</vt:lpstr>
      <vt:lpstr>Latar Belakang</vt:lpstr>
      <vt:lpstr>Fungsi &amp; Fitur Game</vt:lpstr>
      <vt:lpstr>Keunikan &amp; Inovasi</vt:lpstr>
      <vt:lpstr>Game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 FISH</dc:title>
  <dc:creator>staff</dc:creator>
  <cp:lastModifiedBy>AfatBenz</cp:lastModifiedBy>
  <cp:revision>24</cp:revision>
  <dcterms:created xsi:type="dcterms:W3CDTF">2017-05-10T14:14:51Z</dcterms:created>
  <dcterms:modified xsi:type="dcterms:W3CDTF">2017-05-11T13:58:05Z</dcterms:modified>
</cp:coreProperties>
</file>