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265F6-4D6E-45BE-A47D-E3A792DFA5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CDR</a:t>
            </a:r>
            <a:br>
              <a:rPr lang="en-US" dirty="0"/>
            </a:br>
            <a:r>
              <a:rPr lang="en-US" b="1" dirty="0"/>
              <a:t>Infantry Supply Station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55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B6230-C230-4458-A83F-84D28D66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3325"/>
          </a:xfrm>
        </p:spPr>
        <p:txBody>
          <a:bodyPr/>
          <a:lstStyle/>
          <a:p>
            <a:r>
              <a:rPr lang="en-US" dirty="0"/>
              <a:t>Photo Interrupter </a:t>
            </a:r>
            <a:r>
              <a:rPr lang="en-US" dirty="0" err="1"/>
              <a:t>Con’t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FFC8E9-045C-442F-AD5C-BA8F9F253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1843"/>
            <a:ext cx="9905999" cy="4459358"/>
          </a:xfrm>
        </p:spPr>
        <p:txBody>
          <a:bodyPr/>
          <a:lstStyle/>
          <a:p>
            <a:r>
              <a:rPr lang="en-US" dirty="0"/>
              <a:t>Phototransistor Circuit:</a:t>
            </a:r>
          </a:p>
          <a:p>
            <a:pPr marL="914400" lvl="2" indent="0">
              <a:buNone/>
            </a:pPr>
            <a:r>
              <a:rPr lang="en-US" sz="2800" dirty="0"/>
              <a:t>2. Common Collector phototransistor circuit: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2C5610-2555-4653-9A84-1B9E09AF34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47208" y="2591855"/>
            <a:ext cx="5519853" cy="319934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B5621AE-5BBB-4FBA-93F7-C824B5F926EF}"/>
              </a:ext>
            </a:extLst>
          </p:cNvPr>
          <p:cNvSpPr/>
          <p:nvPr/>
        </p:nvSpPr>
        <p:spPr>
          <a:xfrm>
            <a:off x="6467061" y="280766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output that moves from the </a:t>
            </a:r>
            <a:r>
              <a:rPr lang="en-US" sz="2400" dirty="0">
                <a:solidFill>
                  <a:srgbClr val="FF0000"/>
                </a:solidFill>
              </a:rPr>
              <a:t>low- state</a:t>
            </a:r>
            <a:r>
              <a:rPr lang="en-US" sz="2400" dirty="0"/>
              <a:t> </a:t>
            </a:r>
          </a:p>
          <a:p>
            <a:r>
              <a:rPr lang="en-US" sz="2400" dirty="0"/>
              <a:t>    to a </a:t>
            </a:r>
            <a:r>
              <a:rPr lang="en-US" sz="2400" dirty="0">
                <a:solidFill>
                  <a:srgbClr val="FF0000"/>
                </a:solidFill>
              </a:rPr>
              <a:t>high-state </a:t>
            </a:r>
            <a:r>
              <a:rPr lang="en-US" sz="2400" dirty="0"/>
              <a:t>when light is detected.</a:t>
            </a:r>
          </a:p>
        </p:txBody>
      </p:sp>
    </p:spTree>
    <p:extLst>
      <p:ext uri="{BB962C8B-B14F-4D97-AF65-F5344CB8AC3E}">
        <p14:creationId xmlns:p14="http://schemas.microsoft.com/office/powerpoint/2010/main" val="3154404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C4413-D490-42AE-8E4D-EC055CE4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055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56FDC9-E4BF-4752-87E2-36EF2B7C2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42357"/>
            <a:ext cx="9905999" cy="4348844"/>
          </a:xfrm>
        </p:spPr>
        <p:txBody>
          <a:bodyPr/>
          <a:lstStyle/>
          <a:p>
            <a:r>
              <a:rPr lang="en-US" dirty="0"/>
              <a:t>Size and limitation of the supply station</a:t>
            </a:r>
            <a:br>
              <a:rPr lang="en-US" dirty="0"/>
            </a:br>
            <a:r>
              <a:rPr lang="en-US" dirty="0"/>
              <a:t>Supply station size : 1m*1m*1m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Specs of bullets: 2.6 g (±5%), plastic, 17 mm (-3% to 0%) in diameter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Total number of bullets: 800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095779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F58E92-FD52-498B-94DE-8C7EAF6FF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29343"/>
            <a:ext cx="9905999" cy="5061858"/>
          </a:xfrm>
        </p:spPr>
        <p:txBody>
          <a:bodyPr/>
          <a:lstStyle/>
          <a:p>
            <a:r>
              <a:rPr lang="en-US" dirty="0"/>
              <a:t>Brief structure of the supply station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8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DE8E01-FB52-48D5-920C-B12DA5371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27314"/>
            <a:ext cx="9905999" cy="5421086"/>
          </a:xfrm>
        </p:spPr>
        <p:txBody>
          <a:bodyPr/>
          <a:lstStyle/>
          <a:p>
            <a:r>
              <a:rPr lang="en-US" dirty="0"/>
              <a:t>Components for supply station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12V motors: 12V 100RPM high torque DC Motor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MCU: Arduino Uno Rev3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Motor Driver: </a:t>
            </a:r>
            <a:r>
              <a:rPr lang="en-US" dirty="0" err="1"/>
              <a:t>Pololu</a:t>
            </a:r>
            <a:r>
              <a:rPr lang="en-US" dirty="0"/>
              <a:t> Simple High-Power Motor Controller 18v15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Detect Sensor</a:t>
            </a:r>
            <a:r>
              <a:rPr lang="en-US"/>
              <a:t>: </a:t>
            </a:r>
            <a:r>
              <a:rPr lang="en-US">
                <a:effectLst/>
              </a:rPr>
              <a:t>QSD122A4R0-ND</a:t>
            </a:r>
            <a:r>
              <a:rPr lang="en-US"/>
              <a:t> </a:t>
            </a:r>
            <a:r>
              <a:rPr lang="en-US" dirty="0"/>
              <a:t>&amp; QED123-ND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Power source: NIMH Battery 12.0V 2300MAH</a:t>
            </a:r>
          </a:p>
        </p:txBody>
      </p:sp>
    </p:spTree>
    <p:extLst>
      <p:ext uri="{BB962C8B-B14F-4D97-AF65-F5344CB8AC3E}">
        <p14:creationId xmlns:p14="http://schemas.microsoft.com/office/powerpoint/2010/main" val="131552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57D06-27BF-4903-9540-318E4EE6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2325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CBF545-8088-4177-BB9E-5C1A0F954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62743"/>
            <a:ext cx="9905999" cy="4528458"/>
          </a:xfrm>
        </p:spPr>
        <p:txBody>
          <a:bodyPr/>
          <a:lstStyle/>
          <a:p>
            <a:r>
              <a:rPr lang="en-US" dirty="0"/>
              <a:t>  Be fully automatic</a:t>
            </a:r>
          </a:p>
          <a:p>
            <a:endParaRPr lang="en-US" dirty="0"/>
          </a:p>
          <a:p>
            <a:r>
              <a:rPr lang="en-US" dirty="0"/>
              <a:t>  Minimize the filling time</a:t>
            </a:r>
          </a:p>
          <a:p>
            <a:endParaRPr lang="en-US" dirty="0"/>
          </a:p>
          <a:p>
            <a:r>
              <a:rPr lang="en-US" dirty="0"/>
              <a:t>  Follow restrictions of the competition</a:t>
            </a:r>
          </a:p>
          <a:p>
            <a:endParaRPr lang="en-US" dirty="0"/>
          </a:p>
          <a:p>
            <a:r>
              <a:rPr lang="en-US" dirty="0"/>
              <a:t>  Prevent any jamming of bullets in the station</a:t>
            </a:r>
          </a:p>
        </p:txBody>
      </p:sp>
    </p:spTree>
    <p:extLst>
      <p:ext uri="{BB962C8B-B14F-4D97-AF65-F5344CB8AC3E}">
        <p14:creationId xmlns:p14="http://schemas.microsoft.com/office/powerpoint/2010/main" val="1834363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A6944-DB3D-4B29-9E53-F673E367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2717"/>
          </a:xfrm>
        </p:spPr>
        <p:txBody>
          <a:bodyPr/>
          <a:lstStyle/>
          <a:p>
            <a:r>
              <a:rPr lang="en-US" dirty="0"/>
              <a:t>Photo Interrupter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79B76-BF0E-4A75-B07E-4C5B40438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45096"/>
            <a:ext cx="9905999" cy="4856921"/>
          </a:xfrm>
        </p:spPr>
        <p:txBody>
          <a:bodyPr>
            <a:normAutofit/>
          </a:bodyPr>
          <a:lstStyle/>
          <a:p>
            <a:r>
              <a:rPr lang="en-US" dirty="0"/>
              <a:t>Transmission-type photo sensor</a:t>
            </a:r>
          </a:p>
          <a:p>
            <a:pPr lvl="1"/>
            <a:r>
              <a:rPr lang="en-US" dirty="0"/>
              <a:t>A light emitting elements</a:t>
            </a:r>
          </a:p>
          <a:p>
            <a:pPr lvl="1"/>
            <a:r>
              <a:rPr lang="en-US" dirty="0"/>
              <a:t>A light receiving elements</a:t>
            </a:r>
          </a:p>
          <a:p>
            <a:pPr lvl="1"/>
            <a:r>
              <a:rPr lang="en-US" dirty="0"/>
              <a:t>Acting as an optical switch</a:t>
            </a:r>
          </a:p>
          <a:p>
            <a:r>
              <a:rPr lang="en-US" dirty="0"/>
              <a:t>Infantry Robots Detector</a:t>
            </a:r>
          </a:p>
          <a:p>
            <a:pPr lvl="1"/>
            <a:r>
              <a:rPr lang="en-US" dirty="0"/>
              <a:t>Signal triggers after infantry robots block infrared light</a:t>
            </a:r>
          </a:p>
          <a:p>
            <a:pPr lvl="1"/>
            <a:r>
              <a:rPr lang="en-US" dirty="0"/>
              <a:t>Bullets will release from the second stage</a:t>
            </a:r>
          </a:p>
          <a:p>
            <a:r>
              <a:rPr lang="en-US" dirty="0"/>
              <a:t>Components: </a:t>
            </a:r>
          </a:p>
          <a:p>
            <a:pPr lvl="1"/>
            <a:r>
              <a:rPr lang="en-US" dirty="0"/>
              <a:t>QED123--- Plastic Infrared Light Emitting Diode</a:t>
            </a:r>
          </a:p>
          <a:p>
            <a:pPr lvl="1"/>
            <a:r>
              <a:rPr lang="en-US" dirty="0"/>
              <a:t>QSD122--- Plastic Silicon Infrared Phototransistor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48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A4FA7-0062-453F-815D-38D401AA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65117"/>
          </a:xfrm>
        </p:spPr>
        <p:txBody>
          <a:bodyPr/>
          <a:lstStyle/>
          <a:p>
            <a:r>
              <a:rPr lang="en-US" dirty="0"/>
              <a:t>Photo Interrupter </a:t>
            </a:r>
            <a:r>
              <a:rPr lang="en-US" dirty="0" err="1"/>
              <a:t>Con’t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9FB960-69A2-4ECC-9E55-1AE7241F7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83635"/>
            <a:ext cx="9905999" cy="4207566"/>
          </a:xfrm>
        </p:spPr>
        <p:txBody>
          <a:bodyPr/>
          <a:lstStyle/>
          <a:p>
            <a:r>
              <a:rPr lang="en-US" dirty="0"/>
              <a:t>QED123 : (Emitter)</a:t>
            </a: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E772712-482D-4CF1-8F35-CA8306FE2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947" y="2374178"/>
            <a:ext cx="1259231" cy="2875963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2514B3FA-8B84-4204-BB6A-030C49E8B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019" y="2692971"/>
            <a:ext cx="3724275" cy="223837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5247536-4E87-42C9-9453-560386480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599" y="1663092"/>
            <a:ext cx="4490713" cy="412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E3844-4D90-4429-9F7A-D47AEFD24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92839"/>
          </a:xfrm>
        </p:spPr>
        <p:txBody>
          <a:bodyPr/>
          <a:lstStyle/>
          <a:p>
            <a:r>
              <a:rPr lang="en-US" dirty="0"/>
              <a:t>Photo Interrupter </a:t>
            </a:r>
            <a:r>
              <a:rPr lang="en-US" dirty="0" err="1"/>
              <a:t>Con’t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560B0-D573-4020-96E1-B05DEF362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11357"/>
            <a:ext cx="9905999" cy="4379844"/>
          </a:xfrm>
        </p:spPr>
        <p:txBody>
          <a:bodyPr/>
          <a:lstStyle/>
          <a:p>
            <a:r>
              <a:rPr lang="en-US" dirty="0"/>
              <a:t>QSD122: (Detector)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F4D3B-E738-417B-B571-3C6F394CA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8823"/>
            <a:ext cx="1457325" cy="3190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F551E3-9E36-4622-BE5B-BA3A8F06A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737" y="2247671"/>
            <a:ext cx="3148075" cy="261317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161C448-E36F-41FD-BB86-B5B46FFF815F}"/>
              </a:ext>
            </a:extLst>
          </p:cNvPr>
          <p:cNvSpPr/>
          <p:nvPr/>
        </p:nvSpPr>
        <p:spPr>
          <a:xfrm>
            <a:off x="6050024" y="240095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base is left disconnected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Light is used to enable the current flow through the phototransistor.</a:t>
            </a:r>
          </a:p>
        </p:txBody>
      </p:sp>
    </p:spTree>
    <p:extLst>
      <p:ext uri="{BB962C8B-B14F-4D97-AF65-F5344CB8AC3E}">
        <p14:creationId xmlns:p14="http://schemas.microsoft.com/office/powerpoint/2010/main" val="19878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62B28-F886-498E-BA81-CB3FB9D4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 Interrupter </a:t>
            </a:r>
            <a:r>
              <a:rPr lang="en-US" dirty="0" err="1"/>
              <a:t>Con’t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759E00-0AE3-4FBB-B0EE-9858270EC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6278"/>
            <a:ext cx="9905999" cy="4094923"/>
          </a:xfrm>
        </p:spPr>
        <p:txBody>
          <a:bodyPr/>
          <a:lstStyle/>
          <a:p>
            <a:r>
              <a:rPr lang="en-US" dirty="0"/>
              <a:t>Phototransistor Circuit:</a:t>
            </a:r>
          </a:p>
          <a:p>
            <a:pPr marL="0" indent="0">
              <a:buNone/>
            </a:pPr>
            <a:r>
              <a:rPr lang="en-US" dirty="0"/>
              <a:t>	1. Common Emitter phototransistor circuit:</a:t>
            </a:r>
          </a:p>
          <a:p>
            <a:endParaRPr 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30E6E704-EA3C-416D-949F-5DA83B0046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39868" y="2806573"/>
            <a:ext cx="4147356" cy="310734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4F12537-4E80-4FD3-B910-DF095ADD3B2D}"/>
              </a:ext>
            </a:extLst>
          </p:cNvPr>
          <p:cNvSpPr/>
          <p:nvPr/>
        </p:nvSpPr>
        <p:spPr>
          <a:xfrm>
            <a:off x="5473148" y="3047497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Light is detected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output moves from a </a:t>
            </a:r>
            <a:r>
              <a:rPr lang="en-US" sz="2000" dirty="0">
                <a:solidFill>
                  <a:srgbClr val="FF0000"/>
                </a:solidFill>
              </a:rPr>
              <a:t>high-voltage</a:t>
            </a:r>
            <a:r>
              <a:rPr lang="en-US" sz="2000" dirty="0"/>
              <a:t> state to a </a:t>
            </a:r>
            <a:r>
              <a:rPr lang="en-US" sz="2000" dirty="0">
                <a:solidFill>
                  <a:srgbClr val="FF0000"/>
                </a:solidFill>
              </a:rPr>
              <a:t>low-voltage</a:t>
            </a:r>
            <a:r>
              <a:rPr lang="en-US" sz="2000" dirty="0"/>
              <a:t> state.</a:t>
            </a:r>
          </a:p>
        </p:txBody>
      </p:sp>
    </p:spTree>
    <p:extLst>
      <p:ext uri="{BB962C8B-B14F-4D97-AF65-F5344CB8AC3E}">
        <p14:creationId xmlns:p14="http://schemas.microsoft.com/office/powerpoint/2010/main" val="265251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61</TotalTime>
  <Words>179</Words>
  <Application>Microsoft Office PowerPoint</Application>
  <PresentationFormat>宽屏</PresentationFormat>
  <Paragraphs>43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CDR Infantry Supply Station </vt:lpstr>
      <vt:lpstr>Introduction</vt:lpstr>
      <vt:lpstr>PowerPoint 演示文稿</vt:lpstr>
      <vt:lpstr>PowerPoint 演示文稿</vt:lpstr>
      <vt:lpstr>Objective</vt:lpstr>
      <vt:lpstr>Photo Interrupter</vt:lpstr>
      <vt:lpstr>Photo Interrupter Con’t</vt:lpstr>
      <vt:lpstr>Photo Interrupter Con’t</vt:lpstr>
      <vt:lpstr>Photo Interrupter Con’t</vt:lpstr>
      <vt:lpstr>Photo Interrupter Con’t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CDR Infantry Supply Station</dc:title>
  <dc:creator>sGate</dc:creator>
  <cp:lastModifiedBy>Yuyang Yao</cp:lastModifiedBy>
  <cp:revision>10</cp:revision>
  <dcterms:created xsi:type="dcterms:W3CDTF">2017-11-27T01:52:25Z</dcterms:created>
  <dcterms:modified xsi:type="dcterms:W3CDTF">2017-11-27T05:31:17Z</dcterms:modified>
</cp:coreProperties>
</file>