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65F6-4D6E-45BE-A47D-E3A792DFA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CDR</a:t>
            </a:r>
            <a:br>
              <a:rPr lang="en-US" dirty="0"/>
            </a:br>
            <a:r>
              <a:rPr lang="en-US" b="1" dirty="0"/>
              <a:t>Infantry Supply Station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5F89F-4180-43B0-A8D6-18F309EC0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5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CDR Infantry Supply Station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CDR Infantry Supply Station</dc:title>
  <dc:creator>sGate</dc:creator>
  <cp:lastModifiedBy>sGate</cp:lastModifiedBy>
  <cp:revision>2</cp:revision>
  <dcterms:created xsi:type="dcterms:W3CDTF">2017-11-27T01:52:25Z</dcterms:created>
  <dcterms:modified xsi:type="dcterms:W3CDTF">2017-11-27T02:16:13Z</dcterms:modified>
</cp:coreProperties>
</file>