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65F6-4D6E-45BE-A47D-E3A792DF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CDR</a:t>
            </a:r>
            <a:br>
              <a:rPr lang="en-US" dirty="0"/>
            </a:br>
            <a:r>
              <a:rPr lang="en-US" b="1" dirty="0"/>
              <a:t>Infantry Supply Station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F89F-4180-43B0-A8D6-18F309EC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C4413-D490-42AE-8E4D-EC055CE4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05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6FDC9-E4BF-4752-87E2-36EF2B7C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2357"/>
            <a:ext cx="9905999" cy="4348844"/>
          </a:xfrm>
        </p:spPr>
        <p:txBody>
          <a:bodyPr/>
          <a:lstStyle/>
          <a:p>
            <a:r>
              <a:rPr lang="en-US" dirty="0"/>
              <a:t>Size and limitation of the supply station</a:t>
            </a:r>
            <a:br>
              <a:rPr lang="en-US" dirty="0"/>
            </a:br>
            <a:r>
              <a:rPr lang="en-US" dirty="0"/>
              <a:t>Supply station size : 1m*1m*1m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Specs of bullets: 2.6 g (±5%), plastic, 17 mm (-3% to 0%) in diameter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Total number of bullets: 800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577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58E92-FD52-498B-94DE-8C7EAF6F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9343"/>
            <a:ext cx="9905999" cy="5061858"/>
          </a:xfrm>
        </p:spPr>
        <p:txBody>
          <a:bodyPr/>
          <a:lstStyle/>
          <a:p>
            <a:r>
              <a:rPr lang="en-US" dirty="0"/>
              <a:t>Brief structure of the supply station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8E01-FB52-48D5-920C-B12DA537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7314"/>
            <a:ext cx="9905999" cy="5421086"/>
          </a:xfrm>
        </p:spPr>
        <p:txBody>
          <a:bodyPr/>
          <a:lstStyle/>
          <a:p>
            <a:r>
              <a:rPr lang="en-US" dirty="0"/>
              <a:t>Components for supply station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12V motors: 12V 100RPM high torque DC Motor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MCU: Arduino Uno Rev3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 Driver: </a:t>
            </a:r>
            <a:r>
              <a:rPr lang="en-US" dirty="0" err="1"/>
              <a:t>Pololu</a:t>
            </a:r>
            <a:r>
              <a:rPr lang="en-US" dirty="0"/>
              <a:t> Simple High-Power Motor Controller 18v15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Detect Sensor</a:t>
            </a:r>
            <a:r>
              <a:rPr lang="en-US"/>
              <a:t>: </a:t>
            </a:r>
            <a:r>
              <a:rPr lang="en-US">
                <a:effectLst/>
              </a:rPr>
              <a:t>QSD122A4R0-ND</a:t>
            </a:r>
            <a:r>
              <a:rPr lang="en-US"/>
              <a:t> </a:t>
            </a:r>
            <a:r>
              <a:rPr lang="en-US" dirty="0"/>
              <a:t>&amp; QED123-ND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Power source: NIMH Battery 12.0V 2300MAH</a:t>
            </a:r>
          </a:p>
        </p:txBody>
      </p:sp>
    </p:spTree>
    <p:extLst>
      <p:ext uri="{BB962C8B-B14F-4D97-AF65-F5344CB8AC3E}">
        <p14:creationId xmlns:p14="http://schemas.microsoft.com/office/powerpoint/2010/main" val="13155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57D06-27BF-4903-9540-318E4EE6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232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BF545-8088-4177-BB9E-5C1A0F95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2743"/>
            <a:ext cx="9905999" cy="4528458"/>
          </a:xfrm>
        </p:spPr>
        <p:txBody>
          <a:bodyPr/>
          <a:lstStyle/>
          <a:p>
            <a:r>
              <a:rPr lang="en-US" dirty="0"/>
              <a:t>  Be fully automatic</a:t>
            </a:r>
          </a:p>
          <a:p>
            <a:endParaRPr lang="en-US" dirty="0"/>
          </a:p>
          <a:p>
            <a:r>
              <a:rPr lang="en-US" dirty="0"/>
              <a:t>  Minimize the filling time</a:t>
            </a:r>
          </a:p>
          <a:p>
            <a:endParaRPr lang="en-US" dirty="0"/>
          </a:p>
          <a:p>
            <a:r>
              <a:rPr lang="en-US" dirty="0"/>
              <a:t>  Follow restrictions of the competition</a:t>
            </a:r>
          </a:p>
          <a:p>
            <a:endParaRPr lang="en-US" dirty="0"/>
          </a:p>
          <a:p>
            <a:r>
              <a:rPr lang="en-US" dirty="0"/>
              <a:t>  Prevent any jamming of bullets in the station</a:t>
            </a:r>
          </a:p>
        </p:txBody>
      </p:sp>
    </p:spTree>
    <p:extLst>
      <p:ext uri="{BB962C8B-B14F-4D97-AF65-F5344CB8AC3E}">
        <p14:creationId xmlns:p14="http://schemas.microsoft.com/office/powerpoint/2010/main" val="183436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44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CDR Infantry Supply Station </vt:lpstr>
      <vt:lpstr>Introduction</vt:lpstr>
      <vt:lpstr>PowerPoint 演示文稿</vt:lpstr>
      <vt:lpstr>PowerPoint 演示文稿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CDR Infantry Supply Station</dc:title>
  <dc:creator>sGate</dc:creator>
  <cp:lastModifiedBy>Yuyang Yao</cp:lastModifiedBy>
  <cp:revision>7</cp:revision>
  <dcterms:created xsi:type="dcterms:W3CDTF">2017-11-27T01:52:25Z</dcterms:created>
  <dcterms:modified xsi:type="dcterms:W3CDTF">2017-11-27T04:41:21Z</dcterms:modified>
</cp:coreProperties>
</file>