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9" d="100"/>
          <a:sy n="89" d="100"/>
        </p:scale>
        <p:origin x="-1258"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4255F84-82AB-4FAE-AEE3-43CD6C787492}" type="datetimeFigureOut">
              <a:rPr lang="id-ID" smtClean="0"/>
              <a:t>29/06/2022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E08A6DF-9470-449D-98E0-F2EC2B202000}" type="slidenum">
              <a:rPr lang="id-ID" smtClean="0"/>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255F84-82AB-4FAE-AEE3-43CD6C787492}" type="datetimeFigureOut">
              <a:rPr lang="id-ID" smtClean="0"/>
              <a:t>29/06/2022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E08A6DF-9470-449D-98E0-F2EC2B202000}" type="slidenum">
              <a:rPr lang="id-ID" smtClean="0"/>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64255F84-82AB-4FAE-AEE3-43CD6C787492}" type="datetimeFigureOut">
              <a:rPr lang="id-ID" smtClean="0"/>
              <a:t>29/06/2022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E08A6DF-9470-449D-98E0-F2EC2B202000}" type="slidenum">
              <a:rPr lang="id-ID" smtClean="0"/>
              <a:t>‹#›</a:t>
            </a:fld>
            <a:endParaRPr lang="id-ID"/>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255F84-82AB-4FAE-AEE3-43CD6C787492}" type="datetimeFigureOut">
              <a:rPr lang="id-ID" smtClean="0"/>
              <a:t>29/06/2022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E08A6DF-9470-449D-98E0-F2EC2B202000}" type="slidenum">
              <a:rPr lang="id-ID" smtClean="0"/>
              <a:t>‹#›</a:t>
            </a:fld>
            <a:endParaRPr lang="id-ID"/>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255F84-82AB-4FAE-AEE3-43CD6C787492}" type="datetimeFigureOut">
              <a:rPr lang="id-ID" smtClean="0"/>
              <a:t>29/06/2022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E08A6DF-9470-449D-98E0-F2EC2B202000}" type="slidenum">
              <a:rPr lang="id-ID" smtClean="0"/>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64255F84-82AB-4FAE-AEE3-43CD6C787492}" type="datetimeFigureOut">
              <a:rPr lang="id-ID" smtClean="0"/>
              <a:t>29/06/2022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E08A6DF-9470-449D-98E0-F2EC2B202000}" type="slidenum">
              <a:rPr lang="id-ID" smtClean="0"/>
              <a:t>‹#›</a:t>
            </a:fld>
            <a:endParaRPr lang="id-ID"/>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4255F84-82AB-4FAE-AEE3-43CD6C787492}" type="datetimeFigureOut">
              <a:rPr lang="id-ID" smtClean="0"/>
              <a:t>29/06/2022</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6E08A6DF-9470-449D-98E0-F2EC2B202000}" type="slidenum">
              <a:rPr lang="id-ID" smtClean="0"/>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4255F84-82AB-4FAE-AEE3-43CD6C787492}" type="datetimeFigureOut">
              <a:rPr lang="id-ID" smtClean="0"/>
              <a:t>29/06/2022</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6E08A6DF-9470-449D-98E0-F2EC2B202000}" type="slidenum">
              <a:rPr lang="id-ID" smtClean="0"/>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64255F84-82AB-4FAE-AEE3-43CD6C787492}" type="datetimeFigureOut">
              <a:rPr lang="id-ID" smtClean="0"/>
              <a:t>29/06/2022</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6E08A6DF-9470-449D-98E0-F2EC2B202000}" type="slidenum">
              <a:rPr lang="id-ID" smtClean="0"/>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64255F84-82AB-4FAE-AEE3-43CD6C787492}" type="datetimeFigureOut">
              <a:rPr lang="id-ID" smtClean="0"/>
              <a:t>29/06/2022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E08A6DF-9470-449D-98E0-F2EC2B202000}" type="slidenum">
              <a:rPr lang="id-ID" smtClean="0"/>
              <a:t>‹#›</a:t>
            </a:fld>
            <a:endParaRPr lang="id-ID"/>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255F84-82AB-4FAE-AEE3-43CD6C787492}" type="datetimeFigureOut">
              <a:rPr lang="id-ID" smtClean="0"/>
              <a:t>29/06/2022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E08A6DF-9470-449D-98E0-F2EC2B202000}" type="slidenum">
              <a:rPr lang="id-ID" smtClean="0"/>
              <a:t>‹#›</a:t>
            </a:fld>
            <a:endParaRPr lang="id-ID"/>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64255F84-82AB-4FAE-AEE3-43CD6C787492}" type="datetimeFigureOut">
              <a:rPr lang="id-ID" smtClean="0"/>
              <a:t>29/06/2022</a:t>
            </a:fld>
            <a:endParaRPr lang="id-ID"/>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id-ID"/>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6E08A6DF-9470-449D-98E0-F2EC2B202000}" type="slidenum">
              <a:rPr lang="id-ID" smtClean="0"/>
              <a:t>‹#›</a:t>
            </a:fld>
            <a:endParaRPr lang="id-ID"/>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548680"/>
            <a:ext cx="7772400" cy="1780108"/>
          </a:xfrm>
        </p:spPr>
        <p:txBody>
          <a:bodyPr>
            <a:noAutofit/>
          </a:bodyPr>
          <a:lstStyle/>
          <a:p>
            <a:r>
              <a:rPr lang="id-ID" sz="2800" dirty="0"/>
              <a:t> </a:t>
            </a:r>
            <a:br>
              <a:rPr lang="id-ID" sz="2800" dirty="0"/>
            </a:br>
            <a:r>
              <a:rPr lang="id-ID" sz="2800" dirty="0"/>
              <a:t>IMPLEMENTASI AUGMENTED REALITY (AR) PADA APLIKASI  PENGENALAN PERALATAN RUMAH TANGGA UNTUK ANAK USIA DINI BERBASIS ANDROID</a:t>
            </a:r>
          </a:p>
        </p:txBody>
      </p:sp>
      <p:sp>
        <p:nvSpPr>
          <p:cNvPr id="3" name="Subtitle 2"/>
          <p:cNvSpPr>
            <a:spLocks noGrp="1"/>
          </p:cNvSpPr>
          <p:nvPr>
            <p:ph type="subTitle" idx="1"/>
          </p:nvPr>
        </p:nvSpPr>
        <p:spPr>
          <a:xfrm>
            <a:off x="1371600" y="2924944"/>
            <a:ext cx="6400800" cy="2304256"/>
          </a:xfrm>
        </p:spPr>
        <p:txBody>
          <a:bodyPr>
            <a:normAutofit fontScale="77500" lnSpcReduction="20000"/>
          </a:bodyPr>
          <a:lstStyle/>
          <a:p>
            <a:r>
              <a:rPr lang="id-ID" b="1" dirty="0"/>
              <a:t>KELOMPOK</a:t>
            </a:r>
            <a:r>
              <a:rPr lang="id-ID" dirty="0"/>
              <a:t>: 8 (Delapan)  </a:t>
            </a:r>
          </a:p>
          <a:p>
            <a:r>
              <a:rPr lang="id-ID" b="1" dirty="0"/>
              <a:t>KETUA KELOMPOK :</a:t>
            </a:r>
            <a:r>
              <a:rPr lang="id-ID" dirty="0"/>
              <a:t>  </a:t>
            </a:r>
          </a:p>
          <a:p>
            <a:pPr lvl="0" fontAlgn="base"/>
            <a:r>
              <a:rPr lang="id-ID" dirty="0"/>
              <a:t>Saddam Fahmi Persada (17190279)  </a:t>
            </a:r>
          </a:p>
          <a:p>
            <a:r>
              <a:rPr lang="id-ID" dirty="0"/>
              <a:t>  </a:t>
            </a:r>
          </a:p>
          <a:p>
            <a:r>
              <a:rPr lang="id-ID" b="1" dirty="0"/>
              <a:t>NAMA ANGGOTA :</a:t>
            </a:r>
            <a:r>
              <a:rPr lang="id-ID" dirty="0"/>
              <a:t>  </a:t>
            </a:r>
          </a:p>
          <a:p>
            <a:pPr lvl="0" fontAlgn="base"/>
            <a:r>
              <a:rPr lang="id-ID" dirty="0"/>
              <a:t>Jibril Abidin (17190142)  </a:t>
            </a:r>
          </a:p>
          <a:p>
            <a:pPr lvl="0" fontAlgn="base"/>
            <a:r>
              <a:rPr lang="id-ID" dirty="0"/>
              <a:t>Rahmat Ardian(17190338)  </a:t>
            </a:r>
          </a:p>
          <a:p>
            <a:pPr lvl="0" fontAlgn="base"/>
            <a:r>
              <a:rPr lang="id-ID" dirty="0" smtClean="0"/>
              <a:t>Muhammad </a:t>
            </a:r>
            <a:r>
              <a:rPr lang="id-ID" dirty="0"/>
              <a:t>Alfu Nurkholis (17190013)  </a:t>
            </a:r>
          </a:p>
          <a:p>
            <a:pPr lvl="0" fontAlgn="base"/>
            <a:r>
              <a:rPr lang="id-ID" dirty="0"/>
              <a:t>Abizar Dwi Mahendra (17190345)  </a:t>
            </a:r>
          </a:p>
          <a:p>
            <a:endParaRPr lang="id-ID" dirty="0"/>
          </a:p>
        </p:txBody>
      </p:sp>
    </p:spTree>
    <p:extLst>
      <p:ext uri="{BB962C8B-B14F-4D97-AF65-F5344CB8AC3E}">
        <p14:creationId xmlns:p14="http://schemas.microsoft.com/office/powerpoint/2010/main" val="14513294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539552" y="1052736"/>
            <a:ext cx="3820055" cy="2697163"/>
          </a:xfrm>
        </p:spPr>
        <p:txBody>
          <a:bodyPr/>
          <a:lstStyle/>
          <a:p>
            <a:r>
              <a:rPr lang="id-ID" dirty="0">
                <a:solidFill>
                  <a:schemeClr val="bg1"/>
                </a:solidFill>
              </a:rPr>
              <a:t>Tampilan Home</a:t>
            </a:r>
          </a:p>
          <a:p>
            <a:endParaRPr lang="id-ID" dirty="0"/>
          </a:p>
        </p:txBody>
      </p:sp>
      <p:sp>
        <p:nvSpPr>
          <p:cNvPr id="6" name="Content Placeholder 5"/>
          <p:cNvSpPr>
            <a:spLocks noGrp="1"/>
          </p:cNvSpPr>
          <p:nvPr>
            <p:ph sz="quarter" idx="4"/>
          </p:nvPr>
        </p:nvSpPr>
        <p:spPr>
          <a:xfrm>
            <a:off x="5076056" y="3717032"/>
            <a:ext cx="3822192" cy="2697163"/>
          </a:xfrm>
        </p:spPr>
        <p:txBody>
          <a:bodyPr/>
          <a:lstStyle/>
          <a:p>
            <a:r>
              <a:rPr lang="id-ID" dirty="0"/>
              <a:t>Contoh alat rumah tanggaa</a:t>
            </a:r>
          </a:p>
          <a:p>
            <a:endParaRPr lang="id-ID" dirty="0"/>
          </a:p>
        </p:txBody>
      </p:sp>
      <p:pic>
        <p:nvPicPr>
          <p:cNvPr id="7" name="Picture 6"/>
          <p:cNvPicPr/>
          <p:nvPr/>
        </p:nvPicPr>
        <p:blipFill>
          <a:blip r:embed="rId2" cstate="print">
            <a:extLst>
              <a:ext uri="{28A0092B-C50C-407E-A947-70E740481C1C}">
                <a14:useLocalDpi xmlns:a14="http://schemas.microsoft.com/office/drawing/2010/main" val="0"/>
              </a:ext>
            </a:extLst>
          </a:blip>
          <a:stretch>
            <a:fillRect/>
          </a:stretch>
        </p:blipFill>
        <p:spPr>
          <a:xfrm>
            <a:off x="205295" y="1412777"/>
            <a:ext cx="4752528" cy="2664296"/>
          </a:xfrm>
          <a:prstGeom prst="rect">
            <a:avLst/>
          </a:prstGeom>
        </p:spPr>
      </p:pic>
      <p:pic>
        <p:nvPicPr>
          <p:cNvPr id="8" name="Picture 7"/>
          <p:cNvPicPr/>
          <p:nvPr/>
        </p:nvPicPr>
        <p:blipFill>
          <a:blip r:embed="rId3" cstate="print">
            <a:extLst>
              <a:ext uri="{28A0092B-C50C-407E-A947-70E740481C1C}">
                <a14:useLocalDpi xmlns:a14="http://schemas.microsoft.com/office/drawing/2010/main" val="0"/>
              </a:ext>
            </a:extLst>
          </a:blip>
          <a:stretch>
            <a:fillRect/>
          </a:stretch>
        </p:blipFill>
        <p:spPr>
          <a:xfrm>
            <a:off x="4422642" y="4221088"/>
            <a:ext cx="4267200" cy="2019300"/>
          </a:xfrm>
          <a:prstGeom prst="rect">
            <a:avLst/>
          </a:prstGeom>
        </p:spPr>
      </p:pic>
    </p:spTree>
    <p:extLst>
      <p:ext uri="{BB962C8B-B14F-4D97-AF65-F5344CB8AC3E}">
        <p14:creationId xmlns:p14="http://schemas.microsoft.com/office/powerpoint/2010/main" val="29413821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11560" y="980728"/>
            <a:ext cx="3822192" cy="639762"/>
          </a:xfrm>
        </p:spPr>
        <p:txBody>
          <a:bodyPr/>
          <a:lstStyle/>
          <a:p>
            <a:r>
              <a:rPr lang="id-ID" dirty="0">
                <a:solidFill>
                  <a:schemeClr val="bg1"/>
                </a:solidFill>
              </a:rPr>
              <a:t>Mengolah Data Aplikasi </a:t>
            </a:r>
          </a:p>
        </p:txBody>
      </p:sp>
      <p:sp>
        <p:nvSpPr>
          <p:cNvPr id="4" name="Content Placeholder 3"/>
          <p:cNvSpPr>
            <a:spLocks noGrp="1"/>
          </p:cNvSpPr>
          <p:nvPr>
            <p:ph sz="half" idx="2"/>
          </p:nvPr>
        </p:nvSpPr>
        <p:spPr>
          <a:xfrm>
            <a:off x="539552" y="1844824"/>
            <a:ext cx="3820055" cy="2697163"/>
          </a:xfrm>
        </p:spPr>
        <p:txBody>
          <a:bodyPr>
            <a:normAutofit lnSpcReduction="10000"/>
          </a:bodyPr>
          <a:lstStyle/>
          <a:p>
            <a:r>
              <a:rPr lang="id-ID" dirty="0"/>
              <a:t>Tahap ini adalah tahap dimana data-data yang telah dikumpulkan diolah. Pengolahan data ini kami lakukan dengan cara memilih data apa saja yang perlu kami masukkan dan yang tidak perlu kami masukkan di dalam aplikasi yang akan kami buat.</a:t>
            </a:r>
          </a:p>
          <a:p>
            <a:endParaRPr lang="id-ID" dirty="0"/>
          </a:p>
        </p:txBody>
      </p:sp>
      <p:sp>
        <p:nvSpPr>
          <p:cNvPr id="5" name="Text Placeholder 4"/>
          <p:cNvSpPr>
            <a:spLocks noGrp="1"/>
          </p:cNvSpPr>
          <p:nvPr>
            <p:ph type="body" sz="quarter" idx="3"/>
          </p:nvPr>
        </p:nvSpPr>
        <p:spPr/>
        <p:txBody>
          <a:bodyPr/>
          <a:lstStyle/>
          <a:p>
            <a:r>
              <a:rPr lang="id-ID" dirty="0"/>
              <a:t>Pembuatan Aplikasi </a:t>
            </a:r>
          </a:p>
        </p:txBody>
      </p:sp>
      <p:sp>
        <p:nvSpPr>
          <p:cNvPr id="6" name="Content Placeholder 5"/>
          <p:cNvSpPr>
            <a:spLocks noGrp="1"/>
          </p:cNvSpPr>
          <p:nvPr>
            <p:ph sz="quarter" idx="4"/>
          </p:nvPr>
        </p:nvSpPr>
        <p:spPr/>
        <p:txBody>
          <a:bodyPr>
            <a:normAutofit fontScale="77500" lnSpcReduction="20000"/>
          </a:bodyPr>
          <a:lstStyle/>
          <a:p>
            <a:r>
              <a:rPr lang="id-ID" dirty="0"/>
              <a:t>Tahap ini adalah tahap dimana kami akan mencoba untuk merancang dan membuat aplikasi berdasarkan konsep yang telah kita sepakati. Di tahap ini kami mengevaluasi aplikasi yang kita buat dengan beberapa bentuk dan ukuran yang cocok untuk smartpone zaman sekarang. Beberapa aplikasi yang membantu kita membuat aplikasi ini diantaranya :</a:t>
            </a:r>
          </a:p>
          <a:p>
            <a:r>
              <a:rPr lang="id-ID" dirty="0"/>
              <a:t>1. Unity </a:t>
            </a:r>
          </a:p>
          <a:p>
            <a:r>
              <a:rPr lang="id-ID" dirty="0"/>
              <a:t>2. Android Studio </a:t>
            </a:r>
          </a:p>
          <a:p>
            <a:endParaRPr lang="id-ID" dirty="0"/>
          </a:p>
        </p:txBody>
      </p:sp>
    </p:spTree>
    <p:extLst>
      <p:ext uri="{BB962C8B-B14F-4D97-AF65-F5344CB8AC3E}">
        <p14:creationId xmlns:p14="http://schemas.microsoft.com/office/powerpoint/2010/main" val="23492080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3568" y="1052736"/>
            <a:ext cx="3822192" cy="639762"/>
          </a:xfrm>
        </p:spPr>
        <p:txBody>
          <a:bodyPr/>
          <a:lstStyle/>
          <a:p>
            <a:r>
              <a:rPr lang="id-ID" dirty="0">
                <a:solidFill>
                  <a:schemeClr val="bg1"/>
                </a:solidFill>
              </a:rPr>
              <a:t>Uji Coba Aplikasi </a:t>
            </a:r>
          </a:p>
        </p:txBody>
      </p:sp>
      <p:sp>
        <p:nvSpPr>
          <p:cNvPr id="4" name="Content Placeholder 3"/>
          <p:cNvSpPr>
            <a:spLocks noGrp="1"/>
          </p:cNvSpPr>
          <p:nvPr>
            <p:ph sz="half" idx="2"/>
          </p:nvPr>
        </p:nvSpPr>
        <p:spPr>
          <a:xfrm>
            <a:off x="626057" y="1844824"/>
            <a:ext cx="3820055" cy="2632000"/>
          </a:xfrm>
        </p:spPr>
        <p:txBody>
          <a:bodyPr>
            <a:normAutofit fontScale="85000" lnSpcReduction="20000"/>
          </a:bodyPr>
          <a:lstStyle/>
          <a:p>
            <a:r>
              <a:rPr lang="id-ID" dirty="0"/>
              <a:t>Tahap ini menguji kelayakan aplikasi yang sudah kami buat dengan cara mempresentasikan cara penggunannya kepada beberapa pihak dan kami juga telah membuat sebuah kuisioner terhadap alikasi yang kami buat sehingga segala bentuk saran dan masukan dapat kami terima sehingga dapat menghasikan aplikasi yang lebih baik dan mengetahui kelemahan dari aplikasi yang telah kami </a:t>
            </a:r>
            <a:r>
              <a:rPr lang="id-ID"/>
              <a:t>buat</a:t>
            </a:r>
            <a:r>
              <a:rPr lang="id-ID" smtClean="0"/>
              <a:t>.</a:t>
            </a:r>
            <a:endParaRPr lang="id-ID" dirty="0"/>
          </a:p>
        </p:txBody>
      </p:sp>
      <p:sp>
        <p:nvSpPr>
          <p:cNvPr id="5" name="Text Placeholder 4"/>
          <p:cNvSpPr>
            <a:spLocks noGrp="1"/>
          </p:cNvSpPr>
          <p:nvPr>
            <p:ph type="body" sz="quarter" idx="3"/>
          </p:nvPr>
        </p:nvSpPr>
        <p:spPr/>
        <p:txBody>
          <a:bodyPr/>
          <a:lstStyle/>
          <a:p>
            <a:r>
              <a:rPr lang="id-ID" dirty="0"/>
              <a:t>Publikasi atau Pemasaran </a:t>
            </a:r>
          </a:p>
        </p:txBody>
      </p:sp>
      <p:sp>
        <p:nvSpPr>
          <p:cNvPr id="6" name="Content Placeholder 5"/>
          <p:cNvSpPr>
            <a:spLocks noGrp="1"/>
          </p:cNvSpPr>
          <p:nvPr>
            <p:ph sz="quarter" idx="4"/>
          </p:nvPr>
        </p:nvSpPr>
        <p:spPr/>
        <p:txBody>
          <a:bodyPr/>
          <a:lstStyle/>
          <a:p>
            <a:r>
              <a:rPr lang="id-ID" dirty="0"/>
              <a:t>Tahap ini bisa kami capai apabila pengenalan dan presentasi yang sudah kami lakukan berhasil dan udah diterima oleh pihak terkait</a:t>
            </a:r>
          </a:p>
        </p:txBody>
      </p:sp>
    </p:spTree>
    <p:extLst>
      <p:ext uri="{BB962C8B-B14F-4D97-AF65-F5344CB8AC3E}">
        <p14:creationId xmlns:p14="http://schemas.microsoft.com/office/powerpoint/2010/main" val="21311172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8328"/>
            <a:ext cx="8229600" cy="858424"/>
          </a:xfrm>
        </p:spPr>
        <p:txBody>
          <a:bodyPr>
            <a:normAutofit/>
          </a:bodyPr>
          <a:lstStyle/>
          <a:p>
            <a:r>
              <a:rPr lang="id-ID" b="1" dirty="0"/>
              <a:t>BIAYA DAN JADWAL </a:t>
            </a:r>
            <a:r>
              <a:rPr lang="id-ID" b="1" dirty="0" smtClean="0"/>
              <a:t>KEGIATAN</a:t>
            </a:r>
            <a:endParaRPr lang="id-ID" dirty="0"/>
          </a:p>
        </p:txBody>
      </p:sp>
      <p:sp>
        <p:nvSpPr>
          <p:cNvPr id="3" name="Text Placeholder 2"/>
          <p:cNvSpPr>
            <a:spLocks noGrp="1"/>
          </p:cNvSpPr>
          <p:nvPr>
            <p:ph type="body" idx="1"/>
          </p:nvPr>
        </p:nvSpPr>
        <p:spPr>
          <a:xfrm>
            <a:off x="539552" y="1844824"/>
            <a:ext cx="3822192" cy="639762"/>
          </a:xfrm>
        </p:spPr>
        <p:txBody>
          <a:bodyPr/>
          <a:lstStyle/>
          <a:p>
            <a:r>
              <a:rPr lang="id-ID" dirty="0"/>
              <a:t>Anggaran Biaya</a:t>
            </a:r>
          </a:p>
        </p:txBody>
      </p:sp>
      <p:graphicFrame>
        <p:nvGraphicFramePr>
          <p:cNvPr id="7" name="Content Placeholder 6"/>
          <p:cNvGraphicFramePr>
            <a:graphicFrameLocks noGrp="1"/>
          </p:cNvGraphicFramePr>
          <p:nvPr>
            <p:ph sz="half" idx="2"/>
            <p:extLst>
              <p:ext uri="{D42A27DB-BD31-4B8C-83A1-F6EECF244321}">
                <p14:modId xmlns:p14="http://schemas.microsoft.com/office/powerpoint/2010/main" val="256710941"/>
              </p:ext>
            </p:extLst>
          </p:nvPr>
        </p:nvGraphicFramePr>
        <p:xfrm>
          <a:off x="539552" y="2564904"/>
          <a:ext cx="3819524" cy="1662934"/>
        </p:xfrm>
        <a:graphic>
          <a:graphicData uri="http://schemas.openxmlformats.org/drawingml/2006/table">
            <a:tbl>
              <a:tblPr firstRow="1" firstCol="1" bandRow="1">
                <a:tableStyleId>{5C22544A-7EE6-4342-B048-85BDC9FD1C3A}</a:tableStyleId>
              </a:tblPr>
              <a:tblGrid>
                <a:gridCol w="556738"/>
                <a:gridCol w="1631393"/>
                <a:gridCol w="1631393"/>
              </a:tblGrid>
              <a:tr h="360040">
                <a:tc>
                  <a:txBody>
                    <a:bodyPr/>
                    <a:lstStyle/>
                    <a:p>
                      <a:pPr marL="6350" marR="64135" indent="-6350" algn="ctr">
                        <a:lnSpc>
                          <a:spcPct val="103000"/>
                        </a:lnSpc>
                        <a:spcAft>
                          <a:spcPts val="550"/>
                        </a:spcAft>
                      </a:pPr>
                      <a:r>
                        <a:rPr lang="id-ID" sz="900">
                          <a:effectLst/>
                        </a:rPr>
                        <a:t>No</a:t>
                      </a:r>
                      <a:endParaRPr lang="id-ID" sz="900">
                        <a:solidFill>
                          <a:srgbClr val="000000"/>
                        </a:solidFill>
                        <a:effectLst/>
                        <a:latin typeface="Times New Roman"/>
                        <a:ea typeface="Times New Roman"/>
                        <a:cs typeface="Arial"/>
                      </a:endParaRPr>
                    </a:p>
                  </a:txBody>
                  <a:tcPr marL="49325" marR="49325" marT="0" marB="0" anchor="ctr"/>
                </a:tc>
                <a:tc>
                  <a:txBody>
                    <a:bodyPr/>
                    <a:lstStyle/>
                    <a:p>
                      <a:pPr marL="6350" marR="64135" indent="-6350" algn="ctr">
                        <a:lnSpc>
                          <a:spcPct val="103000"/>
                        </a:lnSpc>
                        <a:spcAft>
                          <a:spcPts val="550"/>
                        </a:spcAft>
                      </a:pPr>
                      <a:r>
                        <a:rPr lang="id-ID" sz="900">
                          <a:effectLst/>
                        </a:rPr>
                        <a:t>Pengeluaran</a:t>
                      </a:r>
                      <a:endParaRPr lang="id-ID" sz="900">
                        <a:solidFill>
                          <a:srgbClr val="000000"/>
                        </a:solidFill>
                        <a:effectLst/>
                        <a:latin typeface="Times New Roman"/>
                        <a:ea typeface="Times New Roman"/>
                        <a:cs typeface="Arial"/>
                      </a:endParaRPr>
                    </a:p>
                  </a:txBody>
                  <a:tcPr marL="49325" marR="49325" marT="0" marB="0" anchor="ctr"/>
                </a:tc>
                <a:tc>
                  <a:txBody>
                    <a:bodyPr/>
                    <a:lstStyle/>
                    <a:p>
                      <a:pPr marL="6350" marR="64135" indent="-6350" algn="ctr">
                        <a:lnSpc>
                          <a:spcPct val="103000"/>
                        </a:lnSpc>
                        <a:spcAft>
                          <a:spcPts val="550"/>
                        </a:spcAft>
                      </a:pPr>
                      <a:r>
                        <a:rPr lang="id-ID" sz="900">
                          <a:effectLst/>
                        </a:rPr>
                        <a:t>Biaya</a:t>
                      </a:r>
                      <a:endParaRPr lang="id-ID" sz="900">
                        <a:solidFill>
                          <a:srgbClr val="000000"/>
                        </a:solidFill>
                        <a:effectLst/>
                        <a:latin typeface="Times New Roman"/>
                        <a:ea typeface="Times New Roman"/>
                        <a:cs typeface="Arial"/>
                      </a:endParaRPr>
                    </a:p>
                  </a:txBody>
                  <a:tcPr marL="49325" marR="49325" marT="0" marB="0" anchor="ctr"/>
                </a:tc>
              </a:tr>
              <a:tr h="351502">
                <a:tc>
                  <a:txBody>
                    <a:bodyPr/>
                    <a:lstStyle/>
                    <a:p>
                      <a:pPr marL="6350" marR="64135" indent="-6350" algn="ctr">
                        <a:lnSpc>
                          <a:spcPct val="103000"/>
                        </a:lnSpc>
                        <a:spcAft>
                          <a:spcPts val="550"/>
                        </a:spcAft>
                      </a:pPr>
                      <a:r>
                        <a:rPr lang="id-ID" sz="900">
                          <a:effectLst/>
                        </a:rPr>
                        <a:t>1</a:t>
                      </a:r>
                      <a:endParaRPr lang="id-ID" sz="900">
                        <a:solidFill>
                          <a:srgbClr val="000000"/>
                        </a:solidFill>
                        <a:effectLst/>
                        <a:latin typeface="Times New Roman"/>
                        <a:ea typeface="Times New Roman"/>
                        <a:cs typeface="Arial"/>
                      </a:endParaRPr>
                    </a:p>
                  </a:txBody>
                  <a:tcPr marL="49325" marR="49325" marT="0" marB="0" anchor="ctr"/>
                </a:tc>
                <a:tc>
                  <a:txBody>
                    <a:bodyPr/>
                    <a:lstStyle/>
                    <a:p>
                      <a:pPr marL="6350" marR="64135" indent="-6350">
                        <a:lnSpc>
                          <a:spcPct val="103000"/>
                        </a:lnSpc>
                        <a:spcAft>
                          <a:spcPts val="550"/>
                        </a:spcAft>
                      </a:pPr>
                      <a:r>
                        <a:rPr lang="id-ID" sz="900">
                          <a:effectLst/>
                        </a:rPr>
                        <a:t>Perlengkapan yang dibutuhkan</a:t>
                      </a:r>
                      <a:endParaRPr lang="id-ID" sz="900">
                        <a:solidFill>
                          <a:srgbClr val="000000"/>
                        </a:solidFill>
                        <a:effectLst/>
                        <a:latin typeface="Times New Roman"/>
                        <a:ea typeface="Times New Roman"/>
                        <a:cs typeface="Arial"/>
                      </a:endParaRPr>
                    </a:p>
                  </a:txBody>
                  <a:tcPr marL="49325" marR="49325" marT="0" marB="0" anchor="ctr"/>
                </a:tc>
                <a:tc>
                  <a:txBody>
                    <a:bodyPr/>
                    <a:lstStyle/>
                    <a:p>
                      <a:pPr marL="6350" marR="64135" indent="-6350">
                        <a:lnSpc>
                          <a:spcPct val="103000"/>
                        </a:lnSpc>
                        <a:spcAft>
                          <a:spcPts val="550"/>
                        </a:spcAft>
                      </a:pPr>
                      <a:r>
                        <a:rPr lang="id-ID" sz="900">
                          <a:effectLst/>
                        </a:rPr>
                        <a:t>Rp. 9.300.000,-</a:t>
                      </a:r>
                      <a:endParaRPr lang="id-ID" sz="900">
                        <a:solidFill>
                          <a:srgbClr val="000000"/>
                        </a:solidFill>
                        <a:effectLst/>
                        <a:latin typeface="Times New Roman"/>
                        <a:ea typeface="Times New Roman"/>
                        <a:cs typeface="Arial"/>
                      </a:endParaRPr>
                    </a:p>
                  </a:txBody>
                  <a:tcPr marL="49325" marR="49325" marT="0" marB="0" anchor="ctr"/>
                </a:tc>
              </a:tr>
              <a:tr h="241328">
                <a:tc>
                  <a:txBody>
                    <a:bodyPr/>
                    <a:lstStyle/>
                    <a:p>
                      <a:pPr marL="6350" marR="64135" indent="-6350" algn="ctr">
                        <a:lnSpc>
                          <a:spcPct val="103000"/>
                        </a:lnSpc>
                        <a:spcAft>
                          <a:spcPts val="550"/>
                        </a:spcAft>
                      </a:pPr>
                      <a:r>
                        <a:rPr lang="id-ID" sz="900">
                          <a:effectLst/>
                        </a:rPr>
                        <a:t>2</a:t>
                      </a:r>
                      <a:endParaRPr lang="id-ID" sz="900">
                        <a:solidFill>
                          <a:srgbClr val="000000"/>
                        </a:solidFill>
                        <a:effectLst/>
                        <a:latin typeface="Times New Roman"/>
                        <a:ea typeface="Times New Roman"/>
                        <a:cs typeface="Arial"/>
                      </a:endParaRPr>
                    </a:p>
                  </a:txBody>
                  <a:tcPr marL="49325" marR="49325" marT="0" marB="0" anchor="ctr"/>
                </a:tc>
                <a:tc>
                  <a:txBody>
                    <a:bodyPr/>
                    <a:lstStyle/>
                    <a:p>
                      <a:pPr marL="6350" marR="64135" indent="-6350">
                        <a:lnSpc>
                          <a:spcPct val="103000"/>
                        </a:lnSpc>
                        <a:spcAft>
                          <a:spcPts val="550"/>
                        </a:spcAft>
                      </a:pPr>
                      <a:r>
                        <a:rPr lang="id-ID" sz="900">
                          <a:effectLst/>
                        </a:rPr>
                        <a:t>Bahan Habis Pakai</a:t>
                      </a:r>
                      <a:endParaRPr lang="id-ID" sz="900">
                        <a:solidFill>
                          <a:srgbClr val="000000"/>
                        </a:solidFill>
                        <a:effectLst/>
                        <a:latin typeface="Times New Roman"/>
                        <a:ea typeface="Times New Roman"/>
                        <a:cs typeface="Arial"/>
                      </a:endParaRPr>
                    </a:p>
                  </a:txBody>
                  <a:tcPr marL="49325" marR="49325" marT="0" marB="0" anchor="ctr"/>
                </a:tc>
                <a:tc>
                  <a:txBody>
                    <a:bodyPr/>
                    <a:lstStyle/>
                    <a:p>
                      <a:pPr marL="6350" marR="64135" indent="-6350">
                        <a:lnSpc>
                          <a:spcPct val="103000"/>
                        </a:lnSpc>
                        <a:spcAft>
                          <a:spcPts val="550"/>
                        </a:spcAft>
                      </a:pPr>
                      <a:r>
                        <a:rPr lang="id-ID" sz="900" dirty="0">
                          <a:effectLst/>
                        </a:rPr>
                        <a:t>Rp. 1.200.000,-</a:t>
                      </a:r>
                      <a:endParaRPr lang="id-ID" sz="900" dirty="0">
                        <a:solidFill>
                          <a:srgbClr val="000000"/>
                        </a:solidFill>
                        <a:effectLst/>
                        <a:latin typeface="Times New Roman"/>
                        <a:ea typeface="Times New Roman"/>
                        <a:cs typeface="Arial"/>
                      </a:endParaRPr>
                    </a:p>
                  </a:txBody>
                  <a:tcPr marL="49325" marR="49325" marT="0" marB="0" anchor="ctr"/>
                </a:tc>
              </a:tr>
              <a:tr h="236688">
                <a:tc>
                  <a:txBody>
                    <a:bodyPr/>
                    <a:lstStyle/>
                    <a:p>
                      <a:pPr marL="6350" marR="64135" indent="-6350" algn="ctr">
                        <a:lnSpc>
                          <a:spcPct val="103000"/>
                        </a:lnSpc>
                        <a:spcAft>
                          <a:spcPts val="550"/>
                        </a:spcAft>
                      </a:pPr>
                      <a:r>
                        <a:rPr lang="id-ID" sz="900">
                          <a:effectLst/>
                        </a:rPr>
                        <a:t>3</a:t>
                      </a:r>
                      <a:endParaRPr lang="id-ID" sz="900">
                        <a:solidFill>
                          <a:srgbClr val="000000"/>
                        </a:solidFill>
                        <a:effectLst/>
                        <a:latin typeface="Times New Roman"/>
                        <a:ea typeface="Times New Roman"/>
                        <a:cs typeface="Arial"/>
                      </a:endParaRPr>
                    </a:p>
                  </a:txBody>
                  <a:tcPr marL="49325" marR="49325" marT="0" marB="0" anchor="ctr"/>
                </a:tc>
                <a:tc>
                  <a:txBody>
                    <a:bodyPr/>
                    <a:lstStyle/>
                    <a:p>
                      <a:pPr marL="6350" marR="64135" indent="-6350">
                        <a:lnSpc>
                          <a:spcPct val="103000"/>
                        </a:lnSpc>
                        <a:spcAft>
                          <a:spcPts val="550"/>
                        </a:spcAft>
                      </a:pPr>
                      <a:r>
                        <a:rPr lang="id-ID" sz="900">
                          <a:effectLst/>
                        </a:rPr>
                        <a:t>Lain-lain</a:t>
                      </a:r>
                      <a:endParaRPr lang="id-ID" sz="900">
                        <a:solidFill>
                          <a:srgbClr val="000000"/>
                        </a:solidFill>
                        <a:effectLst/>
                        <a:latin typeface="Times New Roman"/>
                        <a:ea typeface="Times New Roman"/>
                        <a:cs typeface="Arial"/>
                      </a:endParaRPr>
                    </a:p>
                  </a:txBody>
                  <a:tcPr marL="49325" marR="49325" marT="0" marB="0" anchor="ctr"/>
                </a:tc>
                <a:tc>
                  <a:txBody>
                    <a:bodyPr/>
                    <a:lstStyle/>
                    <a:p>
                      <a:pPr marL="6350" marR="64135" indent="-6350">
                        <a:lnSpc>
                          <a:spcPct val="103000"/>
                        </a:lnSpc>
                        <a:spcAft>
                          <a:spcPts val="550"/>
                        </a:spcAft>
                      </a:pPr>
                      <a:r>
                        <a:rPr lang="id-ID" sz="900">
                          <a:effectLst/>
                        </a:rPr>
                        <a:t>Rp. 3.000.000,-</a:t>
                      </a:r>
                      <a:endParaRPr lang="id-ID" sz="900">
                        <a:solidFill>
                          <a:srgbClr val="000000"/>
                        </a:solidFill>
                        <a:effectLst/>
                        <a:latin typeface="Times New Roman"/>
                        <a:ea typeface="Times New Roman"/>
                        <a:cs typeface="Arial"/>
                      </a:endParaRPr>
                    </a:p>
                  </a:txBody>
                  <a:tcPr marL="49325" marR="49325" marT="0" marB="0" anchor="ctr"/>
                </a:tc>
              </a:tr>
              <a:tr h="236688">
                <a:tc>
                  <a:txBody>
                    <a:bodyPr/>
                    <a:lstStyle/>
                    <a:p>
                      <a:pPr marL="6350" marR="64135" indent="-6350" algn="ctr">
                        <a:lnSpc>
                          <a:spcPct val="103000"/>
                        </a:lnSpc>
                        <a:spcAft>
                          <a:spcPts val="550"/>
                        </a:spcAft>
                      </a:pPr>
                      <a:r>
                        <a:rPr lang="id-ID" sz="900">
                          <a:effectLst/>
                        </a:rPr>
                        <a:t>4</a:t>
                      </a:r>
                      <a:endParaRPr lang="id-ID" sz="900">
                        <a:solidFill>
                          <a:srgbClr val="000000"/>
                        </a:solidFill>
                        <a:effectLst/>
                        <a:latin typeface="Times New Roman"/>
                        <a:ea typeface="Times New Roman"/>
                        <a:cs typeface="Arial"/>
                      </a:endParaRPr>
                    </a:p>
                  </a:txBody>
                  <a:tcPr marL="49325" marR="49325" marT="0" marB="0" anchor="ctr"/>
                </a:tc>
                <a:tc>
                  <a:txBody>
                    <a:bodyPr/>
                    <a:lstStyle/>
                    <a:p>
                      <a:pPr marL="6350" marR="64135" indent="-6350">
                        <a:lnSpc>
                          <a:spcPct val="103000"/>
                        </a:lnSpc>
                        <a:spcAft>
                          <a:spcPts val="550"/>
                        </a:spcAft>
                      </a:pPr>
                      <a:r>
                        <a:rPr lang="id-ID" sz="900">
                          <a:effectLst/>
                        </a:rPr>
                        <a:t>Kebutuhan Tak Terduga</a:t>
                      </a:r>
                      <a:endParaRPr lang="id-ID" sz="900">
                        <a:solidFill>
                          <a:srgbClr val="000000"/>
                        </a:solidFill>
                        <a:effectLst/>
                        <a:latin typeface="Times New Roman"/>
                        <a:ea typeface="Times New Roman"/>
                        <a:cs typeface="Arial"/>
                      </a:endParaRPr>
                    </a:p>
                  </a:txBody>
                  <a:tcPr marL="49325" marR="49325" marT="0" marB="0" anchor="ctr"/>
                </a:tc>
                <a:tc>
                  <a:txBody>
                    <a:bodyPr/>
                    <a:lstStyle/>
                    <a:p>
                      <a:pPr marL="6350" marR="64135" indent="-6350">
                        <a:lnSpc>
                          <a:spcPct val="103000"/>
                        </a:lnSpc>
                        <a:spcAft>
                          <a:spcPts val="550"/>
                        </a:spcAft>
                      </a:pPr>
                      <a:r>
                        <a:rPr lang="id-ID" sz="900">
                          <a:effectLst/>
                        </a:rPr>
                        <a:t>Rp. 500.000,-</a:t>
                      </a:r>
                      <a:endParaRPr lang="id-ID" sz="900">
                        <a:solidFill>
                          <a:srgbClr val="000000"/>
                        </a:solidFill>
                        <a:effectLst/>
                        <a:latin typeface="Times New Roman"/>
                        <a:ea typeface="Times New Roman"/>
                        <a:cs typeface="Arial"/>
                      </a:endParaRPr>
                    </a:p>
                  </a:txBody>
                  <a:tcPr marL="49325" marR="49325" marT="0" marB="0" anchor="ctr"/>
                </a:tc>
              </a:tr>
              <a:tr h="236688">
                <a:tc gridSpan="2">
                  <a:txBody>
                    <a:bodyPr/>
                    <a:lstStyle/>
                    <a:p>
                      <a:pPr marL="6350" marR="64135" indent="-6350" algn="ctr">
                        <a:lnSpc>
                          <a:spcPct val="103000"/>
                        </a:lnSpc>
                        <a:spcAft>
                          <a:spcPts val="550"/>
                        </a:spcAft>
                      </a:pPr>
                      <a:r>
                        <a:rPr lang="id-ID" sz="900">
                          <a:effectLst/>
                        </a:rPr>
                        <a:t>Jumlah</a:t>
                      </a:r>
                      <a:endParaRPr lang="id-ID" sz="900">
                        <a:solidFill>
                          <a:srgbClr val="000000"/>
                        </a:solidFill>
                        <a:effectLst/>
                        <a:latin typeface="Times New Roman"/>
                        <a:ea typeface="Times New Roman"/>
                        <a:cs typeface="Arial"/>
                      </a:endParaRPr>
                    </a:p>
                  </a:txBody>
                  <a:tcPr marL="49325" marR="49325" marT="0" marB="0" anchor="ctr"/>
                </a:tc>
                <a:tc hMerge="1">
                  <a:txBody>
                    <a:bodyPr/>
                    <a:lstStyle/>
                    <a:p>
                      <a:endParaRPr lang="id-ID"/>
                    </a:p>
                  </a:txBody>
                  <a:tcPr/>
                </a:tc>
                <a:tc>
                  <a:txBody>
                    <a:bodyPr/>
                    <a:lstStyle/>
                    <a:p>
                      <a:pPr marL="6350" marR="64135" indent="-6350">
                        <a:lnSpc>
                          <a:spcPct val="103000"/>
                        </a:lnSpc>
                        <a:spcAft>
                          <a:spcPts val="550"/>
                        </a:spcAft>
                      </a:pPr>
                      <a:r>
                        <a:rPr lang="id-ID" sz="900" dirty="0">
                          <a:effectLst/>
                        </a:rPr>
                        <a:t>Rp. 14.000.000,-</a:t>
                      </a:r>
                      <a:endParaRPr lang="id-ID" sz="900" dirty="0">
                        <a:solidFill>
                          <a:srgbClr val="000000"/>
                        </a:solidFill>
                        <a:effectLst/>
                        <a:latin typeface="Times New Roman"/>
                        <a:ea typeface="Times New Roman"/>
                        <a:cs typeface="Arial"/>
                      </a:endParaRPr>
                    </a:p>
                  </a:txBody>
                  <a:tcPr marL="49325" marR="49325" marT="0" marB="0" anchor="ctr"/>
                </a:tc>
              </a:tr>
            </a:tbl>
          </a:graphicData>
        </a:graphic>
      </p:graphicFrame>
      <p:sp>
        <p:nvSpPr>
          <p:cNvPr id="5" name="Text Placeholder 4"/>
          <p:cNvSpPr>
            <a:spLocks noGrp="1"/>
          </p:cNvSpPr>
          <p:nvPr>
            <p:ph type="body" sz="quarter" idx="3"/>
          </p:nvPr>
        </p:nvSpPr>
        <p:spPr/>
        <p:txBody>
          <a:bodyPr/>
          <a:lstStyle/>
          <a:p>
            <a:r>
              <a:rPr lang="id-ID" dirty="0"/>
              <a:t>Jadwal Kegiatan</a:t>
            </a:r>
          </a:p>
        </p:txBody>
      </p:sp>
      <p:graphicFrame>
        <p:nvGraphicFramePr>
          <p:cNvPr id="8" name="Content Placeholder 7"/>
          <p:cNvGraphicFramePr>
            <a:graphicFrameLocks noGrp="1"/>
          </p:cNvGraphicFramePr>
          <p:nvPr>
            <p:ph sz="quarter" idx="4"/>
            <p:extLst>
              <p:ext uri="{D42A27DB-BD31-4B8C-83A1-F6EECF244321}">
                <p14:modId xmlns:p14="http://schemas.microsoft.com/office/powerpoint/2010/main" val="617723759"/>
              </p:ext>
            </p:extLst>
          </p:nvPr>
        </p:nvGraphicFramePr>
        <p:xfrm>
          <a:off x="4645026" y="3468318"/>
          <a:ext cx="3822698" cy="2618527"/>
        </p:xfrm>
        <a:graphic>
          <a:graphicData uri="http://schemas.openxmlformats.org/drawingml/2006/table">
            <a:tbl>
              <a:tblPr firstRow="1" firstCol="1" bandRow="1">
                <a:tableStyleId>{5C22544A-7EE6-4342-B048-85BDC9FD1C3A}</a:tableStyleId>
              </a:tblPr>
              <a:tblGrid>
                <a:gridCol w="314176"/>
                <a:gridCol w="660001"/>
                <a:gridCol w="127794"/>
                <a:gridCol w="136578"/>
                <a:gridCol w="132186"/>
                <a:gridCol w="132186"/>
                <a:gridCol w="132186"/>
                <a:gridCol w="132186"/>
                <a:gridCol w="132186"/>
                <a:gridCol w="132186"/>
                <a:gridCol w="158717"/>
                <a:gridCol w="158717"/>
                <a:gridCol w="158717"/>
                <a:gridCol w="158717"/>
                <a:gridCol w="132186"/>
                <a:gridCol w="132186"/>
                <a:gridCol w="132186"/>
                <a:gridCol w="158717"/>
                <a:gridCol w="158717"/>
                <a:gridCol w="158717"/>
                <a:gridCol w="154993"/>
                <a:gridCol w="128463"/>
              </a:tblGrid>
              <a:tr h="281204">
                <a:tc rowSpan="2">
                  <a:txBody>
                    <a:bodyPr/>
                    <a:lstStyle/>
                    <a:p>
                      <a:pPr marL="6350" marR="64135" indent="-6350">
                        <a:lnSpc>
                          <a:spcPct val="103000"/>
                        </a:lnSpc>
                        <a:spcAft>
                          <a:spcPts val="550"/>
                        </a:spcAft>
                      </a:pPr>
                      <a:r>
                        <a:rPr lang="id-ID" sz="900">
                          <a:effectLst/>
                        </a:rPr>
                        <a:t>No</a:t>
                      </a:r>
                      <a:endParaRPr lang="id-ID" sz="900">
                        <a:solidFill>
                          <a:srgbClr val="000000"/>
                        </a:solidFill>
                        <a:effectLst/>
                        <a:latin typeface="Times New Roman"/>
                        <a:ea typeface="Times New Roman"/>
                        <a:cs typeface="Arial"/>
                      </a:endParaRPr>
                    </a:p>
                  </a:txBody>
                  <a:tcPr marL="51197" marR="51197" marT="0" marB="0"/>
                </a:tc>
                <a:tc rowSpan="2">
                  <a:txBody>
                    <a:bodyPr/>
                    <a:lstStyle/>
                    <a:p>
                      <a:pPr marL="6350" marR="64135" indent="-6350" algn="ctr">
                        <a:lnSpc>
                          <a:spcPct val="103000"/>
                        </a:lnSpc>
                        <a:spcAft>
                          <a:spcPts val="550"/>
                        </a:spcAft>
                      </a:pPr>
                      <a:r>
                        <a:rPr lang="id-ID" sz="900">
                          <a:effectLst/>
                        </a:rPr>
                        <a:t>Nama Kegiatan</a:t>
                      </a:r>
                      <a:endParaRPr lang="id-ID" sz="900">
                        <a:solidFill>
                          <a:srgbClr val="000000"/>
                        </a:solidFill>
                        <a:effectLst/>
                        <a:latin typeface="Times New Roman"/>
                        <a:ea typeface="Times New Roman"/>
                        <a:cs typeface="Arial"/>
                      </a:endParaRPr>
                    </a:p>
                  </a:txBody>
                  <a:tcPr marL="51197" marR="51197" marT="0" marB="0"/>
                </a:tc>
                <a:tc gridSpan="4">
                  <a:txBody>
                    <a:bodyPr/>
                    <a:lstStyle/>
                    <a:p>
                      <a:pPr marL="6350" marR="64135" indent="-6350">
                        <a:lnSpc>
                          <a:spcPct val="103000"/>
                        </a:lnSpc>
                        <a:spcAft>
                          <a:spcPts val="550"/>
                        </a:spcAft>
                      </a:pPr>
                      <a:r>
                        <a:rPr lang="id-ID" sz="900">
                          <a:effectLst/>
                        </a:rPr>
                        <a:t>Bulan ke-1</a:t>
                      </a:r>
                      <a:endParaRPr lang="id-ID" sz="900">
                        <a:solidFill>
                          <a:srgbClr val="000000"/>
                        </a:solidFill>
                        <a:effectLst/>
                        <a:latin typeface="Times New Roman"/>
                        <a:ea typeface="Times New Roman"/>
                        <a:cs typeface="Arial"/>
                      </a:endParaRPr>
                    </a:p>
                  </a:txBody>
                  <a:tcPr marL="51197" marR="51197" marT="0" marB="0"/>
                </a:tc>
                <a:tc hMerge="1">
                  <a:txBody>
                    <a:bodyPr/>
                    <a:lstStyle/>
                    <a:p>
                      <a:endParaRPr lang="id-ID"/>
                    </a:p>
                  </a:txBody>
                  <a:tcPr/>
                </a:tc>
                <a:tc hMerge="1">
                  <a:txBody>
                    <a:bodyPr/>
                    <a:lstStyle/>
                    <a:p>
                      <a:endParaRPr lang="id-ID"/>
                    </a:p>
                  </a:txBody>
                  <a:tcPr/>
                </a:tc>
                <a:tc hMerge="1">
                  <a:txBody>
                    <a:bodyPr/>
                    <a:lstStyle/>
                    <a:p>
                      <a:endParaRPr lang="id-ID"/>
                    </a:p>
                  </a:txBody>
                  <a:tcPr/>
                </a:tc>
                <a:tc gridSpan="4">
                  <a:txBody>
                    <a:bodyPr/>
                    <a:lstStyle/>
                    <a:p>
                      <a:pPr marL="6350" marR="64135" indent="-6350">
                        <a:lnSpc>
                          <a:spcPct val="103000"/>
                        </a:lnSpc>
                        <a:spcAft>
                          <a:spcPts val="550"/>
                        </a:spcAft>
                      </a:pPr>
                      <a:r>
                        <a:rPr lang="id-ID" sz="900">
                          <a:effectLst/>
                        </a:rPr>
                        <a:t>Bulan ke-2</a:t>
                      </a:r>
                      <a:endParaRPr lang="id-ID" sz="900">
                        <a:solidFill>
                          <a:srgbClr val="000000"/>
                        </a:solidFill>
                        <a:effectLst/>
                        <a:latin typeface="Times New Roman"/>
                        <a:ea typeface="Times New Roman"/>
                        <a:cs typeface="Arial"/>
                      </a:endParaRPr>
                    </a:p>
                  </a:txBody>
                  <a:tcPr marL="51197" marR="51197" marT="0" marB="0"/>
                </a:tc>
                <a:tc hMerge="1">
                  <a:txBody>
                    <a:bodyPr/>
                    <a:lstStyle/>
                    <a:p>
                      <a:endParaRPr lang="id-ID"/>
                    </a:p>
                  </a:txBody>
                  <a:tcPr/>
                </a:tc>
                <a:tc hMerge="1">
                  <a:txBody>
                    <a:bodyPr/>
                    <a:lstStyle/>
                    <a:p>
                      <a:endParaRPr lang="id-ID"/>
                    </a:p>
                  </a:txBody>
                  <a:tcPr/>
                </a:tc>
                <a:tc hMerge="1">
                  <a:txBody>
                    <a:bodyPr/>
                    <a:lstStyle/>
                    <a:p>
                      <a:endParaRPr lang="id-ID"/>
                    </a:p>
                  </a:txBody>
                  <a:tcPr/>
                </a:tc>
                <a:tc gridSpan="4">
                  <a:txBody>
                    <a:bodyPr/>
                    <a:lstStyle/>
                    <a:p>
                      <a:pPr marL="6350" marR="64135" indent="-6350">
                        <a:lnSpc>
                          <a:spcPct val="103000"/>
                        </a:lnSpc>
                        <a:spcAft>
                          <a:spcPts val="550"/>
                        </a:spcAft>
                      </a:pPr>
                      <a:r>
                        <a:rPr lang="id-ID" sz="900">
                          <a:effectLst/>
                        </a:rPr>
                        <a:t>Bulan ke-3</a:t>
                      </a:r>
                      <a:endParaRPr lang="id-ID" sz="900">
                        <a:solidFill>
                          <a:srgbClr val="000000"/>
                        </a:solidFill>
                        <a:effectLst/>
                        <a:latin typeface="Times New Roman"/>
                        <a:ea typeface="Times New Roman"/>
                        <a:cs typeface="Arial"/>
                      </a:endParaRPr>
                    </a:p>
                  </a:txBody>
                  <a:tcPr marL="51197" marR="51197" marT="0" marB="0"/>
                </a:tc>
                <a:tc hMerge="1">
                  <a:txBody>
                    <a:bodyPr/>
                    <a:lstStyle/>
                    <a:p>
                      <a:endParaRPr lang="id-ID"/>
                    </a:p>
                  </a:txBody>
                  <a:tcPr/>
                </a:tc>
                <a:tc hMerge="1">
                  <a:txBody>
                    <a:bodyPr/>
                    <a:lstStyle/>
                    <a:p>
                      <a:endParaRPr lang="id-ID"/>
                    </a:p>
                  </a:txBody>
                  <a:tcPr/>
                </a:tc>
                <a:tc hMerge="1">
                  <a:txBody>
                    <a:bodyPr/>
                    <a:lstStyle/>
                    <a:p>
                      <a:endParaRPr lang="id-ID"/>
                    </a:p>
                  </a:txBody>
                  <a:tcPr/>
                </a:tc>
                <a:tc gridSpan="4">
                  <a:txBody>
                    <a:bodyPr/>
                    <a:lstStyle/>
                    <a:p>
                      <a:pPr marL="6350" marR="64135" indent="-6350">
                        <a:lnSpc>
                          <a:spcPct val="103000"/>
                        </a:lnSpc>
                        <a:spcAft>
                          <a:spcPts val="550"/>
                        </a:spcAft>
                      </a:pPr>
                      <a:r>
                        <a:rPr lang="id-ID" sz="900">
                          <a:effectLst/>
                        </a:rPr>
                        <a:t>Bulan ke-4</a:t>
                      </a:r>
                      <a:endParaRPr lang="id-ID" sz="900">
                        <a:solidFill>
                          <a:srgbClr val="000000"/>
                        </a:solidFill>
                        <a:effectLst/>
                        <a:latin typeface="Times New Roman"/>
                        <a:ea typeface="Times New Roman"/>
                        <a:cs typeface="Arial"/>
                      </a:endParaRPr>
                    </a:p>
                  </a:txBody>
                  <a:tcPr marL="51197" marR="51197" marT="0" marB="0"/>
                </a:tc>
                <a:tc hMerge="1">
                  <a:txBody>
                    <a:bodyPr/>
                    <a:lstStyle/>
                    <a:p>
                      <a:endParaRPr lang="id-ID"/>
                    </a:p>
                  </a:txBody>
                  <a:tcPr/>
                </a:tc>
                <a:tc hMerge="1">
                  <a:txBody>
                    <a:bodyPr/>
                    <a:lstStyle/>
                    <a:p>
                      <a:endParaRPr lang="id-ID"/>
                    </a:p>
                  </a:txBody>
                  <a:tcPr/>
                </a:tc>
                <a:tc hMerge="1">
                  <a:txBody>
                    <a:bodyPr/>
                    <a:lstStyle/>
                    <a:p>
                      <a:endParaRPr lang="id-ID"/>
                    </a:p>
                  </a:txBody>
                  <a:tcPr/>
                </a:tc>
                <a:tc gridSpan="4">
                  <a:txBody>
                    <a:bodyPr/>
                    <a:lstStyle/>
                    <a:p>
                      <a:pPr marL="6350" marR="64135" indent="-6350">
                        <a:lnSpc>
                          <a:spcPct val="103000"/>
                        </a:lnSpc>
                        <a:spcAft>
                          <a:spcPts val="550"/>
                        </a:spcAft>
                      </a:pPr>
                      <a:r>
                        <a:rPr lang="id-ID" sz="900">
                          <a:effectLst/>
                        </a:rPr>
                        <a:t>Bulan</a:t>
                      </a:r>
                      <a:r>
                        <a:rPr lang="en-US" sz="900">
                          <a:effectLst/>
                        </a:rPr>
                        <a:t>  </a:t>
                      </a:r>
                      <a:r>
                        <a:rPr lang="id-ID" sz="900">
                          <a:effectLst/>
                        </a:rPr>
                        <a:t>ke-5</a:t>
                      </a:r>
                      <a:endParaRPr lang="id-ID" sz="900">
                        <a:solidFill>
                          <a:srgbClr val="000000"/>
                        </a:solidFill>
                        <a:effectLst/>
                        <a:latin typeface="Times New Roman"/>
                        <a:ea typeface="Times New Roman"/>
                        <a:cs typeface="Arial"/>
                      </a:endParaRPr>
                    </a:p>
                  </a:txBody>
                  <a:tcPr marL="51197" marR="51197" marT="0" marB="0"/>
                </a:tc>
                <a:tc hMerge="1">
                  <a:txBody>
                    <a:bodyPr/>
                    <a:lstStyle/>
                    <a:p>
                      <a:endParaRPr lang="id-ID"/>
                    </a:p>
                  </a:txBody>
                  <a:tcPr/>
                </a:tc>
                <a:tc hMerge="1">
                  <a:txBody>
                    <a:bodyPr/>
                    <a:lstStyle/>
                    <a:p>
                      <a:endParaRPr lang="id-ID"/>
                    </a:p>
                  </a:txBody>
                  <a:tcPr/>
                </a:tc>
                <a:tc hMerge="1">
                  <a:txBody>
                    <a:bodyPr/>
                    <a:lstStyle/>
                    <a:p>
                      <a:endParaRPr lang="id-ID"/>
                    </a:p>
                  </a:txBody>
                  <a:tcPr/>
                </a:tc>
              </a:tr>
              <a:tr h="216639">
                <a:tc vMerge="1">
                  <a:txBody>
                    <a:bodyPr/>
                    <a:lstStyle/>
                    <a:p>
                      <a:endParaRPr lang="id-ID"/>
                    </a:p>
                  </a:txBody>
                  <a:tcPr/>
                </a:tc>
                <a:tc vMerge="1">
                  <a:txBody>
                    <a:bodyPr/>
                    <a:lstStyle/>
                    <a:p>
                      <a:endParaRPr lang="id-ID"/>
                    </a:p>
                  </a:txBody>
                  <a:tcPr/>
                </a:tc>
                <a:tc>
                  <a:txBody>
                    <a:bodyPr/>
                    <a:lstStyle/>
                    <a:p>
                      <a:pPr marL="6350" marR="64135" indent="-6350">
                        <a:lnSpc>
                          <a:spcPct val="103000"/>
                        </a:lnSpc>
                        <a:spcAft>
                          <a:spcPts val="550"/>
                        </a:spcAft>
                      </a:pPr>
                      <a:r>
                        <a:rPr lang="id-ID" sz="900">
                          <a:effectLst/>
                        </a:rPr>
                        <a:t>1</a:t>
                      </a:r>
                      <a:endParaRPr lang="id-ID" sz="900">
                        <a:solidFill>
                          <a:srgbClr val="000000"/>
                        </a:solidFill>
                        <a:effectLst/>
                        <a:latin typeface="Times New Roman"/>
                        <a:ea typeface="Times New Roman"/>
                        <a:cs typeface="Arial"/>
                      </a:endParaRPr>
                    </a:p>
                  </a:txBody>
                  <a:tcPr marL="51197" marR="51197" marT="0" marB="0" anchor="ctr"/>
                </a:tc>
                <a:tc>
                  <a:txBody>
                    <a:bodyPr/>
                    <a:lstStyle/>
                    <a:p>
                      <a:pPr marL="6350" marR="64135" indent="-6350">
                        <a:lnSpc>
                          <a:spcPct val="103000"/>
                        </a:lnSpc>
                        <a:spcAft>
                          <a:spcPts val="550"/>
                        </a:spcAft>
                      </a:pPr>
                      <a:r>
                        <a:rPr lang="id-ID" sz="900">
                          <a:effectLst/>
                        </a:rPr>
                        <a:t>2</a:t>
                      </a:r>
                      <a:endParaRPr lang="id-ID" sz="900">
                        <a:solidFill>
                          <a:srgbClr val="000000"/>
                        </a:solidFill>
                        <a:effectLst/>
                        <a:latin typeface="Times New Roman"/>
                        <a:ea typeface="Times New Roman"/>
                        <a:cs typeface="Arial"/>
                      </a:endParaRPr>
                    </a:p>
                  </a:txBody>
                  <a:tcPr marL="51197" marR="51197" marT="0" marB="0" anchor="ctr"/>
                </a:tc>
                <a:tc>
                  <a:txBody>
                    <a:bodyPr/>
                    <a:lstStyle/>
                    <a:p>
                      <a:pPr marL="6350" marR="64135" indent="-6350">
                        <a:lnSpc>
                          <a:spcPct val="103000"/>
                        </a:lnSpc>
                        <a:spcAft>
                          <a:spcPts val="550"/>
                        </a:spcAft>
                      </a:pPr>
                      <a:r>
                        <a:rPr lang="id-ID" sz="900">
                          <a:effectLst/>
                        </a:rPr>
                        <a:t>3</a:t>
                      </a:r>
                      <a:endParaRPr lang="id-ID" sz="900">
                        <a:solidFill>
                          <a:srgbClr val="000000"/>
                        </a:solidFill>
                        <a:effectLst/>
                        <a:latin typeface="Times New Roman"/>
                        <a:ea typeface="Times New Roman"/>
                        <a:cs typeface="Arial"/>
                      </a:endParaRPr>
                    </a:p>
                  </a:txBody>
                  <a:tcPr marL="51197" marR="51197" marT="0" marB="0" anchor="ctr"/>
                </a:tc>
                <a:tc>
                  <a:txBody>
                    <a:bodyPr/>
                    <a:lstStyle/>
                    <a:p>
                      <a:pPr marL="6350" marR="64135" indent="-6350">
                        <a:lnSpc>
                          <a:spcPct val="103000"/>
                        </a:lnSpc>
                        <a:spcAft>
                          <a:spcPts val="550"/>
                        </a:spcAft>
                      </a:pPr>
                      <a:r>
                        <a:rPr lang="id-ID" sz="900">
                          <a:effectLst/>
                        </a:rPr>
                        <a:t>4</a:t>
                      </a:r>
                      <a:endParaRPr lang="id-ID" sz="900">
                        <a:solidFill>
                          <a:srgbClr val="000000"/>
                        </a:solidFill>
                        <a:effectLst/>
                        <a:latin typeface="Times New Roman"/>
                        <a:ea typeface="Times New Roman"/>
                        <a:cs typeface="Arial"/>
                      </a:endParaRPr>
                    </a:p>
                  </a:txBody>
                  <a:tcPr marL="51197" marR="51197" marT="0" marB="0" anchor="ctr"/>
                </a:tc>
                <a:tc>
                  <a:txBody>
                    <a:bodyPr/>
                    <a:lstStyle/>
                    <a:p>
                      <a:pPr marL="6350" marR="64135" indent="-6350">
                        <a:lnSpc>
                          <a:spcPct val="103000"/>
                        </a:lnSpc>
                        <a:spcAft>
                          <a:spcPts val="550"/>
                        </a:spcAft>
                      </a:pPr>
                      <a:r>
                        <a:rPr lang="id-ID" sz="900">
                          <a:effectLst/>
                        </a:rPr>
                        <a:t>1</a:t>
                      </a:r>
                      <a:endParaRPr lang="id-ID" sz="900">
                        <a:solidFill>
                          <a:srgbClr val="000000"/>
                        </a:solidFill>
                        <a:effectLst/>
                        <a:latin typeface="Times New Roman"/>
                        <a:ea typeface="Times New Roman"/>
                        <a:cs typeface="Arial"/>
                      </a:endParaRPr>
                    </a:p>
                  </a:txBody>
                  <a:tcPr marL="51197" marR="51197" marT="0" marB="0" anchor="ctr"/>
                </a:tc>
                <a:tc>
                  <a:txBody>
                    <a:bodyPr/>
                    <a:lstStyle/>
                    <a:p>
                      <a:pPr marL="6350" marR="64135" indent="-6350">
                        <a:lnSpc>
                          <a:spcPct val="103000"/>
                        </a:lnSpc>
                        <a:spcAft>
                          <a:spcPts val="550"/>
                        </a:spcAft>
                      </a:pPr>
                      <a:r>
                        <a:rPr lang="id-ID" sz="900">
                          <a:effectLst/>
                        </a:rPr>
                        <a:t>2</a:t>
                      </a:r>
                      <a:endParaRPr lang="id-ID" sz="900">
                        <a:solidFill>
                          <a:srgbClr val="000000"/>
                        </a:solidFill>
                        <a:effectLst/>
                        <a:latin typeface="Times New Roman"/>
                        <a:ea typeface="Times New Roman"/>
                        <a:cs typeface="Arial"/>
                      </a:endParaRPr>
                    </a:p>
                  </a:txBody>
                  <a:tcPr marL="51197" marR="51197" marT="0" marB="0" anchor="ctr"/>
                </a:tc>
                <a:tc>
                  <a:txBody>
                    <a:bodyPr/>
                    <a:lstStyle/>
                    <a:p>
                      <a:pPr marL="6350" marR="64135" indent="-6350">
                        <a:lnSpc>
                          <a:spcPct val="103000"/>
                        </a:lnSpc>
                        <a:spcAft>
                          <a:spcPts val="550"/>
                        </a:spcAft>
                      </a:pPr>
                      <a:r>
                        <a:rPr lang="id-ID" sz="900">
                          <a:effectLst/>
                        </a:rPr>
                        <a:t>3</a:t>
                      </a:r>
                      <a:endParaRPr lang="id-ID" sz="900">
                        <a:solidFill>
                          <a:srgbClr val="000000"/>
                        </a:solidFill>
                        <a:effectLst/>
                        <a:latin typeface="Times New Roman"/>
                        <a:ea typeface="Times New Roman"/>
                        <a:cs typeface="Arial"/>
                      </a:endParaRPr>
                    </a:p>
                  </a:txBody>
                  <a:tcPr marL="51197" marR="51197" marT="0" marB="0" anchor="ctr"/>
                </a:tc>
                <a:tc>
                  <a:txBody>
                    <a:bodyPr/>
                    <a:lstStyle/>
                    <a:p>
                      <a:pPr marL="6350" marR="64135" indent="-6350">
                        <a:lnSpc>
                          <a:spcPct val="103000"/>
                        </a:lnSpc>
                        <a:spcAft>
                          <a:spcPts val="550"/>
                        </a:spcAft>
                      </a:pPr>
                      <a:r>
                        <a:rPr lang="id-ID" sz="900">
                          <a:effectLst/>
                        </a:rPr>
                        <a:t>4</a:t>
                      </a:r>
                      <a:endParaRPr lang="id-ID" sz="900">
                        <a:solidFill>
                          <a:srgbClr val="000000"/>
                        </a:solidFill>
                        <a:effectLst/>
                        <a:latin typeface="Times New Roman"/>
                        <a:ea typeface="Times New Roman"/>
                        <a:cs typeface="Arial"/>
                      </a:endParaRPr>
                    </a:p>
                  </a:txBody>
                  <a:tcPr marL="51197" marR="51197" marT="0" marB="0" anchor="ctr"/>
                </a:tc>
                <a:tc>
                  <a:txBody>
                    <a:bodyPr/>
                    <a:lstStyle/>
                    <a:p>
                      <a:pPr marL="6350" marR="64135" indent="-6350">
                        <a:lnSpc>
                          <a:spcPct val="103000"/>
                        </a:lnSpc>
                        <a:spcAft>
                          <a:spcPts val="550"/>
                        </a:spcAft>
                      </a:pPr>
                      <a:r>
                        <a:rPr lang="id-ID" sz="900">
                          <a:effectLst/>
                        </a:rPr>
                        <a:t>1</a:t>
                      </a:r>
                      <a:endParaRPr lang="id-ID" sz="900">
                        <a:solidFill>
                          <a:srgbClr val="000000"/>
                        </a:solidFill>
                        <a:effectLst/>
                        <a:latin typeface="Times New Roman"/>
                        <a:ea typeface="Times New Roman"/>
                        <a:cs typeface="Arial"/>
                      </a:endParaRPr>
                    </a:p>
                  </a:txBody>
                  <a:tcPr marL="51197" marR="51197" marT="0" marB="0" anchor="ctr"/>
                </a:tc>
                <a:tc>
                  <a:txBody>
                    <a:bodyPr/>
                    <a:lstStyle/>
                    <a:p>
                      <a:pPr marL="6350" marR="64135" indent="-6350">
                        <a:lnSpc>
                          <a:spcPct val="103000"/>
                        </a:lnSpc>
                        <a:spcAft>
                          <a:spcPts val="550"/>
                        </a:spcAft>
                      </a:pPr>
                      <a:r>
                        <a:rPr lang="id-ID" sz="900">
                          <a:effectLst/>
                        </a:rPr>
                        <a:t>2</a:t>
                      </a:r>
                      <a:endParaRPr lang="id-ID" sz="900">
                        <a:solidFill>
                          <a:srgbClr val="000000"/>
                        </a:solidFill>
                        <a:effectLst/>
                        <a:latin typeface="Times New Roman"/>
                        <a:ea typeface="Times New Roman"/>
                        <a:cs typeface="Arial"/>
                      </a:endParaRPr>
                    </a:p>
                  </a:txBody>
                  <a:tcPr marL="51197" marR="51197" marT="0" marB="0" anchor="ctr"/>
                </a:tc>
                <a:tc>
                  <a:txBody>
                    <a:bodyPr/>
                    <a:lstStyle/>
                    <a:p>
                      <a:pPr marL="6350" marR="64135" indent="-6350">
                        <a:lnSpc>
                          <a:spcPct val="103000"/>
                        </a:lnSpc>
                        <a:spcAft>
                          <a:spcPts val="550"/>
                        </a:spcAft>
                      </a:pPr>
                      <a:r>
                        <a:rPr lang="id-ID" sz="900">
                          <a:effectLst/>
                        </a:rPr>
                        <a:t>3</a:t>
                      </a:r>
                      <a:endParaRPr lang="id-ID" sz="900">
                        <a:solidFill>
                          <a:srgbClr val="000000"/>
                        </a:solidFill>
                        <a:effectLst/>
                        <a:latin typeface="Times New Roman"/>
                        <a:ea typeface="Times New Roman"/>
                        <a:cs typeface="Arial"/>
                      </a:endParaRPr>
                    </a:p>
                  </a:txBody>
                  <a:tcPr marL="51197" marR="51197" marT="0" marB="0" anchor="ctr"/>
                </a:tc>
                <a:tc>
                  <a:txBody>
                    <a:bodyPr/>
                    <a:lstStyle/>
                    <a:p>
                      <a:pPr marL="6350" marR="64135" indent="-6350">
                        <a:lnSpc>
                          <a:spcPct val="103000"/>
                        </a:lnSpc>
                        <a:spcAft>
                          <a:spcPts val="550"/>
                        </a:spcAft>
                      </a:pPr>
                      <a:r>
                        <a:rPr lang="id-ID" sz="900">
                          <a:effectLst/>
                        </a:rPr>
                        <a:t>4</a:t>
                      </a:r>
                      <a:endParaRPr lang="id-ID" sz="900">
                        <a:solidFill>
                          <a:srgbClr val="000000"/>
                        </a:solidFill>
                        <a:effectLst/>
                        <a:latin typeface="Times New Roman"/>
                        <a:ea typeface="Times New Roman"/>
                        <a:cs typeface="Arial"/>
                      </a:endParaRPr>
                    </a:p>
                  </a:txBody>
                  <a:tcPr marL="51197" marR="51197" marT="0" marB="0" anchor="ctr"/>
                </a:tc>
                <a:tc>
                  <a:txBody>
                    <a:bodyPr/>
                    <a:lstStyle/>
                    <a:p>
                      <a:pPr marL="6350" marR="64135" indent="-6350">
                        <a:lnSpc>
                          <a:spcPct val="103000"/>
                        </a:lnSpc>
                        <a:spcAft>
                          <a:spcPts val="550"/>
                        </a:spcAft>
                      </a:pPr>
                      <a:r>
                        <a:rPr lang="id-ID" sz="900">
                          <a:effectLst/>
                        </a:rPr>
                        <a:t>1</a:t>
                      </a:r>
                      <a:endParaRPr lang="id-ID" sz="900">
                        <a:solidFill>
                          <a:srgbClr val="000000"/>
                        </a:solidFill>
                        <a:effectLst/>
                        <a:latin typeface="Times New Roman"/>
                        <a:ea typeface="Times New Roman"/>
                        <a:cs typeface="Arial"/>
                      </a:endParaRPr>
                    </a:p>
                  </a:txBody>
                  <a:tcPr marL="51197" marR="51197" marT="0" marB="0" anchor="ctr"/>
                </a:tc>
                <a:tc>
                  <a:txBody>
                    <a:bodyPr/>
                    <a:lstStyle/>
                    <a:p>
                      <a:pPr marL="6350" marR="64135" indent="-6350">
                        <a:lnSpc>
                          <a:spcPct val="103000"/>
                        </a:lnSpc>
                        <a:spcAft>
                          <a:spcPts val="550"/>
                        </a:spcAft>
                      </a:pPr>
                      <a:r>
                        <a:rPr lang="id-ID" sz="900">
                          <a:effectLst/>
                        </a:rPr>
                        <a:t>2</a:t>
                      </a:r>
                      <a:endParaRPr lang="id-ID" sz="900">
                        <a:solidFill>
                          <a:srgbClr val="000000"/>
                        </a:solidFill>
                        <a:effectLst/>
                        <a:latin typeface="Times New Roman"/>
                        <a:ea typeface="Times New Roman"/>
                        <a:cs typeface="Arial"/>
                      </a:endParaRPr>
                    </a:p>
                  </a:txBody>
                  <a:tcPr marL="51197" marR="51197" marT="0" marB="0" anchor="ctr"/>
                </a:tc>
                <a:tc>
                  <a:txBody>
                    <a:bodyPr/>
                    <a:lstStyle/>
                    <a:p>
                      <a:pPr marL="6350" marR="64135" indent="-6350">
                        <a:lnSpc>
                          <a:spcPct val="103000"/>
                        </a:lnSpc>
                        <a:spcAft>
                          <a:spcPts val="550"/>
                        </a:spcAft>
                      </a:pPr>
                      <a:r>
                        <a:rPr lang="id-ID" sz="900">
                          <a:effectLst/>
                        </a:rPr>
                        <a:t>3</a:t>
                      </a:r>
                      <a:endParaRPr lang="id-ID" sz="900">
                        <a:solidFill>
                          <a:srgbClr val="000000"/>
                        </a:solidFill>
                        <a:effectLst/>
                        <a:latin typeface="Times New Roman"/>
                        <a:ea typeface="Times New Roman"/>
                        <a:cs typeface="Arial"/>
                      </a:endParaRPr>
                    </a:p>
                  </a:txBody>
                  <a:tcPr marL="51197" marR="51197" marT="0" marB="0" anchor="ctr"/>
                </a:tc>
                <a:tc>
                  <a:txBody>
                    <a:bodyPr/>
                    <a:lstStyle/>
                    <a:p>
                      <a:pPr marL="6350" marR="64135" indent="-6350">
                        <a:lnSpc>
                          <a:spcPct val="103000"/>
                        </a:lnSpc>
                        <a:spcAft>
                          <a:spcPts val="550"/>
                        </a:spcAft>
                      </a:pPr>
                      <a:r>
                        <a:rPr lang="id-ID" sz="900">
                          <a:effectLst/>
                        </a:rPr>
                        <a:t>4</a:t>
                      </a:r>
                      <a:endParaRPr lang="id-ID" sz="900">
                        <a:solidFill>
                          <a:srgbClr val="000000"/>
                        </a:solidFill>
                        <a:effectLst/>
                        <a:latin typeface="Times New Roman"/>
                        <a:ea typeface="Times New Roman"/>
                        <a:cs typeface="Arial"/>
                      </a:endParaRPr>
                    </a:p>
                  </a:txBody>
                  <a:tcPr marL="51197" marR="51197" marT="0" marB="0" anchor="ctr"/>
                </a:tc>
                <a:tc>
                  <a:txBody>
                    <a:bodyPr/>
                    <a:lstStyle/>
                    <a:p>
                      <a:pPr marL="6350" marR="64135" indent="-6350">
                        <a:lnSpc>
                          <a:spcPct val="103000"/>
                        </a:lnSpc>
                        <a:spcAft>
                          <a:spcPts val="550"/>
                        </a:spcAft>
                      </a:pPr>
                      <a:r>
                        <a:rPr lang="id-ID" sz="900">
                          <a:effectLst/>
                        </a:rPr>
                        <a:t>1</a:t>
                      </a:r>
                      <a:endParaRPr lang="id-ID" sz="900">
                        <a:solidFill>
                          <a:srgbClr val="000000"/>
                        </a:solidFill>
                        <a:effectLst/>
                        <a:latin typeface="Times New Roman"/>
                        <a:ea typeface="Times New Roman"/>
                        <a:cs typeface="Arial"/>
                      </a:endParaRPr>
                    </a:p>
                  </a:txBody>
                  <a:tcPr marL="51197" marR="51197" marT="0" marB="0" anchor="ctr"/>
                </a:tc>
                <a:tc>
                  <a:txBody>
                    <a:bodyPr/>
                    <a:lstStyle/>
                    <a:p>
                      <a:pPr marL="6350" marR="64135" indent="-6350">
                        <a:lnSpc>
                          <a:spcPct val="103000"/>
                        </a:lnSpc>
                        <a:spcAft>
                          <a:spcPts val="550"/>
                        </a:spcAft>
                      </a:pPr>
                      <a:r>
                        <a:rPr lang="id-ID" sz="900">
                          <a:effectLst/>
                        </a:rPr>
                        <a:t>2</a:t>
                      </a:r>
                      <a:endParaRPr lang="id-ID" sz="900">
                        <a:solidFill>
                          <a:srgbClr val="000000"/>
                        </a:solidFill>
                        <a:effectLst/>
                        <a:latin typeface="Times New Roman"/>
                        <a:ea typeface="Times New Roman"/>
                        <a:cs typeface="Arial"/>
                      </a:endParaRPr>
                    </a:p>
                  </a:txBody>
                  <a:tcPr marL="51197" marR="51197" marT="0" marB="0" anchor="ctr"/>
                </a:tc>
                <a:tc>
                  <a:txBody>
                    <a:bodyPr/>
                    <a:lstStyle/>
                    <a:p>
                      <a:pPr marL="6350" marR="64135" indent="-6350">
                        <a:lnSpc>
                          <a:spcPct val="103000"/>
                        </a:lnSpc>
                        <a:spcAft>
                          <a:spcPts val="550"/>
                        </a:spcAft>
                      </a:pPr>
                      <a:r>
                        <a:rPr lang="id-ID" sz="900">
                          <a:effectLst/>
                        </a:rPr>
                        <a:t>3</a:t>
                      </a:r>
                      <a:endParaRPr lang="id-ID" sz="900">
                        <a:solidFill>
                          <a:srgbClr val="000000"/>
                        </a:solidFill>
                        <a:effectLst/>
                        <a:latin typeface="Times New Roman"/>
                        <a:ea typeface="Times New Roman"/>
                        <a:cs typeface="Arial"/>
                      </a:endParaRPr>
                    </a:p>
                  </a:txBody>
                  <a:tcPr marL="51197" marR="51197" marT="0" marB="0" anchor="ctr"/>
                </a:tc>
                <a:tc>
                  <a:txBody>
                    <a:bodyPr/>
                    <a:lstStyle/>
                    <a:p>
                      <a:pPr marL="6350" marR="64135" indent="-6350">
                        <a:lnSpc>
                          <a:spcPct val="103000"/>
                        </a:lnSpc>
                        <a:spcAft>
                          <a:spcPts val="550"/>
                        </a:spcAft>
                      </a:pPr>
                      <a:r>
                        <a:rPr lang="id-ID" sz="900">
                          <a:effectLst/>
                        </a:rPr>
                        <a:t>4</a:t>
                      </a:r>
                      <a:endParaRPr lang="id-ID" sz="900">
                        <a:solidFill>
                          <a:srgbClr val="000000"/>
                        </a:solidFill>
                        <a:effectLst/>
                        <a:latin typeface="Times New Roman"/>
                        <a:ea typeface="Times New Roman"/>
                        <a:cs typeface="Arial"/>
                      </a:endParaRPr>
                    </a:p>
                  </a:txBody>
                  <a:tcPr marL="51197" marR="51197" marT="0" marB="0" anchor="ctr"/>
                </a:tc>
              </a:tr>
              <a:tr h="281204">
                <a:tc>
                  <a:txBody>
                    <a:bodyPr/>
                    <a:lstStyle/>
                    <a:p>
                      <a:pPr marL="6350" marR="64135" indent="-6350" algn="ctr">
                        <a:lnSpc>
                          <a:spcPct val="103000"/>
                        </a:lnSpc>
                        <a:spcAft>
                          <a:spcPts val="550"/>
                        </a:spcAft>
                      </a:pPr>
                      <a:r>
                        <a:rPr lang="id-ID" sz="900">
                          <a:effectLst/>
                        </a:rPr>
                        <a:t>1</a:t>
                      </a:r>
                      <a:endParaRPr lang="id-ID" sz="900">
                        <a:solidFill>
                          <a:srgbClr val="000000"/>
                        </a:solidFill>
                        <a:effectLst/>
                        <a:latin typeface="Times New Roman"/>
                        <a:ea typeface="Times New Roman"/>
                        <a:cs typeface="Arial"/>
                      </a:endParaRPr>
                    </a:p>
                  </a:txBody>
                  <a:tcPr marL="51197" marR="51197" marT="0" marB="0"/>
                </a:tc>
                <a:tc>
                  <a:txBody>
                    <a:bodyPr/>
                    <a:lstStyle/>
                    <a:p>
                      <a:pPr marL="6350" marR="64135" indent="-6350">
                        <a:lnSpc>
                          <a:spcPct val="103000"/>
                        </a:lnSpc>
                        <a:spcAft>
                          <a:spcPts val="550"/>
                        </a:spcAft>
                      </a:pPr>
                      <a:r>
                        <a:rPr lang="id-ID" sz="900">
                          <a:effectLst/>
                        </a:rPr>
                        <a:t>Survei data</a:t>
                      </a:r>
                      <a:endParaRPr lang="id-ID" sz="900">
                        <a:solidFill>
                          <a:srgbClr val="000000"/>
                        </a:solidFill>
                        <a:effectLst/>
                        <a:latin typeface="Times New Roman"/>
                        <a:ea typeface="Times New Roman"/>
                        <a:cs typeface="Arial"/>
                      </a:endParaRPr>
                    </a:p>
                  </a:txBody>
                  <a:tcPr marL="51197" marR="51197" marT="0" marB="0"/>
                </a:tc>
                <a:tc>
                  <a:txBody>
                    <a:bodyPr/>
                    <a:lstStyle/>
                    <a:p>
                      <a:pPr marL="6350" marR="64135" indent="-6350">
                        <a:lnSpc>
                          <a:spcPct val="103000"/>
                        </a:lnSpc>
                        <a:spcAft>
                          <a:spcPts val="550"/>
                        </a:spcAft>
                      </a:pPr>
                      <a:r>
                        <a:rPr lang="id-ID" sz="900" dirty="0">
                          <a:effectLst/>
                        </a:rPr>
                        <a:t> </a:t>
                      </a:r>
                      <a:endParaRPr lang="id-ID" sz="900" dirty="0">
                        <a:solidFill>
                          <a:srgbClr val="000000"/>
                        </a:solidFill>
                        <a:effectLst/>
                        <a:latin typeface="Times New Roman"/>
                        <a:ea typeface="Times New Roman"/>
                        <a:cs typeface="Arial"/>
                      </a:endParaRPr>
                    </a:p>
                  </a:txBody>
                  <a:tcPr marL="51197" marR="51197" marT="0" marB="0">
                    <a:solidFill>
                      <a:schemeClr val="tx1"/>
                    </a:solidFill>
                  </a:tcPr>
                </a:tc>
                <a:tc>
                  <a:txBody>
                    <a:bodyPr/>
                    <a:lstStyle/>
                    <a:p>
                      <a:pPr marL="6350" marR="64135" indent="-6350">
                        <a:lnSpc>
                          <a:spcPct val="103000"/>
                        </a:lnSpc>
                        <a:spcAft>
                          <a:spcPts val="550"/>
                        </a:spcAft>
                      </a:pPr>
                      <a:r>
                        <a:rPr lang="id-ID" sz="900" dirty="0">
                          <a:effectLst/>
                        </a:rPr>
                        <a:t> </a:t>
                      </a:r>
                      <a:endParaRPr lang="id-ID" sz="900" dirty="0">
                        <a:solidFill>
                          <a:srgbClr val="000000"/>
                        </a:solidFill>
                        <a:effectLst/>
                        <a:latin typeface="Times New Roman"/>
                        <a:ea typeface="Times New Roman"/>
                        <a:cs typeface="Arial"/>
                      </a:endParaRPr>
                    </a:p>
                  </a:txBody>
                  <a:tcPr marL="51197" marR="51197" marT="0" marB="0">
                    <a:solidFill>
                      <a:schemeClr val="tx1"/>
                    </a:solidFill>
                  </a:tcPr>
                </a:tc>
                <a:tc>
                  <a:txBody>
                    <a:bodyPr/>
                    <a:lstStyle/>
                    <a:p>
                      <a:pPr marL="6350" marR="64135" indent="-6350">
                        <a:lnSpc>
                          <a:spcPct val="103000"/>
                        </a:lnSpc>
                        <a:spcAft>
                          <a:spcPts val="550"/>
                        </a:spcAft>
                      </a:pPr>
                      <a:r>
                        <a:rPr lang="id-ID" sz="900" dirty="0">
                          <a:effectLst/>
                        </a:rPr>
                        <a:t> </a:t>
                      </a:r>
                      <a:endParaRPr lang="id-ID" sz="900" dirty="0">
                        <a:solidFill>
                          <a:srgbClr val="000000"/>
                        </a:solidFill>
                        <a:effectLst/>
                        <a:latin typeface="Times New Roman"/>
                        <a:ea typeface="Times New Roman"/>
                        <a:cs typeface="Arial"/>
                      </a:endParaRPr>
                    </a:p>
                  </a:txBody>
                  <a:tcPr marL="51197" marR="51197" marT="0" marB="0">
                    <a:solidFill>
                      <a:schemeClr val="tx1"/>
                    </a:solidFill>
                  </a:tcPr>
                </a:tc>
                <a:tc>
                  <a:txBody>
                    <a:bodyPr/>
                    <a:lstStyle/>
                    <a:p>
                      <a:pPr marL="6350" marR="64135" indent="-6350">
                        <a:lnSpc>
                          <a:spcPct val="103000"/>
                        </a:lnSpc>
                        <a:spcAft>
                          <a:spcPts val="550"/>
                        </a:spcAft>
                      </a:pPr>
                      <a:r>
                        <a:rPr lang="id-ID" sz="900" dirty="0">
                          <a:effectLst/>
                        </a:rPr>
                        <a:t> </a:t>
                      </a:r>
                      <a:endParaRPr lang="id-ID" sz="900" dirty="0">
                        <a:solidFill>
                          <a:srgbClr val="000000"/>
                        </a:solidFill>
                        <a:effectLst/>
                        <a:latin typeface="Times New Roman"/>
                        <a:ea typeface="Times New Roman"/>
                        <a:cs typeface="Arial"/>
                      </a:endParaRPr>
                    </a:p>
                  </a:txBody>
                  <a:tcPr marL="51197" marR="51197" marT="0" marB="0">
                    <a:solidFill>
                      <a:schemeClr val="tx1"/>
                    </a:solidFill>
                  </a:tcPr>
                </a:tc>
                <a:tc>
                  <a:txBody>
                    <a:bodyPr/>
                    <a:lstStyle/>
                    <a:p>
                      <a:pPr marL="6350" marR="64135" indent="-6350">
                        <a:lnSpc>
                          <a:spcPct val="103000"/>
                        </a:lnSpc>
                        <a:spcAft>
                          <a:spcPts val="550"/>
                        </a:spcAft>
                      </a:pPr>
                      <a:r>
                        <a:rPr lang="id-ID" sz="900" dirty="0">
                          <a:effectLst/>
                        </a:rPr>
                        <a:t> </a:t>
                      </a:r>
                      <a:endParaRPr lang="id-ID" sz="900" dirty="0">
                        <a:solidFill>
                          <a:srgbClr val="000000"/>
                        </a:solidFill>
                        <a:effectLst/>
                        <a:latin typeface="Times New Roman"/>
                        <a:ea typeface="Times New Roman"/>
                        <a:cs typeface="Arial"/>
                      </a:endParaRPr>
                    </a:p>
                  </a:txBody>
                  <a:tcPr marL="51197" marR="51197" marT="0" marB="0">
                    <a:solidFill>
                      <a:schemeClr val="tx1"/>
                    </a:solidFill>
                  </a:tcPr>
                </a:tc>
                <a:tc>
                  <a:txBody>
                    <a:bodyPr/>
                    <a:lstStyle/>
                    <a:p>
                      <a:pPr marL="6350" marR="64135" indent="-6350">
                        <a:lnSpc>
                          <a:spcPct val="103000"/>
                        </a:lnSpc>
                        <a:spcAft>
                          <a:spcPts val="550"/>
                        </a:spcAft>
                      </a:pPr>
                      <a:r>
                        <a:rPr lang="id-ID" sz="900" dirty="0">
                          <a:effectLst/>
                        </a:rPr>
                        <a:t> </a:t>
                      </a:r>
                      <a:endParaRPr lang="id-ID" sz="900" dirty="0">
                        <a:solidFill>
                          <a:srgbClr val="000000"/>
                        </a:solidFill>
                        <a:effectLst/>
                        <a:latin typeface="Times New Roman"/>
                        <a:ea typeface="Times New Roman"/>
                        <a:cs typeface="Arial"/>
                      </a:endParaRPr>
                    </a:p>
                  </a:txBody>
                  <a:tcPr marL="51197" marR="51197" marT="0" marB="0">
                    <a:solidFill>
                      <a:schemeClr val="tx1"/>
                    </a:solidFill>
                  </a:tcPr>
                </a:tc>
                <a:tc>
                  <a:txBody>
                    <a:bodyPr/>
                    <a:lstStyle/>
                    <a:p>
                      <a:pPr marL="6350" marR="64135" indent="-6350">
                        <a:lnSpc>
                          <a:spcPct val="103000"/>
                        </a:lnSpc>
                        <a:spcAft>
                          <a:spcPts val="550"/>
                        </a:spcAft>
                      </a:pPr>
                      <a:r>
                        <a:rPr lang="id-ID" sz="900">
                          <a:effectLst/>
                        </a:rPr>
                        <a:t> </a:t>
                      </a:r>
                      <a:endParaRPr lang="id-ID" sz="900">
                        <a:solidFill>
                          <a:srgbClr val="000000"/>
                        </a:solidFill>
                        <a:effectLst/>
                        <a:latin typeface="Times New Roman"/>
                        <a:ea typeface="Times New Roman"/>
                        <a:cs typeface="Arial"/>
                      </a:endParaRPr>
                    </a:p>
                  </a:txBody>
                  <a:tcPr marL="51197" marR="51197" marT="0" marB="0"/>
                </a:tc>
                <a:tc>
                  <a:txBody>
                    <a:bodyPr/>
                    <a:lstStyle/>
                    <a:p>
                      <a:pPr marL="6350" marR="64135" indent="-6350">
                        <a:lnSpc>
                          <a:spcPct val="103000"/>
                        </a:lnSpc>
                        <a:spcAft>
                          <a:spcPts val="550"/>
                        </a:spcAft>
                      </a:pPr>
                      <a:r>
                        <a:rPr lang="id-ID" sz="900">
                          <a:effectLst/>
                        </a:rPr>
                        <a:t> </a:t>
                      </a:r>
                      <a:endParaRPr lang="id-ID" sz="900">
                        <a:solidFill>
                          <a:srgbClr val="000000"/>
                        </a:solidFill>
                        <a:effectLst/>
                        <a:latin typeface="Times New Roman"/>
                        <a:ea typeface="Times New Roman"/>
                        <a:cs typeface="Arial"/>
                      </a:endParaRPr>
                    </a:p>
                  </a:txBody>
                  <a:tcPr marL="51197" marR="51197" marT="0" marB="0"/>
                </a:tc>
                <a:tc>
                  <a:txBody>
                    <a:bodyPr/>
                    <a:lstStyle/>
                    <a:p>
                      <a:pPr marL="6350" marR="64135" indent="-6350">
                        <a:lnSpc>
                          <a:spcPct val="103000"/>
                        </a:lnSpc>
                        <a:spcAft>
                          <a:spcPts val="550"/>
                        </a:spcAft>
                      </a:pPr>
                      <a:r>
                        <a:rPr lang="id-ID" sz="900">
                          <a:effectLst/>
                        </a:rPr>
                        <a:t> </a:t>
                      </a:r>
                      <a:endParaRPr lang="id-ID" sz="900">
                        <a:solidFill>
                          <a:srgbClr val="000000"/>
                        </a:solidFill>
                        <a:effectLst/>
                        <a:latin typeface="Times New Roman"/>
                        <a:ea typeface="Times New Roman"/>
                        <a:cs typeface="Arial"/>
                      </a:endParaRPr>
                    </a:p>
                  </a:txBody>
                  <a:tcPr marL="51197" marR="51197" marT="0" marB="0"/>
                </a:tc>
                <a:tc>
                  <a:txBody>
                    <a:bodyPr/>
                    <a:lstStyle/>
                    <a:p>
                      <a:pPr marL="6350" marR="64135" indent="-6350">
                        <a:lnSpc>
                          <a:spcPct val="103000"/>
                        </a:lnSpc>
                        <a:spcAft>
                          <a:spcPts val="550"/>
                        </a:spcAft>
                      </a:pPr>
                      <a:r>
                        <a:rPr lang="id-ID" sz="900">
                          <a:effectLst/>
                        </a:rPr>
                        <a:t> </a:t>
                      </a:r>
                      <a:endParaRPr lang="id-ID" sz="900">
                        <a:solidFill>
                          <a:srgbClr val="000000"/>
                        </a:solidFill>
                        <a:effectLst/>
                        <a:latin typeface="Times New Roman"/>
                        <a:ea typeface="Times New Roman"/>
                        <a:cs typeface="Arial"/>
                      </a:endParaRPr>
                    </a:p>
                  </a:txBody>
                  <a:tcPr marL="51197" marR="51197" marT="0" marB="0"/>
                </a:tc>
                <a:tc>
                  <a:txBody>
                    <a:bodyPr/>
                    <a:lstStyle/>
                    <a:p>
                      <a:pPr marL="6350" marR="64135" indent="-6350">
                        <a:lnSpc>
                          <a:spcPct val="103000"/>
                        </a:lnSpc>
                        <a:spcAft>
                          <a:spcPts val="550"/>
                        </a:spcAft>
                      </a:pPr>
                      <a:r>
                        <a:rPr lang="id-ID" sz="900">
                          <a:effectLst/>
                        </a:rPr>
                        <a:t> </a:t>
                      </a:r>
                      <a:endParaRPr lang="id-ID" sz="900">
                        <a:solidFill>
                          <a:srgbClr val="000000"/>
                        </a:solidFill>
                        <a:effectLst/>
                        <a:latin typeface="Times New Roman"/>
                        <a:ea typeface="Times New Roman"/>
                        <a:cs typeface="Arial"/>
                      </a:endParaRPr>
                    </a:p>
                  </a:txBody>
                  <a:tcPr marL="51197" marR="51197" marT="0" marB="0"/>
                </a:tc>
                <a:tc>
                  <a:txBody>
                    <a:bodyPr/>
                    <a:lstStyle/>
                    <a:p>
                      <a:pPr marL="6350" marR="64135" indent="-6350">
                        <a:lnSpc>
                          <a:spcPct val="103000"/>
                        </a:lnSpc>
                        <a:spcAft>
                          <a:spcPts val="550"/>
                        </a:spcAft>
                      </a:pPr>
                      <a:r>
                        <a:rPr lang="id-ID" sz="900">
                          <a:effectLst/>
                        </a:rPr>
                        <a:t> </a:t>
                      </a:r>
                      <a:endParaRPr lang="id-ID" sz="900">
                        <a:solidFill>
                          <a:srgbClr val="000000"/>
                        </a:solidFill>
                        <a:effectLst/>
                        <a:latin typeface="Times New Roman"/>
                        <a:ea typeface="Times New Roman"/>
                        <a:cs typeface="Arial"/>
                      </a:endParaRPr>
                    </a:p>
                  </a:txBody>
                  <a:tcPr marL="51197" marR="51197" marT="0" marB="0"/>
                </a:tc>
                <a:tc>
                  <a:txBody>
                    <a:bodyPr/>
                    <a:lstStyle/>
                    <a:p>
                      <a:pPr marL="6350" marR="64135" indent="-6350">
                        <a:lnSpc>
                          <a:spcPct val="103000"/>
                        </a:lnSpc>
                        <a:spcAft>
                          <a:spcPts val="550"/>
                        </a:spcAft>
                      </a:pPr>
                      <a:r>
                        <a:rPr lang="id-ID" sz="900">
                          <a:effectLst/>
                        </a:rPr>
                        <a:t> </a:t>
                      </a:r>
                      <a:endParaRPr lang="id-ID" sz="900">
                        <a:solidFill>
                          <a:srgbClr val="000000"/>
                        </a:solidFill>
                        <a:effectLst/>
                        <a:latin typeface="Times New Roman"/>
                        <a:ea typeface="Times New Roman"/>
                        <a:cs typeface="Arial"/>
                      </a:endParaRPr>
                    </a:p>
                  </a:txBody>
                  <a:tcPr marL="51197" marR="51197" marT="0" marB="0"/>
                </a:tc>
                <a:tc>
                  <a:txBody>
                    <a:bodyPr/>
                    <a:lstStyle/>
                    <a:p>
                      <a:pPr marL="6350" marR="64135" indent="-6350">
                        <a:lnSpc>
                          <a:spcPct val="103000"/>
                        </a:lnSpc>
                        <a:spcAft>
                          <a:spcPts val="550"/>
                        </a:spcAft>
                      </a:pPr>
                      <a:r>
                        <a:rPr lang="id-ID" sz="900">
                          <a:effectLst/>
                        </a:rPr>
                        <a:t> </a:t>
                      </a:r>
                      <a:endParaRPr lang="id-ID" sz="900">
                        <a:solidFill>
                          <a:srgbClr val="000000"/>
                        </a:solidFill>
                        <a:effectLst/>
                        <a:latin typeface="Times New Roman"/>
                        <a:ea typeface="Times New Roman"/>
                        <a:cs typeface="Arial"/>
                      </a:endParaRPr>
                    </a:p>
                  </a:txBody>
                  <a:tcPr marL="51197" marR="51197" marT="0" marB="0"/>
                </a:tc>
                <a:tc>
                  <a:txBody>
                    <a:bodyPr/>
                    <a:lstStyle/>
                    <a:p>
                      <a:pPr marL="6350" marR="64135" indent="-6350">
                        <a:lnSpc>
                          <a:spcPct val="103000"/>
                        </a:lnSpc>
                        <a:spcAft>
                          <a:spcPts val="550"/>
                        </a:spcAft>
                      </a:pPr>
                      <a:r>
                        <a:rPr lang="id-ID" sz="900">
                          <a:effectLst/>
                        </a:rPr>
                        <a:t> </a:t>
                      </a:r>
                      <a:endParaRPr lang="id-ID" sz="900">
                        <a:solidFill>
                          <a:srgbClr val="000000"/>
                        </a:solidFill>
                        <a:effectLst/>
                        <a:latin typeface="Times New Roman"/>
                        <a:ea typeface="Times New Roman"/>
                        <a:cs typeface="Arial"/>
                      </a:endParaRPr>
                    </a:p>
                  </a:txBody>
                  <a:tcPr marL="51197" marR="51197" marT="0" marB="0"/>
                </a:tc>
                <a:tc>
                  <a:txBody>
                    <a:bodyPr/>
                    <a:lstStyle/>
                    <a:p>
                      <a:pPr marL="6350" marR="64135" indent="-6350">
                        <a:lnSpc>
                          <a:spcPct val="103000"/>
                        </a:lnSpc>
                        <a:spcAft>
                          <a:spcPts val="550"/>
                        </a:spcAft>
                      </a:pPr>
                      <a:r>
                        <a:rPr lang="id-ID" sz="900">
                          <a:effectLst/>
                        </a:rPr>
                        <a:t> </a:t>
                      </a:r>
                      <a:endParaRPr lang="id-ID" sz="900">
                        <a:solidFill>
                          <a:srgbClr val="000000"/>
                        </a:solidFill>
                        <a:effectLst/>
                        <a:latin typeface="Times New Roman"/>
                        <a:ea typeface="Times New Roman"/>
                        <a:cs typeface="Arial"/>
                      </a:endParaRPr>
                    </a:p>
                  </a:txBody>
                  <a:tcPr marL="51197" marR="51197" marT="0" marB="0"/>
                </a:tc>
                <a:tc>
                  <a:txBody>
                    <a:bodyPr/>
                    <a:lstStyle/>
                    <a:p>
                      <a:pPr marL="6350" marR="64135" indent="-6350">
                        <a:lnSpc>
                          <a:spcPct val="103000"/>
                        </a:lnSpc>
                        <a:spcAft>
                          <a:spcPts val="550"/>
                        </a:spcAft>
                      </a:pPr>
                      <a:r>
                        <a:rPr lang="id-ID" sz="900">
                          <a:effectLst/>
                        </a:rPr>
                        <a:t> </a:t>
                      </a:r>
                      <a:endParaRPr lang="id-ID" sz="900">
                        <a:solidFill>
                          <a:srgbClr val="000000"/>
                        </a:solidFill>
                        <a:effectLst/>
                        <a:latin typeface="Times New Roman"/>
                        <a:ea typeface="Times New Roman"/>
                        <a:cs typeface="Arial"/>
                      </a:endParaRPr>
                    </a:p>
                  </a:txBody>
                  <a:tcPr marL="51197" marR="51197" marT="0" marB="0"/>
                </a:tc>
                <a:tc>
                  <a:txBody>
                    <a:bodyPr/>
                    <a:lstStyle/>
                    <a:p>
                      <a:pPr marL="6350" marR="64135" indent="-6350">
                        <a:lnSpc>
                          <a:spcPct val="103000"/>
                        </a:lnSpc>
                        <a:spcAft>
                          <a:spcPts val="550"/>
                        </a:spcAft>
                      </a:pPr>
                      <a:r>
                        <a:rPr lang="id-ID" sz="900">
                          <a:effectLst/>
                        </a:rPr>
                        <a:t> </a:t>
                      </a:r>
                      <a:endParaRPr lang="id-ID" sz="900">
                        <a:solidFill>
                          <a:srgbClr val="000000"/>
                        </a:solidFill>
                        <a:effectLst/>
                        <a:latin typeface="Times New Roman"/>
                        <a:ea typeface="Times New Roman"/>
                        <a:cs typeface="Arial"/>
                      </a:endParaRPr>
                    </a:p>
                  </a:txBody>
                  <a:tcPr marL="51197" marR="51197" marT="0" marB="0"/>
                </a:tc>
                <a:tc>
                  <a:txBody>
                    <a:bodyPr/>
                    <a:lstStyle/>
                    <a:p>
                      <a:pPr marL="6350" marR="64135" indent="-6350">
                        <a:lnSpc>
                          <a:spcPct val="103000"/>
                        </a:lnSpc>
                        <a:spcAft>
                          <a:spcPts val="550"/>
                        </a:spcAft>
                      </a:pPr>
                      <a:r>
                        <a:rPr lang="id-ID" sz="900">
                          <a:effectLst/>
                        </a:rPr>
                        <a:t> </a:t>
                      </a:r>
                      <a:endParaRPr lang="id-ID" sz="900">
                        <a:solidFill>
                          <a:srgbClr val="000000"/>
                        </a:solidFill>
                        <a:effectLst/>
                        <a:latin typeface="Times New Roman"/>
                        <a:ea typeface="Times New Roman"/>
                        <a:cs typeface="Arial"/>
                      </a:endParaRPr>
                    </a:p>
                  </a:txBody>
                  <a:tcPr marL="51197" marR="51197" marT="0" marB="0"/>
                </a:tc>
                <a:tc>
                  <a:txBody>
                    <a:bodyPr/>
                    <a:lstStyle/>
                    <a:p>
                      <a:pPr marL="6350" marR="64135" indent="-6350">
                        <a:lnSpc>
                          <a:spcPct val="103000"/>
                        </a:lnSpc>
                        <a:spcAft>
                          <a:spcPts val="550"/>
                        </a:spcAft>
                      </a:pPr>
                      <a:r>
                        <a:rPr lang="id-ID" sz="900">
                          <a:effectLst/>
                        </a:rPr>
                        <a:t> </a:t>
                      </a:r>
                      <a:endParaRPr lang="id-ID" sz="900">
                        <a:solidFill>
                          <a:srgbClr val="000000"/>
                        </a:solidFill>
                        <a:effectLst/>
                        <a:latin typeface="Times New Roman"/>
                        <a:ea typeface="Times New Roman"/>
                        <a:cs typeface="Arial"/>
                      </a:endParaRPr>
                    </a:p>
                  </a:txBody>
                  <a:tcPr marL="51197" marR="51197" marT="0" marB="0"/>
                </a:tc>
              </a:tr>
              <a:tr h="843611">
                <a:tc>
                  <a:txBody>
                    <a:bodyPr/>
                    <a:lstStyle/>
                    <a:p>
                      <a:pPr marL="6350" marR="64135" indent="-6350" algn="ctr">
                        <a:lnSpc>
                          <a:spcPct val="103000"/>
                        </a:lnSpc>
                        <a:spcAft>
                          <a:spcPts val="550"/>
                        </a:spcAft>
                      </a:pPr>
                      <a:r>
                        <a:rPr lang="id-ID" sz="900">
                          <a:effectLst/>
                        </a:rPr>
                        <a:t>2</a:t>
                      </a:r>
                      <a:endParaRPr lang="id-ID" sz="900">
                        <a:solidFill>
                          <a:srgbClr val="000000"/>
                        </a:solidFill>
                        <a:effectLst/>
                        <a:latin typeface="Times New Roman"/>
                        <a:ea typeface="Times New Roman"/>
                        <a:cs typeface="Arial"/>
                      </a:endParaRPr>
                    </a:p>
                  </a:txBody>
                  <a:tcPr marL="51197" marR="51197" marT="0" marB="0"/>
                </a:tc>
                <a:tc>
                  <a:txBody>
                    <a:bodyPr/>
                    <a:lstStyle/>
                    <a:p>
                      <a:pPr marL="6350" marR="64135" indent="-6350">
                        <a:lnSpc>
                          <a:spcPct val="103000"/>
                        </a:lnSpc>
                        <a:spcAft>
                          <a:spcPts val="550"/>
                        </a:spcAft>
                      </a:pPr>
                      <a:r>
                        <a:rPr lang="id-ID" sz="900">
                          <a:effectLst/>
                        </a:rPr>
                        <a:t>Pengadaan alat dan bahan yang dibutuhkan</a:t>
                      </a:r>
                      <a:endParaRPr lang="id-ID" sz="900">
                        <a:solidFill>
                          <a:srgbClr val="000000"/>
                        </a:solidFill>
                        <a:effectLst/>
                        <a:latin typeface="Times New Roman"/>
                        <a:ea typeface="Times New Roman"/>
                        <a:cs typeface="Arial"/>
                      </a:endParaRPr>
                    </a:p>
                  </a:txBody>
                  <a:tcPr marL="51197" marR="51197" marT="0" marB="0"/>
                </a:tc>
                <a:tc>
                  <a:txBody>
                    <a:bodyPr/>
                    <a:lstStyle/>
                    <a:p>
                      <a:pPr marL="6350" marR="64135" indent="-6350">
                        <a:lnSpc>
                          <a:spcPct val="103000"/>
                        </a:lnSpc>
                        <a:spcAft>
                          <a:spcPts val="550"/>
                        </a:spcAft>
                      </a:pPr>
                      <a:r>
                        <a:rPr lang="id-ID" sz="900">
                          <a:effectLst/>
                        </a:rPr>
                        <a:t> </a:t>
                      </a:r>
                      <a:endParaRPr lang="id-ID" sz="900">
                        <a:solidFill>
                          <a:srgbClr val="000000"/>
                        </a:solidFill>
                        <a:effectLst/>
                        <a:latin typeface="Times New Roman"/>
                        <a:ea typeface="Times New Roman"/>
                        <a:cs typeface="Arial"/>
                      </a:endParaRPr>
                    </a:p>
                  </a:txBody>
                  <a:tcPr marL="51197" marR="51197" marT="0" marB="0"/>
                </a:tc>
                <a:tc>
                  <a:txBody>
                    <a:bodyPr/>
                    <a:lstStyle/>
                    <a:p>
                      <a:pPr marL="6350" marR="64135" indent="-6350">
                        <a:lnSpc>
                          <a:spcPct val="103000"/>
                        </a:lnSpc>
                        <a:spcAft>
                          <a:spcPts val="550"/>
                        </a:spcAft>
                      </a:pPr>
                      <a:r>
                        <a:rPr lang="id-ID" sz="900">
                          <a:effectLst/>
                        </a:rPr>
                        <a:t> </a:t>
                      </a:r>
                      <a:endParaRPr lang="id-ID" sz="900">
                        <a:solidFill>
                          <a:srgbClr val="000000"/>
                        </a:solidFill>
                        <a:effectLst/>
                        <a:latin typeface="Times New Roman"/>
                        <a:ea typeface="Times New Roman"/>
                        <a:cs typeface="Arial"/>
                      </a:endParaRPr>
                    </a:p>
                  </a:txBody>
                  <a:tcPr marL="51197" marR="51197" marT="0" marB="0"/>
                </a:tc>
                <a:tc>
                  <a:txBody>
                    <a:bodyPr/>
                    <a:lstStyle/>
                    <a:p>
                      <a:pPr marL="6350" marR="64135" indent="-6350">
                        <a:lnSpc>
                          <a:spcPct val="103000"/>
                        </a:lnSpc>
                        <a:spcAft>
                          <a:spcPts val="550"/>
                        </a:spcAft>
                      </a:pPr>
                      <a:r>
                        <a:rPr lang="id-ID" sz="900" dirty="0">
                          <a:effectLst/>
                        </a:rPr>
                        <a:t> </a:t>
                      </a:r>
                      <a:endParaRPr lang="id-ID" sz="900" dirty="0">
                        <a:solidFill>
                          <a:srgbClr val="000000"/>
                        </a:solidFill>
                        <a:effectLst/>
                        <a:latin typeface="Times New Roman"/>
                        <a:ea typeface="Times New Roman"/>
                        <a:cs typeface="Arial"/>
                      </a:endParaRPr>
                    </a:p>
                  </a:txBody>
                  <a:tcPr marL="51197" marR="51197" marT="0" marB="0">
                    <a:solidFill>
                      <a:schemeClr val="tx1"/>
                    </a:solidFill>
                  </a:tcPr>
                </a:tc>
                <a:tc>
                  <a:txBody>
                    <a:bodyPr/>
                    <a:lstStyle/>
                    <a:p>
                      <a:pPr marL="6350" marR="64135" indent="-6350">
                        <a:lnSpc>
                          <a:spcPct val="103000"/>
                        </a:lnSpc>
                        <a:spcAft>
                          <a:spcPts val="550"/>
                        </a:spcAft>
                      </a:pPr>
                      <a:r>
                        <a:rPr lang="id-ID" sz="900" dirty="0">
                          <a:effectLst/>
                        </a:rPr>
                        <a:t> </a:t>
                      </a:r>
                      <a:endParaRPr lang="id-ID" sz="900" dirty="0">
                        <a:solidFill>
                          <a:srgbClr val="000000"/>
                        </a:solidFill>
                        <a:effectLst/>
                        <a:latin typeface="Times New Roman"/>
                        <a:ea typeface="Times New Roman"/>
                        <a:cs typeface="Arial"/>
                      </a:endParaRPr>
                    </a:p>
                  </a:txBody>
                  <a:tcPr marL="51197" marR="51197" marT="0" marB="0">
                    <a:solidFill>
                      <a:schemeClr val="tx1"/>
                    </a:solidFill>
                  </a:tcPr>
                </a:tc>
                <a:tc>
                  <a:txBody>
                    <a:bodyPr/>
                    <a:lstStyle/>
                    <a:p>
                      <a:pPr marL="6350" marR="64135" indent="-6350">
                        <a:lnSpc>
                          <a:spcPct val="103000"/>
                        </a:lnSpc>
                        <a:spcAft>
                          <a:spcPts val="550"/>
                        </a:spcAft>
                      </a:pPr>
                      <a:r>
                        <a:rPr lang="id-ID" sz="900" dirty="0">
                          <a:effectLst/>
                        </a:rPr>
                        <a:t> </a:t>
                      </a:r>
                      <a:endParaRPr lang="id-ID" sz="900" dirty="0">
                        <a:solidFill>
                          <a:srgbClr val="000000"/>
                        </a:solidFill>
                        <a:effectLst/>
                        <a:latin typeface="Times New Roman"/>
                        <a:ea typeface="Times New Roman"/>
                        <a:cs typeface="Arial"/>
                      </a:endParaRPr>
                    </a:p>
                  </a:txBody>
                  <a:tcPr marL="51197" marR="51197" marT="0" marB="0">
                    <a:solidFill>
                      <a:schemeClr val="tx1"/>
                    </a:solidFill>
                  </a:tcPr>
                </a:tc>
                <a:tc>
                  <a:txBody>
                    <a:bodyPr/>
                    <a:lstStyle/>
                    <a:p>
                      <a:pPr marL="6350" marR="64135" indent="-6350">
                        <a:lnSpc>
                          <a:spcPct val="103000"/>
                        </a:lnSpc>
                        <a:spcAft>
                          <a:spcPts val="550"/>
                        </a:spcAft>
                      </a:pPr>
                      <a:r>
                        <a:rPr lang="id-ID" sz="900" dirty="0">
                          <a:effectLst/>
                        </a:rPr>
                        <a:t> </a:t>
                      </a:r>
                      <a:endParaRPr lang="id-ID" sz="900" dirty="0">
                        <a:solidFill>
                          <a:srgbClr val="000000"/>
                        </a:solidFill>
                        <a:effectLst/>
                        <a:latin typeface="Times New Roman"/>
                        <a:ea typeface="Times New Roman"/>
                        <a:cs typeface="Arial"/>
                      </a:endParaRPr>
                    </a:p>
                  </a:txBody>
                  <a:tcPr marL="51197" marR="51197" marT="0" marB="0">
                    <a:solidFill>
                      <a:schemeClr val="tx1"/>
                    </a:solidFill>
                  </a:tcPr>
                </a:tc>
                <a:tc>
                  <a:txBody>
                    <a:bodyPr/>
                    <a:lstStyle/>
                    <a:p>
                      <a:pPr marL="6350" marR="64135" indent="-6350">
                        <a:lnSpc>
                          <a:spcPct val="103000"/>
                        </a:lnSpc>
                        <a:spcAft>
                          <a:spcPts val="550"/>
                        </a:spcAft>
                      </a:pPr>
                      <a:r>
                        <a:rPr lang="id-ID" sz="900">
                          <a:effectLst/>
                        </a:rPr>
                        <a:t> </a:t>
                      </a:r>
                      <a:endParaRPr lang="id-ID" sz="900">
                        <a:solidFill>
                          <a:srgbClr val="000000"/>
                        </a:solidFill>
                        <a:effectLst/>
                        <a:latin typeface="Times New Roman"/>
                        <a:ea typeface="Times New Roman"/>
                        <a:cs typeface="Arial"/>
                      </a:endParaRPr>
                    </a:p>
                  </a:txBody>
                  <a:tcPr marL="51197" marR="51197" marT="0" marB="0"/>
                </a:tc>
                <a:tc>
                  <a:txBody>
                    <a:bodyPr/>
                    <a:lstStyle/>
                    <a:p>
                      <a:pPr marL="6350" marR="64135" indent="-6350">
                        <a:lnSpc>
                          <a:spcPct val="103000"/>
                        </a:lnSpc>
                        <a:spcAft>
                          <a:spcPts val="550"/>
                        </a:spcAft>
                      </a:pPr>
                      <a:r>
                        <a:rPr lang="id-ID" sz="900">
                          <a:effectLst/>
                        </a:rPr>
                        <a:t> </a:t>
                      </a:r>
                      <a:endParaRPr lang="id-ID" sz="900">
                        <a:solidFill>
                          <a:srgbClr val="000000"/>
                        </a:solidFill>
                        <a:effectLst/>
                        <a:latin typeface="Times New Roman"/>
                        <a:ea typeface="Times New Roman"/>
                        <a:cs typeface="Arial"/>
                      </a:endParaRPr>
                    </a:p>
                  </a:txBody>
                  <a:tcPr marL="51197" marR="51197" marT="0" marB="0"/>
                </a:tc>
                <a:tc>
                  <a:txBody>
                    <a:bodyPr/>
                    <a:lstStyle/>
                    <a:p>
                      <a:pPr marL="6350" marR="64135" indent="-6350">
                        <a:lnSpc>
                          <a:spcPct val="103000"/>
                        </a:lnSpc>
                        <a:spcAft>
                          <a:spcPts val="550"/>
                        </a:spcAft>
                      </a:pPr>
                      <a:r>
                        <a:rPr lang="id-ID" sz="900">
                          <a:effectLst/>
                        </a:rPr>
                        <a:t> </a:t>
                      </a:r>
                      <a:endParaRPr lang="id-ID" sz="900">
                        <a:solidFill>
                          <a:srgbClr val="000000"/>
                        </a:solidFill>
                        <a:effectLst/>
                        <a:latin typeface="Times New Roman"/>
                        <a:ea typeface="Times New Roman"/>
                        <a:cs typeface="Arial"/>
                      </a:endParaRPr>
                    </a:p>
                  </a:txBody>
                  <a:tcPr marL="51197" marR="51197" marT="0" marB="0"/>
                </a:tc>
                <a:tc>
                  <a:txBody>
                    <a:bodyPr/>
                    <a:lstStyle/>
                    <a:p>
                      <a:pPr marL="6350" marR="64135" indent="-6350">
                        <a:lnSpc>
                          <a:spcPct val="103000"/>
                        </a:lnSpc>
                        <a:spcAft>
                          <a:spcPts val="550"/>
                        </a:spcAft>
                      </a:pPr>
                      <a:r>
                        <a:rPr lang="id-ID" sz="900">
                          <a:effectLst/>
                        </a:rPr>
                        <a:t> </a:t>
                      </a:r>
                      <a:endParaRPr lang="id-ID" sz="900">
                        <a:solidFill>
                          <a:srgbClr val="000000"/>
                        </a:solidFill>
                        <a:effectLst/>
                        <a:latin typeface="Times New Roman"/>
                        <a:ea typeface="Times New Roman"/>
                        <a:cs typeface="Arial"/>
                      </a:endParaRPr>
                    </a:p>
                  </a:txBody>
                  <a:tcPr marL="51197" marR="51197" marT="0" marB="0"/>
                </a:tc>
                <a:tc>
                  <a:txBody>
                    <a:bodyPr/>
                    <a:lstStyle/>
                    <a:p>
                      <a:pPr marL="6350" marR="64135" indent="-6350">
                        <a:lnSpc>
                          <a:spcPct val="103000"/>
                        </a:lnSpc>
                        <a:spcAft>
                          <a:spcPts val="550"/>
                        </a:spcAft>
                      </a:pPr>
                      <a:r>
                        <a:rPr lang="id-ID" sz="900">
                          <a:effectLst/>
                        </a:rPr>
                        <a:t> </a:t>
                      </a:r>
                      <a:endParaRPr lang="id-ID" sz="900">
                        <a:solidFill>
                          <a:srgbClr val="000000"/>
                        </a:solidFill>
                        <a:effectLst/>
                        <a:latin typeface="Times New Roman"/>
                        <a:ea typeface="Times New Roman"/>
                        <a:cs typeface="Arial"/>
                      </a:endParaRPr>
                    </a:p>
                  </a:txBody>
                  <a:tcPr marL="51197" marR="51197" marT="0" marB="0"/>
                </a:tc>
                <a:tc>
                  <a:txBody>
                    <a:bodyPr/>
                    <a:lstStyle/>
                    <a:p>
                      <a:pPr marL="6350" marR="64135" indent="-6350">
                        <a:lnSpc>
                          <a:spcPct val="103000"/>
                        </a:lnSpc>
                        <a:spcAft>
                          <a:spcPts val="550"/>
                        </a:spcAft>
                      </a:pPr>
                      <a:r>
                        <a:rPr lang="id-ID" sz="900">
                          <a:effectLst/>
                        </a:rPr>
                        <a:t> </a:t>
                      </a:r>
                      <a:endParaRPr lang="id-ID" sz="900">
                        <a:solidFill>
                          <a:srgbClr val="000000"/>
                        </a:solidFill>
                        <a:effectLst/>
                        <a:latin typeface="Times New Roman"/>
                        <a:ea typeface="Times New Roman"/>
                        <a:cs typeface="Arial"/>
                      </a:endParaRPr>
                    </a:p>
                  </a:txBody>
                  <a:tcPr marL="51197" marR="51197" marT="0" marB="0"/>
                </a:tc>
                <a:tc>
                  <a:txBody>
                    <a:bodyPr/>
                    <a:lstStyle/>
                    <a:p>
                      <a:pPr marL="6350" marR="64135" indent="-6350">
                        <a:lnSpc>
                          <a:spcPct val="103000"/>
                        </a:lnSpc>
                        <a:spcAft>
                          <a:spcPts val="550"/>
                        </a:spcAft>
                      </a:pPr>
                      <a:r>
                        <a:rPr lang="id-ID" sz="900">
                          <a:effectLst/>
                        </a:rPr>
                        <a:t> </a:t>
                      </a:r>
                      <a:endParaRPr lang="id-ID" sz="900">
                        <a:solidFill>
                          <a:srgbClr val="000000"/>
                        </a:solidFill>
                        <a:effectLst/>
                        <a:latin typeface="Times New Roman"/>
                        <a:ea typeface="Times New Roman"/>
                        <a:cs typeface="Arial"/>
                      </a:endParaRPr>
                    </a:p>
                  </a:txBody>
                  <a:tcPr marL="51197" marR="51197" marT="0" marB="0"/>
                </a:tc>
                <a:tc>
                  <a:txBody>
                    <a:bodyPr/>
                    <a:lstStyle/>
                    <a:p>
                      <a:pPr marL="6350" marR="64135" indent="-6350">
                        <a:lnSpc>
                          <a:spcPct val="103000"/>
                        </a:lnSpc>
                        <a:spcAft>
                          <a:spcPts val="550"/>
                        </a:spcAft>
                      </a:pPr>
                      <a:r>
                        <a:rPr lang="id-ID" sz="900">
                          <a:effectLst/>
                        </a:rPr>
                        <a:t> </a:t>
                      </a:r>
                      <a:endParaRPr lang="id-ID" sz="900">
                        <a:solidFill>
                          <a:srgbClr val="000000"/>
                        </a:solidFill>
                        <a:effectLst/>
                        <a:latin typeface="Times New Roman"/>
                        <a:ea typeface="Times New Roman"/>
                        <a:cs typeface="Arial"/>
                      </a:endParaRPr>
                    </a:p>
                  </a:txBody>
                  <a:tcPr marL="51197" marR="51197" marT="0" marB="0"/>
                </a:tc>
                <a:tc>
                  <a:txBody>
                    <a:bodyPr/>
                    <a:lstStyle/>
                    <a:p>
                      <a:pPr marL="6350" marR="64135" indent="-6350">
                        <a:lnSpc>
                          <a:spcPct val="103000"/>
                        </a:lnSpc>
                        <a:spcAft>
                          <a:spcPts val="550"/>
                        </a:spcAft>
                      </a:pPr>
                      <a:r>
                        <a:rPr lang="id-ID" sz="900">
                          <a:effectLst/>
                        </a:rPr>
                        <a:t> </a:t>
                      </a:r>
                      <a:endParaRPr lang="id-ID" sz="900">
                        <a:solidFill>
                          <a:srgbClr val="000000"/>
                        </a:solidFill>
                        <a:effectLst/>
                        <a:latin typeface="Times New Roman"/>
                        <a:ea typeface="Times New Roman"/>
                        <a:cs typeface="Arial"/>
                      </a:endParaRPr>
                    </a:p>
                  </a:txBody>
                  <a:tcPr marL="51197" marR="51197" marT="0" marB="0"/>
                </a:tc>
                <a:tc>
                  <a:txBody>
                    <a:bodyPr/>
                    <a:lstStyle/>
                    <a:p>
                      <a:pPr marL="6350" marR="64135" indent="-6350">
                        <a:lnSpc>
                          <a:spcPct val="103000"/>
                        </a:lnSpc>
                        <a:spcAft>
                          <a:spcPts val="550"/>
                        </a:spcAft>
                      </a:pPr>
                      <a:r>
                        <a:rPr lang="id-ID" sz="900">
                          <a:effectLst/>
                        </a:rPr>
                        <a:t> </a:t>
                      </a:r>
                      <a:endParaRPr lang="id-ID" sz="900">
                        <a:solidFill>
                          <a:srgbClr val="000000"/>
                        </a:solidFill>
                        <a:effectLst/>
                        <a:latin typeface="Times New Roman"/>
                        <a:ea typeface="Times New Roman"/>
                        <a:cs typeface="Arial"/>
                      </a:endParaRPr>
                    </a:p>
                  </a:txBody>
                  <a:tcPr marL="51197" marR="51197" marT="0" marB="0"/>
                </a:tc>
                <a:tc>
                  <a:txBody>
                    <a:bodyPr/>
                    <a:lstStyle/>
                    <a:p>
                      <a:pPr marL="6350" marR="64135" indent="-6350">
                        <a:lnSpc>
                          <a:spcPct val="103000"/>
                        </a:lnSpc>
                        <a:spcAft>
                          <a:spcPts val="550"/>
                        </a:spcAft>
                      </a:pPr>
                      <a:r>
                        <a:rPr lang="id-ID" sz="900">
                          <a:effectLst/>
                        </a:rPr>
                        <a:t> </a:t>
                      </a:r>
                      <a:endParaRPr lang="id-ID" sz="900">
                        <a:solidFill>
                          <a:srgbClr val="000000"/>
                        </a:solidFill>
                        <a:effectLst/>
                        <a:latin typeface="Times New Roman"/>
                        <a:ea typeface="Times New Roman"/>
                        <a:cs typeface="Arial"/>
                      </a:endParaRPr>
                    </a:p>
                  </a:txBody>
                  <a:tcPr marL="51197" marR="51197" marT="0" marB="0"/>
                </a:tc>
                <a:tc>
                  <a:txBody>
                    <a:bodyPr/>
                    <a:lstStyle/>
                    <a:p>
                      <a:pPr marL="6350" marR="64135" indent="-6350">
                        <a:lnSpc>
                          <a:spcPct val="103000"/>
                        </a:lnSpc>
                        <a:spcAft>
                          <a:spcPts val="550"/>
                        </a:spcAft>
                      </a:pPr>
                      <a:r>
                        <a:rPr lang="id-ID" sz="900">
                          <a:effectLst/>
                        </a:rPr>
                        <a:t> </a:t>
                      </a:r>
                      <a:endParaRPr lang="id-ID" sz="900">
                        <a:solidFill>
                          <a:srgbClr val="000000"/>
                        </a:solidFill>
                        <a:effectLst/>
                        <a:latin typeface="Times New Roman"/>
                        <a:ea typeface="Times New Roman"/>
                        <a:cs typeface="Arial"/>
                      </a:endParaRPr>
                    </a:p>
                  </a:txBody>
                  <a:tcPr marL="51197" marR="51197" marT="0" marB="0"/>
                </a:tc>
                <a:tc>
                  <a:txBody>
                    <a:bodyPr/>
                    <a:lstStyle/>
                    <a:p>
                      <a:pPr marL="6350" marR="64135" indent="-6350">
                        <a:lnSpc>
                          <a:spcPct val="103000"/>
                        </a:lnSpc>
                        <a:spcAft>
                          <a:spcPts val="550"/>
                        </a:spcAft>
                      </a:pPr>
                      <a:r>
                        <a:rPr lang="id-ID" sz="900">
                          <a:effectLst/>
                        </a:rPr>
                        <a:t> </a:t>
                      </a:r>
                      <a:endParaRPr lang="id-ID" sz="900">
                        <a:solidFill>
                          <a:srgbClr val="000000"/>
                        </a:solidFill>
                        <a:effectLst/>
                        <a:latin typeface="Times New Roman"/>
                        <a:ea typeface="Times New Roman"/>
                        <a:cs typeface="Arial"/>
                      </a:endParaRPr>
                    </a:p>
                  </a:txBody>
                  <a:tcPr marL="51197" marR="51197" marT="0" marB="0"/>
                </a:tc>
                <a:tc>
                  <a:txBody>
                    <a:bodyPr/>
                    <a:lstStyle/>
                    <a:p>
                      <a:pPr marL="6350" marR="64135" indent="-6350">
                        <a:lnSpc>
                          <a:spcPct val="103000"/>
                        </a:lnSpc>
                        <a:spcAft>
                          <a:spcPts val="550"/>
                        </a:spcAft>
                      </a:pPr>
                      <a:r>
                        <a:rPr lang="id-ID" sz="900">
                          <a:effectLst/>
                        </a:rPr>
                        <a:t> </a:t>
                      </a:r>
                      <a:endParaRPr lang="id-ID" sz="900">
                        <a:solidFill>
                          <a:srgbClr val="000000"/>
                        </a:solidFill>
                        <a:effectLst/>
                        <a:latin typeface="Times New Roman"/>
                        <a:ea typeface="Times New Roman"/>
                        <a:cs typeface="Arial"/>
                      </a:endParaRPr>
                    </a:p>
                  </a:txBody>
                  <a:tcPr marL="51197" marR="51197" marT="0" marB="0"/>
                </a:tc>
              </a:tr>
              <a:tr h="421805">
                <a:tc>
                  <a:txBody>
                    <a:bodyPr/>
                    <a:lstStyle/>
                    <a:p>
                      <a:pPr marL="6350" marR="64135" indent="-6350" algn="ctr">
                        <a:lnSpc>
                          <a:spcPct val="103000"/>
                        </a:lnSpc>
                        <a:spcAft>
                          <a:spcPts val="550"/>
                        </a:spcAft>
                      </a:pPr>
                      <a:r>
                        <a:rPr lang="id-ID" sz="900">
                          <a:effectLst/>
                        </a:rPr>
                        <a:t>3</a:t>
                      </a:r>
                      <a:endParaRPr lang="id-ID" sz="900">
                        <a:solidFill>
                          <a:srgbClr val="000000"/>
                        </a:solidFill>
                        <a:effectLst/>
                        <a:latin typeface="Times New Roman"/>
                        <a:ea typeface="Times New Roman"/>
                        <a:cs typeface="Arial"/>
                      </a:endParaRPr>
                    </a:p>
                  </a:txBody>
                  <a:tcPr marL="51197" marR="51197" marT="0" marB="0"/>
                </a:tc>
                <a:tc>
                  <a:txBody>
                    <a:bodyPr/>
                    <a:lstStyle/>
                    <a:p>
                      <a:pPr marL="6350" marR="64135" indent="-6350" algn="just">
                        <a:lnSpc>
                          <a:spcPct val="103000"/>
                        </a:lnSpc>
                        <a:spcAft>
                          <a:spcPts val="550"/>
                        </a:spcAft>
                      </a:pPr>
                      <a:r>
                        <a:rPr lang="id-ID" sz="900">
                          <a:effectLst/>
                        </a:rPr>
                        <a:t>Desain dan build aplikasi</a:t>
                      </a:r>
                      <a:endParaRPr lang="id-ID" sz="900">
                        <a:solidFill>
                          <a:srgbClr val="000000"/>
                        </a:solidFill>
                        <a:effectLst/>
                        <a:latin typeface="Times New Roman"/>
                        <a:ea typeface="Times New Roman"/>
                        <a:cs typeface="Arial"/>
                      </a:endParaRPr>
                    </a:p>
                  </a:txBody>
                  <a:tcPr marL="51197" marR="51197" marT="0" marB="0"/>
                </a:tc>
                <a:tc>
                  <a:txBody>
                    <a:bodyPr/>
                    <a:lstStyle/>
                    <a:p>
                      <a:pPr marL="6350" marR="64135" indent="-6350">
                        <a:lnSpc>
                          <a:spcPct val="103000"/>
                        </a:lnSpc>
                        <a:spcAft>
                          <a:spcPts val="550"/>
                        </a:spcAft>
                      </a:pPr>
                      <a:r>
                        <a:rPr lang="id-ID" sz="900">
                          <a:effectLst/>
                        </a:rPr>
                        <a:t> </a:t>
                      </a:r>
                      <a:endParaRPr lang="id-ID" sz="900">
                        <a:solidFill>
                          <a:srgbClr val="000000"/>
                        </a:solidFill>
                        <a:effectLst/>
                        <a:latin typeface="Times New Roman"/>
                        <a:ea typeface="Times New Roman"/>
                        <a:cs typeface="Arial"/>
                      </a:endParaRPr>
                    </a:p>
                  </a:txBody>
                  <a:tcPr marL="51197" marR="51197" marT="0" marB="0"/>
                </a:tc>
                <a:tc>
                  <a:txBody>
                    <a:bodyPr/>
                    <a:lstStyle/>
                    <a:p>
                      <a:pPr marL="6350" marR="64135" indent="-6350">
                        <a:lnSpc>
                          <a:spcPct val="103000"/>
                        </a:lnSpc>
                        <a:spcAft>
                          <a:spcPts val="550"/>
                        </a:spcAft>
                      </a:pPr>
                      <a:r>
                        <a:rPr lang="id-ID" sz="900">
                          <a:effectLst/>
                        </a:rPr>
                        <a:t> </a:t>
                      </a:r>
                      <a:endParaRPr lang="id-ID" sz="900">
                        <a:solidFill>
                          <a:srgbClr val="000000"/>
                        </a:solidFill>
                        <a:effectLst/>
                        <a:latin typeface="Times New Roman"/>
                        <a:ea typeface="Times New Roman"/>
                        <a:cs typeface="Arial"/>
                      </a:endParaRPr>
                    </a:p>
                  </a:txBody>
                  <a:tcPr marL="51197" marR="51197" marT="0" marB="0"/>
                </a:tc>
                <a:tc>
                  <a:txBody>
                    <a:bodyPr/>
                    <a:lstStyle/>
                    <a:p>
                      <a:pPr marL="6350" marR="64135" indent="-6350">
                        <a:lnSpc>
                          <a:spcPct val="103000"/>
                        </a:lnSpc>
                        <a:spcAft>
                          <a:spcPts val="550"/>
                        </a:spcAft>
                      </a:pPr>
                      <a:r>
                        <a:rPr lang="id-ID" sz="900">
                          <a:effectLst/>
                        </a:rPr>
                        <a:t> </a:t>
                      </a:r>
                      <a:endParaRPr lang="id-ID" sz="900">
                        <a:solidFill>
                          <a:srgbClr val="000000"/>
                        </a:solidFill>
                        <a:effectLst/>
                        <a:latin typeface="Times New Roman"/>
                        <a:ea typeface="Times New Roman"/>
                        <a:cs typeface="Arial"/>
                      </a:endParaRPr>
                    </a:p>
                  </a:txBody>
                  <a:tcPr marL="51197" marR="51197" marT="0" marB="0"/>
                </a:tc>
                <a:tc>
                  <a:txBody>
                    <a:bodyPr/>
                    <a:lstStyle/>
                    <a:p>
                      <a:pPr marL="6350" marR="64135" indent="-6350">
                        <a:lnSpc>
                          <a:spcPct val="103000"/>
                        </a:lnSpc>
                        <a:spcAft>
                          <a:spcPts val="550"/>
                        </a:spcAft>
                      </a:pPr>
                      <a:r>
                        <a:rPr lang="id-ID" sz="900">
                          <a:effectLst/>
                        </a:rPr>
                        <a:t> </a:t>
                      </a:r>
                      <a:endParaRPr lang="id-ID" sz="900">
                        <a:solidFill>
                          <a:srgbClr val="000000"/>
                        </a:solidFill>
                        <a:effectLst/>
                        <a:latin typeface="Times New Roman"/>
                        <a:ea typeface="Times New Roman"/>
                        <a:cs typeface="Arial"/>
                      </a:endParaRPr>
                    </a:p>
                  </a:txBody>
                  <a:tcPr marL="51197" marR="51197" marT="0" marB="0"/>
                </a:tc>
                <a:tc>
                  <a:txBody>
                    <a:bodyPr/>
                    <a:lstStyle/>
                    <a:p>
                      <a:pPr marL="6350" marR="64135" indent="-6350">
                        <a:lnSpc>
                          <a:spcPct val="103000"/>
                        </a:lnSpc>
                        <a:spcAft>
                          <a:spcPts val="550"/>
                        </a:spcAft>
                      </a:pPr>
                      <a:r>
                        <a:rPr lang="id-ID" sz="900">
                          <a:effectLst/>
                        </a:rPr>
                        <a:t> </a:t>
                      </a:r>
                      <a:endParaRPr lang="id-ID" sz="900">
                        <a:solidFill>
                          <a:srgbClr val="000000"/>
                        </a:solidFill>
                        <a:effectLst/>
                        <a:latin typeface="Times New Roman"/>
                        <a:ea typeface="Times New Roman"/>
                        <a:cs typeface="Arial"/>
                      </a:endParaRPr>
                    </a:p>
                  </a:txBody>
                  <a:tcPr marL="51197" marR="51197" marT="0" marB="0"/>
                </a:tc>
                <a:tc>
                  <a:txBody>
                    <a:bodyPr/>
                    <a:lstStyle/>
                    <a:p>
                      <a:pPr marL="6350" marR="64135" indent="-6350">
                        <a:lnSpc>
                          <a:spcPct val="103000"/>
                        </a:lnSpc>
                        <a:spcAft>
                          <a:spcPts val="550"/>
                        </a:spcAft>
                      </a:pPr>
                      <a:r>
                        <a:rPr lang="id-ID" sz="900">
                          <a:effectLst/>
                        </a:rPr>
                        <a:t> </a:t>
                      </a:r>
                      <a:endParaRPr lang="id-ID" sz="900">
                        <a:solidFill>
                          <a:srgbClr val="000000"/>
                        </a:solidFill>
                        <a:effectLst/>
                        <a:latin typeface="Times New Roman"/>
                        <a:ea typeface="Times New Roman"/>
                        <a:cs typeface="Arial"/>
                      </a:endParaRPr>
                    </a:p>
                  </a:txBody>
                  <a:tcPr marL="51197" marR="51197" marT="0" marB="0"/>
                </a:tc>
                <a:tc>
                  <a:txBody>
                    <a:bodyPr/>
                    <a:lstStyle/>
                    <a:p>
                      <a:pPr marL="6350" marR="64135" indent="-6350">
                        <a:lnSpc>
                          <a:spcPct val="103000"/>
                        </a:lnSpc>
                        <a:spcAft>
                          <a:spcPts val="550"/>
                        </a:spcAft>
                      </a:pPr>
                      <a:r>
                        <a:rPr lang="id-ID" sz="900" dirty="0">
                          <a:effectLst/>
                        </a:rPr>
                        <a:t> </a:t>
                      </a:r>
                      <a:endParaRPr lang="id-ID" sz="900" dirty="0">
                        <a:solidFill>
                          <a:srgbClr val="000000"/>
                        </a:solidFill>
                        <a:effectLst/>
                        <a:latin typeface="Times New Roman"/>
                        <a:ea typeface="Times New Roman"/>
                        <a:cs typeface="Arial"/>
                      </a:endParaRPr>
                    </a:p>
                  </a:txBody>
                  <a:tcPr marL="51197" marR="51197" marT="0" marB="0">
                    <a:solidFill>
                      <a:schemeClr val="tx1"/>
                    </a:solidFill>
                  </a:tcPr>
                </a:tc>
                <a:tc>
                  <a:txBody>
                    <a:bodyPr/>
                    <a:lstStyle/>
                    <a:p>
                      <a:pPr marL="6350" marR="64135" indent="-6350">
                        <a:lnSpc>
                          <a:spcPct val="103000"/>
                        </a:lnSpc>
                        <a:spcAft>
                          <a:spcPts val="550"/>
                        </a:spcAft>
                      </a:pPr>
                      <a:r>
                        <a:rPr lang="id-ID" sz="900" dirty="0">
                          <a:effectLst/>
                        </a:rPr>
                        <a:t> </a:t>
                      </a:r>
                      <a:endParaRPr lang="id-ID" sz="900" dirty="0">
                        <a:solidFill>
                          <a:srgbClr val="000000"/>
                        </a:solidFill>
                        <a:effectLst/>
                        <a:latin typeface="Times New Roman"/>
                        <a:ea typeface="Times New Roman"/>
                        <a:cs typeface="Arial"/>
                      </a:endParaRPr>
                    </a:p>
                  </a:txBody>
                  <a:tcPr marL="51197" marR="51197" marT="0" marB="0">
                    <a:solidFill>
                      <a:schemeClr val="tx1"/>
                    </a:solidFill>
                  </a:tcPr>
                </a:tc>
                <a:tc>
                  <a:txBody>
                    <a:bodyPr/>
                    <a:lstStyle/>
                    <a:p>
                      <a:pPr marL="6350" marR="64135" indent="-6350">
                        <a:lnSpc>
                          <a:spcPct val="103000"/>
                        </a:lnSpc>
                        <a:spcAft>
                          <a:spcPts val="550"/>
                        </a:spcAft>
                      </a:pPr>
                      <a:r>
                        <a:rPr lang="id-ID" sz="900" dirty="0">
                          <a:effectLst/>
                        </a:rPr>
                        <a:t> </a:t>
                      </a:r>
                      <a:endParaRPr lang="id-ID" sz="900" dirty="0">
                        <a:solidFill>
                          <a:srgbClr val="000000"/>
                        </a:solidFill>
                        <a:effectLst/>
                        <a:latin typeface="Times New Roman"/>
                        <a:ea typeface="Times New Roman"/>
                        <a:cs typeface="Arial"/>
                      </a:endParaRPr>
                    </a:p>
                  </a:txBody>
                  <a:tcPr marL="51197" marR="51197" marT="0" marB="0">
                    <a:solidFill>
                      <a:schemeClr val="tx1"/>
                    </a:solidFill>
                  </a:tcPr>
                </a:tc>
                <a:tc>
                  <a:txBody>
                    <a:bodyPr/>
                    <a:lstStyle/>
                    <a:p>
                      <a:pPr marL="6350" marR="64135" indent="-6350">
                        <a:lnSpc>
                          <a:spcPct val="103000"/>
                        </a:lnSpc>
                        <a:spcAft>
                          <a:spcPts val="550"/>
                        </a:spcAft>
                      </a:pPr>
                      <a:r>
                        <a:rPr lang="id-ID" sz="900" dirty="0">
                          <a:effectLst/>
                        </a:rPr>
                        <a:t> </a:t>
                      </a:r>
                      <a:endParaRPr lang="id-ID" sz="900" dirty="0">
                        <a:solidFill>
                          <a:srgbClr val="000000"/>
                        </a:solidFill>
                        <a:effectLst/>
                        <a:latin typeface="Times New Roman"/>
                        <a:ea typeface="Times New Roman"/>
                        <a:cs typeface="Arial"/>
                      </a:endParaRPr>
                    </a:p>
                  </a:txBody>
                  <a:tcPr marL="51197" marR="51197" marT="0" marB="0">
                    <a:solidFill>
                      <a:schemeClr val="tx1"/>
                    </a:solidFill>
                  </a:tcPr>
                </a:tc>
                <a:tc>
                  <a:txBody>
                    <a:bodyPr/>
                    <a:lstStyle/>
                    <a:p>
                      <a:pPr marL="6350" marR="64135" indent="-6350">
                        <a:lnSpc>
                          <a:spcPct val="103000"/>
                        </a:lnSpc>
                        <a:spcAft>
                          <a:spcPts val="550"/>
                        </a:spcAft>
                      </a:pPr>
                      <a:r>
                        <a:rPr lang="id-ID" sz="900" dirty="0">
                          <a:effectLst/>
                        </a:rPr>
                        <a:t> </a:t>
                      </a:r>
                      <a:endParaRPr lang="id-ID" sz="900" dirty="0">
                        <a:solidFill>
                          <a:srgbClr val="000000"/>
                        </a:solidFill>
                        <a:effectLst/>
                        <a:latin typeface="Times New Roman"/>
                        <a:ea typeface="Times New Roman"/>
                        <a:cs typeface="Arial"/>
                      </a:endParaRPr>
                    </a:p>
                  </a:txBody>
                  <a:tcPr marL="51197" marR="51197" marT="0" marB="0">
                    <a:solidFill>
                      <a:schemeClr val="tx1"/>
                    </a:solidFill>
                  </a:tcPr>
                </a:tc>
                <a:tc>
                  <a:txBody>
                    <a:bodyPr/>
                    <a:lstStyle/>
                    <a:p>
                      <a:pPr marL="6350" marR="64135" indent="-6350">
                        <a:lnSpc>
                          <a:spcPct val="103000"/>
                        </a:lnSpc>
                        <a:spcAft>
                          <a:spcPts val="550"/>
                        </a:spcAft>
                      </a:pPr>
                      <a:r>
                        <a:rPr lang="id-ID" sz="900" dirty="0">
                          <a:effectLst/>
                        </a:rPr>
                        <a:t> </a:t>
                      </a:r>
                      <a:endParaRPr lang="id-ID" sz="900" dirty="0">
                        <a:solidFill>
                          <a:srgbClr val="000000"/>
                        </a:solidFill>
                        <a:effectLst/>
                        <a:latin typeface="Times New Roman"/>
                        <a:ea typeface="Times New Roman"/>
                        <a:cs typeface="Arial"/>
                      </a:endParaRPr>
                    </a:p>
                  </a:txBody>
                  <a:tcPr marL="51197" marR="51197" marT="0" marB="0">
                    <a:solidFill>
                      <a:schemeClr val="tx1"/>
                    </a:solidFill>
                  </a:tcPr>
                </a:tc>
                <a:tc>
                  <a:txBody>
                    <a:bodyPr/>
                    <a:lstStyle/>
                    <a:p>
                      <a:pPr marL="6350" marR="64135" indent="-6350">
                        <a:lnSpc>
                          <a:spcPct val="103000"/>
                        </a:lnSpc>
                        <a:spcAft>
                          <a:spcPts val="550"/>
                        </a:spcAft>
                      </a:pPr>
                      <a:r>
                        <a:rPr lang="id-ID" sz="900" dirty="0">
                          <a:effectLst/>
                        </a:rPr>
                        <a:t> </a:t>
                      </a:r>
                      <a:endParaRPr lang="id-ID" sz="900" dirty="0">
                        <a:solidFill>
                          <a:srgbClr val="000000"/>
                        </a:solidFill>
                        <a:effectLst/>
                        <a:latin typeface="Times New Roman"/>
                        <a:ea typeface="Times New Roman"/>
                        <a:cs typeface="Arial"/>
                      </a:endParaRPr>
                    </a:p>
                  </a:txBody>
                  <a:tcPr marL="51197" marR="51197" marT="0" marB="0">
                    <a:solidFill>
                      <a:schemeClr val="tx1"/>
                    </a:solidFill>
                  </a:tcPr>
                </a:tc>
                <a:tc>
                  <a:txBody>
                    <a:bodyPr/>
                    <a:lstStyle/>
                    <a:p>
                      <a:pPr marL="6350" marR="64135" indent="-6350">
                        <a:lnSpc>
                          <a:spcPct val="103000"/>
                        </a:lnSpc>
                        <a:spcAft>
                          <a:spcPts val="550"/>
                        </a:spcAft>
                      </a:pPr>
                      <a:r>
                        <a:rPr lang="id-ID" sz="900" dirty="0">
                          <a:effectLst/>
                        </a:rPr>
                        <a:t> </a:t>
                      </a:r>
                      <a:endParaRPr lang="id-ID" sz="900" dirty="0">
                        <a:solidFill>
                          <a:srgbClr val="000000"/>
                        </a:solidFill>
                        <a:effectLst/>
                        <a:latin typeface="Times New Roman"/>
                        <a:ea typeface="Times New Roman"/>
                        <a:cs typeface="Arial"/>
                      </a:endParaRPr>
                    </a:p>
                  </a:txBody>
                  <a:tcPr marL="51197" marR="51197" marT="0" marB="0">
                    <a:solidFill>
                      <a:schemeClr val="tx1"/>
                    </a:solidFill>
                  </a:tcPr>
                </a:tc>
                <a:tc>
                  <a:txBody>
                    <a:bodyPr/>
                    <a:lstStyle/>
                    <a:p>
                      <a:pPr marL="6350" marR="64135" indent="-6350">
                        <a:lnSpc>
                          <a:spcPct val="103000"/>
                        </a:lnSpc>
                        <a:spcAft>
                          <a:spcPts val="550"/>
                        </a:spcAft>
                      </a:pPr>
                      <a:r>
                        <a:rPr lang="id-ID" sz="900">
                          <a:effectLst/>
                        </a:rPr>
                        <a:t> </a:t>
                      </a:r>
                      <a:endParaRPr lang="id-ID" sz="900">
                        <a:solidFill>
                          <a:srgbClr val="000000"/>
                        </a:solidFill>
                        <a:effectLst/>
                        <a:latin typeface="Times New Roman"/>
                        <a:ea typeface="Times New Roman"/>
                        <a:cs typeface="Arial"/>
                      </a:endParaRPr>
                    </a:p>
                  </a:txBody>
                  <a:tcPr marL="51197" marR="51197" marT="0" marB="0"/>
                </a:tc>
                <a:tc>
                  <a:txBody>
                    <a:bodyPr/>
                    <a:lstStyle/>
                    <a:p>
                      <a:pPr marL="6350" marR="64135" indent="-6350">
                        <a:lnSpc>
                          <a:spcPct val="103000"/>
                        </a:lnSpc>
                        <a:spcAft>
                          <a:spcPts val="550"/>
                        </a:spcAft>
                      </a:pPr>
                      <a:r>
                        <a:rPr lang="id-ID" sz="900">
                          <a:effectLst/>
                        </a:rPr>
                        <a:t> </a:t>
                      </a:r>
                      <a:endParaRPr lang="id-ID" sz="900">
                        <a:solidFill>
                          <a:srgbClr val="000000"/>
                        </a:solidFill>
                        <a:effectLst/>
                        <a:latin typeface="Times New Roman"/>
                        <a:ea typeface="Times New Roman"/>
                        <a:cs typeface="Arial"/>
                      </a:endParaRPr>
                    </a:p>
                  </a:txBody>
                  <a:tcPr marL="51197" marR="51197" marT="0" marB="0"/>
                </a:tc>
                <a:tc>
                  <a:txBody>
                    <a:bodyPr/>
                    <a:lstStyle/>
                    <a:p>
                      <a:pPr marL="6350" marR="64135" indent="-6350">
                        <a:lnSpc>
                          <a:spcPct val="103000"/>
                        </a:lnSpc>
                        <a:spcAft>
                          <a:spcPts val="550"/>
                        </a:spcAft>
                      </a:pPr>
                      <a:r>
                        <a:rPr lang="id-ID" sz="900">
                          <a:effectLst/>
                        </a:rPr>
                        <a:t> </a:t>
                      </a:r>
                      <a:endParaRPr lang="id-ID" sz="900">
                        <a:solidFill>
                          <a:srgbClr val="000000"/>
                        </a:solidFill>
                        <a:effectLst/>
                        <a:latin typeface="Times New Roman"/>
                        <a:ea typeface="Times New Roman"/>
                        <a:cs typeface="Arial"/>
                      </a:endParaRPr>
                    </a:p>
                  </a:txBody>
                  <a:tcPr marL="51197" marR="51197" marT="0" marB="0"/>
                </a:tc>
                <a:tc>
                  <a:txBody>
                    <a:bodyPr/>
                    <a:lstStyle/>
                    <a:p>
                      <a:pPr marL="6350" marR="64135" indent="-6350">
                        <a:lnSpc>
                          <a:spcPct val="103000"/>
                        </a:lnSpc>
                        <a:spcAft>
                          <a:spcPts val="550"/>
                        </a:spcAft>
                      </a:pPr>
                      <a:r>
                        <a:rPr lang="id-ID" sz="900">
                          <a:effectLst/>
                        </a:rPr>
                        <a:t> </a:t>
                      </a:r>
                      <a:endParaRPr lang="id-ID" sz="900">
                        <a:solidFill>
                          <a:srgbClr val="000000"/>
                        </a:solidFill>
                        <a:effectLst/>
                        <a:latin typeface="Times New Roman"/>
                        <a:ea typeface="Times New Roman"/>
                        <a:cs typeface="Arial"/>
                      </a:endParaRPr>
                    </a:p>
                  </a:txBody>
                  <a:tcPr marL="51197" marR="51197" marT="0" marB="0"/>
                </a:tc>
                <a:tc>
                  <a:txBody>
                    <a:bodyPr/>
                    <a:lstStyle/>
                    <a:p>
                      <a:pPr marL="6350" marR="64135" indent="-6350">
                        <a:lnSpc>
                          <a:spcPct val="103000"/>
                        </a:lnSpc>
                        <a:spcAft>
                          <a:spcPts val="550"/>
                        </a:spcAft>
                      </a:pPr>
                      <a:r>
                        <a:rPr lang="id-ID" sz="900">
                          <a:effectLst/>
                        </a:rPr>
                        <a:t> </a:t>
                      </a:r>
                      <a:endParaRPr lang="id-ID" sz="900">
                        <a:solidFill>
                          <a:srgbClr val="000000"/>
                        </a:solidFill>
                        <a:effectLst/>
                        <a:latin typeface="Times New Roman"/>
                        <a:ea typeface="Times New Roman"/>
                        <a:cs typeface="Arial"/>
                      </a:endParaRPr>
                    </a:p>
                  </a:txBody>
                  <a:tcPr marL="51197" marR="51197" marT="0" marB="0"/>
                </a:tc>
                <a:tc>
                  <a:txBody>
                    <a:bodyPr/>
                    <a:lstStyle/>
                    <a:p>
                      <a:pPr marL="6350" marR="64135" indent="-6350">
                        <a:lnSpc>
                          <a:spcPct val="103000"/>
                        </a:lnSpc>
                        <a:spcAft>
                          <a:spcPts val="550"/>
                        </a:spcAft>
                      </a:pPr>
                      <a:r>
                        <a:rPr lang="id-ID" sz="900">
                          <a:effectLst/>
                        </a:rPr>
                        <a:t> </a:t>
                      </a:r>
                      <a:endParaRPr lang="id-ID" sz="900">
                        <a:solidFill>
                          <a:srgbClr val="000000"/>
                        </a:solidFill>
                        <a:effectLst/>
                        <a:latin typeface="Times New Roman"/>
                        <a:ea typeface="Times New Roman"/>
                        <a:cs typeface="Arial"/>
                      </a:endParaRPr>
                    </a:p>
                  </a:txBody>
                  <a:tcPr marL="51197" marR="51197" marT="0" marB="0"/>
                </a:tc>
              </a:tr>
              <a:tr h="562407">
                <a:tc>
                  <a:txBody>
                    <a:bodyPr/>
                    <a:lstStyle/>
                    <a:p>
                      <a:pPr marL="6350" marR="64135" indent="-6350" algn="ctr">
                        <a:lnSpc>
                          <a:spcPct val="103000"/>
                        </a:lnSpc>
                        <a:spcAft>
                          <a:spcPts val="550"/>
                        </a:spcAft>
                      </a:pPr>
                      <a:r>
                        <a:rPr lang="id-ID" sz="900">
                          <a:effectLst/>
                        </a:rPr>
                        <a:t>4</a:t>
                      </a:r>
                      <a:endParaRPr lang="id-ID" sz="900">
                        <a:solidFill>
                          <a:srgbClr val="000000"/>
                        </a:solidFill>
                        <a:effectLst/>
                        <a:latin typeface="Times New Roman"/>
                        <a:ea typeface="Times New Roman"/>
                        <a:cs typeface="Arial"/>
                      </a:endParaRPr>
                    </a:p>
                  </a:txBody>
                  <a:tcPr marL="51197" marR="51197" marT="0" marB="0"/>
                </a:tc>
                <a:tc>
                  <a:txBody>
                    <a:bodyPr/>
                    <a:lstStyle/>
                    <a:p>
                      <a:pPr marL="6350" marR="64135" indent="-6350">
                        <a:lnSpc>
                          <a:spcPct val="103000"/>
                        </a:lnSpc>
                        <a:spcAft>
                          <a:spcPts val="550"/>
                        </a:spcAft>
                      </a:pPr>
                      <a:r>
                        <a:rPr lang="id-ID" sz="900">
                          <a:effectLst/>
                        </a:rPr>
                        <a:t>Promosi dan publikasi aplikasi</a:t>
                      </a:r>
                      <a:endParaRPr lang="id-ID" sz="900">
                        <a:solidFill>
                          <a:srgbClr val="000000"/>
                        </a:solidFill>
                        <a:effectLst/>
                        <a:latin typeface="Times New Roman"/>
                        <a:ea typeface="Times New Roman"/>
                        <a:cs typeface="Arial"/>
                      </a:endParaRPr>
                    </a:p>
                  </a:txBody>
                  <a:tcPr marL="51197" marR="51197" marT="0" marB="0"/>
                </a:tc>
                <a:tc>
                  <a:txBody>
                    <a:bodyPr/>
                    <a:lstStyle/>
                    <a:p>
                      <a:pPr marL="6350" marR="64135" indent="-6350">
                        <a:lnSpc>
                          <a:spcPct val="103000"/>
                        </a:lnSpc>
                        <a:spcAft>
                          <a:spcPts val="550"/>
                        </a:spcAft>
                      </a:pPr>
                      <a:r>
                        <a:rPr lang="id-ID" sz="900">
                          <a:effectLst/>
                        </a:rPr>
                        <a:t> </a:t>
                      </a:r>
                      <a:endParaRPr lang="id-ID" sz="900">
                        <a:solidFill>
                          <a:srgbClr val="000000"/>
                        </a:solidFill>
                        <a:effectLst/>
                        <a:latin typeface="Times New Roman"/>
                        <a:ea typeface="Times New Roman"/>
                        <a:cs typeface="Arial"/>
                      </a:endParaRPr>
                    </a:p>
                  </a:txBody>
                  <a:tcPr marL="51197" marR="51197" marT="0" marB="0"/>
                </a:tc>
                <a:tc>
                  <a:txBody>
                    <a:bodyPr/>
                    <a:lstStyle/>
                    <a:p>
                      <a:pPr marL="6350" marR="64135" indent="-6350">
                        <a:lnSpc>
                          <a:spcPct val="103000"/>
                        </a:lnSpc>
                        <a:spcAft>
                          <a:spcPts val="550"/>
                        </a:spcAft>
                      </a:pPr>
                      <a:r>
                        <a:rPr lang="id-ID" sz="900">
                          <a:effectLst/>
                        </a:rPr>
                        <a:t> </a:t>
                      </a:r>
                      <a:endParaRPr lang="id-ID" sz="900">
                        <a:solidFill>
                          <a:srgbClr val="000000"/>
                        </a:solidFill>
                        <a:effectLst/>
                        <a:latin typeface="Times New Roman"/>
                        <a:ea typeface="Times New Roman"/>
                        <a:cs typeface="Arial"/>
                      </a:endParaRPr>
                    </a:p>
                  </a:txBody>
                  <a:tcPr marL="51197" marR="51197" marT="0" marB="0"/>
                </a:tc>
                <a:tc>
                  <a:txBody>
                    <a:bodyPr/>
                    <a:lstStyle/>
                    <a:p>
                      <a:pPr marL="6350" marR="64135" indent="-6350">
                        <a:lnSpc>
                          <a:spcPct val="103000"/>
                        </a:lnSpc>
                        <a:spcAft>
                          <a:spcPts val="550"/>
                        </a:spcAft>
                      </a:pPr>
                      <a:r>
                        <a:rPr lang="id-ID" sz="900">
                          <a:effectLst/>
                        </a:rPr>
                        <a:t> </a:t>
                      </a:r>
                      <a:endParaRPr lang="id-ID" sz="900">
                        <a:solidFill>
                          <a:srgbClr val="000000"/>
                        </a:solidFill>
                        <a:effectLst/>
                        <a:latin typeface="Times New Roman"/>
                        <a:ea typeface="Times New Roman"/>
                        <a:cs typeface="Arial"/>
                      </a:endParaRPr>
                    </a:p>
                  </a:txBody>
                  <a:tcPr marL="51197" marR="51197" marT="0" marB="0"/>
                </a:tc>
                <a:tc>
                  <a:txBody>
                    <a:bodyPr/>
                    <a:lstStyle/>
                    <a:p>
                      <a:pPr marL="6350" marR="64135" indent="-6350">
                        <a:lnSpc>
                          <a:spcPct val="103000"/>
                        </a:lnSpc>
                        <a:spcAft>
                          <a:spcPts val="550"/>
                        </a:spcAft>
                      </a:pPr>
                      <a:r>
                        <a:rPr lang="id-ID" sz="900">
                          <a:effectLst/>
                        </a:rPr>
                        <a:t> </a:t>
                      </a:r>
                      <a:endParaRPr lang="id-ID" sz="900">
                        <a:solidFill>
                          <a:srgbClr val="000000"/>
                        </a:solidFill>
                        <a:effectLst/>
                        <a:latin typeface="Times New Roman"/>
                        <a:ea typeface="Times New Roman"/>
                        <a:cs typeface="Arial"/>
                      </a:endParaRPr>
                    </a:p>
                  </a:txBody>
                  <a:tcPr marL="51197" marR="51197" marT="0" marB="0"/>
                </a:tc>
                <a:tc>
                  <a:txBody>
                    <a:bodyPr/>
                    <a:lstStyle/>
                    <a:p>
                      <a:pPr marL="6350" marR="64135" indent="-6350">
                        <a:lnSpc>
                          <a:spcPct val="103000"/>
                        </a:lnSpc>
                        <a:spcAft>
                          <a:spcPts val="550"/>
                        </a:spcAft>
                      </a:pPr>
                      <a:r>
                        <a:rPr lang="id-ID" sz="900">
                          <a:effectLst/>
                        </a:rPr>
                        <a:t> </a:t>
                      </a:r>
                      <a:endParaRPr lang="id-ID" sz="900">
                        <a:solidFill>
                          <a:srgbClr val="000000"/>
                        </a:solidFill>
                        <a:effectLst/>
                        <a:latin typeface="Times New Roman"/>
                        <a:ea typeface="Times New Roman"/>
                        <a:cs typeface="Arial"/>
                      </a:endParaRPr>
                    </a:p>
                  </a:txBody>
                  <a:tcPr marL="51197" marR="51197" marT="0" marB="0"/>
                </a:tc>
                <a:tc>
                  <a:txBody>
                    <a:bodyPr/>
                    <a:lstStyle/>
                    <a:p>
                      <a:pPr marL="6350" marR="64135" indent="-6350">
                        <a:lnSpc>
                          <a:spcPct val="103000"/>
                        </a:lnSpc>
                        <a:spcAft>
                          <a:spcPts val="550"/>
                        </a:spcAft>
                      </a:pPr>
                      <a:r>
                        <a:rPr lang="id-ID" sz="900">
                          <a:effectLst/>
                        </a:rPr>
                        <a:t> </a:t>
                      </a:r>
                      <a:endParaRPr lang="id-ID" sz="900">
                        <a:solidFill>
                          <a:srgbClr val="000000"/>
                        </a:solidFill>
                        <a:effectLst/>
                        <a:latin typeface="Times New Roman"/>
                        <a:ea typeface="Times New Roman"/>
                        <a:cs typeface="Arial"/>
                      </a:endParaRPr>
                    </a:p>
                  </a:txBody>
                  <a:tcPr marL="51197" marR="51197" marT="0" marB="0"/>
                </a:tc>
                <a:tc>
                  <a:txBody>
                    <a:bodyPr/>
                    <a:lstStyle/>
                    <a:p>
                      <a:pPr marL="6350" marR="64135" indent="-6350">
                        <a:lnSpc>
                          <a:spcPct val="103000"/>
                        </a:lnSpc>
                        <a:spcAft>
                          <a:spcPts val="550"/>
                        </a:spcAft>
                      </a:pPr>
                      <a:r>
                        <a:rPr lang="id-ID" sz="900">
                          <a:effectLst/>
                        </a:rPr>
                        <a:t> </a:t>
                      </a:r>
                      <a:endParaRPr lang="id-ID" sz="900">
                        <a:solidFill>
                          <a:srgbClr val="000000"/>
                        </a:solidFill>
                        <a:effectLst/>
                        <a:latin typeface="Times New Roman"/>
                        <a:ea typeface="Times New Roman"/>
                        <a:cs typeface="Arial"/>
                      </a:endParaRPr>
                    </a:p>
                  </a:txBody>
                  <a:tcPr marL="51197" marR="51197" marT="0" marB="0"/>
                </a:tc>
                <a:tc>
                  <a:txBody>
                    <a:bodyPr/>
                    <a:lstStyle/>
                    <a:p>
                      <a:pPr marL="6350" marR="64135" indent="-6350">
                        <a:lnSpc>
                          <a:spcPct val="103000"/>
                        </a:lnSpc>
                        <a:spcAft>
                          <a:spcPts val="550"/>
                        </a:spcAft>
                      </a:pPr>
                      <a:r>
                        <a:rPr lang="id-ID" sz="900">
                          <a:effectLst/>
                        </a:rPr>
                        <a:t> </a:t>
                      </a:r>
                      <a:endParaRPr lang="id-ID" sz="900">
                        <a:solidFill>
                          <a:srgbClr val="000000"/>
                        </a:solidFill>
                        <a:effectLst/>
                        <a:latin typeface="Times New Roman"/>
                        <a:ea typeface="Times New Roman"/>
                        <a:cs typeface="Arial"/>
                      </a:endParaRPr>
                    </a:p>
                  </a:txBody>
                  <a:tcPr marL="51197" marR="51197" marT="0" marB="0"/>
                </a:tc>
                <a:tc>
                  <a:txBody>
                    <a:bodyPr/>
                    <a:lstStyle/>
                    <a:p>
                      <a:pPr marL="6350" marR="64135" indent="-6350">
                        <a:lnSpc>
                          <a:spcPct val="103000"/>
                        </a:lnSpc>
                        <a:spcAft>
                          <a:spcPts val="550"/>
                        </a:spcAft>
                      </a:pPr>
                      <a:r>
                        <a:rPr lang="id-ID" sz="900">
                          <a:effectLst/>
                        </a:rPr>
                        <a:t> </a:t>
                      </a:r>
                      <a:endParaRPr lang="id-ID" sz="900">
                        <a:solidFill>
                          <a:srgbClr val="000000"/>
                        </a:solidFill>
                        <a:effectLst/>
                        <a:latin typeface="Times New Roman"/>
                        <a:ea typeface="Times New Roman"/>
                        <a:cs typeface="Arial"/>
                      </a:endParaRPr>
                    </a:p>
                  </a:txBody>
                  <a:tcPr marL="51197" marR="51197" marT="0" marB="0"/>
                </a:tc>
                <a:tc>
                  <a:txBody>
                    <a:bodyPr/>
                    <a:lstStyle/>
                    <a:p>
                      <a:pPr marL="6350" marR="64135" indent="-6350">
                        <a:lnSpc>
                          <a:spcPct val="103000"/>
                        </a:lnSpc>
                        <a:spcAft>
                          <a:spcPts val="550"/>
                        </a:spcAft>
                      </a:pPr>
                      <a:r>
                        <a:rPr lang="id-ID" sz="900">
                          <a:effectLst/>
                        </a:rPr>
                        <a:t> </a:t>
                      </a:r>
                      <a:endParaRPr lang="id-ID" sz="900">
                        <a:solidFill>
                          <a:srgbClr val="000000"/>
                        </a:solidFill>
                        <a:effectLst/>
                        <a:latin typeface="Times New Roman"/>
                        <a:ea typeface="Times New Roman"/>
                        <a:cs typeface="Arial"/>
                      </a:endParaRPr>
                    </a:p>
                  </a:txBody>
                  <a:tcPr marL="51197" marR="51197" marT="0" marB="0"/>
                </a:tc>
                <a:tc>
                  <a:txBody>
                    <a:bodyPr/>
                    <a:lstStyle/>
                    <a:p>
                      <a:pPr marL="6350" marR="64135" indent="-6350">
                        <a:lnSpc>
                          <a:spcPct val="103000"/>
                        </a:lnSpc>
                        <a:spcAft>
                          <a:spcPts val="550"/>
                        </a:spcAft>
                      </a:pPr>
                      <a:r>
                        <a:rPr lang="id-ID" sz="900">
                          <a:effectLst/>
                        </a:rPr>
                        <a:t> </a:t>
                      </a:r>
                      <a:endParaRPr lang="id-ID" sz="900">
                        <a:solidFill>
                          <a:srgbClr val="000000"/>
                        </a:solidFill>
                        <a:effectLst/>
                        <a:latin typeface="Times New Roman"/>
                        <a:ea typeface="Times New Roman"/>
                        <a:cs typeface="Arial"/>
                      </a:endParaRPr>
                    </a:p>
                  </a:txBody>
                  <a:tcPr marL="51197" marR="51197" marT="0" marB="0"/>
                </a:tc>
                <a:tc>
                  <a:txBody>
                    <a:bodyPr/>
                    <a:lstStyle/>
                    <a:p>
                      <a:pPr marL="6350" marR="64135" indent="-6350">
                        <a:lnSpc>
                          <a:spcPct val="103000"/>
                        </a:lnSpc>
                        <a:spcAft>
                          <a:spcPts val="550"/>
                        </a:spcAft>
                      </a:pPr>
                      <a:r>
                        <a:rPr lang="id-ID" sz="900" dirty="0">
                          <a:effectLst/>
                        </a:rPr>
                        <a:t> </a:t>
                      </a:r>
                      <a:endParaRPr lang="id-ID" sz="900" dirty="0">
                        <a:solidFill>
                          <a:srgbClr val="000000"/>
                        </a:solidFill>
                        <a:effectLst/>
                        <a:latin typeface="Times New Roman"/>
                        <a:ea typeface="Times New Roman"/>
                        <a:cs typeface="Arial"/>
                      </a:endParaRPr>
                    </a:p>
                  </a:txBody>
                  <a:tcPr marL="51197" marR="51197" marT="0" marB="0">
                    <a:solidFill>
                      <a:schemeClr val="tx1"/>
                    </a:solidFill>
                  </a:tcPr>
                </a:tc>
                <a:tc>
                  <a:txBody>
                    <a:bodyPr/>
                    <a:lstStyle/>
                    <a:p>
                      <a:pPr marL="6350" marR="64135" indent="-6350">
                        <a:lnSpc>
                          <a:spcPct val="103000"/>
                        </a:lnSpc>
                        <a:spcAft>
                          <a:spcPts val="550"/>
                        </a:spcAft>
                      </a:pPr>
                      <a:r>
                        <a:rPr lang="id-ID" sz="900" dirty="0">
                          <a:effectLst/>
                        </a:rPr>
                        <a:t> </a:t>
                      </a:r>
                      <a:endParaRPr lang="id-ID" sz="900" dirty="0">
                        <a:solidFill>
                          <a:srgbClr val="000000"/>
                        </a:solidFill>
                        <a:effectLst/>
                        <a:latin typeface="Times New Roman"/>
                        <a:ea typeface="Times New Roman"/>
                        <a:cs typeface="Arial"/>
                      </a:endParaRPr>
                    </a:p>
                  </a:txBody>
                  <a:tcPr marL="51197" marR="51197" marT="0" marB="0">
                    <a:solidFill>
                      <a:schemeClr val="tx1"/>
                    </a:solidFill>
                  </a:tcPr>
                </a:tc>
                <a:tc>
                  <a:txBody>
                    <a:bodyPr/>
                    <a:lstStyle/>
                    <a:p>
                      <a:pPr marL="6350" marR="64135" indent="-6350">
                        <a:lnSpc>
                          <a:spcPct val="103000"/>
                        </a:lnSpc>
                        <a:spcAft>
                          <a:spcPts val="550"/>
                        </a:spcAft>
                      </a:pPr>
                      <a:r>
                        <a:rPr lang="id-ID" sz="900" dirty="0">
                          <a:effectLst/>
                        </a:rPr>
                        <a:t> </a:t>
                      </a:r>
                      <a:endParaRPr lang="id-ID" sz="900" dirty="0">
                        <a:solidFill>
                          <a:srgbClr val="000000"/>
                        </a:solidFill>
                        <a:effectLst/>
                        <a:latin typeface="Times New Roman"/>
                        <a:ea typeface="Times New Roman"/>
                        <a:cs typeface="Arial"/>
                      </a:endParaRPr>
                    </a:p>
                  </a:txBody>
                  <a:tcPr marL="51197" marR="51197" marT="0" marB="0">
                    <a:solidFill>
                      <a:schemeClr val="tx1"/>
                    </a:solidFill>
                  </a:tcPr>
                </a:tc>
                <a:tc>
                  <a:txBody>
                    <a:bodyPr/>
                    <a:lstStyle/>
                    <a:p>
                      <a:pPr marL="6350" marR="64135" indent="-6350">
                        <a:lnSpc>
                          <a:spcPct val="103000"/>
                        </a:lnSpc>
                        <a:spcAft>
                          <a:spcPts val="550"/>
                        </a:spcAft>
                      </a:pPr>
                      <a:r>
                        <a:rPr lang="id-ID" sz="900" dirty="0">
                          <a:effectLst/>
                        </a:rPr>
                        <a:t> </a:t>
                      </a:r>
                      <a:endParaRPr lang="id-ID" sz="900" dirty="0">
                        <a:solidFill>
                          <a:srgbClr val="000000"/>
                        </a:solidFill>
                        <a:effectLst/>
                        <a:latin typeface="Times New Roman"/>
                        <a:ea typeface="Times New Roman"/>
                        <a:cs typeface="Arial"/>
                      </a:endParaRPr>
                    </a:p>
                  </a:txBody>
                  <a:tcPr marL="51197" marR="51197" marT="0" marB="0">
                    <a:solidFill>
                      <a:schemeClr val="tx1"/>
                    </a:solidFill>
                  </a:tcPr>
                </a:tc>
                <a:tc>
                  <a:txBody>
                    <a:bodyPr/>
                    <a:lstStyle/>
                    <a:p>
                      <a:pPr marL="6350" marR="64135" indent="-6350">
                        <a:lnSpc>
                          <a:spcPct val="103000"/>
                        </a:lnSpc>
                        <a:spcAft>
                          <a:spcPts val="550"/>
                        </a:spcAft>
                      </a:pPr>
                      <a:r>
                        <a:rPr lang="id-ID" sz="900" dirty="0">
                          <a:effectLst/>
                        </a:rPr>
                        <a:t> </a:t>
                      </a:r>
                      <a:endParaRPr lang="id-ID" sz="900" dirty="0">
                        <a:solidFill>
                          <a:srgbClr val="000000"/>
                        </a:solidFill>
                        <a:effectLst/>
                        <a:latin typeface="Times New Roman"/>
                        <a:ea typeface="Times New Roman"/>
                        <a:cs typeface="Arial"/>
                      </a:endParaRPr>
                    </a:p>
                  </a:txBody>
                  <a:tcPr marL="51197" marR="51197" marT="0" marB="0">
                    <a:solidFill>
                      <a:schemeClr val="tx1"/>
                    </a:solidFill>
                  </a:tcPr>
                </a:tc>
                <a:tc>
                  <a:txBody>
                    <a:bodyPr/>
                    <a:lstStyle/>
                    <a:p>
                      <a:pPr marL="6350" marR="64135" indent="-6350">
                        <a:lnSpc>
                          <a:spcPct val="103000"/>
                        </a:lnSpc>
                        <a:spcAft>
                          <a:spcPts val="550"/>
                        </a:spcAft>
                      </a:pPr>
                      <a:r>
                        <a:rPr lang="id-ID" sz="900" dirty="0">
                          <a:effectLst/>
                        </a:rPr>
                        <a:t> </a:t>
                      </a:r>
                      <a:endParaRPr lang="id-ID" sz="900" dirty="0">
                        <a:solidFill>
                          <a:srgbClr val="000000"/>
                        </a:solidFill>
                        <a:effectLst/>
                        <a:latin typeface="Times New Roman"/>
                        <a:ea typeface="Times New Roman"/>
                        <a:cs typeface="Arial"/>
                      </a:endParaRPr>
                    </a:p>
                  </a:txBody>
                  <a:tcPr marL="51197" marR="51197" marT="0" marB="0">
                    <a:solidFill>
                      <a:schemeClr val="tx1"/>
                    </a:solidFill>
                  </a:tcPr>
                </a:tc>
                <a:tc>
                  <a:txBody>
                    <a:bodyPr/>
                    <a:lstStyle/>
                    <a:p>
                      <a:pPr marL="6350" marR="64135" indent="-6350">
                        <a:lnSpc>
                          <a:spcPct val="103000"/>
                        </a:lnSpc>
                        <a:spcAft>
                          <a:spcPts val="550"/>
                        </a:spcAft>
                      </a:pPr>
                      <a:r>
                        <a:rPr lang="id-ID" sz="900" dirty="0">
                          <a:effectLst/>
                        </a:rPr>
                        <a:t> </a:t>
                      </a:r>
                      <a:endParaRPr lang="id-ID" sz="900" dirty="0">
                        <a:solidFill>
                          <a:srgbClr val="000000"/>
                        </a:solidFill>
                        <a:effectLst/>
                        <a:latin typeface="Times New Roman"/>
                        <a:ea typeface="Times New Roman"/>
                        <a:cs typeface="Arial"/>
                      </a:endParaRPr>
                    </a:p>
                  </a:txBody>
                  <a:tcPr marL="51197" marR="51197" marT="0" marB="0">
                    <a:solidFill>
                      <a:schemeClr val="tx1"/>
                    </a:solidFill>
                  </a:tcPr>
                </a:tc>
                <a:tc>
                  <a:txBody>
                    <a:bodyPr/>
                    <a:lstStyle/>
                    <a:p>
                      <a:pPr marL="6350" marR="64135" indent="-6350">
                        <a:lnSpc>
                          <a:spcPct val="103000"/>
                        </a:lnSpc>
                        <a:spcAft>
                          <a:spcPts val="550"/>
                        </a:spcAft>
                      </a:pPr>
                      <a:r>
                        <a:rPr lang="id-ID" sz="900" dirty="0">
                          <a:effectLst/>
                        </a:rPr>
                        <a:t> </a:t>
                      </a:r>
                      <a:endParaRPr lang="id-ID" sz="900" dirty="0">
                        <a:solidFill>
                          <a:srgbClr val="000000"/>
                        </a:solidFill>
                        <a:effectLst/>
                        <a:latin typeface="Times New Roman"/>
                        <a:ea typeface="Times New Roman"/>
                        <a:cs typeface="Arial"/>
                      </a:endParaRPr>
                    </a:p>
                  </a:txBody>
                  <a:tcPr marL="51197" marR="51197" marT="0" marB="0">
                    <a:solidFill>
                      <a:schemeClr val="tx1"/>
                    </a:solidFill>
                  </a:tcPr>
                </a:tc>
                <a:tc>
                  <a:txBody>
                    <a:bodyPr/>
                    <a:lstStyle/>
                    <a:p>
                      <a:pPr marL="6350" marR="64135" indent="-6350">
                        <a:lnSpc>
                          <a:spcPct val="103000"/>
                        </a:lnSpc>
                        <a:spcAft>
                          <a:spcPts val="550"/>
                        </a:spcAft>
                      </a:pPr>
                      <a:r>
                        <a:rPr lang="id-ID" sz="900" dirty="0">
                          <a:effectLst/>
                        </a:rPr>
                        <a:t> </a:t>
                      </a:r>
                      <a:endParaRPr lang="id-ID" sz="900" dirty="0">
                        <a:solidFill>
                          <a:srgbClr val="000000"/>
                        </a:solidFill>
                        <a:effectLst/>
                        <a:latin typeface="Times New Roman"/>
                        <a:ea typeface="Times New Roman"/>
                        <a:cs typeface="Arial"/>
                      </a:endParaRPr>
                    </a:p>
                  </a:txBody>
                  <a:tcPr marL="51197" marR="51197" marT="0" marB="0">
                    <a:solidFill>
                      <a:schemeClr val="tx1"/>
                    </a:solidFill>
                  </a:tcPr>
                </a:tc>
              </a:tr>
            </a:tbl>
          </a:graphicData>
        </a:graphic>
      </p:graphicFrame>
    </p:spTree>
    <p:extLst>
      <p:ext uri="{BB962C8B-B14F-4D97-AF65-F5344CB8AC3E}">
        <p14:creationId xmlns:p14="http://schemas.microsoft.com/office/powerpoint/2010/main" val="21556283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27584" y="2132856"/>
            <a:ext cx="7408333" cy="3816424"/>
          </a:xfrm>
        </p:spPr>
        <p:txBody>
          <a:bodyPr>
            <a:normAutofit fontScale="92500" lnSpcReduction="10000"/>
          </a:bodyPr>
          <a:lstStyle/>
          <a:p>
            <a:r>
              <a:rPr lang="en-US" dirty="0" err="1"/>
              <a:t>Aplikasi</a:t>
            </a:r>
            <a:r>
              <a:rPr lang="en-US" dirty="0"/>
              <a:t> yang </a:t>
            </a:r>
            <a:r>
              <a:rPr lang="en-US" dirty="0" err="1"/>
              <a:t>akan</a:t>
            </a:r>
            <a:r>
              <a:rPr lang="en-US" dirty="0"/>
              <a:t> kami </a:t>
            </a:r>
            <a:r>
              <a:rPr lang="en-US" dirty="0" err="1"/>
              <a:t>buat</a:t>
            </a:r>
            <a:r>
              <a:rPr lang="en-US" dirty="0"/>
              <a:t> </a:t>
            </a:r>
            <a:r>
              <a:rPr lang="en-US" dirty="0" err="1"/>
              <a:t>ini</a:t>
            </a:r>
            <a:r>
              <a:rPr lang="en-US" dirty="0"/>
              <a:t> </a:t>
            </a:r>
            <a:r>
              <a:rPr lang="en-US" dirty="0" err="1"/>
              <a:t>mengambil</a:t>
            </a:r>
            <a:r>
              <a:rPr lang="en-US" dirty="0"/>
              <a:t> </a:t>
            </a:r>
            <a:r>
              <a:rPr lang="en-US" dirty="0" err="1"/>
              <a:t>tema</a:t>
            </a:r>
            <a:r>
              <a:rPr lang="en-US" dirty="0"/>
              <a:t> “</a:t>
            </a:r>
            <a:r>
              <a:rPr lang="en-US" dirty="0" err="1"/>
              <a:t>Pengenalan</a:t>
            </a:r>
            <a:r>
              <a:rPr lang="en-US" dirty="0"/>
              <a:t> </a:t>
            </a:r>
            <a:r>
              <a:rPr lang="en-US" dirty="0" err="1"/>
              <a:t>peralatan</a:t>
            </a:r>
            <a:r>
              <a:rPr lang="en-US" dirty="0"/>
              <a:t> </a:t>
            </a:r>
            <a:r>
              <a:rPr lang="en-US" dirty="0" err="1"/>
              <a:t>rumah</a:t>
            </a:r>
            <a:r>
              <a:rPr lang="en-US" dirty="0"/>
              <a:t> </a:t>
            </a:r>
            <a:r>
              <a:rPr lang="en-US" dirty="0" err="1"/>
              <a:t>tangga</a:t>
            </a:r>
            <a:r>
              <a:rPr lang="en-US" dirty="0"/>
              <a:t> </a:t>
            </a:r>
            <a:r>
              <a:rPr lang="en-US" dirty="0" err="1"/>
              <a:t>untuk</a:t>
            </a:r>
            <a:r>
              <a:rPr lang="en-US" dirty="0"/>
              <a:t> </a:t>
            </a:r>
            <a:r>
              <a:rPr lang="en-US" dirty="0" err="1"/>
              <a:t>anak</a:t>
            </a:r>
            <a:r>
              <a:rPr lang="en-US" dirty="0"/>
              <a:t> </a:t>
            </a:r>
            <a:r>
              <a:rPr lang="en-US" dirty="0" err="1"/>
              <a:t>usia</a:t>
            </a:r>
            <a:r>
              <a:rPr lang="en-US" dirty="0"/>
              <a:t> </a:t>
            </a:r>
            <a:r>
              <a:rPr lang="en-US" dirty="0" err="1"/>
              <a:t>dini</a:t>
            </a:r>
            <a:r>
              <a:rPr lang="en-US" dirty="0"/>
              <a:t> </a:t>
            </a:r>
            <a:r>
              <a:rPr lang="en-US" dirty="0" err="1"/>
              <a:t>berbasis</a:t>
            </a:r>
            <a:r>
              <a:rPr lang="en-US" dirty="0"/>
              <a:t> android”. </a:t>
            </a:r>
            <a:r>
              <a:rPr lang="en-US" dirty="0" err="1"/>
              <a:t>Alasan</a:t>
            </a:r>
            <a:r>
              <a:rPr lang="en-US" dirty="0"/>
              <a:t> </a:t>
            </a:r>
            <a:r>
              <a:rPr lang="en-US" dirty="0" err="1"/>
              <a:t>tema</a:t>
            </a:r>
            <a:r>
              <a:rPr lang="en-US" dirty="0"/>
              <a:t> </a:t>
            </a:r>
            <a:r>
              <a:rPr lang="en-US" dirty="0" err="1"/>
              <a:t>ini</a:t>
            </a:r>
            <a:r>
              <a:rPr lang="en-US" dirty="0"/>
              <a:t> </a:t>
            </a:r>
            <a:r>
              <a:rPr lang="en-US" dirty="0" err="1"/>
              <a:t>adalah</a:t>
            </a:r>
            <a:r>
              <a:rPr lang="en-US" dirty="0"/>
              <a:t> </a:t>
            </a:r>
            <a:r>
              <a:rPr lang="en-US" dirty="0" err="1"/>
              <a:t>sebagai</a:t>
            </a:r>
            <a:r>
              <a:rPr lang="en-US" dirty="0"/>
              <a:t> </a:t>
            </a:r>
            <a:r>
              <a:rPr lang="en-US" dirty="0" err="1"/>
              <a:t>pembelajaraan</a:t>
            </a:r>
            <a:r>
              <a:rPr lang="en-US" dirty="0"/>
              <a:t> </a:t>
            </a:r>
            <a:r>
              <a:rPr lang="en-US" dirty="0" err="1"/>
              <a:t>serta</a:t>
            </a:r>
            <a:r>
              <a:rPr lang="en-US" dirty="0"/>
              <a:t> </a:t>
            </a:r>
            <a:r>
              <a:rPr lang="en-US" dirty="0" err="1"/>
              <a:t>hiburan</a:t>
            </a:r>
            <a:r>
              <a:rPr lang="en-US" dirty="0"/>
              <a:t> </a:t>
            </a:r>
            <a:r>
              <a:rPr lang="en-US" dirty="0" err="1"/>
              <a:t>kepada</a:t>
            </a:r>
            <a:r>
              <a:rPr lang="en-US" dirty="0"/>
              <a:t> </a:t>
            </a:r>
            <a:r>
              <a:rPr lang="en-US" dirty="0" err="1"/>
              <a:t>mereka</a:t>
            </a:r>
            <a:r>
              <a:rPr lang="en-US" dirty="0"/>
              <a:t> </a:t>
            </a:r>
            <a:r>
              <a:rPr lang="en-US" dirty="0" err="1"/>
              <a:t>dengan</a:t>
            </a:r>
            <a:r>
              <a:rPr lang="en-US" dirty="0"/>
              <a:t> </a:t>
            </a:r>
            <a:r>
              <a:rPr lang="en-US" dirty="0" err="1"/>
              <a:t>memanfaatkan</a:t>
            </a:r>
            <a:r>
              <a:rPr lang="en-US" dirty="0"/>
              <a:t> </a:t>
            </a:r>
            <a:r>
              <a:rPr lang="en-US" dirty="0" err="1"/>
              <a:t>perantaraan</a:t>
            </a:r>
            <a:r>
              <a:rPr lang="en-US" dirty="0"/>
              <a:t> </a:t>
            </a:r>
            <a:r>
              <a:rPr lang="en-US" dirty="0" err="1"/>
              <a:t>hal</a:t>
            </a:r>
            <a:r>
              <a:rPr lang="en-US" dirty="0"/>
              <a:t> yang </a:t>
            </a:r>
            <a:r>
              <a:rPr lang="en-US" dirty="0" err="1"/>
              <a:t>menjadi</a:t>
            </a:r>
            <a:r>
              <a:rPr lang="en-US" dirty="0"/>
              <a:t> </a:t>
            </a:r>
            <a:r>
              <a:rPr lang="en-US" dirty="0" err="1"/>
              <a:t>terdekat</a:t>
            </a:r>
            <a:r>
              <a:rPr lang="en-US" dirty="0"/>
              <a:t> </a:t>
            </a:r>
            <a:r>
              <a:rPr lang="en-US" dirty="0" err="1"/>
              <a:t>bagi</a:t>
            </a:r>
            <a:r>
              <a:rPr lang="en-US" dirty="0"/>
              <a:t> </a:t>
            </a:r>
            <a:r>
              <a:rPr lang="en-US" dirty="0" err="1"/>
              <a:t>mereka</a:t>
            </a:r>
            <a:r>
              <a:rPr lang="en-US" dirty="0"/>
              <a:t> </a:t>
            </a:r>
            <a:r>
              <a:rPr lang="en-US" dirty="0" err="1"/>
              <a:t>sekarang</a:t>
            </a:r>
            <a:r>
              <a:rPr lang="en-US" dirty="0"/>
              <a:t> </a:t>
            </a:r>
            <a:r>
              <a:rPr lang="en-US" dirty="0" err="1"/>
              <a:t>yaitu</a:t>
            </a:r>
            <a:r>
              <a:rPr lang="en-US" dirty="0"/>
              <a:t> </a:t>
            </a:r>
            <a:r>
              <a:rPr lang="en-US" dirty="0" err="1"/>
              <a:t>Handphone</a:t>
            </a:r>
            <a:r>
              <a:rPr lang="en-US" dirty="0"/>
              <a:t> / Smartphone. </a:t>
            </a:r>
            <a:r>
              <a:rPr lang="en-US" dirty="0" err="1"/>
              <a:t>Tema</a:t>
            </a:r>
            <a:r>
              <a:rPr lang="en-US" dirty="0"/>
              <a:t> </a:t>
            </a:r>
            <a:r>
              <a:rPr lang="en-US" dirty="0" err="1"/>
              <a:t>ini</a:t>
            </a:r>
            <a:r>
              <a:rPr lang="en-US" dirty="0"/>
              <a:t> kami </a:t>
            </a:r>
            <a:r>
              <a:rPr lang="en-US" dirty="0" err="1"/>
              <a:t>nilai</a:t>
            </a:r>
            <a:r>
              <a:rPr lang="en-US" dirty="0"/>
              <a:t> </a:t>
            </a:r>
            <a:r>
              <a:rPr lang="en-US" dirty="0" err="1"/>
              <a:t>menjadi</a:t>
            </a:r>
            <a:r>
              <a:rPr lang="en-US" dirty="0"/>
              <a:t> </a:t>
            </a:r>
            <a:r>
              <a:rPr lang="en-US" dirty="0" err="1"/>
              <a:t>pelopor</a:t>
            </a:r>
            <a:r>
              <a:rPr lang="en-US" dirty="0"/>
              <a:t> </a:t>
            </a:r>
            <a:r>
              <a:rPr lang="en-US" dirty="0" err="1"/>
              <a:t>untuk</a:t>
            </a:r>
            <a:r>
              <a:rPr lang="en-US" dirty="0"/>
              <a:t> </a:t>
            </a:r>
            <a:r>
              <a:rPr lang="en-US" dirty="0" err="1"/>
              <a:t>pembelajaraan</a:t>
            </a:r>
            <a:r>
              <a:rPr lang="en-US" dirty="0"/>
              <a:t> </a:t>
            </a:r>
            <a:r>
              <a:rPr lang="en-US" dirty="0" err="1"/>
              <a:t>mereka</a:t>
            </a:r>
            <a:r>
              <a:rPr lang="en-US" dirty="0"/>
              <a:t> </a:t>
            </a:r>
            <a:r>
              <a:rPr lang="en-US" dirty="0" err="1"/>
              <a:t>sehari-hari</a:t>
            </a:r>
            <a:r>
              <a:rPr lang="en-US" dirty="0"/>
              <a:t> </a:t>
            </a:r>
            <a:r>
              <a:rPr lang="en-US" dirty="0" err="1"/>
              <a:t>tentang</a:t>
            </a:r>
            <a:r>
              <a:rPr lang="en-US" dirty="0"/>
              <a:t> </a:t>
            </a:r>
            <a:r>
              <a:rPr lang="en-US" dirty="0" err="1"/>
              <a:t>hal-hal</a:t>
            </a:r>
            <a:r>
              <a:rPr lang="en-US" dirty="0"/>
              <a:t> yang </a:t>
            </a:r>
            <a:r>
              <a:rPr lang="en-US" dirty="0" err="1"/>
              <a:t>berkaitan</a:t>
            </a:r>
            <a:r>
              <a:rPr lang="en-US" dirty="0"/>
              <a:t> </a:t>
            </a:r>
            <a:r>
              <a:rPr lang="en-US" dirty="0" err="1"/>
              <a:t>untuk</a:t>
            </a:r>
            <a:r>
              <a:rPr lang="en-US" dirty="0"/>
              <a:t> </a:t>
            </a:r>
            <a:r>
              <a:rPr lang="en-US" dirty="0" err="1"/>
              <a:t>kehidupan</a:t>
            </a:r>
            <a:r>
              <a:rPr lang="en-US" dirty="0"/>
              <a:t> </a:t>
            </a:r>
            <a:r>
              <a:rPr lang="en-US" dirty="0" err="1"/>
              <a:t>mereka</a:t>
            </a:r>
            <a:r>
              <a:rPr lang="en-US" dirty="0"/>
              <a:t> </a:t>
            </a:r>
            <a:r>
              <a:rPr lang="en-US" dirty="0" err="1"/>
              <a:t>yaitu</a:t>
            </a:r>
            <a:r>
              <a:rPr lang="en-US" dirty="0"/>
              <a:t> </a:t>
            </a:r>
            <a:r>
              <a:rPr lang="id-ID" dirty="0"/>
              <a:t>Alat-alat rumah tangga</a:t>
            </a:r>
            <a:r>
              <a:rPr lang="en-US" dirty="0"/>
              <a:t>. </a:t>
            </a:r>
            <a:r>
              <a:rPr lang="en-US" dirty="0" err="1"/>
              <a:t>Dengan</a:t>
            </a:r>
            <a:r>
              <a:rPr lang="en-US" dirty="0"/>
              <a:t> </a:t>
            </a:r>
            <a:r>
              <a:rPr lang="en-US" dirty="0" err="1"/>
              <a:t>Bantuan</a:t>
            </a:r>
            <a:r>
              <a:rPr lang="en-US" dirty="0"/>
              <a:t> Augmented Reality, </a:t>
            </a:r>
            <a:r>
              <a:rPr lang="en-US" dirty="0" err="1"/>
              <a:t>hal</a:t>
            </a:r>
            <a:r>
              <a:rPr lang="en-US" dirty="0"/>
              <a:t> </a:t>
            </a:r>
            <a:r>
              <a:rPr lang="en-US" dirty="0" err="1"/>
              <a:t>tersebut</a:t>
            </a:r>
            <a:r>
              <a:rPr lang="en-US" dirty="0"/>
              <a:t> </a:t>
            </a:r>
            <a:r>
              <a:rPr lang="en-US" dirty="0" err="1"/>
              <a:t>akan</a:t>
            </a:r>
            <a:r>
              <a:rPr lang="en-US" dirty="0"/>
              <a:t> </a:t>
            </a:r>
            <a:r>
              <a:rPr lang="en-US" dirty="0" err="1"/>
              <a:t>dirasa</a:t>
            </a:r>
            <a:r>
              <a:rPr lang="en-US" dirty="0"/>
              <a:t> </a:t>
            </a:r>
            <a:r>
              <a:rPr lang="en-US" dirty="0" err="1"/>
              <a:t>menarik</a:t>
            </a:r>
            <a:r>
              <a:rPr lang="en-US" dirty="0"/>
              <a:t> </a:t>
            </a:r>
            <a:r>
              <a:rPr lang="en-US" dirty="0" err="1"/>
              <a:t>karena</a:t>
            </a:r>
            <a:r>
              <a:rPr lang="en-US" dirty="0"/>
              <a:t> </a:t>
            </a:r>
            <a:r>
              <a:rPr lang="en-US" dirty="0" err="1"/>
              <a:t>dibumbui</a:t>
            </a:r>
            <a:r>
              <a:rPr lang="en-US" dirty="0"/>
              <a:t> </a:t>
            </a:r>
            <a:r>
              <a:rPr lang="en-US" dirty="0" err="1"/>
              <a:t>dengan</a:t>
            </a:r>
            <a:r>
              <a:rPr lang="en-US" dirty="0"/>
              <a:t> </a:t>
            </a:r>
            <a:r>
              <a:rPr lang="en-US" dirty="0" err="1"/>
              <a:t>gambar</a:t>
            </a:r>
            <a:r>
              <a:rPr lang="en-US" dirty="0"/>
              <a:t> 3D </a:t>
            </a:r>
            <a:r>
              <a:rPr lang="en-US" dirty="0" err="1"/>
              <a:t>objek</a:t>
            </a:r>
            <a:r>
              <a:rPr lang="en-US" dirty="0"/>
              <a:t> yang </a:t>
            </a:r>
            <a:r>
              <a:rPr lang="en-US" dirty="0" err="1"/>
              <a:t>bisa</a:t>
            </a:r>
            <a:r>
              <a:rPr lang="en-US" dirty="0"/>
              <a:t> </a:t>
            </a:r>
            <a:r>
              <a:rPr lang="en-US" dirty="0" err="1"/>
              <a:t>dilihat</a:t>
            </a:r>
            <a:r>
              <a:rPr lang="en-US" dirty="0"/>
              <a:t> </a:t>
            </a:r>
            <a:r>
              <a:rPr lang="en-US" dirty="0" err="1"/>
              <a:t>melalui</a:t>
            </a:r>
            <a:r>
              <a:rPr lang="en-US" dirty="0"/>
              <a:t> smartphone </a:t>
            </a:r>
            <a:r>
              <a:rPr lang="en-US" dirty="0" err="1"/>
              <a:t>mereka</a:t>
            </a:r>
            <a:r>
              <a:rPr lang="en-US" dirty="0"/>
              <a:t>.</a:t>
            </a:r>
            <a:endParaRPr lang="id-ID" dirty="0"/>
          </a:p>
          <a:p>
            <a:endParaRPr lang="id-ID" dirty="0"/>
          </a:p>
        </p:txBody>
      </p:sp>
      <p:sp>
        <p:nvSpPr>
          <p:cNvPr id="3" name="Title 2"/>
          <p:cNvSpPr>
            <a:spLocks noGrp="1"/>
          </p:cNvSpPr>
          <p:nvPr>
            <p:ph type="title"/>
          </p:nvPr>
        </p:nvSpPr>
        <p:spPr/>
        <p:txBody>
          <a:bodyPr>
            <a:normAutofit/>
          </a:bodyPr>
          <a:lstStyle/>
          <a:p>
            <a:r>
              <a:rPr lang="id-ID" dirty="0"/>
              <a:t>Latar Belakang </a:t>
            </a:r>
          </a:p>
        </p:txBody>
      </p:sp>
    </p:spTree>
    <p:extLst>
      <p:ext uri="{BB962C8B-B14F-4D97-AF65-F5344CB8AC3E}">
        <p14:creationId xmlns:p14="http://schemas.microsoft.com/office/powerpoint/2010/main" val="29000375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9552" y="836712"/>
            <a:ext cx="3822192" cy="639762"/>
          </a:xfrm>
        </p:spPr>
        <p:txBody>
          <a:bodyPr/>
          <a:lstStyle/>
          <a:p>
            <a:r>
              <a:rPr lang="id-ID" dirty="0">
                <a:solidFill>
                  <a:schemeClr val="bg1"/>
                </a:solidFill>
              </a:rPr>
              <a:t>Rumusan Masalah </a:t>
            </a:r>
          </a:p>
        </p:txBody>
      </p:sp>
      <p:sp>
        <p:nvSpPr>
          <p:cNvPr id="4" name="Content Placeholder 3"/>
          <p:cNvSpPr>
            <a:spLocks noGrp="1"/>
          </p:cNvSpPr>
          <p:nvPr>
            <p:ph sz="half" idx="2"/>
          </p:nvPr>
        </p:nvSpPr>
        <p:spPr>
          <a:xfrm>
            <a:off x="539552" y="1916832"/>
            <a:ext cx="3820055" cy="2697163"/>
          </a:xfrm>
        </p:spPr>
        <p:txBody>
          <a:bodyPr>
            <a:normAutofit fontScale="92500" lnSpcReduction="20000"/>
          </a:bodyPr>
          <a:lstStyle/>
          <a:p>
            <a:r>
              <a:rPr lang="id-ID" dirty="0"/>
              <a:t>Melihat latar belakang masalah diatas, dapat kami simpulkan bahwa permasalahan yang terjadi adalah bagaimana cara memanfaatkan tekhnologi dizaman modern ini, supaya anak anak bermain gadget/handpone digunakan secara positif tidak kecanduan game online.    </a:t>
            </a:r>
          </a:p>
        </p:txBody>
      </p:sp>
      <p:sp>
        <p:nvSpPr>
          <p:cNvPr id="5" name="Text Placeholder 4"/>
          <p:cNvSpPr>
            <a:spLocks noGrp="1"/>
          </p:cNvSpPr>
          <p:nvPr>
            <p:ph type="body" sz="quarter" idx="3"/>
          </p:nvPr>
        </p:nvSpPr>
        <p:spPr>
          <a:xfrm>
            <a:off x="4644008" y="2636912"/>
            <a:ext cx="3822192" cy="639762"/>
          </a:xfrm>
        </p:spPr>
        <p:txBody>
          <a:bodyPr/>
          <a:lstStyle/>
          <a:p>
            <a:r>
              <a:rPr lang="id-ID" dirty="0"/>
              <a:t>Tujuan</a:t>
            </a:r>
          </a:p>
        </p:txBody>
      </p:sp>
      <p:sp>
        <p:nvSpPr>
          <p:cNvPr id="6" name="Content Placeholder 5"/>
          <p:cNvSpPr>
            <a:spLocks noGrp="1"/>
          </p:cNvSpPr>
          <p:nvPr>
            <p:ph sz="quarter" idx="4"/>
          </p:nvPr>
        </p:nvSpPr>
        <p:spPr/>
        <p:txBody>
          <a:bodyPr>
            <a:normAutofit fontScale="92500" lnSpcReduction="20000"/>
          </a:bodyPr>
          <a:lstStyle/>
          <a:p>
            <a:pPr lvl="0"/>
            <a:r>
              <a:rPr lang="id-ID" dirty="0"/>
              <a:t>Aplikasi ini ditujukan untuk pengguna khususnya anakanak untuk mencari informasi tentang beragam alat rumah tangga</a:t>
            </a:r>
          </a:p>
          <a:p>
            <a:pPr lvl="0"/>
            <a:r>
              <a:rPr lang="id-ID" dirty="0"/>
              <a:t>Membuat sebuah aplikasi yang bersifat positif sebagai pembelajaran sekaligus hiburan bagi anak-anak agar terhindar dari game online yang banyak beredar sekarang.   </a:t>
            </a:r>
          </a:p>
        </p:txBody>
      </p:sp>
    </p:spTree>
    <p:extLst>
      <p:ext uri="{BB962C8B-B14F-4D97-AF65-F5344CB8AC3E}">
        <p14:creationId xmlns:p14="http://schemas.microsoft.com/office/powerpoint/2010/main" val="27984718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id-ID" dirty="0"/>
              <a:t>Diharapkan manfaat dari aplikasi ini adalah membantu dan menambah wawasan para pengguna khususnya anak anak untuk mencari informasi tentang alat rumah tangga, bagaimana bentuk alat alat tersebut melalui Augmented Reality(AR) dan mengenalkan ilmu Augmented Reality(AR) ke pada anak sejak dini sebagai bentuk wawasan serta hiburan</a:t>
            </a:r>
          </a:p>
        </p:txBody>
      </p:sp>
      <p:sp>
        <p:nvSpPr>
          <p:cNvPr id="3" name="Title 2"/>
          <p:cNvSpPr>
            <a:spLocks noGrp="1"/>
          </p:cNvSpPr>
          <p:nvPr>
            <p:ph type="title"/>
          </p:nvPr>
        </p:nvSpPr>
        <p:spPr>
          <a:xfrm>
            <a:off x="467544" y="548680"/>
            <a:ext cx="8229600" cy="1252728"/>
          </a:xfrm>
        </p:spPr>
        <p:txBody>
          <a:bodyPr/>
          <a:lstStyle/>
          <a:p>
            <a:r>
              <a:rPr lang="id-ID" dirty="0"/>
              <a:t>Manfaat </a:t>
            </a:r>
          </a:p>
        </p:txBody>
      </p:sp>
    </p:spTree>
    <p:extLst>
      <p:ext uri="{BB962C8B-B14F-4D97-AF65-F5344CB8AC3E}">
        <p14:creationId xmlns:p14="http://schemas.microsoft.com/office/powerpoint/2010/main" val="29994971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3568" y="764704"/>
            <a:ext cx="3822192" cy="639762"/>
          </a:xfrm>
        </p:spPr>
        <p:txBody>
          <a:bodyPr/>
          <a:lstStyle/>
          <a:p>
            <a:r>
              <a:rPr lang="id-ID" dirty="0">
                <a:solidFill>
                  <a:schemeClr val="bg1"/>
                </a:solidFill>
              </a:rPr>
              <a:t>Pengertian Android </a:t>
            </a:r>
          </a:p>
        </p:txBody>
      </p:sp>
      <p:sp>
        <p:nvSpPr>
          <p:cNvPr id="4" name="Content Placeholder 3"/>
          <p:cNvSpPr>
            <a:spLocks noGrp="1"/>
          </p:cNvSpPr>
          <p:nvPr>
            <p:ph sz="half" idx="2"/>
          </p:nvPr>
        </p:nvSpPr>
        <p:spPr>
          <a:xfrm>
            <a:off x="683568" y="1700808"/>
            <a:ext cx="3820055" cy="2697163"/>
          </a:xfrm>
        </p:spPr>
        <p:txBody>
          <a:bodyPr/>
          <a:lstStyle/>
          <a:p>
            <a:r>
              <a:rPr lang="id-ID" dirty="0"/>
              <a:t>Menurut Yosef Murya (2014 : 3) Android adalah “sistem operasi berbasis linux yang di gunakan untuk telepon seluler (mobile) seperti telepon pintar (smartphone) dan komputer tablet (PDA).(Laila Safitri, 2020)</a:t>
            </a:r>
          </a:p>
          <a:p>
            <a:endParaRPr lang="id-ID" dirty="0"/>
          </a:p>
        </p:txBody>
      </p:sp>
      <p:sp>
        <p:nvSpPr>
          <p:cNvPr id="5" name="Text Placeholder 4"/>
          <p:cNvSpPr>
            <a:spLocks noGrp="1"/>
          </p:cNvSpPr>
          <p:nvPr>
            <p:ph type="body" sz="quarter" idx="3"/>
          </p:nvPr>
        </p:nvSpPr>
        <p:spPr/>
        <p:txBody>
          <a:bodyPr/>
          <a:lstStyle/>
          <a:p>
            <a:r>
              <a:rPr lang="id-ID" dirty="0"/>
              <a:t>Pengertian Aplikasi Mobile</a:t>
            </a:r>
          </a:p>
        </p:txBody>
      </p:sp>
      <p:sp>
        <p:nvSpPr>
          <p:cNvPr id="6" name="Content Placeholder 5"/>
          <p:cNvSpPr>
            <a:spLocks noGrp="1"/>
          </p:cNvSpPr>
          <p:nvPr>
            <p:ph sz="quarter" idx="4"/>
          </p:nvPr>
        </p:nvSpPr>
        <p:spPr/>
        <p:txBody>
          <a:bodyPr>
            <a:normAutofit fontScale="77500" lnSpcReduction="20000"/>
          </a:bodyPr>
          <a:lstStyle/>
          <a:p>
            <a:r>
              <a:rPr lang="id-ID" dirty="0"/>
              <a:t>Aplikasi Mobile adalah perangkat lunak yang berjalan pada perangkat mobile seperti smartphone atau tablet PC. Aplikasi Mobile juga dikenal sebagai aplikasi yang dapat diunduh dan memiliki fungsi tertentu sehingga menambah fungsionalitas dari perangkat mobile itu sendiri. Untuk mendapatkan mobile application yang diinginkan, user dapat mengunduh nya melalui situstertentu sesuai dengan system operasi yang dimiliki.</a:t>
            </a:r>
          </a:p>
        </p:txBody>
      </p:sp>
    </p:spTree>
    <p:extLst>
      <p:ext uri="{BB962C8B-B14F-4D97-AF65-F5344CB8AC3E}">
        <p14:creationId xmlns:p14="http://schemas.microsoft.com/office/powerpoint/2010/main" val="20817936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99592" y="2348880"/>
            <a:ext cx="7408333" cy="3450696"/>
          </a:xfrm>
        </p:spPr>
        <p:txBody>
          <a:bodyPr>
            <a:normAutofit lnSpcReduction="10000"/>
          </a:bodyPr>
          <a:lstStyle/>
          <a:p>
            <a:r>
              <a:rPr lang="id-ID" dirty="0"/>
              <a:t>Augmented Reality (AR) adalah sebuah variasi dari lingkungan virtual atau lebih sering disebut dengan Virtual Reality (VR). Teknologi VR benar benar membuat pengguna tenggelam dalam sebuah lingkungan sintetik. Ketika pengguna tenggelam dalam lingkungan tersebut, pengguna tidak bisa melihat dunia nyata. Sebaliknya, teknologi AR pengguna dapat melihat dunia nyata, dengan objek - objek virtual yang ditambahkan ke dunia nyata (Azuma, 1997). </a:t>
            </a:r>
          </a:p>
        </p:txBody>
      </p:sp>
      <p:sp>
        <p:nvSpPr>
          <p:cNvPr id="3" name="Title 2"/>
          <p:cNvSpPr>
            <a:spLocks noGrp="1"/>
          </p:cNvSpPr>
          <p:nvPr>
            <p:ph type="title"/>
          </p:nvPr>
        </p:nvSpPr>
        <p:spPr/>
        <p:txBody>
          <a:bodyPr>
            <a:normAutofit/>
          </a:bodyPr>
          <a:lstStyle/>
          <a:p>
            <a:r>
              <a:rPr lang="id-ID" dirty="0"/>
              <a:t>Augmented Reality (AR</a:t>
            </a:r>
            <a:r>
              <a:rPr lang="id-ID" dirty="0" smtClean="0"/>
              <a:t>)</a:t>
            </a:r>
            <a:endParaRPr lang="id-ID" dirty="0"/>
          </a:p>
        </p:txBody>
      </p:sp>
    </p:spTree>
    <p:extLst>
      <p:ext uri="{BB962C8B-B14F-4D97-AF65-F5344CB8AC3E}">
        <p14:creationId xmlns:p14="http://schemas.microsoft.com/office/powerpoint/2010/main" val="40176676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b="1" dirty="0"/>
              <a:t>TAHAP </a:t>
            </a:r>
            <a:r>
              <a:rPr lang="id-ID" b="1" dirty="0" smtClean="0"/>
              <a:t>PELAKSAAN</a:t>
            </a:r>
            <a:endParaRPr lang="id-ID" dirty="0"/>
          </a:p>
        </p:txBody>
      </p:sp>
      <p:sp>
        <p:nvSpPr>
          <p:cNvPr id="3" name="Content Placeholder 2"/>
          <p:cNvSpPr>
            <a:spLocks noGrp="1"/>
          </p:cNvSpPr>
          <p:nvPr>
            <p:ph sz="quarter" idx="13"/>
          </p:nvPr>
        </p:nvSpPr>
        <p:spPr>
          <a:xfrm>
            <a:off x="539552" y="1844824"/>
            <a:ext cx="7639761" cy="821816"/>
          </a:xfrm>
        </p:spPr>
        <p:txBody>
          <a:bodyPr>
            <a:normAutofit lnSpcReduction="10000"/>
          </a:bodyPr>
          <a:lstStyle/>
          <a:p>
            <a:r>
              <a:rPr lang="id-ID" dirty="0"/>
              <a:t>Tahapan yang kami gunakan agar tujuan dari program kami terealisasi melalui beberapa tahap.</a:t>
            </a:r>
          </a:p>
          <a:p>
            <a:endParaRPr lang="id-ID" dirty="0"/>
          </a:p>
        </p:txBody>
      </p:sp>
      <p:pic>
        <p:nvPicPr>
          <p:cNvPr id="5" name="Content Placeholder 4" descr="A picture containing timeline&#10;&#10;Description automatically generated"/>
          <p:cNvPicPr>
            <a:picLocks noGrp="1"/>
          </p:cNvPicPr>
          <p:nvPr>
            <p:ph sz="quarter" idx="14"/>
          </p:nvPr>
        </p:nvPicPr>
        <p:blipFill>
          <a:blip r:embed="rId2"/>
          <a:stretch>
            <a:fillRect/>
          </a:stretch>
        </p:blipFill>
        <p:spPr>
          <a:xfrm>
            <a:off x="827584" y="2924944"/>
            <a:ext cx="6992069" cy="2901615"/>
          </a:xfrm>
          <a:prstGeom prst="rect">
            <a:avLst/>
          </a:prstGeom>
        </p:spPr>
      </p:pic>
    </p:spTree>
    <p:extLst>
      <p:ext uri="{BB962C8B-B14F-4D97-AF65-F5344CB8AC3E}">
        <p14:creationId xmlns:p14="http://schemas.microsoft.com/office/powerpoint/2010/main" val="39471506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11560" y="764704"/>
            <a:ext cx="3822192" cy="639762"/>
          </a:xfrm>
        </p:spPr>
        <p:txBody>
          <a:bodyPr/>
          <a:lstStyle/>
          <a:p>
            <a:r>
              <a:rPr lang="id-ID" dirty="0">
                <a:solidFill>
                  <a:schemeClr val="bg1"/>
                </a:solidFill>
              </a:rPr>
              <a:t>Riset dan Permohonan Izin   </a:t>
            </a:r>
          </a:p>
        </p:txBody>
      </p:sp>
      <p:sp>
        <p:nvSpPr>
          <p:cNvPr id="4" name="Content Placeholder 3"/>
          <p:cNvSpPr>
            <a:spLocks noGrp="1"/>
          </p:cNvSpPr>
          <p:nvPr>
            <p:ph sz="half" idx="2"/>
          </p:nvPr>
        </p:nvSpPr>
        <p:spPr>
          <a:xfrm>
            <a:off x="611560" y="1700808"/>
            <a:ext cx="3820055" cy="2697163"/>
          </a:xfrm>
        </p:spPr>
        <p:txBody>
          <a:bodyPr>
            <a:normAutofit fontScale="85000" lnSpcReduction="10000"/>
          </a:bodyPr>
          <a:lstStyle/>
          <a:p>
            <a:r>
              <a:rPr lang="id-ID" dirty="0"/>
              <a:t>Kami memulai program, kami terlebih dahulu melakukan riset terhadap perkembangan Zaman di era modern ini. Dan ternyata anak anak lebih sering bermain gadget di banding denga membaca buku. Pada tahap ini kami juga menanyakan langsung kepada anak - anak  sekitar tentang kegiatan belajar mereka yang lebih sering menggunakan gadget (smartphone).</a:t>
            </a:r>
          </a:p>
        </p:txBody>
      </p:sp>
      <p:sp>
        <p:nvSpPr>
          <p:cNvPr id="5" name="Text Placeholder 4"/>
          <p:cNvSpPr>
            <a:spLocks noGrp="1"/>
          </p:cNvSpPr>
          <p:nvPr>
            <p:ph type="body" sz="quarter" idx="3"/>
          </p:nvPr>
        </p:nvSpPr>
        <p:spPr/>
        <p:txBody>
          <a:bodyPr/>
          <a:lstStyle/>
          <a:p>
            <a:r>
              <a:rPr lang="id-ID" dirty="0"/>
              <a:t>Tahap Perancangan</a:t>
            </a:r>
          </a:p>
        </p:txBody>
      </p:sp>
      <p:sp>
        <p:nvSpPr>
          <p:cNvPr id="6" name="Content Placeholder 5"/>
          <p:cNvSpPr>
            <a:spLocks noGrp="1"/>
          </p:cNvSpPr>
          <p:nvPr>
            <p:ph sz="quarter" idx="4"/>
          </p:nvPr>
        </p:nvSpPr>
        <p:spPr/>
        <p:txBody>
          <a:bodyPr>
            <a:normAutofit lnSpcReduction="10000"/>
          </a:bodyPr>
          <a:lstStyle/>
          <a:p>
            <a:r>
              <a:rPr lang="id-ID" dirty="0"/>
              <a:t>Berawal dari pengamatan kami terhadap pembelajaran anak anak khusus nya di Jaman seperti yang lebih sering belajar menggunakan gadget (smartphone) ini kami terinspirasi untu membuat aplikasi pengenalan alat rumah tangga ke anak-anak.</a:t>
            </a:r>
          </a:p>
          <a:p>
            <a:endParaRPr lang="id-ID" dirty="0"/>
          </a:p>
        </p:txBody>
      </p:sp>
    </p:spTree>
    <p:extLst>
      <p:ext uri="{BB962C8B-B14F-4D97-AF65-F5344CB8AC3E}">
        <p14:creationId xmlns:p14="http://schemas.microsoft.com/office/powerpoint/2010/main" val="6523120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11560" y="908720"/>
            <a:ext cx="3822192" cy="639762"/>
          </a:xfrm>
        </p:spPr>
        <p:txBody>
          <a:bodyPr/>
          <a:lstStyle/>
          <a:p>
            <a:r>
              <a:rPr lang="id-ID" dirty="0" smtClean="0">
                <a:solidFill>
                  <a:schemeClr val="bg1"/>
                </a:solidFill>
              </a:rPr>
              <a:t>Pengumpulan </a:t>
            </a:r>
            <a:r>
              <a:rPr lang="id-ID" dirty="0">
                <a:solidFill>
                  <a:schemeClr val="bg1"/>
                </a:solidFill>
              </a:rPr>
              <a:t>Data</a:t>
            </a:r>
          </a:p>
        </p:txBody>
      </p:sp>
      <p:sp>
        <p:nvSpPr>
          <p:cNvPr id="4" name="Content Placeholder 3"/>
          <p:cNvSpPr>
            <a:spLocks noGrp="1"/>
          </p:cNvSpPr>
          <p:nvPr>
            <p:ph sz="half" idx="2"/>
          </p:nvPr>
        </p:nvSpPr>
        <p:spPr>
          <a:xfrm>
            <a:off x="611560" y="1916832"/>
            <a:ext cx="3820055" cy="2697163"/>
          </a:xfrm>
        </p:spPr>
        <p:txBody>
          <a:bodyPr>
            <a:normAutofit lnSpcReduction="10000"/>
          </a:bodyPr>
          <a:lstStyle/>
          <a:p>
            <a:r>
              <a:rPr lang="id-ID" dirty="0"/>
              <a:t>Tahap ini adalah kelanjutan dari pengamatan kami terhadap pembelajaran anak - anak. Kami mengumpulkan berbagai nama alat rumah tangga untuk di masukan kedalam aplikasi yang kami buat sehingga anak-anak dapat melihanya di aplikasi tersebut.</a:t>
            </a:r>
          </a:p>
        </p:txBody>
      </p:sp>
      <p:sp>
        <p:nvSpPr>
          <p:cNvPr id="5" name="Text Placeholder 4"/>
          <p:cNvSpPr>
            <a:spLocks noGrp="1"/>
          </p:cNvSpPr>
          <p:nvPr>
            <p:ph type="body" sz="quarter" idx="3"/>
          </p:nvPr>
        </p:nvSpPr>
        <p:spPr/>
        <p:txBody>
          <a:bodyPr/>
          <a:lstStyle/>
          <a:p>
            <a:r>
              <a:rPr lang="id-ID" dirty="0"/>
              <a:t>Desain Aplikasi </a:t>
            </a:r>
          </a:p>
        </p:txBody>
      </p:sp>
      <p:sp>
        <p:nvSpPr>
          <p:cNvPr id="6" name="Content Placeholder 5"/>
          <p:cNvSpPr>
            <a:spLocks noGrp="1"/>
          </p:cNvSpPr>
          <p:nvPr>
            <p:ph sz="quarter" idx="4"/>
          </p:nvPr>
        </p:nvSpPr>
        <p:spPr/>
        <p:txBody>
          <a:bodyPr>
            <a:normAutofit fontScale="85000" lnSpcReduction="10000"/>
          </a:bodyPr>
          <a:lstStyle/>
          <a:p>
            <a:r>
              <a:rPr lang="id-ID" dirty="0"/>
              <a:t>Tahap ini adalah tahap dimana kami akan membuat aplikasi seperti yang telah kami konsep. Pada tahap ini juga kami mendesain dan membangun dari awal hingga akhir. Aplikasi akan kami buat menggunakan berbagai Bahasa pemprograman. Pada tahap ini juga akan di uji kelayakan aplikasi dengan cara mengujin kepada beberapa pihak yang terkait.</a:t>
            </a:r>
          </a:p>
          <a:p>
            <a:endParaRPr lang="id-ID" dirty="0"/>
          </a:p>
        </p:txBody>
      </p:sp>
    </p:spTree>
    <p:extLst>
      <p:ext uri="{BB962C8B-B14F-4D97-AF65-F5344CB8AC3E}">
        <p14:creationId xmlns:p14="http://schemas.microsoft.com/office/powerpoint/2010/main" val="373757616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66</TotalTime>
  <Words>827</Words>
  <Application>Microsoft Office PowerPoint</Application>
  <PresentationFormat>On-screen Show (4:3)</PresentationFormat>
  <Paragraphs>182</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Waveform</vt:lpstr>
      <vt:lpstr>  IMPLEMENTASI AUGMENTED REALITY (AR) PADA APLIKASI  PENGENALAN PERALATAN RUMAH TANGGA UNTUK ANAK USIA DINI BERBASIS ANDROID</vt:lpstr>
      <vt:lpstr>Latar Belakang </vt:lpstr>
      <vt:lpstr>PowerPoint Presentation</vt:lpstr>
      <vt:lpstr>Manfaat </vt:lpstr>
      <vt:lpstr>PowerPoint Presentation</vt:lpstr>
      <vt:lpstr>Augmented Reality (AR)</vt:lpstr>
      <vt:lpstr>TAHAP PELAKSAAN</vt:lpstr>
      <vt:lpstr>PowerPoint Presentation</vt:lpstr>
      <vt:lpstr>PowerPoint Presentation</vt:lpstr>
      <vt:lpstr>PowerPoint Presentation</vt:lpstr>
      <vt:lpstr>PowerPoint Presentation</vt:lpstr>
      <vt:lpstr>PowerPoint Presentation</vt:lpstr>
      <vt:lpstr>BIAYA DAN JADWAL KEGIATAN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IMPLEMENTASI AUGMENTED REALITY (AR) PADA APLIKASI  PENGENALAN PERALATAN RUMAH TANGGA UNTUK ANAK USIA DINI BERBASIS ANDROID</dc:title>
  <dc:creator>Alfu</dc:creator>
  <cp:lastModifiedBy>Alfu</cp:lastModifiedBy>
  <cp:revision>4</cp:revision>
  <dcterms:created xsi:type="dcterms:W3CDTF">2022-06-18T13:47:49Z</dcterms:created>
  <dcterms:modified xsi:type="dcterms:W3CDTF">2022-06-29T07:28:34Z</dcterms:modified>
</cp:coreProperties>
</file>