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 Dow =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Sheet1!$A$2:$A$25</c:f>
              <c:numCache>
                <c:formatCode>h:mm</c:formatCode>
                <c:ptCount val="24"/>
                <c:pt idx="0" c:formatCode="h:mm">
                  <c:v>0.0416666666666667</c:v>
                </c:pt>
                <c:pt idx="1" c:formatCode="h:mm">
                  <c:v>0.0833333333333333</c:v>
                </c:pt>
                <c:pt idx="2" c:formatCode="h:mm">
                  <c:v>0.125</c:v>
                </c:pt>
                <c:pt idx="3" c:formatCode="h:mm">
                  <c:v>0.166666666666667</c:v>
                </c:pt>
                <c:pt idx="4" c:formatCode="h:mm">
                  <c:v>0.208333333333333</c:v>
                </c:pt>
                <c:pt idx="5" c:formatCode="h:mm">
                  <c:v>0.25</c:v>
                </c:pt>
                <c:pt idx="6" c:formatCode="h:mm">
                  <c:v>0.291666666666667</c:v>
                </c:pt>
                <c:pt idx="7" c:formatCode="h:mm">
                  <c:v>0.333333333333333</c:v>
                </c:pt>
                <c:pt idx="8" c:formatCode="h:mm">
                  <c:v>0.375</c:v>
                </c:pt>
                <c:pt idx="9" c:formatCode="h:mm">
                  <c:v>0.416666666666667</c:v>
                </c:pt>
                <c:pt idx="10" c:formatCode="h:mm">
                  <c:v>0.458333333333333</c:v>
                </c:pt>
                <c:pt idx="11" c:formatCode="h:mm">
                  <c:v>0.5</c:v>
                </c:pt>
                <c:pt idx="12" c:formatCode="h:mm">
                  <c:v>0.541666666666667</c:v>
                </c:pt>
                <c:pt idx="13" c:formatCode="h:mm">
                  <c:v>0.583333333333333</c:v>
                </c:pt>
                <c:pt idx="14" c:formatCode="h:mm">
                  <c:v>0.625</c:v>
                </c:pt>
                <c:pt idx="15" c:formatCode="h:mm">
                  <c:v>0.666666666666667</c:v>
                </c:pt>
                <c:pt idx="16" c:formatCode="h:mm">
                  <c:v>0.708333333333333</c:v>
                </c:pt>
                <c:pt idx="17" c:formatCode="h:mm">
                  <c:v>0.75</c:v>
                </c:pt>
                <c:pt idx="18" c:formatCode="h:mm">
                  <c:v>0.791666666666667</c:v>
                </c:pt>
                <c:pt idx="19" c:formatCode="h:mm">
                  <c:v>0.833333333333333</c:v>
                </c:pt>
                <c:pt idx="20" c:formatCode="h:mm">
                  <c:v>0.875</c:v>
                </c:pt>
                <c:pt idx="21" c:formatCode="h:mm">
                  <c:v>0.916666666666667</c:v>
                </c:pt>
                <c:pt idx="22" c:formatCode="h:mm">
                  <c:v>0.958333333333333</c:v>
                </c:pt>
                <c:pt idx="23" c:formatCode="h:mm">
                  <c:v>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2424</c:v>
                </c:pt>
                <c:pt idx="1">
                  <c:v>1521</c:v>
                </c:pt>
                <c:pt idx="2">
                  <c:v>1064</c:v>
                </c:pt>
                <c:pt idx="3">
                  <c:v>1106</c:v>
                </c:pt>
                <c:pt idx="4">
                  <c:v>1962</c:v>
                </c:pt>
                <c:pt idx="5">
                  <c:v>7707</c:v>
                </c:pt>
                <c:pt idx="6">
                  <c:v>22790</c:v>
                </c:pt>
                <c:pt idx="7">
                  <c:v>46888</c:v>
                </c:pt>
                <c:pt idx="8">
                  <c:v>70802</c:v>
                </c:pt>
                <c:pt idx="9">
                  <c:v>75171</c:v>
                </c:pt>
                <c:pt idx="10">
                  <c:v>71630</c:v>
                </c:pt>
                <c:pt idx="11">
                  <c:v>65072</c:v>
                </c:pt>
                <c:pt idx="12">
                  <c:v>63552</c:v>
                </c:pt>
                <c:pt idx="13">
                  <c:v>63119</c:v>
                </c:pt>
                <c:pt idx="14">
                  <c:v>63941</c:v>
                </c:pt>
                <c:pt idx="15">
                  <c:v>57281</c:v>
                </c:pt>
                <c:pt idx="16">
                  <c:v>47148</c:v>
                </c:pt>
                <c:pt idx="17">
                  <c:v>36415</c:v>
                </c:pt>
                <c:pt idx="18">
                  <c:v>26993</c:v>
                </c:pt>
                <c:pt idx="19">
                  <c:v>21470</c:v>
                </c:pt>
                <c:pt idx="20">
                  <c:v>17129</c:v>
                </c:pt>
                <c:pt idx="21">
                  <c:v>12322</c:v>
                </c:pt>
                <c:pt idx="22">
                  <c:v>7549</c:v>
                </c:pt>
                <c:pt idx="23">
                  <c:v>5061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1825190"/>
        <c:axId val="62711278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Sheet1!$A$2:$A$25</c15:sqref>
                        </c15:formulaRef>
                      </c:ext>
                    </c:extLst>
                    <c:numCache>
                      <c:formatCode>h:mm</c:formatCode>
                      <c:ptCount val="24"/>
                      <c:pt idx="0" c:formatCode="h:mm">
                        <c:v>0.0416666666666667</c:v>
                      </c:pt>
                      <c:pt idx="1" c:formatCode="h:mm">
                        <c:v>0.0833333333333333</c:v>
                      </c:pt>
                      <c:pt idx="2" c:formatCode="h:mm">
                        <c:v>0.125</c:v>
                      </c:pt>
                      <c:pt idx="3" c:formatCode="h:mm">
                        <c:v>0.166666666666667</c:v>
                      </c:pt>
                      <c:pt idx="4" c:formatCode="h:mm">
                        <c:v>0.208333333333333</c:v>
                      </c:pt>
                      <c:pt idx="5" c:formatCode="h:mm">
                        <c:v>0.25</c:v>
                      </c:pt>
                      <c:pt idx="6" c:formatCode="h:mm">
                        <c:v>0.291666666666667</c:v>
                      </c:pt>
                      <c:pt idx="7" c:formatCode="h:mm">
                        <c:v>0.333333333333333</c:v>
                      </c:pt>
                      <c:pt idx="8" c:formatCode="h:mm">
                        <c:v>0.375</c:v>
                      </c:pt>
                      <c:pt idx="9" c:formatCode="h:mm">
                        <c:v>0.416666666666667</c:v>
                      </c:pt>
                      <c:pt idx="10" c:formatCode="h:mm">
                        <c:v>0.458333333333333</c:v>
                      </c:pt>
                      <c:pt idx="11" c:formatCode="h:mm">
                        <c:v>0.5</c:v>
                      </c:pt>
                      <c:pt idx="12" c:formatCode="h:mm">
                        <c:v>0.541666666666667</c:v>
                      </c:pt>
                      <c:pt idx="13" c:formatCode="h:mm">
                        <c:v>0.583333333333333</c:v>
                      </c:pt>
                      <c:pt idx="14" c:formatCode="h:mm">
                        <c:v>0.625</c:v>
                      </c:pt>
                      <c:pt idx="15" c:formatCode="h:mm">
                        <c:v>0.666666666666667</c:v>
                      </c:pt>
                      <c:pt idx="16" c:formatCode="h:mm">
                        <c:v>0.708333333333333</c:v>
                      </c:pt>
                      <c:pt idx="17" c:formatCode="h:mm">
                        <c:v>0.75</c:v>
                      </c:pt>
                      <c:pt idx="18" c:formatCode="h:mm">
                        <c:v>0.791666666666667</c:v>
                      </c:pt>
                      <c:pt idx="19" c:formatCode="h:mm">
                        <c:v>0.833333333333333</c:v>
                      </c:pt>
                      <c:pt idx="20" c:formatCode="h:mm">
                        <c:v>0.875</c:v>
                      </c:pt>
                      <c:pt idx="21" c:formatCode="h:mm">
                        <c:v>0.916666666666667</c:v>
                      </c:pt>
                      <c:pt idx="22" c:formatCode="h:mm">
                        <c:v>0.958333333333333</c:v>
                      </c:pt>
                      <c:pt idx="23" c:formatCode="h:mm">
                        <c:v>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2.4</c:v>
                      </c:pt>
                      <c:pt idx="1">
                        <c:v>4.4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Sheet1!$A$2:$A$25</c15:sqref>
                        </c15:formulaRef>
                      </c:ext>
                    </c:extLst>
                    <c:numCache>
                      <c:formatCode>h:mm</c:formatCode>
                      <c:ptCount val="24"/>
                      <c:pt idx="0" c:formatCode="h:mm">
                        <c:v>0.0416666666666667</c:v>
                      </c:pt>
                      <c:pt idx="1" c:formatCode="h:mm">
                        <c:v>0.0833333333333333</c:v>
                      </c:pt>
                      <c:pt idx="2" c:formatCode="h:mm">
                        <c:v>0.125</c:v>
                      </c:pt>
                      <c:pt idx="3" c:formatCode="h:mm">
                        <c:v>0.166666666666667</c:v>
                      </c:pt>
                      <c:pt idx="4" c:formatCode="h:mm">
                        <c:v>0.208333333333333</c:v>
                      </c:pt>
                      <c:pt idx="5" c:formatCode="h:mm">
                        <c:v>0.25</c:v>
                      </c:pt>
                      <c:pt idx="6" c:formatCode="h:mm">
                        <c:v>0.291666666666667</c:v>
                      </c:pt>
                      <c:pt idx="7" c:formatCode="h:mm">
                        <c:v>0.333333333333333</c:v>
                      </c:pt>
                      <c:pt idx="8" c:formatCode="h:mm">
                        <c:v>0.375</c:v>
                      </c:pt>
                      <c:pt idx="9" c:formatCode="h:mm">
                        <c:v>0.416666666666667</c:v>
                      </c:pt>
                      <c:pt idx="10" c:formatCode="h:mm">
                        <c:v>0.458333333333333</c:v>
                      </c:pt>
                      <c:pt idx="11" c:formatCode="h:mm">
                        <c:v>0.5</c:v>
                      </c:pt>
                      <c:pt idx="12" c:formatCode="h:mm">
                        <c:v>0.541666666666667</c:v>
                      </c:pt>
                      <c:pt idx="13" c:formatCode="h:mm">
                        <c:v>0.583333333333333</c:v>
                      </c:pt>
                      <c:pt idx="14" c:formatCode="h:mm">
                        <c:v>0.625</c:v>
                      </c:pt>
                      <c:pt idx="15" c:formatCode="h:mm">
                        <c:v>0.666666666666667</c:v>
                      </c:pt>
                      <c:pt idx="16" c:formatCode="h:mm">
                        <c:v>0.708333333333333</c:v>
                      </c:pt>
                      <c:pt idx="17" c:formatCode="h:mm">
                        <c:v>0.75</c:v>
                      </c:pt>
                      <c:pt idx="18" c:formatCode="h:mm">
                        <c:v>0.791666666666667</c:v>
                      </c:pt>
                      <c:pt idx="19" c:formatCode="h:mm">
                        <c:v>0.833333333333333</c:v>
                      </c:pt>
                      <c:pt idx="20" c:formatCode="h:mm">
                        <c:v>0.875</c:v>
                      </c:pt>
                      <c:pt idx="21" c:formatCode="h:mm">
                        <c:v>0.916666666666667</c:v>
                      </c:pt>
                      <c:pt idx="22" c:formatCode="h:mm">
                        <c:v>0.958333333333333</c:v>
                      </c:pt>
                      <c:pt idx="23" c:formatCode="h:mm">
                        <c:v>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86182519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7112789"/>
        <c:crosses val="autoZero"/>
        <c:auto val="1"/>
        <c:lblAlgn val="ctr"/>
        <c:lblOffset val="100"/>
        <c:noMultiLvlLbl val="0"/>
      </c:catAx>
      <c:valAx>
        <c:axId val="62711278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182519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ANALISA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RAHMATULAH SIDIK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Grafik Jam Order Teramai</a:t>
            </a:r>
            <a:br>
              <a:rPr lang="en-US"/>
            </a:br>
            <a:r>
              <a:rPr lang="en-US"/>
              <a:t>Saat Order Dow = 1</a:t>
            </a:r>
            <a:endParaRPr lang="en-US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Penjelasan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yang diambil, adalah data dari table order_product_prior, yang dijoinkan dengan tabel orders.</a:t>
            </a:r>
            <a:endParaRPr lang="en-US"/>
          </a:p>
          <a:p>
            <a:r>
              <a:rPr lang="en-US"/>
              <a:t>Menunjukan pesanan mulai ramai, pada pukul 6 pagi, dan mencapai puncak pada pukul 10 pagi, walaupun mengalami penurunan, tetapi tidak terlalu signifikan. Penurunan signifikan terjadi pada pukul 8 malam.</a:t>
            </a:r>
            <a:endParaRPr lang="en-US"/>
          </a:p>
          <a:p>
            <a:r>
              <a:rPr lang="en-US"/>
              <a:t>Dengan data tersebut, saya menyimpulkan.</a:t>
            </a:r>
            <a:endParaRPr lang="en-US"/>
          </a:p>
          <a:p>
            <a:r>
              <a:rPr lang="en-US"/>
              <a:t>Jam ramai order terjadi dari pukul 7 pagi - 7 malam.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 descr="jam order rama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515600" cy="6327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Menghitung Produk Yang Direorder</a:t>
            </a:r>
            <a:br>
              <a:rPr lang="en-US"/>
            </a:br>
            <a:r>
              <a:rPr lang="en-US"/>
              <a:t>order_dow =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Saya menganalisa data pada table order_product_prior, dengan kondisi order_dow = 1.</a:t>
            </a:r>
            <a:endParaRPr lang="en-US"/>
          </a:p>
          <a:p>
            <a:r>
              <a:rPr lang="en-US"/>
              <a:t>Total data keseluruhan (order_dow = 1) adalah 790,117. </a:t>
            </a:r>
            <a:endParaRPr lang="en-US"/>
          </a:p>
          <a:p>
            <a:r>
              <a:rPr lang="en-US"/>
              <a:t>Dan Total data yang sudah direorder </a:t>
            </a:r>
            <a:r>
              <a:rPr lang="en-US">
                <a:sym typeface="+mn-ea"/>
              </a:rPr>
              <a:t>(order_dow = 1) adalah 790,117. </a:t>
            </a:r>
            <a:endParaRPr lang="en-US">
              <a:sym typeface="+mn-ea"/>
            </a:endParaRPr>
          </a:p>
          <a:p>
            <a:r>
              <a:rPr lang="en-US"/>
              <a:t>Sehingga bisa saya simpulkan, bahwa product pada kondisi (order_dow = 1) semua pernah direorder.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otal_reorder_produ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4490"/>
            <a:ext cx="10514965" cy="5636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Kesimpulan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Berdarsarkan data dan analisa yang saya dapatkan, saya menyimpulkan bahwa kemungkinan product(product_id) yang berada pada order_dow = 1, itu akan bisa dipesan kembali dihari berikutnya.</a:t>
            </a:r>
            <a:endParaRPr lang="en-US"/>
          </a:p>
          <a:p>
            <a:r>
              <a:rPr lang="en-US"/>
              <a:t>Mohon maaf tidak bisa melanjutkan analisanya, karena laptop saya gk kuat/hang.</a:t>
            </a:r>
            <a:endParaRPr lang="en-US"/>
          </a:p>
          <a:p>
            <a:r>
              <a:rPr lang="en-US"/>
              <a:t>Mohon maaf, masih banyak kekurangan dalam analisa saya, dengan tidak menganalisa variable-variable yang dapat menemui persentase dari kemungkinan produk-produk tersebut dapat dipesan kembali.</a:t>
            </a:r>
            <a:endParaRPr lang="en-US"/>
          </a:p>
          <a:p>
            <a:r>
              <a:rPr lang="en-US"/>
              <a:t>Atas perhatiannya saya ucapkan terima kasih.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WPS Presentation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ANALISA DATA</vt:lpstr>
      <vt:lpstr>Grafik Jam Order Teramai Saat Order Dow = 1</vt:lpstr>
      <vt:lpstr>Penjelasan</vt:lpstr>
      <vt:lpstr>PowerPoint 演示文稿</vt:lpstr>
      <vt:lpstr>Menghitung Produk Yang Direorder order_dow = 1</vt:lpstr>
      <vt:lpstr>PowerPoint 演示文稿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DATA</dc:title>
  <dc:creator/>
  <cp:lastModifiedBy>IT User</cp:lastModifiedBy>
  <cp:revision>3</cp:revision>
  <dcterms:created xsi:type="dcterms:W3CDTF">2021-09-09T17:06:00Z</dcterms:created>
  <dcterms:modified xsi:type="dcterms:W3CDTF">2021-09-09T17:14:35Z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B8425C7EEFD34013B31059C71EF73DB1</vt:lpwstr>
  </property>
  <property fmtid="{D5CDD505-2E9C-101B-9397-08002B2CF9AE}" pid="3" name="KSOProductBuildVer">
    <vt:lpwstr>1033-11.2.0.10258</vt:lpwstr>
  </property>
</Properties>
</file>