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62" r:id="rId3"/>
    <p:sldId id="260" r:id="rId4"/>
    <p:sldId id="264" r:id="rId5"/>
    <p:sldId id="273" r:id="rId6"/>
    <p:sldId id="274" r:id="rId7"/>
    <p:sldId id="272" r:id="rId8"/>
    <p:sldId id="275" r:id="rId9"/>
    <p:sldId id="261" r:id="rId10"/>
    <p:sldId id="277" r:id="rId11"/>
    <p:sldId id="276" r:id="rId12"/>
  </p:sldIdLst>
  <p:sldSz cx="9144000" cy="5143500" type="screen16x9"/>
  <p:notesSz cx="6858000" cy="9144000"/>
  <p:embeddedFontLst>
    <p:embeddedFont>
      <p:font typeface="Audiowide" panose="02000503000000020004" pitchFamily="2" charset="0"/>
      <p:regular r:id="rId14"/>
    </p:embeddedFont>
    <p:embeddedFont>
      <p:font typeface="Nunito Light" panose="020F0302020204030204" pitchFamily="34" charset="0"/>
      <p:regular r:id="rId15"/>
      <p:italic r:id="rId16"/>
    </p:embeddedFont>
    <p:embeddedFont>
      <p:font typeface="Open Sans" panose="020B0606030504020204" pitchFamily="34" charset="0"/>
      <p:regular r:id="rId17"/>
      <p:bold r:id="rId18"/>
      <p:italic r:id="rId19"/>
      <p:boldItalic r:id="rId20"/>
    </p:embeddedFont>
    <p:embeddedFont>
      <p:font typeface="Raleway"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BF85E-4942-48C0-A806-1A5DF32DE72E}">
  <a:tblStyle styleId="{C0ABF85E-4942-48C0-A806-1A5DF32DE7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B6F0D3-0583-4419-AE12-C2ABDF789D7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2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8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2f97afb56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2f97afb56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1811ef94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1811ef9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276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1811ef94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1811ef9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329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1811ef94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1811ef9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1811ef94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1811ef9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560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10" name="Google Shape;10;p2"/>
          <p:cNvSpPr txBox="1">
            <a:spLocks noGrp="1"/>
          </p:cNvSpPr>
          <p:nvPr>
            <p:ph type="ctrTitle"/>
          </p:nvPr>
        </p:nvSpPr>
        <p:spPr>
          <a:xfrm>
            <a:off x="715050" y="949650"/>
            <a:ext cx="4297800" cy="28347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000" b="0">
                <a:solidFill>
                  <a:schemeClr val="lt2"/>
                </a:solidFill>
                <a:latin typeface="Audiowide"/>
                <a:ea typeface="Audiowide"/>
                <a:cs typeface="Audiowide"/>
                <a:sym typeface="Audiowid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050" y="3784350"/>
            <a:ext cx="42978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5"/>
        <p:cNvGrpSpPr/>
        <p:nvPr/>
      </p:nvGrpSpPr>
      <p:grpSpPr>
        <a:xfrm>
          <a:off x="0" y="0"/>
          <a:ext cx="0" cy="0"/>
          <a:chOff x="0" y="0"/>
          <a:chExt cx="0" cy="0"/>
        </a:xfrm>
      </p:grpSpPr>
      <p:pic>
        <p:nvPicPr>
          <p:cNvPr id="96" name="Google Shape;96;p18"/>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97" name="Google Shape;97;p18"/>
          <p:cNvSpPr txBox="1">
            <a:spLocks noGrp="1"/>
          </p:cNvSpPr>
          <p:nvPr>
            <p:ph type="title"/>
          </p:nvPr>
        </p:nvSpPr>
        <p:spPr>
          <a:xfrm>
            <a:off x="720000" y="445025"/>
            <a:ext cx="7704000" cy="5727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8"/>
          <p:cNvSpPr txBox="1">
            <a:spLocks noGrp="1"/>
          </p:cNvSpPr>
          <p:nvPr>
            <p:ph type="subTitle" idx="1"/>
          </p:nvPr>
        </p:nvSpPr>
        <p:spPr>
          <a:xfrm>
            <a:off x="1495938" y="1527048"/>
            <a:ext cx="3005100" cy="36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99" name="Google Shape;99;p18"/>
          <p:cNvSpPr txBox="1">
            <a:spLocks noGrp="1"/>
          </p:cNvSpPr>
          <p:nvPr>
            <p:ph type="subTitle" idx="2"/>
          </p:nvPr>
        </p:nvSpPr>
        <p:spPr>
          <a:xfrm>
            <a:off x="1495939" y="1810512"/>
            <a:ext cx="3005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8"/>
          <p:cNvSpPr txBox="1">
            <a:spLocks noGrp="1"/>
          </p:cNvSpPr>
          <p:nvPr>
            <p:ph type="subTitle" idx="3"/>
          </p:nvPr>
        </p:nvSpPr>
        <p:spPr>
          <a:xfrm>
            <a:off x="5347949" y="1810512"/>
            <a:ext cx="3005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8"/>
          <p:cNvSpPr txBox="1">
            <a:spLocks noGrp="1"/>
          </p:cNvSpPr>
          <p:nvPr>
            <p:ph type="subTitle" idx="4"/>
          </p:nvPr>
        </p:nvSpPr>
        <p:spPr>
          <a:xfrm>
            <a:off x="1495939" y="3544750"/>
            <a:ext cx="3005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8"/>
          <p:cNvSpPr txBox="1">
            <a:spLocks noGrp="1"/>
          </p:cNvSpPr>
          <p:nvPr>
            <p:ph type="subTitle" idx="5"/>
          </p:nvPr>
        </p:nvSpPr>
        <p:spPr>
          <a:xfrm>
            <a:off x="5347949" y="3544750"/>
            <a:ext cx="3005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8"/>
          <p:cNvSpPr txBox="1">
            <a:spLocks noGrp="1"/>
          </p:cNvSpPr>
          <p:nvPr>
            <p:ph type="subTitle" idx="6"/>
          </p:nvPr>
        </p:nvSpPr>
        <p:spPr>
          <a:xfrm>
            <a:off x="1495938" y="3264408"/>
            <a:ext cx="3005100" cy="36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04" name="Google Shape;104;p18"/>
          <p:cNvSpPr txBox="1">
            <a:spLocks noGrp="1"/>
          </p:cNvSpPr>
          <p:nvPr>
            <p:ph type="subTitle" idx="7"/>
          </p:nvPr>
        </p:nvSpPr>
        <p:spPr>
          <a:xfrm>
            <a:off x="5347947" y="1527048"/>
            <a:ext cx="3005100" cy="36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05" name="Google Shape;105;p18"/>
          <p:cNvSpPr txBox="1">
            <a:spLocks noGrp="1"/>
          </p:cNvSpPr>
          <p:nvPr>
            <p:ph type="subTitle" idx="8"/>
          </p:nvPr>
        </p:nvSpPr>
        <p:spPr>
          <a:xfrm>
            <a:off x="5347947" y="3264408"/>
            <a:ext cx="3005100" cy="365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4"/>
        <p:cNvGrpSpPr/>
        <p:nvPr/>
      </p:nvGrpSpPr>
      <p:grpSpPr>
        <a:xfrm>
          <a:off x="0" y="0"/>
          <a:ext cx="0" cy="0"/>
          <a:chOff x="0" y="0"/>
          <a:chExt cx="0" cy="0"/>
        </a:xfrm>
      </p:grpSpPr>
      <p:pic>
        <p:nvPicPr>
          <p:cNvPr id="135" name="Google Shape;135;p22"/>
          <p:cNvPicPr preferRelativeResize="0"/>
          <p:nvPr/>
        </p:nvPicPr>
        <p:blipFill>
          <a:blip r:embed="rId2">
            <a:alphaModFix amt="3000"/>
          </a:blip>
          <a:stretch>
            <a:fillRect/>
          </a:stretch>
        </p:blipFill>
        <p:spPr>
          <a:xfrm flipH="1">
            <a:off x="0" y="0"/>
            <a:ext cx="914399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22" name="Google Shape;22;p5"/>
          <p:cNvSpPr txBox="1">
            <a:spLocks noGrp="1"/>
          </p:cNvSpPr>
          <p:nvPr>
            <p:ph type="subTitle" idx="1"/>
          </p:nvPr>
        </p:nvSpPr>
        <p:spPr>
          <a:xfrm>
            <a:off x="777238" y="2419350"/>
            <a:ext cx="3362700" cy="457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3" name="Google Shape;23;p5"/>
          <p:cNvSpPr txBox="1">
            <a:spLocks noGrp="1"/>
          </p:cNvSpPr>
          <p:nvPr>
            <p:ph type="subTitle" idx="2"/>
          </p:nvPr>
        </p:nvSpPr>
        <p:spPr>
          <a:xfrm>
            <a:off x="5004062" y="2419350"/>
            <a:ext cx="3362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 name="Google Shape;24;p5"/>
          <p:cNvSpPr txBox="1">
            <a:spLocks noGrp="1"/>
          </p:cNvSpPr>
          <p:nvPr>
            <p:ph type="subTitle" idx="3"/>
          </p:nvPr>
        </p:nvSpPr>
        <p:spPr>
          <a:xfrm>
            <a:off x="777238" y="2800350"/>
            <a:ext cx="33627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4"/>
          </p:nvPr>
        </p:nvSpPr>
        <p:spPr>
          <a:xfrm>
            <a:off x="5004062" y="2800350"/>
            <a:ext cx="33627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title"/>
          </p:nvPr>
        </p:nvSpPr>
        <p:spPr>
          <a:xfrm>
            <a:off x="720000" y="445025"/>
            <a:ext cx="7704000" cy="5727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32" name="Google Shape;32;p7"/>
          <p:cNvSpPr txBox="1">
            <a:spLocks noGrp="1"/>
          </p:cNvSpPr>
          <p:nvPr>
            <p:ph type="title"/>
          </p:nvPr>
        </p:nvSpPr>
        <p:spPr>
          <a:xfrm>
            <a:off x="720000" y="756850"/>
            <a:ext cx="3840600" cy="5727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3" name="Google Shape;33;p7"/>
          <p:cNvSpPr txBox="1">
            <a:spLocks noGrp="1"/>
          </p:cNvSpPr>
          <p:nvPr>
            <p:ph type="body" idx="1"/>
          </p:nvPr>
        </p:nvSpPr>
        <p:spPr>
          <a:xfrm>
            <a:off x="720000" y="1253350"/>
            <a:ext cx="3840600" cy="3154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34" name="Google Shape;34;p7"/>
          <p:cNvSpPr>
            <a:spLocks noGrp="1"/>
          </p:cNvSpPr>
          <p:nvPr>
            <p:ph type="pic" idx="2"/>
          </p:nvPr>
        </p:nvSpPr>
        <p:spPr>
          <a:xfrm>
            <a:off x="5156200" y="246450"/>
            <a:ext cx="3714600" cy="4650600"/>
          </a:xfrm>
          <a:prstGeom prst="rect">
            <a:avLst/>
          </a:prstGeom>
          <a:noFill/>
          <a:ln w="19050" cap="flat" cmpd="sng">
            <a:solidFill>
              <a:schemeClr val="lt2"/>
            </a:solidFill>
            <a:prstDash val="solid"/>
            <a:round/>
            <a:headEnd type="none" w="sm" len="sm"/>
            <a:tailEnd type="none" w="sm" len="sm"/>
          </a:ln>
          <a:effectLst>
            <a:outerShdw blurRad="71438" dist="57150" dir="7920000" algn="bl" rotWithShape="0">
              <a:schemeClr val="accent2">
                <a:alpha val="45000"/>
              </a:scheme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40" name="Google Shape;40;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3859100"/>
            <a:ext cx="7704000" cy="749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pic>
        <p:nvPicPr>
          <p:cNvPr id="46" name="Google Shape;46;p11"/>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47" name="Google Shape;47;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9"/>
        <p:cNvGrpSpPr/>
        <p:nvPr/>
      </p:nvGrpSpPr>
      <p:grpSpPr>
        <a:xfrm>
          <a:off x="0" y="0"/>
          <a:ext cx="0" cy="0"/>
          <a:chOff x="0" y="0"/>
          <a:chExt cx="0" cy="0"/>
        </a:xfrm>
      </p:grpSpPr>
      <p:pic>
        <p:nvPicPr>
          <p:cNvPr id="70" name="Google Shape;70;p15"/>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71" name="Google Shape;71;p15"/>
          <p:cNvSpPr txBox="1">
            <a:spLocks noGrp="1"/>
          </p:cNvSpPr>
          <p:nvPr>
            <p:ph type="subTitle" idx="1"/>
          </p:nvPr>
        </p:nvSpPr>
        <p:spPr>
          <a:xfrm>
            <a:off x="715100" y="2463963"/>
            <a:ext cx="2518800" cy="11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72" name="Google Shape;72;p15"/>
          <p:cNvSpPr txBox="1">
            <a:spLocks noGrp="1"/>
          </p:cNvSpPr>
          <p:nvPr>
            <p:ph type="title"/>
          </p:nvPr>
        </p:nvSpPr>
        <p:spPr>
          <a:xfrm>
            <a:off x="715100" y="1500238"/>
            <a:ext cx="2518800" cy="10122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5"/>
          <p:cNvSpPr>
            <a:spLocks noGrp="1"/>
          </p:cNvSpPr>
          <p:nvPr>
            <p:ph type="pic" idx="2"/>
          </p:nvPr>
        </p:nvSpPr>
        <p:spPr>
          <a:xfrm>
            <a:off x="7013970" y="215824"/>
            <a:ext cx="1864800" cy="2286900"/>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sp>
      <p:sp>
        <p:nvSpPr>
          <p:cNvPr id="74" name="Google Shape;74;p15"/>
          <p:cNvSpPr>
            <a:spLocks noGrp="1"/>
          </p:cNvSpPr>
          <p:nvPr>
            <p:ph type="pic" idx="3"/>
          </p:nvPr>
        </p:nvSpPr>
        <p:spPr>
          <a:xfrm>
            <a:off x="3960975" y="215824"/>
            <a:ext cx="2908200" cy="2286900"/>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sp>
      <p:sp>
        <p:nvSpPr>
          <p:cNvPr id="75" name="Google Shape;75;p15"/>
          <p:cNvSpPr>
            <a:spLocks noGrp="1"/>
          </p:cNvSpPr>
          <p:nvPr>
            <p:ph type="pic" idx="4"/>
          </p:nvPr>
        </p:nvSpPr>
        <p:spPr>
          <a:xfrm>
            <a:off x="3960970" y="2640776"/>
            <a:ext cx="1864800" cy="2286900"/>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sp>
      <p:sp>
        <p:nvSpPr>
          <p:cNvPr id="76" name="Google Shape;76;p15"/>
          <p:cNvSpPr>
            <a:spLocks noGrp="1"/>
          </p:cNvSpPr>
          <p:nvPr>
            <p:ph type="pic" idx="5"/>
          </p:nvPr>
        </p:nvSpPr>
        <p:spPr>
          <a:xfrm>
            <a:off x="5970575" y="2640776"/>
            <a:ext cx="2908200" cy="2286900"/>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7"/>
        <p:cNvGrpSpPr/>
        <p:nvPr/>
      </p:nvGrpSpPr>
      <p:grpSpPr>
        <a:xfrm>
          <a:off x="0" y="0"/>
          <a:ext cx="0" cy="0"/>
          <a:chOff x="0" y="0"/>
          <a:chExt cx="0" cy="0"/>
        </a:xfrm>
      </p:grpSpPr>
      <p:pic>
        <p:nvPicPr>
          <p:cNvPr id="78" name="Google Shape;78;p16"/>
          <p:cNvPicPr preferRelativeResize="0"/>
          <p:nvPr/>
        </p:nvPicPr>
        <p:blipFill>
          <a:blip r:embed="rId2">
            <a:alphaModFix amt="3000"/>
          </a:blip>
          <a:stretch>
            <a:fillRect/>
          </a:stretch>
        </p:blipFill>
        <p:spPr>
          <a:xfrm>
            <a:off x="0" y="0"/>
            <a:ext cx="9143990" cy="5143500"/>
          </a:xfrm>
          <a:prstGeom prst="rect">
            <a:avLst/>
          </a:prstGeom>
          <a:noFill/>
          <a:ln>
            <a:noFill/>
          </a:ln>
        </p:spPr>
      </p:pic>
      <p:sp>
        <p:nvSpPr>
          <p:cNvPr id="79" name="Google Shape;79;p16"/>
          <p:cNvSpPr txBox="1">
            <a:spLocks noGrp="1"/>
          </p:cNvSpPr>
          <p:nvPr>
            <p:ph type="title"/>
          </p:nvPr>
        </p:nvSpPr>
        <p:spPr>
          <a:xfrm>
            <a:off x="720000" y="445025"/>
            <a:ext cx="7704000" cy="5727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6"/>
          <p:cNvSpPr txBox="1">
            <a:spLocks noGrp="1"/>
          </p:cNvSpPr>
          <p:nvPr>
            <p:ph type="subTitle" idx="1"/>
          </p:nvPr>
        </p:nvSpPr>
        <p:spPr>
          <a:xfrm>
            <a:off x="714975" y="2066300"/>
            <a:ext cx="2337900" cy="640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1" name="Google Shape;81;p16"/>
          <p:cNvSpPr txBox="1">
            <a:spLocks noGrp="1"/>
          </p:cNvSpPr>
          <p:nvPr>
            <p:ph type="subTitle" idx="2"/>
          </p:nvPr>
        </p:nvSpPr>
        <p:spPr>
          <a:xfrm>
            <a:off x="714975" y="2630300"/>
            <a:ext cx="2337900" cy="19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6"/>
          <p:cNvSpPr txBox="1">
            <a:spLocks noGrp="1"/>
          </p:cNvSpPr>
          <p:nvPr>
            <p:ph type="subTitle" idx="3"/>
          </p:nvPr>
        </p:nvSpPr>
        <p:spPr>
          <a:xfrm>
            <a:off x="3400158" y="2630300"/>
            <a:ext cx="2337900" cy="19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6"/>
          <p:cNvSpPr txBox="1">
            <a:spLocks noGrp="1"/>
          </p:cNvSpPr>
          <p:nvPr>
            <p:ph type="subTitle" idx="4"/>
          </p:nvPr>
        </p:nvSpPr>
        <p:spPr>
          <a:xfrm>
            <a:off x="6085150" y="2630300"/>
            <a:ext cx="2343900" cy="19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6"/>
          <p:cNvSpPr txBox="1">
            <a:spLocks noGrp="1"/>
          </p:cNvSpPr>
          <p:nvPr>
            <p:ph type="subTitle" idx="5"/>
          </p:nvPr>
        </p:nvSpPr>
        <p:spPr>
          <a:xfrm>
            <a:off x="3400063" y="2066300"/>
            <a:ext cx="2337900" cy="640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85" name="Google Shape;85;p16"/>
          <p:cNvSpPr txBox="1">
            <a:spLocks noGrp="1"/>
          </p:cNvSpPr>
          <p:nvPr>
            <p:ph type="subTitle" idx="6"/>
          </p:nvPr>
        </p:nvSpPr>
        <p:spPr>
          <a:xfrm>
            <a:off x="6085150" y="2066300"/>
            <a:ext cx="2343900" cy="640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1pPr>
            <a:lvl2pPr lvl="1"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2pPr>
            <a:lvl3pPr lvl="2"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3pPr>
            <a:lvl4pPr lvl="3"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4pPr>
            <a:lvl5pPr lvl="4"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5pPr>
            <a:lvl6pPr lvl="5"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6pPr>
            <a:lvl7pPr lvl="6"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7pPr>
            <a:lvl8pPr lvl="7"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8pPr>
            <a:lvl9pPr lvl="8" rtl="0">
              <a:spcBef>
                <a:spcPts val="0"/>
              </a:spcBef>
              <a:spcAft>
                <a:spcPts val="0"/>
              </a:spcAft>
              <a:buClr>
                <a:schemeClr val="lt2"/>
              </a:buClr>
              <a:buSzPts val="3000"/>
              <a:buFont typeface="Audiowide"/>
              <a:buNone/>
              <a:defRPr sz="3000">
                <a:solidFill>
                  <a:schemeClr val="lt2"/>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6" r:id="rId5"/>
    <p:sldLayoutId id="2147483657" r:id="rId6"/>
    <p:sldLayoutId id="2147483658" r:id="rId7"/>
    <p:sldLayoutId id="2147483661" r:id="rId8"/>
    <p:sldLayoutId id="2147483662" r:id="rId9"/>
    <p:sldLayoutId id="2147483664"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ctrTitle"/>
          </p:nvPr>
        </p:nvSpPr>
        <p:spPr>
          <a:xfrm>
            <a:off x="533401" y="949649"/>
            <a:ext cx="4433894" cy="28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b="1" dirty="0">
                <a:latin typeface="Open Sans" panose="020B0606030504020204" pitchFamily="34" charset="0"/>
                <a:ea typeface="Open Sans" panose="020B0606030504020204" pitchFamily="34" charset="0"/>
                <a:cs typeface="Open Sans" panose="020B0606030504020204" pitchFamily="34" charset="0"/>
              </a:rPr>
              <a:t>Aplicație informatică de gestionare </a:t>
            </a:r>
            <a:br>
              <a:rPr lang="ro-RO" b="1" dirty="0">
                <a:latin typeface="Open Sans" panose="020B0606030504020204" pitchFamily="34" charset="0"/>
                <a:ea typeface="Open Sans" panose="020B0606030504020204" pitchFamily="34" charset="0"/>
                <a:cs typeface="Open Sans" panose="020B0606030504020204" pitchFamily="34" charset="0"/>
              </a:rPr>
            </a:br>
            <a:r>
              <a:rPr lang="ro-RO" b="1" dirty="0">
                <a:solidFill>
                  <a:schemeClr val="dk1"/>
                </a:solidFill>
                <a:latin typeface="Open Sans" panose="020B0606030504020204" pitchFamily="34" charset="0"/>
                <a:ea typeface="Open Sans" panose="020B0606030504020204" pitchFamily="34" charset="0"/>
                <a:cs typeface="Open Sans" panose="020B0606030504020204" pitchFamily="34" charset="0"/>
              </a:rPr>
              <a:t>a unei flote auto</a:t>
            </a:r>
          </a:p>
        </p:txBody>
      </p:sp>
      <p:sp>
        <p:nvSpPr>
          <p:cNvPr id="148" name="Google Shape;148;p27"/>
          <p:cNvSpPr txBox="1">
            <a:spLocks noGrp="1"/>
          </p:cNvSpPr>
          <p:nvPr>
            <p:ph type="subTitle" idx="1"/>
          </p:nvPr>
        </p:nvSpPr>
        <p:spPr>
          <a:xfrm>
            <a:off x="533401" y="3955668"/>
            <a:ext cx="4297800" cy="580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Proiect realizat de: 	Rahme Victor-Ștefan</a:t>
            </a:r>
          </a:p>
        </p:txBody>
      </p:sp>
      <p:pic>
        <p:nvPicPr>
          <p:cNvPr id="2" name="Google Shape;182;p30">
            <a:extLst>
              <a:ext uri="{FF2B5EF4-FFF2-40B4-BE49-F238E27FC236}">
                <a16:creationId xmlns:a16="http://schemas.microsoft.com/office/drawing/2014/main" id="{59733A41-AD85-E0EE-FF17-4331F389B4DA}"/>
              </a:ext>
            </a:extLst>
          </p:cNvPr>
          <p:cNvPicPr preferRelativeResize="0"/>
          <p:nvPr/>
        </p:nvPicPr>
        <p:blipFill rotWithShape="1">
          <a:blip r:embed="rId3">
            <a:alphaModFix/>
          </a:blip>
          <a:srcRect t="426" b="426"/>
          <a:stretch/>
        </p:blipFill>
        <p:spPr>
          <a:xfrm>
            <a:off x="5279571" y="1254528"/>
            <a:ext cx="3331028" cy="2634443"/>
          </a:xfrm>
          <a:prstGeom prst="rect">
            <a:avLst/>
          </a:prstGeom>
          <a:noFill/>
          <a:ln>
            <a:noFill/>
          </a:ln>
          <a:effectLst>
            <a:outerShdw blurRad="285750" dist="38100" dir="4680000" algn="bl" rotWithShape="0">
              <a:schemeClr val="lt2">
                <a:alpha val="25000"/>
              </a:schemeClr>
            </a:outerShdw>
          </a:effectLst>
        </p:spPr>
      </p:pic>
      <p:pic>
        <p:nvPicPr>
          <p:cNvPr id="2049" name="image1.png" descr="O imagine care conține Font, Grafică, siglă, design grafic&#10;&#10;Descriere generată automat">
            <a:extLst>
              <a:ext uri="{FF2B5EF4-FFF2-40B4-BE49-F238E27FC236}">
                <a16:creationId xmlns:a16="http://schemas.microsoft.com/office/drawing/2014/main" id="{EEE726F3-057E-2F23-BE99-50DDD8CDF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98C292-3EC5-97D7-F268-114A1FF95DB0}"/>
              </a:ext>
            </a:extLst>
          </p:cNvPr>
          <p:cNvSpPr>
            <a:spLocks noChangeArrowheads="1"/>
          </p:cNvSpPr>
          <p:nvPr/>
        </p:nvSpPr>
        <p:spPr bwMode="auto">
          <a:xfrm>
            <a:off x="1483714" y="306489"/>
            <a:ext cx="308828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9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9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9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9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32"/>
          <p:cNvSpPr txBox="1">
            <a:spLocks noGrp="1"/>
          </p:cNvSpPr>
          <p:nvPr>
            <p:ph type="subTitle" idx="4"/>
          </p:nvPr>
        </p:nvSpPr>
        <p:spPr>
          <a:xfrm>
            <a:off x="714975" y="601224"/>
            <a:ext cx="7704000" cy="4248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[1]	„Meet Android Studio”. Data </a:t>
            </a:r>
            <a:r>
              <a:rPr lang="en-US" dirty="0" err="1"/>
              <a:t>accesării</a:t>
            </a:r>
            <a:r>
              <a:rPr lang="en-US" dirty="0"/>
              <a:t>: 6 </a:t>
            </a:r>
            <a:r>
              <a:rPr lang="en-US" dirty="0" err="1"/>
              <a:t>martie</a:t>
            </a:r>
            <a:r>
              <a:rPr lang="en-US" dirty="0"/>
              <a:t> 2024. [Online]. </a:t>
            </a:r>
            <a:r>
              <a:rPr lang="en-US" dirty="0" err="1"/>
              <a:t>Disponibil</a:t>
            </a:r>
            <a:r>
              <a:rPr lang="en-US" dirty="0"/>
              <a:t> la: https://developer.android.com/studio/intro</a:t>
            </a:r>
          </a:p>
          <a:p>
            <a:pPr marL="0" lvl="0" indent="0" algn="just" rtl="0">
              <a:spcBef>
                <a:spcPts val="0"/>
              </a:spcBef>
              <a:spcAft>
                <a:spcPts val="0"/>
              </a:spcAft>
              <a:buNone/>
            </a:pPr>
            <a:r>
              <a:rPr lang="en-US" dirty="0"/>
              <a:t>[2]	„Dart Overview”. Data </a:t>
            </a:r>
            <a:r>
              <a:rPr lang="en-US" dirty="0" err="1"/>
              <a:t>accesării</a:t>
            </a:r>
            <a:r>
              <a:rPr lang="en-US" dirty="0"/>
              <a:t>: 6 </a:t>
            </a:r>
            <a:r>
              <a:rPr lang="en-US" dirty="0" err="1"/>
              <a:t>martie</a:t>
            </a:r>
            <a:r>
              <a:rPr lang="en-US" dirty="0"/>
              <a:t> 2024. [Online]. </a:t>
            </a:r>
            <a:r>
              <a:rPr lang="en-US" dirty="0" err="1"/>
              <a:t>Disponibil</a:t>
            </a:r>
            <a:r>
              <a:rPr lang="en-US" dirty="0"/>
              <a:t> la: https://dart.dev/overview</a:t>
            </a:r>
          </a:p>
          <a:p>
            <a:pPr marL="0" lvl="0" indent="0" algn="just" rtl="0">
              <a:spcBef>
                <a:spcPts val="0"/>
              </a:spcBef>
              <a:spcAft>
                <a:spcPts val="0"/>
              </a:spcAft>
              <a:buNone/>
            </a:pPr>
            <a:r>
              <a:rPr lang="en-US" dirty="0"/>
              <a:t>[3]	Sande J </a:t>
            </a:r>
            <a:r>
              <a:rPr lang="en-US" dirty="0" err="1"/>
              <a:t>și</a:t>
            </a:r>
            <a:r>
              <a:rPr lang="en-US" dirty="0"/>
              <a:t> </a:t>
            </a:r>
            <a:r>
              <a:rPr lang="en-US" dirty="0" err="1"/>
              <a:t>Kodeco</a:t>
            </a:r>
            <a:r>
              <a:rPr lang="en-US" dirty="0"/>
              <a:t> Tutorial Team, Dart Apprentice: Beyond the Basics (First Edition): Object-Oriented Programming, Concurrency &amp; More. </a:t>
            </a:r>
            <a:r>
              <a:rPr lang="en-US" dirty="0" err="1"/>
              <a:t>Kodeco</a:t>
            </a:r>
            <a:r>
              <a:rPr lang="en-US" dirty="0"/>
              <a:t> Incorporated, 2022.</a:t>
            </a:r>
          </a:p>
          <a:p>
            <a:pPr marL="0" lvl="0" indent="0" algn="just" rtl="0">
              <a:spcBef>
                <a:spcPts val="0"/>
              </a:spcBef>
              <a:spcAft>
                <a:spcPts val="0"/>
              </a:spcAft>
              <a:buNone/>
            </a:pPr>
            <a:r>
              <a:rPr lang="en-US" dirty="0"/>
              <a:t>[4]	„Flutter architectural overview”. Data </a:t>
            </a:r>
            <a:r>
              <a:rPr lang="en-US" dirty="0" err="1"/>
              <a:t>accesării</a:t>
            </a:r>
            <a:r>
              <a:rPr lang="en-US" dirty="0"/>
              <a:t>: 6 </a:t>
            </a:r>
            <a:r>
              <a:rPr lang="en-US" dirty="0" err="1"/>
              <a:t>martie</a:t>
            </a:r>
            <a:r>
              <a:rPr lang="en-US" dirty="0"/>
              <a:t> 2024. [Online]. </a:t>
            </a:r>
            <a:r>
              <a:rPr lang="en-US" dirty="0" err="1"/>
              <a:t>Disponibil</a:t>
            </a:r>
            <a:r>
              <a:rPr lang="en-US" dirty="0"/>
              <a:t> la: https://docs.flutter.dev/resources/architectural-overview</a:t>
            </a:r>
          </a:p>
          <a:p>
            <a:pPr marL="0" lvl="0" indent="0" algn="just" rtl="0">
              <a:spcBef>
                <a:spcPts val="0"/>
              </a:spcBef>
              <a:spcAft>
                <a:spcPts val="0"/>
              </a:spcAft>
              <a:buNone/>
            </a:pPr>
            <a:r>
              <a:rPr lang="en-US" dirty="0"/>
              <a:t>[5]	T. Stanislav, „An Introduction to Flutter: The Basics”. Data </a:t>
            </a:r>
            <a:r>
              <a:rPr lang="en-US" dirty="0" err="1"/>
              <a:t>accesării</a:t>
            </a:r>
            <a:r>
              <a:rPr lang="en-US" dirty="0"/>
              <a:t>: 6 </a:t>
            </a:r>
            <a:r>
              <a:rPr lang="en-US" dirty="0" err="1"/>
              <a:t>martie</a:t>
            </a:r>
            <a:r>
              <a:rPr lang="en-US" dirty="0"/>
              <a:t> 2024. [Online]. </a:t>
            </a:r>
            <a:r>
              <a:rPr lang="en-US" dirty="0" err="1"/>
              <a:t>Disponibil</a:t>
            </a:r>
            <a:r>
              <a:rPr lang="en-US" dirty="0"/>
              <a:t> la: https://www.freecodecamp.org/news/an-introduction-to-flutter-the-basics-9fe541fd39e2/</a:t>
            </a:r>
          </a:p>
          <a:p>
            <a:pPr marL="0" lvl="0" indent="0" algn="just" rtl="0">
              <a:spcBef>
                <a:spcPts val="0"/>
              </a:spcBef>
              <a:spcAft>
                <a:spcPts val="0"/>
              </a:spcAft>
              <a:buNone/>
            </a:pPr>
            <a:r>
              <a:rPr lang="en-US" dirty="0"/>
              <a:t>[6]	H. Bhasin, Python Basics: A Self-Teaching Introduction. Mercury Learning and Information, 2018.</a:t>
            </a:r>
          </a:p>
          <a:p>
            <a:pPr marL="0" lvl="0" indent="0" algn="just" rtl="0">
              <a:spcBef>
                <a:spcPts val="0"/>
              </a:spcBef>
              <a:spcAft>
                <a:spcPts val="0"/>
              </a:spcAft>
              <a:buNone/>
            </a:pPr>
            <a:r>
              <a:rPr lang="en-US" dirty="0"/>
              <a:t>[7]	D. Nguyen, Hands-On Application Development with PyCharm: Accelerate your Python applications using practical coding techniques in PyCharm. </a:t>
            </a:r>
            <a:r>
              <a:rPr lang="en-US" dirty="0" err="1"/>
              <a:t>Packt</a:t>
            </a:r>
            <a:r>
              <a:rPr lang="en-US" dirty="0"/>
              <a:t> Publishing Ltd, 2019.</a:t>
            </a:r>
          </a:p>
          <a:p>
            <a:pPr marL="0" lvl="0" indent="0" algn="just" rtl="0">
              <a:spcBef>
                <a:spcPts val="0"/>
              </a:spcBef>
              <a:spcAft>
                <a:spcPts val="0"/>
              </a:spcAft>
              <a:buNone/>
            </a:pPr>
            <a:r>
              <a:rPr lang="en-US" dirty="0"/>
              <a:t>[8]	D. Rubio, „Introduction to the Django Framework”, </a:t>
            </a:r>
            <a:r>
              <a:rPr lang="en-US" dirty="0" err="1"/>
              <a:t>în</a:t>
            </a:r>
            <a:r>
              <a:rPr lang="en-US" dirty="0"/>
              <a:t> Beginning Django, Berkeley, CA: </a:t>
            </a:r>
            <a:r>
              <a:rPr lang="en-US" dirty="0" err="1"/>
              <a:t>Apress</a:t>
            </a:r>
            <a:r>
              <a:rPr lang="en-US" dirty="0"/>
              <a:t>, 2017, pp. 1–29. </a:t>
            </a:r>
            <a:r>
              <a:rPr lang="en-US" dirty="0" err="1"/>
              <a:t>doi</a:t>
            </a:r>
            <a:r>
              <a:rPr lang="en-US" dirty="0"/>
              <a:t>: 10.1007/978-1-4842-2787-9_1.</a:t>
            </a:r>
          </a:p>
          <a:p>
            <a:pPr marL="0" lvl="0" indent="0" algn="just" rtl="0">
              <a:spcBef>
                <a:spcPts val="0"/>
              </a:spcBef>
              <a:spcAft>
                <a:spcPts val="0"/>
              </a:spcAft>
              <a:buNone/>
            </a:pPr>
            <a:r>
              <a:rPr lang="en-US" dirty="0"/>
              <a:t>[9]	M. Owens, The Definitive Guide to SQLite. </a:t>
            </a:r>
            <a:r>
              <a:rPr lang="en-US" dirty="0" err="1"/>
              <a:t>Apress</a:t>
            </a:r>
            <a:r>
              <a:rPr lang="en-US" dirty="0"/>
              <a:t>, 2006. Data </a:t>
            </a:r>
            <a:r>
              <a:rPr lang="en-US" dirty="0" err="1"/>
              <a:t>accesării</a:t>
            </a:r>
            <a:r>
              <a:rPr lang="en-US" dirty="0"/>
              <a:t>: 6 </a:t>
            </a:r>
            <a:r>
              <a:rPr lang="en-US" dirty="0" err="1"/>
              <a:t>aprilie</a:t>
            </a:r>
            <a:r>
              <a:rPr lang="en-US" dirty="0"/>
              <a:t> 2024. [Online]. </a:t>
            </a:r>
            <a:r>
              <a:rPr lang="en-US" dirty="0" err="1"/>
              <a:t>Disponibil</a:t>
            </a:r>
            <a:r>
              <a:rPr lang="en-US" dirty="0"/>
              <a:t> la: https://download.e-bookshelf.de/download/0000/0054/07/L-G-0000005407-0002341777.pdf</a:t>
            </a:r>
          </a:p>
          <a:p>
            <a:pPr marL="0" lvl="0" indent="0" algn="just" rtl="0">
              <a:spcBef>
                <a:spcPts val="0"/>
              </a:spcBef>
              <a:spcAft>
                <a:spcPts val="0"/>
              </a:spcAft>
              <a:buNone/>
            </a:pPr>
            <a:r>
              <a:rPr lang="en-US" dirty="0"/>
              <a:t>[10]	C. Bi, „Research and application of SQLite embedded database technology”, WSEAS Transactions on Computers, vol. 8, pp. 83–92, </a:t>
            </a:r>
            <a:r>
              <a:rPr lang="en-US" dirty="0" err="1"/>
              <a:t>apr.</a:t>
            </a:r>
            <a:r>
              <a:rPr lang="en-US" dirty="0"/>
              <a:t> 2009, Data </a:t>
            </a:r>
            <a:r>
              <a:rPr lang="en-US" dirty="0" err="1"/>
              <a:t>accesării</a:t>
            </a:r>
            <a:r>
              <a:rPr lang="en-US" dirty="0"/>
              <a:t>: 6 </a:t>
            </a:r>
            <a:r>
              <a:rPr lang="en-US" dirty="0" err="1"/>
              <a:t>aprilie</a:t>
            </a:r>
            <a:r>
              <a:rPr lang="en-US" dirty="0"/>
              <a:t> 2024. [Online]. </a:t>
            </a:r>
            <a:r>
              <a:rPr lang="en-US" dirty="0" err="1"/>
              <a:t>Disponibil</a:t>
            </a:r>
            <a:r>
              <a:rPr lang="en-US" dirty="0"/>
              <a:t> la: http://wseas.us/e-library/transactions/computers/2009/31-846.pdf</a:t>
            </a:r>
          </a:p>
          <a:p>
            <a:pPr marL="0" lvl="0" indent="0" algn="just" rtl="0">
              <a:spcBef>
                <a:spcPts val="0"/>
              </a:spcBef>
              <a:spcAft>
                <a:spcPts val="0"/>
              </a:spcAft>
              <a:buNone/>
            </a:pPr>
            <a:r>
              <a:rPr lang="en-US" dirty="0"/>
              <a:t> </a:t>
            </a:r>
          </a:p>
          <a:p>
            <a:pPr marL="0" lvl="0" indent="0" algn="just" rtl="0">
              <a:spcBef>
                <a:spcPts val="0"/>
              </a:spcBef>
              <a:spcAft>
                <a:spcPts val="0"/>
              </a:spcAft>
              <a:buNone/>
            </a:pPr>
            <a:endParaRPr lang="en-US" dirty="0"/>
          </a:p>
        </p:txBody>
      </p:sp>
      <p:sp>
        <p:nvSpPr>
          <p:cNvPr id="4" name="Google Shape;208;p33">
            <a:extLst>
              <a:ext uri="{FF2B5EF4-FFF2-40B4-BE49-F238E27FC236}">
                <a16:creationId xmlns:a16="http://schemas.microsoft.com/office/drawing/2014/main" id="{B5E38B76-2E1F-E6DB-7114-02265ADF4EB7}"/>
              </a:ext>
            </a:extLst>
          </p:cNvPr>
          <p:cNvSpPr txBox="1">
            <a:spLocks/>
          </p:cNvSpPr>
          <p:nvPr/>
        </p:nvSpPr>
        <p:spPr>
          <a:xfrm>
            <a:off x="714975" y="28524"/>
            <a:ext cx="7704000" cy="5727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pPr algn="ctr"/>
            <a:r>
              <a:rPr lang="ro-RO" sz="2800" b="1" dirty="0">
                <a:latin typeface="Open Sans" panose="020B0606030504020204" pitchFamily="34" charset="0"/>
                <a:ea typeface="Open Sans" panose="020B0606030504020204" pitchFamily="34" charset="0"/>
                <a:cs typeface="Open Sans" panose="020B0606030504020204" pitchFamily="34" charset="0"/>
              </a:rPr>
              <a:t>Bibliografie</a:t>
            </a:r>
          </a:p>
        </p:txBody>
      </p:sp>
    </p:spTree>
    <p:extLst>
      <p:ext uri="{BB962C8B-B14F-4D97-AF65-F5344CB8AC3E}">
        <p14:creationId xmlns:p14="http://schemas.microsoft.com/office/powerpoint/2010/main" val="413339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3" name="Google Shape;208;p33">
            <a:extLst>
              <a:ext uri="{FF2B5EF4-FFF2-40B4-BE49-F238E27FC236}">
                <a16:creationId xmlns:a16="http://schemas.microsoft.com/office/drawing/2014/main" id="{8B8F557C-59F7-DFBA-1C0D-400AB2FBB04D}"/>
              </a:ext>
            </a:extLst>
          </p:cNvPr>
          <p:cNvSpPr txBox="1">
            <a:spLocks/>
          </p:cNvSpPr>
          <p:nvPr/>
        </p:nvSpPr>
        <p:spPr>
          <a:xfrm>
            <a:off x="720000" y="1170867"/>
            <a:ext cx="7704000" cy="1517249"/>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pPr algn="ctr"/>
            <a:r>
              <a:rPr lang="ro-RO" sz="4400" b="1" dirty="0">
                <a:latin typeface="Open Sans" panose="020B0606030504020204" pitchFamily="34" charset="0"/>
                <a:ea typeface="Open Sans" panose="020B0606030504020204" pitchFamily="34" charset="0"/>
                <a:cs typeface="Open Sans" panose="020B0606030504020204" pitchFamily="34" charset="0"/>
              </a:rPr>
              <a:t>Vă mulțumim pentru atenție!</a:t>
            </a:r>
          </a:p>
        </p:txBody>
      </p:sp>
    </p:spTree>
    <p:extLst>
      <p:ext uri="{BB962C8B-B14F-4D97-AF65-F5344CB8AC3E}">
        <p14:creationId xmlns:p14="http://schemas.microsoft.com/office/powerpoint/2010/main" val="428574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subTitle" idx="1"/>
          </p:nvPr>
        </p:nvSpPr>
        <p:spPr>
          <a:xfrm>
            <a:off x="714975" y="1630872"/>
            <a:ext cx="2337900" cy="44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Scop</a:t>
            </a:r>
            <a:endParaRPr dirty="0"/>
          </a:p>
        </p:txBody>
      </p:sp>
      <p:sp>
        <p:nvSpPr>
          <p:cNvPr id="206" name="Google Shape;206;p33"/>
          <p:cNvSpPr txBox="1">
            <a:spLocks noGrp="1"/>
          </p:cNvSpPr>
          <p:nvPr>
            <p:ph type="subTitle" idx="5"/>
          </p:nvPr>
        </p:nvSpPr>
        <p:spPr>
          <a:xfrm>
            <a:off x="3400063" y="1630872"/>
            <a:ext cx="2337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Domeniu de utilizare</a:t>
            </a:r>
            <a:endParaRPr dirty="0"/>
          </a:p>
        </p:txBody>
      </p:sp>
      <p:sp>
        <p:nvSpPr>
          <p:cNvPr id="207" name="Google Shape;207;p33"/>
          <p:cNvSpPr txBox="1">
            <a:spLocks noGrp="1"/>
          </p:cNvSpPr>
          <p:nvPr>
            <p:ph type="subTitle" idx="6"/>
          </p:nvPr>
        </p:nvSpPr>
        <p:spPr>
          <a:xfrm>
            <a:off x="6085150" y="1630872"/>
            <a:ext cx="2343900" cy="44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Obiective propuse</a:t>
            </a:r>
            <a:endParaRPr dirty="0"/>
          </a:p>
        </p:txBody>
      </p:sp>
      <p:sp>
        <p:nvSpPr>
          <p:cNvPr id="208" name="Google Shape;208;p33"/>
          <p:cNvSpPr txBox="1">
            <a:spLocks noGrp="1"/>
          </p:cNvSpPr>
          <p:nvPr>
            <p:ph type="title"/>
          </p:nvPr>
        </p:nvSpPr>
        <p:spPr>
          <a:xfrm>
            <a:off x="714975" y="285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2800" b="1" dirty="0">
                <a:latin typeface="Open Sans" panose="020B0606030504020204" pitchFamily="34" charset="0"/>
                <a:ea typeface="Open Sans" panose="020B0606030504020204" pitchFamily="34" charset="0"/>
                <a:cs typeface="Open Sans" panose="020B0606030504020204" pitchFamily="34" charset="0"/>
              </a:rPr>
              <a:t>PROIECTAREA APLICAȚIEI</a:t>
            </a:r>
            <a:endParaRPr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09" name="Google Shape;209;p33"/>
          <p:cNvSpPr txBox="1">
            <a:spLocks noGrp="1"/>
          </p:cNvSpPr>
          <p:nvPr>
            <p:ph type="subTitle" idx="2"/>
          </p:nvPr>
        </p:nvSpPr>
        <p:spPr>
          <a:xfrm>
            <a:off x="714975" y="2194871"/>
            <a:ext cx="2337900" cy="23553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RO" dirty="0"/>
              <a:t>Dezvoltarea unei aplicații web pentru gestionarea eficientă a flotelor de autovehicule. Prin dezvoltarea acestei aplicații, ne propunem să aducem beneficii tangibile utilizatorilor noștri, să simplificăm procesele de gestionare a flotelor auto și să contribuim la creșterea eficienței și productivității în acest domeniu.</a:t>
            </a:r>
            <a:endParaRPr dirty="0"/>
          </a:p>
        </p:txBody>
      </p:sp>
      <p:sp>
        <p:nvSpPr>
          <p:cNvPr id="210" name="Google Shape;210;p33"/>
          <p:cNvSpPr txBox="1">
            <a:spLocks noGrp="1"/>
          </p:cNvSpPr>
          <p:nvPr>
            <p:ph type="subTitle" idx="3"/>
          </p:nvPr>
        </p:nvSpPr>
        <p:spPr>
          <a:xfrm>
            <a:off x="3400158" y="2194872"/>
            <a:ext cx="2337900" cy="197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RO" dirty="0"/>
              <a:t>Aplicația pentru gestionarea flotei de vehicule este destinată să fie utilizată în diverse domenii, cum ar fi transportul public sau de mărfuri, logistica, serviciile publice, serviciile de curierat, precum și administrația și întreprinderile comerciale.</a:t>
            </a:r>
            <a:endParaRPr dirty="0"/>
          </a:p>
        </p:txBody>
      </p:sp>
      <p:sp>
        <p:nvSpPr>
          <p:cNvPr id="211" name="Google Shape;211;p33"/>
          <p:cNvSpPr txBox="1">
            <a:spLocks noGrp="1"/>
          </p:cNvSpPr>
          <p:nvPr>
            <p:ph type="subTitle" idx="4"/>
          </p:nvPr>
        </p:nvSpPr>
        <p:spPr>
          <a:xfrm>
            <a:off x="6085150" y="2194871"/>
            <a:ext cx="2343900" cy="2707893"/>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ro-RO" dirty="0"/>
              <a:t>Implementarea unei interfețe intuitive și accesibile, care să permită utilizatorilor să acceseze și să utilizeze în mod eficient toate funcționalitățile oferite de aplicație.</a:t>
            </a:r>
          </a:p>
          <a:p>
            <a:pPr marL="171450" lvl="0" indent="-171450" algn="just" rtl="0">
              <a:spcBef>
                <a:spcPts val="0"/>
              </a:spcBef>
              <a:spcAft>
                <a:spcPts val="0"/>
              </a:spcAft>
              <a:buFont typeface="Arial" panose="020B0604020202020204" pitchFamily="34" charset="0"/>
              <a:buChar char="•"/>
            </a:pPr>
            <a:r>
              <a:rPr lang="ro-RO" dirty="0"/>
              <a:t>Dezvoltarea funcționalității de monitorizare în timp real a vehiculelor pe o hartă interactivă.</a:t>
            </a:r>
          </a:p>
          <a:p>
            <a:pPr marL="171450" lvl="0" indent="-171450" algn="just" rtl="0">
              <a:spcBef>
                <a:spcPts val="0"/>
              </a:spcBef>
              <a:spcAft>
                <a:spcPts val="0"/>
              </a:spcAft>
              <a:buFont typeface="Arial" panose="020B0604020202020204" pitchFamily="34" charset="0"/>
              <a:buChar char="•"/>
            </a:pPr>
            <a:r>
              <a:rPr lang="ro-RO" dirty="0"/>
              <a:t>Dezvoltarea funcționalității de gestionare a angajaților, flotelor și companiilor.</a:t>
            </a:r>
            <a:endParaRPr dirty="0"/>
          </a:p>
        </p:txBody>
      </p:sp>
      <p:sp>
        <p:nvSpPr>
          <p:cNvPr id="213" name="Google Shape;213;p33"/>
          <p:cNvSpPr/>
          <p:nvPr/>
        </p:nvSpPr>
        <p:spPr>
          <a:xfrm>
            <a:off x="4217974" y="922321"/>
            <a:ext cx="702269" cy="470864"/>
          </a:xfrm>
          <a:custGeom>
            <a:avLst/>
            <a:gdLst/>
            <a:ahLst/>
            <a:cxnLst/>
            <a:rect l="l" t="t" r="r" b="b"/>
            <a:pathLst>
              <a:path w="773850" h="523182" extrusionOk="0">
                <a:moveTo>
                  <a:pt x="52176" y="165875"/>
                </a:moveTo>
                <a:lnTo>
                  <a:pt x="52805" y="165875"/>
                </a:lnTo>
                <a:cubicBezTo>
                  <a:pt x="55026" y="155135"/>
                  <a:pt x="60396" y="145522"/>
                  <a:pt x="67855" y="138063"/>
                </a:cubicBezTo>
                <a:cubicBezTo>
                  <a:pt x="77866" y="128052"/>
                  <a:pt x="91722" y="121821"/>
                  <a:pt x="107003" y="121821"/>
                </a:cubicBezTo>
                <a:cubicBezTo>
                  <a:pt x="122285" y="121821"/>
                  <a:pt x="136108" y="128019"/>
                  <a:pt x="146118" y="138063"/>
                </a:cubicBezTo>
                <a:cubicBezTo>
                  <a:pt x="153610" y="145522"/>
                  <a:pt x="158914" y="155102"/>
                  <a:pt x="161168" y="165875"/>
                </a:cubicBezTo>
                <a:lnTo>
                  <a:pt x="261508" y="165875"/>
                </a:lnTo>
                <a:cubicBezTo>
                  <a:pt x="267773" y="165875"/>
                  <a:pt x="272845" y="170947"/>
                  <a:pt x="272845" y="177179"/>
                </a:cubicBezTo>
                <a:cubicBezTo>
                  <a:pt x="272845" y="183410"/>
                  <a:pt x="267740" y="188548"/>
                  <a:pt x="261508" y="188548"/>
                </a:cubicBezTo>
                <a:lnTo>
                  <a:pt x="161168" y="188548"/>
                </a:lnTo>
                <a:cubicBezTo>
                  <a:pt x="158947" y="199255"/>
                  <a:pt x="153610" y="208835"/>
                  <a:pt x="146118" y="216360"/>
                </a:cubicBezTo>
                <a:cubicBezTo>
                  <a:pt x="136108" y="226404"/>
                  <a:pt x="122252" y="232536"/>
                  <a:pt x="107003" y="232536"/>
                </a:cubicBezTo>
                <a:cubicBezTo>
                  <a:pt x="91755" y="232536"/>
                  <a:pt x="77866" y="226371"/>
                  <a:pt x="67855" y="216360"/>
                </a:cubicBezTo>
                <a:cubicBezTo>
                  <a:pt x="60396" y="208868"/>
                  <a:pt x="55026" y="199255"/>
                  <a:pt x="52805" y="188515"/>
                </a:cubicBezTo>
                <a:lnTo>
                  <a:pt x="31889" y="188515"/>
                </a:lnTo>
                <a:cubicBezTo>
                  <a:pt x="23104" y="188548"/>
                  <a:pt x="15149" y="184968"/>
                  <a:pt x="9348" y="179201"/>
                </a:cubicBezTo>
                <a:cubicBezTo>
                  <a:pt x="3613" y="173400"/>
                  <a:pt x="0" y="165444"/>
                  <a:pt x="0" y="156660"/>
                </a:cubicBezTo>
                <a:lnTo>
                  <a:pt x="0" y="106307"/>
                </a:lnTo>
                <a:cubicBezTo>
                  <a:pt x="0" y="95600"/>
                  <a:pt x="3381" y="82772"/>
                  <a:pt x="10840" y="73391"/>
                </a:cubicBezTo>
                <a:cubicBezTo>
                  <a:pt x="17436" y="65070"/>
                  <a:pt x="26850" y="59336"/>
                  <a:pt x="39546" y="59336"/>
                </a:cubicBezTo>
                <a:lnTo>
                  <a:pt x="62651" y="59336"/>
                </a:lnTo>
                <a:cubicBezTo>
                  <a:pt x="72794" y="59336"/>
                  <a:pt x="90164" y="43822"/>
                  <a:pt x="97755" y="37491"/>
                </a:cubicBezTo>
                <a:cubicBezTo>
                  <a:pt x="118870" y="19922"/>
                  <a:pt x="142770" y="0"/>
                  <a:pt x="172703" y="0"/>
                </a:cubicBezTo>
                <a:lnTo>
                  <a:pt x="302844" y="0"/>
                </a:lnTo>
                <a:cubicBezTo>
                  <a:pt x="333208" y="0"/>
                  <a:pt x="359727" y="20154"/>
                  <a:pt x="382831" y="37690"/>
                </a:cubicBezTo>
                <a:cubicBezTo>
                  <a:pt x="397616" y="48861"/>
                  <a:pt x="410742" y="58872"/>
                  <a:pt x="419328" y="59369"/>
                </a:cubicBezTo>
                <a:cubicBezTo>
                  <a:pt x="444919" y="59767"/>
                  <a:pt x="491525" y="68783"/>
                  <a:pt x="515657" y="76009"/>
                </a:cubicBezTo>
                <a:cubicBezTo>
                  <a:pt x="533690" y="81379"/>
                  <a:pt x="582982" y="97887"/>
                  <a:pt x="583015" y="121986"/>
                </a:cubicBezTo>
                <a:lnTo>
                  <a:pt x="583015" y="127986"/>
                </a:lnTo>
                <a:lnTo>
                  <a:pt x="629323" y="127986"/>
                </a:lnTo>
                <a:cubicBezTo>
                  <a:pt x="647621" y="127986"/>
                  <a:pt x="664196" y="135478"/>
                  <a:pt x="676229" y="147477"/>
                </a:cubicBezTo>
                <a:cubicBezTo>
                  <a:pt x="689057" y="160306"/>
                  <a:pt x="695720" y="176946"/>
                  <a:pt x="695720" y="194979"/>
                </a:cubicBezTo>
                <a:cubicBezTo>
                  <a:pt x="715907" y="197565"/>
                  <a:pt x="733973" y="206813"/>
                  <a:pt x="747630" y="220503"/>
                </a:cubicBezTo>
                <a:cubicBezTo>
                  <a:pt x="763807" y="236680"/>
                  <a:pt x="773851" y="259055"/>
                  <a:pt x="773851" y="283784"/>
                </a:cubicBezTo>
                <a:cubicBezTo>
                  <a:pt x="773851" y="308513"/>
                  <a:pt x="763807" y="330855"/>
                  <a:pt x="747630" y="347097"/>
                </a:cubicBezTo>
                <a:cubicBezTo>
                  <a:pt x="733973" y="360755"/>
                  <a:pt x="715874" y="370036"/>
                  <a:pt x="695720" y="372589"/>
                </a:cubicBezTo>
                <a:cubicBezTo>
                  <a:pt x="695720" y="390654"/>
                  <a:pt x="689024" y="407295"/>
                  <a:pt x="676229" y="420090"/>
                </a:cubicBezTo>
                <a:cubicBezTo>
                  <a:pt x="664196" y="432123"/>
                  <a:pt x="647621" y="439582"/>
                  <a:pt x="629323" y="439582"/>
                </a:cubicBezTo>
                <a:lnTo>
                  <a:pt x="485525" y="439582"/>
                </a:lnTo>
                <a:lnTo>
                  <a:pt x="485525" y="459040"/>
                </a:lnTo>
                <a:cubicBezTo>
                  <a:pt x="485525" y="467824"/>
                  <a:pt x="481912" y="475846"/>
                  <a:pt x="476144" y="481614"/>
                </a:cubicBezTo>
                <a:cubicBezTo>
                  <a:pt x="470343" y="487415"/>
                  <a:pt x="462355" y="490995"/>
                  <a:pt x="453570" y="490995"/>
                </a:cubicBezTo>
                <a:lnTo>
                  <a:pt x="438388" y="490995"/>
                </a:lnTo>
                <a:cubicBezTo>
                  <a:pt x="438090" y="499746"/>
                  <a:pt x="434444" y="507635"/>
                  <a:pt x="428676" y="513403"/>
                </a:cubicBezTo>
                <a:cubicBezTo>
                  <a:pt x="422676" y="519403"/>
                  <a:pt x="414389" y="523149"/>
                  <a:pt x="405273" y="523149"/>
                </a:cubicBezTo>
                <a:lnTo>
                  <a:pt x="383262" y="523149"/>
                </a:lnTo>
                <a:cubicBezTo>
                  <a:pt x="376997" y="523149"/>
                  <a:pt x="371959" y="518044"/>
                  <a:pt x="371959" y="511812"/>
                </a:cubicBezTo>
                <a:cubicBezTo>
                  <a:pt x="371959" y="505580"/>
                  <a:pt x="376997" y="500508"/>
                  <a:pt x="383262" y="500508"/>
                </a:cubicBezTo>
                <a:lnTo>
                  <a:pt x="405273" y="500508"/>
                </a:lnTo>
                <a:cubicBezTo>
                  <a:pt x="408157" y="500508"/>
                  <a:pt x="410742" y="499315"/>
                  <a:pt x="412632" y="497426"/>
                </a:cubicBezTo>
                <a:cubicBezTo>
                  <a:pt x="414521" y="495503"/>
                  <a:pt x="415715" y="492884"/>
                  <a:pt x="415715" y="490067"/>
                </a:cubicBezTo>
                <a:lnTo>
                  <a:pt x="415715" y="366556"/>
                </a:lnTo>
                <a:cubicBezTo>
                  <a:pt x="415715" y="363672"/>
                  <a:pt x="414521" y="361053"/>
                  <a:pt x="412632" y="359197"/>
                </a:cubicBezTo>
                <a:cubicBezTo>
                  <a:pt x="410742" y="357307"/>
                  <a:pt x="408124" y="356114"/>
                  <a:pt x="405273" y="356114"/>
                </a:cubicBezTo>
                <a:lnTo>
                  <a:pt x="106539" y="356114"/>
                </a:lnTo>
                <a:cubicBezTo>
                  <a:pt x="100241" y="356114"/>
                  <a:pt x="95202" y="351075"/>
                  <a:pt x="95202" y="344777"/>
                </a:cubicBezTo>
                <a:cubicBezTo>
                  <a:pt x="95202" y="338479"/>
                  <a:pt x="100241" y="333473"/>
                  <a:pt x="106539" y="333473"/>
                </a:cubicBezTo>
                <a:lnTo>
                  <a:pt x="405306" y="333473"/>
                </a:lnTo>
                <a:cubicBezTo>
                  <a:pt x="414422" y="333473"/>
                  <a:pt x="422709" y="337186"/>
                  <a:pt x="428709" y="343186"/>
                </a:cubicBezTo>
                <a:cubicBezTo>
                  <a:pt x="434510" y="348987"/>
                  <a:pt x="438156" y="356843"/>
                  <a:pt x="438455" y="365561"/>
                </a:cubicBezTo>
                <a:lnTo>
                  <a:pt x="453603" y="365561"/>
                </a:lnTo>
                <a:cubicBezTo>
                  <a:pt x="462388" y="365561"/>
                  <a:pt x="470410" y="369174"/>
                  <a:pt x="476177" y="374942"/>
                </a:cubicBezTo>
                <a:cubicBezTo>
                  <a:pt x="481945" y="380776"/>
                  <a:pt x="485559" y="388732"/>
                  <a:pt x="485559" y="397549"/>
                </a:cubicBezTo>
                <a:lnTo>
                  <a:pt x="485559" y="417007"/>
                </a:lnTo>
                <a:lnTo>
                  <a:pt x="629357" y="417007"/>
                </a:lnTo>
                <a:cubicBezTo>
                  <a:pt x="641389" y="417007"/>
                  <a:pt x="652295" y="412068"/>
                  <a:pt x="660185" y="404146"/>
                </a:cubicBezTo>
                <a:cubicBezTo>
                  <a:pt x="668770" y="395594"/>
                  <a:pt x="673046" y="384688"/>
                  <a:pt x="673046" y="372655"/>
                </a:cubicBezTo>
                <a:cubicBezTo>
                  <a:pt x="652859" y="370069"/>
                  <a:pt x="634793" y="360821"/>
                  <a:pt x="621136" y="347164"/>
                </a:cubicBezTo>
                <a:cubicBezTo>
                  <a:pt x="604893" y="330921"/>
                  <a:pt x="594915" y="308579"/>
                  <a:pt x="594915" y="283850"/>
                </a:cubicBezTo>
                <a:cubicBezTo>
                  <a:pt x="594915" y="259121"/>
                  <a:pt x="604893" y="236779"/>
                  <a:pt x="621136" y="220570"/>
                </a:cubicBezTo>
                <a:cubicBezTo>
                  <a:pt x="634793" y="206846"/>
                  <a:pt x="652892" y="197598"/>
                  <a:pt x="673046" y="195045"/>
                </a:cubicBezTo>
                <a:cubicBezTo>
                  <a:pt x="673046" y="183013"/>
                  <a:pt x="668770" y="172107"/>
                  <a:pt x="660251" y="163554"/>
                </a:cubicBezTo>
                <a:cubicBezTo>
                  <a:pt x="652328" y="155632"/>
                  <a:pt x="641389" y="150759"/>
                  <a:pt x="629357" y="150759"/>
                </a:cubicBezTo>
                <a:lnTo>
                  <a:pt x="583048" y="150759"/>
                </a:lnTo>
                <a:lnTo>
                  <a:pt x="583048" y="156726"/>
                </a:lnTo>
                <a:cubicBezTo>
                  <a:pt x="583048" y="165510"/>
                  <a:pt x="579435" y="173466"/>
                  <a:pt x="573700" y="179267"/>
                </a:cubicBezTo>
                <a:cubicBezTo>
                  <a:pt x="567899" y="185001"/>
                  <a:pt x="559944" y="188615"/>
                  <a:pt x="551159" y="188615"/>
                </a:cubicBezTo>
                <a:lnTo>
                  <a:pt x="521591" y="188615"/>
                </a:lnTo>
                <a:cubicBezTo>
                  <a:pt x="519370" y="199322"/>
                  <a:pt x="514000" y="208935"/>
                  <a:pt x="506508" y="216426"/>
                </a:cubicBezTo>
                <a:cubicBezTo>
                  <a:pt x="496531" y="226470"/>
                  <a:pt x="482675" y="232636"/>
                  <a:pt x="467393" y="232636"/>
                </a:cubicBezTo>
                <a:cubicBezTo>
                  <a:pt x="452112" y="232636"/>
                  <a:pt x="438256" y="226470"/>
                  <a:pt x="428245" y="216426"/>
                </a:cubicBezTo>
                <a:cubicBezTo>
                  <a:pt x="420786" y="208935"/>
                  <a:pt x="415450" y="199322"/>
                  <a:pt x="413195" y="188582"/>
                </a:cubicBezTo>
                <a:lnTo>
                  <a:pt x="312855" y="188582"/>
                </a:lnTo>
                <a:cubicBezTo>
                  <a:pt x="306590" y="188615"/>
                  <a:pt x="301551" y="183543"/>
                  <a:pt x="301551" y="177278"/>
                </a:cubicBezTo>
                <a:cubicBezTo>
                  <a:pt x="301551" y="171013"/>
                  <a:pt x="306590" y="165974"/>
                  <a:pt x="312855" y="165974"/>
                </a:cubicBezTo>
                <a:lnTo>
                  <a:pt x="413195" y="165974"/>
                </a:lnTo>
                <a:cubicBezTo>
                  <a:pt x="415416" y="155234"/>
                  <a:pt x="420786" y="145621"/>
                  <a:pt x="428245" y="138163"/>
                </a:cubicBezTo>
                <a:cubicBezTo>
                  <a:pt x="438289" y="128119"/>
                  <a:pt x="452112" y="121920"/>
                  <a:pt x="467393" y="121920"/>
                </a:cubicBezTo>
                <a:cubicBezTo>
                  <a:pt x="482675" y="121920"/>
                  <a:pt x="496531" y="128119"/>
                  <a:pt x="506508" y="138163"/>
                </a:cubicBezTo>
                <a:cubicBezTo>
                  <a:pt x="514000" y="145621"/>
                  <a:pt x="519370" y="155201"/>
                  <a:pt x="521591" y="165974"/>
                </a:cubicBezTo>
                <a:lnTo>
                  <a:pt x="551159" y="165974"/>
                </a:lnTo>
                <a:cubicBezTo>
                  <a:pt x="553679" y="165974"/>
                  <a:pt x="555966" y="164914"/>
                  <a:pt x="557623" y="163223"/>
                </a:cubicBezTo>
                <a:cubicBezTo>
                  <a:pt x="559281" y="161566"/>
                  <a:pt x="560375" y="159278"/>
                  <a:pt x="560375" y="156759"/>
                </a:cubicBezTo>
                <a:lnTo>
                  <a:pt x="560375" y="122086"/>
                </a:lnTo>
                <a:cubicBezTo>
                  <a:pt x="560341" y="115556"/>
                  <a:pt x="537204" y="106141"/>
                  <a:pt x="509226" y="97788"/>
                </a:cubicBezTo>
                <a:cubicBezTo>
                  <a:pt x="481978" y="89633"/>
                  <a:pt x="450819" y="83832"/>
                  <a:pt x="429306" y="82440"/>
                </a:cubicBezTo>
                <a:cubicBezTo>
                  <a:pt x="427582" y="87081"/>
                  <a:pt x="424897" y="91224"/>
                  <a:pt x="421449" y="94672"/>
                </a:cubicBezTo>
                <a:cubicBezTo>
                  <a:pt x="415350" y="100804"/>
                  <a:pt x="406930" y="104550"/>
                  <a:pt x="397616" y="104550"/>
                </a:cubicBezTo>
                <a:lnTo>
                  <a:pt x="85125" y="104550"/>
                </a:lnTo>
                <a:cubicBezTo>
                  <a:pt x="75810" y="104550"/>
                  <a:pt x="67391" y="100771"/>
                  <a:pt x="61258" y="94672"/>
                </a:cubicBezTo>
                <a:cubicBezTo>
                  <a:pt x="57745" y="91158"/>
                  <a:pt x="54993" y="86915"/>
                  <a:pt x="53336" y="82142"/>
                </a:cubicBezTo>
                <a:lnTo>
                  <a:pt x="39579" y="82142"/>
                </a:lnTo>
                <a:cubicBezTo>
                  <a:pt x="34773" y="82142"/>
                  <a:pt x="31126" y="84330"/>
                  <a:pt x="28607" y="87545"/>
                </a:cubicBezTo>
                <a:cubicBezTo>
                  <a:pt x="24530" y="92683"/>
                  <a:pt x="22707" y="100042"/>
                  <a:pt x="22707" y="106407"/>
                </a:cubicBezTo>
                <a:lnTo>
                  <a:pt x="22707" y="156759"/>
                </a:lnTo>
                <a:cubicBezTo>
                  <a:pt x="22707" y="159278"/>
                  <a:pt x="23734" y="161566"/>
                  <a:pt x="25392" y="163223"/>
                </a:cubicBezTo>
                <a:cubicBezTo>
                  <a:pt x="27049" y="164880"/>
                  <a:pt x="29370" y="165974"/>
                  <a:pt x="31889" y="165974"/>
                </a:cubicBezTo>
                <a:lnTo>
                  <a:pt x="52176" y="165974"/>
                </a:lnTo>
                <a:close/>
                <a:moveTo>
                  <a:pt x="363307" y="146284"/>
                </a:moveTo>
                <a:cubicBezTo>
                  <a:pt x="357009" y="146284"/>
                  <a:pt x="351937" y="141179"/>
                  <a:pt x="351937" y="134947"/>
                </a:cubicBezTo>
                <a:cubicBezTo>
                  <a:pt x="351937" y="128715"/>
                  <a:pt x="357009" y="123644"/>
                  <a:pt x="363307" y="123644"/>
                </a:cubicBezTo>
                <a:lnTo>
                  <a:pt x="389527" y="123644"/>
                </a:lnTo>
                <a:cubicBezTo>
                  <a:pt x="395826" y="123644"/>
                  <a:pt x="400897" y="128682"/>
                  <a:pt x="400897" y="134947"/>
                </a:cubicBezTo>
                <a:cubicBezTo>
                  <a:pt x="400897" y="141212"/>
                  <a:pt x="395826" y="146284"/>
                  <a:pt x="389527" y="146284"/>
                </a:cubicBezTo>
                <a:lnTo>
                  <a:pt x="363307" y="146284"/>
                </a:lnTo>
                <a:close/>
                <a:moveTo>
                  <a:pt x="200416" y="146284"/>
                </a:moveTo>
                <a:cubicBezTo>
                  <a:pt x="194151" y="146284"/>
                  <a:pt x="189112" y="141179"/>
                  <a:pt x="189112" y="134947"/>
                </a:cubicBezTo>
                <a:cubicBezTo>
                  <a:pt x="189112" y="128715"/>
                  <a:pt x="194151" y="123644"/>
                  <a:pt x="200416" y="123644"/>
                </a:cubicBezTo>
                <a:lnTo>
                  <a:pt x="226669" y="123644"/>
                </a:lnTo>
                <a:cubicBezTo>
                  <a:pt x="232934" y="123644"/>
                  <a:pt x="238039" y="128682"/>
                  <a:pt x="238039" y="134947"/>
                </a:cubicBezTo>
                <a:cubicBezTo>
                  <a:pt x="238039" y="141212"/>
                  <a:pt x="232934" y="146284"/>
                  <a:pt x="226669" y="146284"/>
                </a:cubicBezTo>
                <a:lnTo>
                  <a:pt x="200416" y="146284"/>
                </a:lnTo>
                <a:close/>
                <a:moveTo>
                  <a:pt x="175355" y="457515"/>
                </a:moveTo>
                <a:lnTo>
                  <a:pt x="141643" y="399107"/>
                </a:lnTo>
                <a:lnTo>
                  <a:pt x="67789" y="399107"/>
                </a:lnTo>
                <a:lnTo>
                  <a:pt x="67789" y="457515"/>
                </a:lnTo>
                <a:lnTo>
                  <a:pt x="175355" y="457515"/>
                </a:lnTo>
                <a:close/>
                <a:moveTo>
                  <a:pt x="167698" y="399107"/>
                </a:moveTo>
                <a:lnTo>
                  <a:pt x="201410" y="457515"/>
                </a:lnTo>
                <a:lnTo>
                  <a:pt x="278115" y="457515"/>
                </a:lnTo>
                <a:lnTo>
                  <a:pt x="244404" y="399107"/>
                </a:lnTo>
                <a:lnTo>
                  <a:pt x="167698" y="399107"/>
                </a:lnTo>
                <a:close/>
                <a:moveTo>
                  <a:pt x="270425" y="399107"/>
                </a:moveTo>
                <a:lnTo>
                  <a:pt x="304137" y="457515"/>
                </a:lnTo>
                <a:lnTo>
                  <a:pt x="370666" y="457515"/>
                </a:lnTo>
                <a:lnTo>
                  <a:pt x="370666" y="399107"/>
                </a:lnTo>
                <a:lnTo>
                  <a:pt x="270392" y="399107"/>
                </a:lnTo>
                <a:close/>
                <a:moveTo>
                  <a:pt x="56419" y="376434"/>
                </a:moveTo>
                <a:lnTo>
                  <a:pt x="382036" y="376434"/>
                </a:lnTo>
                <a:cubicBezTo>
                  <a:pt x="388301" y="376434"/>
                  <a:pt x="393340" y="381472"/>
                  <a:pt x="393340" y="387737"/>
                </a:cubicBezTo>
                <a:lnTo>
                  <a:pt x="393340" y="468852"/>
                </a:lnTo>
                <a:cubicBezTo>
                  <a:pt x="393340" y="475117"/>
                  <a:pt x="388301" y="480155"/>
                  <a:pt x="382036" y="480155"/>
                </a:cubicBezTo>
                <a:lnTo>
                  <a:pt x="56452" y="480155"/>
                </a:lnTo>
                <a:cubicBezTo>
                  <a:pt x="50187" y="480155"/>
                  <a:pt x="45115" y="475050"/>
                  <a:pt x="45115" y="468852"/>
                </a:cubicBezTo>
                <a:lnTo>
                  <a:pt x="45115" y="387737"/>
                </a:lnTo>
                <a:cubicBezTo>
                  <a:pt x="45115" y="381439"/>
                  <a:pt x="50120" y="376434"/>
                  <a:pt x="56419" y="376434"/>
                </a:cubicBezTo>
                <a:lnTo>
                  <a:pt x="56419" y="376434"/>
                </a:lnTo>
                <a:close/>
                <a:moveTo>
                  <a:pt x="453570" y="388202"/>
                </a:moveTo>
                <a:lnTo>
                  <a:pt x="438388" y="388202"/>
                </a:lnTo>
                <a:lnTo>
                  <a:pt x="438388" y="468354"/>
                </a:lnTo>
                <a:lnTo>
                  <a:pt x="453570" y="468354"/>
                </a:lnTo>
                <a:cubicBezTo>
                  <a:pt x="456090" y="468354"/>
                  <a:pt x="458410" y="467327"/>
                  <a:pt x="460134" y="465603"/>
                </a:cubicBezTo>
                <a:cubicBezTo>
                  <a:pt x="461791" y="463946"/>
                  <a:pt x="462885" y="461592"/>
                  <a:pt x="462885" y="459040"/>
                </a:cubicBezTo>
                <a:lnTo>
                  <a:pt x="462885" y="397483"/>
                </a:lnTo>
                <a:cubicBezTo>
                  <a:pt x="462885" y="394897"/>
                  <a:pt x="461824" y="392610"/>
                  <a:pt x="460134" y="390920"/>
                </a:cubicBezTo>
                <a:cubicBezTo>
                  <a:pt x="458410" y="389196"/>
                  <a:pt x="456090" y="388168"/>
                  <a:pt x="453570" y="388168"/>
                </a:cubicBezTo>
                <a:lnTo>
                  <a:pt x="453570" y="388168"/>
                </a:lnTo>
                <a:close/>
                <a:moveTo>
                  <a:pt x="331949" y="500508"/>
                </a:moveTo>
                <a:cubicBezTo>
                  <a:pt x="338214" y="500508"/>
                  <a:pt x="343252" y="505580"/>
                  <a:pt x="343252" y="511812"/>
                </a:cubicBezTo>
                <a:cubicBezTo>
                  <a:pt x="343252" y="518044"/>
                  <a:pt x="338214" y="523182"/>
                  <a:pt x="331949" y="523182"/>
                </a:cubicBezTo>
                <a:lnTo>
                  <a:pt x="33148" y="523182"/>
                </a:lnTo>
                <a:cubicBezTo>
                  <a:pt x="24033" y="523182"/>
                  <a:pt x="15746" y="519436"/>
                  <a:pt x="9746" y="513436"/>
                </a:cubicBezTo>
                <a:cubicBezTo>
                  <a:pt x="3746" y="507437"/>
                  <a:pt x="0" y="499116"/>
                  <a:pt x="0" y="490034"/>
                </a:cubicBezTo>
                <a:lnTo>
                  <a:pt x="0" y="366522"/>
                </a:lnTo>
                <a:cubicBezTo>
                  <a:pt x="0" y="357407"/>
                  <a:pt x="3713" y="349119"/>
                  <a:pt x="9746" y="343120"/>
                </a:cubicBezTo>
                <a:cubicBezTo>
                  <a:pt x="15746" y="337120"/>
                  <a:pt x="23999" y="333374"/>
                  <a:pt x="33148" y="333374"/>
                </a:cubicBezTo>
                <a:lnTo>
                  <a:pt x="55159" y="333374"/>
                </a:lnTo>
                <a:cubicBezTo>
                  <a:pt x="61424" y="333374"/>
                  <a:pt x="66496" y="338446"/>
                  <a:pt x="66496" y="344678"/>
                </a:cubicBezTo>
                <a:cubicBezTo>
                  <a:pt x="66496" y="350910"/>
                  <a:pt x="61391" y="356014"/>
                  <a:pt x="55159" y="356014"/>
                </a:cubicBezTo>
                <a:lnTo>
                  <a:pt x="33148" y="356014"/>
                </a:lnTo>
                <a:cubicBezTo>
                  <a:pt x="30331" y="356014"/>
                  <a:pt x="27712" y="357208"/>
                  <a:pt x="25789" y="359097"/>
                </a:cubicBezTo>
                <a:cubicBezTo>
                  <a:pt x="23900" y="360987"/>
                  <a:pt x="22707" y="363605"/>
                  <a:pt x="22707" y="366489"/>
                </a:cubicBezTo>
                <a:lnTo>
                  <a:pt x="22707" y="490000"/>
                </a:lnTo>
                <a:cubicBezTo>
                  <a:pt x="22707" y="492818"/>
                  <a:pt x="23900" y="495437"/>
                  <a:pt x="25789" y="497359"/>
                </a:cubicBezTo>
                <a:cubicBezTo>
                  <a:pt x="27712" y="499249"/>
                  <a:pt x="30331" y="500442"/>
                  <a:pt x="33148" y="500442"/>
                </a:cubicBezTo>
                <a:lnTo>
                  <a:pt x="331949" y="500442"/>
                </a:lnTo>
                <a:close/>
                <a:moveTo>
                  <a:pt x="681366" y="243807"/>
                </a:moveTo>
                <a:cubicBezTo>
                  <a:pt x="685212" y="238934"/>
                  <a:pt x="692339" y="238105"/>
                  <a:pt x="697211" y="241950"/>
                </a:cubicBezTo>
                <a:cubicBezTo>
                  <a:pt x="702084" y="245796"/>
                  <a:pt x="702913" y="252923"/>
                  <a:pt x="699068" y="257795"/>
                </a:cubicBezTo>
                <a:lnTo>
                  <a:pt x="687234" y="272712"/>
                </a:lnTo>
                <a:lnTo>
                  <a:pt x="703941" y="280071"/>
                </a:lnTo>
                <a:cubicBezTo>
                  <a:pt x="711134" y="283254"/>
                  <a:pt x="712924" y="292502"/>
                  <a:pt x="707653" y="298170"/>
                </a:cubicBezTo>
                <a:lnTo>
                  <a:pt x="687333" y="323827"/>
                </a:lnTo>
                <a:cubicBezTo>
                  <a:pt x="683488" y="328700"/>
                  <a:pt x="676361" y="329562"/>
                  <a:pt x="671488" y="325717"/>
                </a:cubicBezTo>
                <a:cubicBezTo>
                  <a:pt x="666615" y="321805"/>
                  <a:pt x="665753" y="314745"/>
                  <a:pt x="669632" y="309872"/>
                </a:cubicBezTo>
                <a:lnTo>
                  <a:pt x="681433" y="294922"/>
                </a:lnTo>
                <a:lnTo>
                  <a:pt x="664759" y="287563"/>
                </a:lnTo>
                <a:cubicBezTo>
                  <a:pt x="658063" y="284613"/>
                  <a:pt x="655875" y="275994"/>
                  <a:pt x="660417" y="270226"/>
                </a:cubicBezTo>
                <a:lnTo>
                  <a:pt x="681333" y="243840"/>
                </a:lnTo>
                <a:close/>
                <a:moveTo>
                  <a:pt x="731619" y="236580"/>
                </a:moveTo>
                <a:cubicBezTo>
                  <a:pt x="719520" y="224481"/>
                  <a:pt x="702813" y="216990"/>
                  <a:pt x="684350" y="216990"/>
                </a:cubicBezTo>
                <a:cubicBezTo>
                  <a:pt x="665886" y="216990"/>
                  <a:pt x="649179" y="224481"/>
                  <a:pt x="637080" y="236580"/>
                </a:cubicBezTo>
                <a:cubicBezTo>
                  <a:pt x="624948" y="248680"/>
                  <a:pt x="617489" y="265353"/>
                  <a:pt x="617489" y="283850"/>
                </a:cubicBezTo>
                <a:cubicBezTo>
                  <a:pt x="617489" y="302347"/>
                  <a:pt x="624948" y="319021"/>
                  <a:pt x="637080" y="331120"/>
                </a:cubicBezTo>
                <a:cubicBezTo>
                  <a:pt x="649179" y="343252"/>
                  <a:pt x="665853" y="350711"/>
                  <a:pt x="684350" y="350711"/>
                </a:cubicBezTo>
                <a:cubicBezTo>
                  <a:pt x="702847" y="350711"/>
                  <a:pt x="719520" y="343252"/>
                  <a:pt x="731619" y="331120"/>
                </a:cubicBezTo>
                <a:cubicBezTo>
                  <a:pt x="743752" y="319021"/>
                  <a:pt x="751210" y="302347"/>
                  <a:pt x="751210" y="283850"/>
                </a:cubicBezTo>
                <a:cubicBezTo>
                  <a:pt x="751210" y="265353"/>
                  <a:pt x="743752" y="248680"/>
                  <a:pt x="731619" y="236580"/>
                </a:cubicBezTo>
                <a:lnTo>
                  <a:pt x="731619" y="236580"/>
                </a:lnTo>
                <a:close/>
                <a:moveTo>
                  <a:pt x="249078" y="22707"/>
                </a:moveTo>
                <a:lnTo>
                  <a:pt x="249078" y="81844"/>
                </a:lnTo>
                <a:lnTo>
                  <a:pt x="397616" y="81844"/>
                </a:lnTo>
                <a:cubicBezTo>
                  <a:pt x="400500" y="81844"/>
                  <a:pt x="403118" y="80750"/>
                  <a:pt x="405107" y="78893"/>
                </a:cubicBezTo>
                <a:cubicBezTo>
                  <a:pt x="393704" y="74352"/>
                  <a:pt x="381970" y="65402"/>
                  <a:pt x="369207" y="55723"/>
                </a:cubicBezTo>
                <a:cubicBezTo>
                  <a:pt x="348987" y="40342"/>
                  <a:pt x="325750" y="22740"/>
                  <a:pt x="302844" y="22740"/>
                </a:cubicBezTo>
                <a:lnTo>
                  <a:pt x="249078" y="22740"/>
                </a:lnTo>
                <a:close/>
                <a:moveTo>
                  <a:pt x="226404" y="81844"/>
                </a:moveTo>
                <a:lnTo>
                  <a:pt x="226404" y="22707"/>
                </a:lnTo>
                <a:lnTo>
                  <a:pt x="172670" y="22707"/>
                </a:lnTo>
                <a:cubicBezTo>
                  <a:pt x="150825" y="22707"/>
                  <a:pt x="130307" y="39811"/>
                  <a:pt x="112174" y="54894"/>
                </a:cubicBezTo>
                <a:cubicBezTo>
                  <a:pt x="100141" y="64905"/>
                  <a:pt x="89004" y="74219"/>
                  <a:pt x="77601" y="78893"/>
                </a:cubicBezTo>
                <a:cubicBezTo>
                  <a:pt x="79556" y="80750"/>
                  <a:pt x="82208" y="81844"/>
                  <a:pt x="85092" y="81844"/>
                </a:cubicBezTo>
                <a:lnTo>
                  <a:pt x="226404" y="81844"/>
                </a:lnTo>
                <a:close/>
                <a:moveTo>
                  <a:pt x="490431" y="154140"/>
                </a:moveTo>
                <a:cubicBezTo>
                  <a:pt x="484531" y="148240"/>
                  <a:pt x="476376" y="144527"/>
                  <a:pt x="467327" y="144527"/>
                </a:cubicBezTo>
                <a:cubicBezTo>
                  <a:pt x="458277" y="144527"/>
                  <a:pt x="450156" y="148207"/>
                  <a:pt x="444222" y="154140"/>
                </a:cubicBezTo>
                <a:cubicBezTo>
                  <a:pt x="438256" y="160041"/>
                  <a:pt x="434642" y="168228"/>
                  <a:pt x="434642" y="177245"/>
                </a:cubicBezTo>
                <a:cubicBezTo>
                  <a:pt x="434642" y="186261"/>
                  <a:pt x="438289" y="194482"/>
                  <a:pt x="444222" y="200382"/>
                </a:cubicBezTo>
                <a:cubicBezTo>
                  <a:pt x="450123" y="206316"/>
                  <a:pt x="458277" y="209929"/>
                  <a:pt x="467327" y="209929"/>
                </a:cubicBezTo>
                <a:cubicBezTo>
                  <a:pt x="476376" y="209929"/>
                  <a:pt x="484498" y="206283"/>
                  <a:pt x="490431" y="200382"/>
                </a:cubicBezTo>
                <a:cubicBezTo>
                  <a:pt x="496332" y="194482"/>
                  <a:pt x="500044" y="186294"/>
                  <a:pt x="500044" y="177245"/>
                </a:cubicBezTo>
                <a:cubicBezTo>
                  <a:pt x="500044" y="168262"/>
                  <a:pt x="496365" y="160074"/>
                  <a:pt x="490431" y="154140"/>
                </a:cubicBezTo>
                <a:lnTo>
                  <a:pt x="490431" y="154140"/>
                </a:lnTo>
                <a:close/>
                <a:moveTo>
                  <a:pt x="130074" y="154140"/>
                </a:moveTo>
                <a:cubicBezTo>
                  <a:pt x="124174" y="148240"/>
                  <a:pt x="115986" y="144527"/>
                  <a:pt x="106970" y="144527"/>
                </a:cubicBezTo>
                <a:cubicBezTo>
                  <a:pt x="97954" y="144527"/>
                  <a:pt x="89733" y="148207"/>
                  <a:pt x="83832" y="154140"/>
                </a:cubicBezTo>
                <a:cubicBezTo>
                  <a:pt x="77932" y="160041"/>
                  <a:pt x="74286" y="168228"/>
                  <a:pt x="74286" y="177245"/>
                </a:cubicBezTo>
                <a:cubicBezTo>
                  <a:pt x="74286" y="186261"/>
                  <a:pt x="77932" y="194482"/>
                  <a:pt x="83832" y="200382"/>
                </a:cubicBezTo>
                <a:cubicBezTo>
                  <a:pt x="89733" y="206316"/>
                  <a:pt x="97921" y="209929"/>
                  <a:pt x="106970" y="209929"/>
                </a:cubicBezTo>
                <a:cubicBezTo>
                  <a:pt x="116020" y="209929"/>
                  <a:pt x="124141" y="206283"/>
                  <a:pt x="130074" y="200382"/>
                </a:cubicBezTo>
                <a:cubicBezTo>
                  <a:pt x="135975" y="194482"/>
                  <a:pt x="139621" y="186294"/>
                  <a:pt x="139621" y="177245"/>
                </a:cubicBezTo>
                <a:cubicBezTo>
                  <a:pt x="139621" y="168195"/>
                  <a:pt x="135975" y="160074"/>
                  <a:pt x="130074" y="154140"/>
                </a:cubicBezTo>
                <a:lnTo>
                  <a:pt x="130074" y="154140"/>
                </a:lnTo>
                <a:close/>
              </a:path>
            </a:pathLst>
          </a:custGeom>
          <a:solidFill>
            <a:schemeClr val="lt2"/>
          </a:solidFill>
          <a:ln>
            <a:noFill/>
          </a:ln>
          <a:effectLst>
            <a:outerShdw blurRad="57150" dist="19050" dir="5400000" algn="bl" rotWithShape="0">
              <a:schemeClr val="accent1">
                <a:alpha val="5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3"/>
          <p:cNvSpPr/>
          <p:nvPr/>
        </p:nvSpPr>
        <p:spPr>
          <a:xfrm>
            <a:off x="1532788" y="837498"/>
            <a:ext cx="702275" cy="640966"/>
          </a:xfrm>
          <a:custGeom>
            <a:avLst/>
            <a:gdLst/>
            <a:ahLst/>
            <a:cxnLst/>
            <a:rect l="l" t="t" r="r" b="b"/>
            <a:pathLst>
              <a:path w="773857" h="712185" extrusionOk="0">
                <a:moveTo>
                  <a:pt x="395102" y="116574"/>
                </a:moveTo>
                <a:lnTo>
                  <a:pt x="334970" y="182639"/>
                </a:lnTo>
                <a:lnTo>
                  <a:pt x="376671" y="182639"/>
                </a:lnTo>
                <a:cubicBezTo>
                  <a:pt x="382969" y="182639"/>
                  <a:pt x="388008" y="187677"/>
                  <a:pt x="388008" y="194009"/>
                </a:cubicBezTo>
                <a:cubicBezTo>
                  <a:pt x="388008" y="195600"/>
                  <a:pt x="387676" y="197124"/>
                  <a:pt x="387047" y="198550"/>
                </a:cubicBezTo>
                <a:lnTo>
                  <a:pt x="373290" y="234549"/>
                </a:lnTo>
                <a:lnTo>
                  <a:pt x="433421" y="168484"/>
                </a:lnTo>
                <a:lnTo>
                  <a:pt x="391720" y="168484"/>
                </a:lnTo>
                <a:cubicBezTo>
                  <a:pt x="385422" y="168484"/>
                  <a:pt x="380351" y="163379"/>
                  <a:pt x="380351" y="157114"/>
                </a:cubicBezTo>
                <a:cubicBezTo>
                  <a:pt x="380351" y="155490"/>
                  <a:pt x="380682" y="153932"/>
                  <a:pt x="381279" y="152573"/>
                </a:cubicBezTo>
                <a:lnTo>
                  <a:pt x="395035" y="116574"/>
                </a:lnTo>
                <a:close/>
                <a:moveTo>
                  <a:pt x="651505" y="481372"/>
                </a:moveTo>
                <a:lnTo>
                  <a:pt x="651505" y="234218"/>
                </a:lnTo>
                <a:cubicBezTo>
                  <a:pt x="651505" y="221223"/>
                  <a:pt x="646201" y="209356"/>
                  <a:pt x="637582" y="200804"/>
                </a:cubicBezTo>
                <a:cubicBezTo>
                  <a:pt x="628997" y="192185"/>
                  <a:pt x="617130" y="186882"/>
                  <a:pt x="604169" y="186882"/>
                </a:cubicBezTo>
                <a:lnTo>
                  <a:pt x="559352" y="186882"/>
                </a:lnTo>
                <a:cubicBezTo>
                  <a:pt x="557264" y="219268"/>
                  <a:pt x="546159" y="251289"/>
                  <a:pt x="526104" y="278736"/>
                </a:cubicBezTo>
                <a:cubicBezTo>
                  <a:pt x="522458" y="283774"/>
                  <a:pt x="515397" y="284902"/>
                  <a:pt x="510392" y="281222"/>
                </a:cubicBezTo>
                <a:cubicBezTo>
                  <a:pt x="505320" y="277543"/>
                  <a:pt x="504226" y="270515"/>
                  <a:pt x="507906" y="265443"/>
                </a:cubicBezTo>
                <a:cubicBezTo>
                  <a:pt x="529419" y="235908"/>
                  <a:pt x="539430" y="199677"/>
                  <a:pt x="536612" y="163446"/>
                </a:cubicBezTo>
                <a:cubicBezTo>
                  <a:pt x="533828" y="128474"/>
                  <a:pt x="519077" y="94232"/>
                  <a:pt x="492293" y="67448"/>
                </a:cubicBezTo>
                <a:cubicBezTo>
                  <a:pt x="465509" y="40631"/>
                  <a:pt x="431267" y="25880"/>
                  <a:pt x="396262" y="23128"/>
                </a:cubicBezTo>
                <a:cubicBezTo>
                  <a:pt x="360693" y="20344"/>
                  <a:pt x="324363" y="29891"/>
                  <a:pt x="294264" y="51835"/>
                </a:cubicBezTo>
                <a:cubicBezTo>
                  <a:pt x="289259" y="55481"/>
                  <a:pt x="282165" y="54354"/>
                  <a:pt x="278485" y="49349"/>
                </a:cubicBezTo>
                <a:cubicBezTo>
                  <a:pt x="274839" y="44310"/>
                  <a:pt x="275966" y="37249"/>
                  <a:pt x="280971" y="33570"/>
                </a:cubicBezTo>
                <a:cubicBezTo>
                  <a:pt x="315578" y="8344"/>
                  <a:pt x="357279" y="-2694"/>
                  <a:pt x="397985" y="554"/>
                </a:cubicBezTo>
                <a:cubicBezTo>
                  <a:pt x="438228" y="3670"/>
                  <a:pt x="477542" y="20642"/>
                  <a:pt x="508270" y="51371"/>
                </a:cubicBezTo>
                <a:cubicBezTo>
                  <a:pt x="538535" y="81635"/>
                  <a:pt x="556568" y="121480"/>
                  <a:pt x="559286" y="164142"/>
                </a:cubicBezTo>
                <a:lnTo>
                  <a:pt x="604103" y="164142"/>
                </a:lnTo>
                <a:cubicBezTo>
                  <a:pt x="623395" y="164142"/>
                  <a:pt x="640864" y="172031"/>
                  <a:pt x="653560" y="184727"/>
                </a:cubicBezTo>
                <a:cubicBezTo>
                  <a:pt x="666256" y="197423"/>
                  <a:pt x="674145" y="214892"/>
                  <a:pt x="674145" y="234184"/>
                </a:cubicBezTo>
                <a:lnTo>
                  <a:pt x="674145" y="481339"/>
                </a:lnTo>
                <a:lnTo>
                  <a:pt x="682001" y="481339"/>
                </a:lnTo>
                <a:cubicBezTo>
                  <a:pt x="688267" y="481339"/>
                  <a:pt x="693371" y="486444"/>
                  <a:pt x="693371" y="492709"/>
                </a:cubicBezTo>
                <a:lnTo>
                  <a:pt x="693371" y="501361"/>
                </a:lnTo>
                <a:cubicBezTo>
                  <a:pt x="700167" y="503549"/>
                  <a:pt x="706730" y="506466"/>
                  <a:pt x="712863" y="510013"/>
                </a:cubicBezTo>
                <a:cubicBezTo>
                  <a:pt x="719061" y="513626"/>
                  <a:pt x="724896" y="517869"/>
                  <a:pt x="730232" y="522708"/>
                </a:cubicBezTo>
                <a:lnTo>
                  <a:pt x="737757" y="518333"/>
                </a:lnTo>
                <a:cubicBezTo>
                  <a:pt x="743160" y="515250"/>
                  <a:pt x="750055" y="517073"/>
                  <a:pt x="753171" y="522476"/>
                </a:cubicBezTo>
                <a:lnTo>
                  <a:pt x="772331" y="555691"/>
                </a:lnTo>
                <a:cubicBezTo>
                  <a:pt x="775447" y="561094"/>
                  <a:pt x="773557" y="567989"/>
                  <a:pt x="768187" y="571105"/>
                </a:cubicBezTo>
                <a:lnTo>
                  <a:pt x="760729" y="575381"/>
                </a:lnTo>
                <a:cubicBezTo>
                  <a:pt x="761160" y="577403"/>
                  <a:pt x="761558" y="579426"/>
                  <a:pt x="761856" y="581481"/>
                </a:cubicBezTo>
                <a:cubicBezTo>
                  <a:pt x="762618" y="586486"/>
                  <a:pt x="763016" y="591591"/>
                  <a:pt x="763016" y="596729"/>
                </a:cubicBezTo>
                <a:cubicBezTo>
                  <a:pt x="763016" y="601867"/>
                  <a:pt x="762618" y="607005"/>
                  <a:pt x="761856" y="611977"/>
                </a:cubicBezTo>
                <a:cubicBezTo>
                  <a:pt x="761558" y="614033"/>
                  <a:pt x="761160" y="616088"/>
                  <a:pt x="760729" y="618077"/>
                </a:cubicBezTo>
                <a:lnTo>
                  <a:pt x="768187" y="622419"/>
                </a:lnTo>
                <a:cubicBezTo>
                  <a:pt x="773591" y="625502"/>
                  <a:pt x="775480" y="632397"/>
                  <a:pt x="772331" y="637833"/>
                </a:cubicBezTo>
                <a:lnTo>
                  <a:pt x="753171" y="670982"/>
                </a:lnTo>
                <a:cubicBezTo>
                  <a:pt x="750022" y="676418"/>
                  <a:pt x="743127" y="678274"/>
                  <a:pt x="737757" y="675191"/>
                </a:cubicBezTo>
                <a:lnTo>
                  <a:pt x="730232" y="670816"/>
                </a:lnTo>
                <a:cubicBezTo>
                  <a:pt x="724929" y="675655"/>
                  <a:pt x="719095" y="679899"/>
                  <a:pt x="712896" y="683512"/>
                </a:cubicBezTo>
                <a:cubicBezTo>
                  <a:pt x="706763" y="687059"/>
                  <a:pt x="700200" y="689976"/>
                  <a:pt x="693404" y="692163"/>
                </a:cubicBezTo>
                <a:lnTo>
                  <a:pt x="693404" y="700815"/>
                </a:lnTo>
                <a:cubicBezTo>
                  <a:pt x="693404" y="707080"/>
                  <a:pt x="688300" y="712152"/>
                  <a:pt x="682068" y="712152"/>
                </a:cubicBezTo>
                <a:lnTo>
                  <a:pt x="643715" y="712152"/>
                </a:lnTo>
                <a:cubicBezTo>
                  <a:pt x="637450" y="712152"/>
                  <a:pt x="632411" y="707047"/>
                  <a:pt x="632411" y="700815"/>
                </a:cubicBezTo>
                <a:lnTo>
                  <a:pt x="632411" y="692163"/>
                </a:lnTo>
                <a:cubicBezTo>
                  <a:pt x="625550" y="689976"/>
                  <a:pt x="619053" y="687059"/>
                  <a:pt x="612887" y="683512"/>
                </a:cubicBezTo>
                <a:cubicBezTo>
                  <a:pt x="606688" y="679899"/>
                  <a:pt x="600887" y="675655"/>
                  <a:pt x="595583" y="670816"/>
                </a:cubicBezTo>
                <a:lnTo>
                  <a:pt x="588059" y="675191"/>
                </a:lnTo>
                <a:cubicBezTo>
                  <a:pt x="582722" y="678307"/>
                  <a:pt x="575727" y="676385"/>
                  <a:pt x="572645" y="670982"/>
                </a:cubicBezTo>
                <a:lnTo>
                  <a:pt x="553452" y="637833"/>
                </a:lnTo>
                <a:cubicBezTo>
                  <a:pt x="550369" y="632397"/>
                  <a:pt x="552192" y="625502"/>
                  <a:pt x="557595" y="622419"/>
                </a:cubicBezTo>
                <a:lnTo>
                  <a:pt x="565087" y="618077"/>
                </a:lnTo>
                <a:cubicBezTo>
                  <a:pt x="564623" y="616121"/>
                  <a:pt x="564258" y="614066"/>
                  <a:pt x="563927" y="611977"/>
                </a:cubicBezTo>
                <a:cubicBezTo>
                  <a:pt x="563164" y="607005"/>
                  <a:pt x="562766" y="601900"/>
                  <a:pt x="562766" y="596729"/>
                </a:cubicBezTo>
                <a:cubicBezTo>
                  <a:pt x="562766" y="591558"/>
                  <a:pt x="563164" y="586486"/>
                  <a:pt x="563927" y="581481"/>
                </a:cubicBezTo>
                <a:cubicBezTo>
                  <a:pt x="564258" y="579426"/>
                  <a:pt x="564623" y="577403"/>
                  <a:pt x="565087" y="575381"/>
                </a:cubicBezTo>
                <a:lnTo>
                  <a:pt x="557595" y="571105"/>
                </a:lnTo>
                <a:cubicBezTo>
                  <a:pt x="552192" y="567989"/>
                  <a:pt x="550369" y="561061"/>
                  <a:pt x="553452" y="555691"/>
                </a:cubicBezTo>
                <a:lnTo>
                  <a:pt x="572645" y="522476"/>
                </a:lnTo>
                <a:cubicBezTo>
                  <a:pt x="575727" y="517073"/>
                  <a:pt x="582622" y="515250"/>
                  <a:pt x="588026" y="518333"/>
                </a:cubicBezTo>
                <a:lnTo>
                  <a:pt x="595617" y="522708"/>
                </a:lnTo>
                <a:cubicBezTo>
                  <a:pt x="600920" y="517869"/>
                  <a:pt x="606721" y="513626"/>
                  <a:pt x="612920" y="510013"/>
                </a:cubicBezTo>
                <a:cubicBezTo>
                  <a:pt x="619086" y="506466"/>
                  <a:pt x="625616" y="503549"/>
                  <a:pt x="632444" y="501361"/>
                </a:cubicBezTo>
                <a:lnTo>
                  <a:pt x="632444" y="492709"/>
                </a:lnTo>
                <a:cubicBezTo>
                  <a:pt x="632444" y="486444"/>
                  <a:pt x="637516" y="481372"/>
                  <a:pt x="643748" y="481372"/>
                </a:cubicBezTo>
                <a:lnTo>
                  <a:pt x="651604" y="481372"/>
                </a:lnTo>
                <a:close/>
                <a:moveTo>
                  <a:pt x="474161" y="299188"/>
                </a:moveTo>
                <a:cubicBezTo>
                  <a:pt x="479166" y="295542"/>
                  <a:pt x="486260" y="296636"/>
                  <a:pt x="489939" y="301675"/>
                </a:cubicBezTo>
                <a:cubicBezTo>
                  <a:pt x="493586" y="306713"/>
                  <a:pt x="492459" y="313774"/>
                  <a:pt x="487453" y="317453"/>
                </a:cubicBezTo>
                <a:cubicBezTo>
                  <a:pt x="459940" y="337508"/>
                  <a:pt x="427985" y="348547"/>
                  <a:pt x="395599" y="350668"/>
                </a:cubicBezTo>
                <a:lnTo>
                  <a:pt x="395599" y="374668"/>
                </a:lnTo>
                <a:lnTo>
                  <a:pt x="412438" y="374668"/>
                </a:lnTo>
                <a:cubicBezTo>
                  <a:pt x="418703" y="374668"/>
                  <a:pt x="423742" y="379706"/>
                  <a:pt x="423742" y="386004"/>
                </a:cubicBezTo>
                <a:lnTo>
                  <a:pt x="423742" y="402645"/>
                </a:lnTo>
                <a:cubicBezTo>
                  <a:pt x="434780" y="405860"/>
                  <a:pt x="445288" y="410402"/>
                  <a:pt x="455100" y="416070"/>
                </a:cubicBezTo>
                <a:cubicBezTo>
                  <a:pt x="464979" y="421805"/>
                  <a:pt x="474227" y="428699"/>
                  <a:pt x="482448" y="436688"/>
                </a:cubicBezTo>
                <a:lnTo>
                  <a:pt x="496934" y="428335"/>
                </a:lnTo>
                <a:cubicBezTo>
                  <a:pt x="502602" y="425020"/>
                  <a:pt x="509497" y="427440"/>
                  <a:pt x="512745" y="433042"/>
                </a:cubicBezTo>
                <a:lnTo>
                  <a:pt x="540590" y="481306"/>
                </a:lnTo>
                <a:cubicBezTo>
                  <a:pt x="543673" y="486643"/>
                  <a:pt x="541850" y="493604"/>
                  <a:pt x="536480" y="496687"/>
                </a:cubicBezTo>
                <a:lnTo>
                  <a:pt x="522027" y="505040"/>
                </a:lnTo>
                <a:cubicBezTo>
                  <a:pt x="523021" y="509084"/>
                  <a:pt x="523817" y="513195"/>
                  <a:pt x="524480" y="517338"/>
                </a:cubicBezTo>
                <a:cubicBezTo>
                  <a:pt x="525541" y="524399"/>
                  <a:pt x="526104" y="531659"/>
                  <a:pt x="526104" y="538984"/>
                </a:cubicBezTo>
                <a:cubicBezTo>
                  <a:pt x="526104" y="546310"/>
                  <a:pt x="525541" y="553570"/>
                  <a:pt x="524480" y="560630"/>
                </a:cubicBezTo>
                <a:cubicBezTo>
                  <a:pt x="523850" y="564840"/>
                  <a:pt x="523021" y="568951"/>
                  <a:pt x="522027" y="572962"/>
                </a:cubicBezTo>
                <a:lnTo>
                  <a:pt x="536480" y="581282"/>
                </a:lnTo>
                <a:cubicBezTo>
                  <a:pt x="541883" y="584398"/>
                  <a:pt x="543706" y="591359"/>
                  <a:pt x="540590" y="596762"/>
                </a:cubicBezTo>
                <a:lnTo>
                  <a:pt x="512381" y="645557"/>
                </a:lnTo>
                <a:cubicBezTo>
                  <a:pt x="509265" y="650960"/>
                  <a:pt x="502370" y="652783"/>
                  <a:pt x="496934" y="649667"/>
                </a:cubicBezTo>
                <a:lnTo>
                  <a:pt x="482448" y="641314"/>
                </a:lnTo>
                <a:cubicBezTo>
                  <a:pt x="474227" y="649236"/>
                  <a:pt x="465012" y="656197"/>
                  <a:pt x="455100" y="661899"/>
                </a:cubicBezTo>
                <a:cubicBezTo>
                  <a:pt x="445288" y="667600"/>
                  <a:pt x="434780" y="672075"/>
                  <a:pt x="423742" y="675291"/>
                </a:cubicBezTo>
                <a:lnTo>
                  <a:pt x="423742" y="691964"/>
                </a:lnTo>
                <a:cubicBezTo>
                  <a:pt x="423742" y="698230"/>
                  <a:pt x="418670" y="703301"/>
                  <a:pt x="412438" y="703301"/>
                </a:cubicBezTo>
                <a:lnTo>
                  <a:pt x="356053" y="703301"/>
                </a:lnTo>
                <a:cubicBezTo>
                  <a:pt x="349788" y="703301"/>
                  <a:pt x="344749" y="698196"/>
                  <a:pt x="344749" y="691964"/>
                </a:cubicBezTo>
                <a:lnTo>
                  <a:pt x="344749" y="675291"/>
                </a:lnTo>
                <a:cubicBezTo>
                  <a:pt x="333678" y="672075"/>
                  <a:pt x="323203" y="667600"/>
                  <a:pt x="313391" y="661932"/>
                </a:cubicBezTo>
                <a:cubicBezTo>
                  <a:pt x="303446" y="656197"/>
                  <a:pt x="294297" y="649236"/>
                  <a:pt x="286010" y="641314"/>
                </a:cubicBezTo>
                <a:lnTo>
                  <a:pt x="271524" y="649667"/>
                </a:lnTo>
                <a:cubicBezTo>
                  <a:pt x="266121" y="652750"/>
                  <a:pt x="259226" y="650927"/>
                  <a:pt x="256110" y="645557"/>
                </a:cubicBezTo>
                <a:lnTo>
                  <a:pt x="227901" y="596762"/>
                </a:lnTo>
                <a:cubicBezTo>
                  <a:pt x="224652" y="591094"/>
                  <a:pt x="227006" y="584199"/>
                  <a:pt x="232641" y="580950"/>
                </a:cubicBezTo>
                <a:lnTo>
                  <a:pt x="246431" y="572995"/>
                </a:lnTo>
                <a:cubicBezTo>
                  <a:pt x="245436" y="568951"/>
                  <a:pt x="244641" y="564840"/>
                  <a:pt x="243978" y="560663"/>
                </a:cubicBezTo>
                <a:cubicBezTo>
                  <a:pt x="242917" y="553603"/>
                  <a:pt x="242354" y="546343"/>
                  <a:pt x="242354" y="539018"/>
                </a:cubicBezTo>
                <a:cubicBezTo>
                  <a:pt x="242354" y="531692"/>
                  <a:pt x="242917" y="524432"/>
                  <a:pt x="243978" y="517372"/>
                </a:cubicBezTo>
                <a:cubicBezTo>
                  <a:pt x="244641" y="513228"/>
                  <a:pt x="245436" y="509084"/>
                  <a:pt x="246431" y="505073"/>
                </a:cubicBezTo>
                <a:lnTo>
                  <a:pt x="231978" y="496720"/>
                </a:lnTo>
                <a:cubicBezTo>
                  <a:pt x="226575" y="493604"/>
                  <a:pt x="224752" y="486709"/>
                  <a:pt x="227868" y="481306"/>
                </a:cubicBezTo>
                <a:lnTo>
                  <a:pt x="256077" y="432512"/>
                </a:lnTo>
                <a:cubicBezTo>
                  <a:pt x="259326" y="426843"/>
                  <a:pt x="266486" y="425484"/>
                  <a:pt x="272088" y="428733"/>
                </a:cubicBezTo>
                <a:lnTo>
                  <a:pt x="285977" y="436755"/>
                </a:lnTo>
                <a:cubicBezTo>
                  <a:pt x="294264" y="428832"/>
                  <a:pt x="303413" y="421871"/>
                  <a:pt x="313357" y="416136"/>
                </a:cubicBezTo>
                <a:cubicBezTo>
                  <a:pt x="323169" y="410468"/>
                  <a:pt x="333678" y="405927"/>
                  <a:pt x="344716" y="402711"/>
                </a:cubicBezTo>
                <a:lnTo>
                  <a:pt x="344716" y="386071"/>
                </a:lnTo>
                <a:cubicBezTo>
                  <a:pt x="344716" y="379772"/>
                  <a:pt x="349755" y="374734"/>
                  <a:pt x="356020" y="374734"/>
                </a:cubicBezTo>
                <a:lnTo>
                  <a:pt x="372859" y="374734"/>
                </a:lnTo>
                <a:lnTo>
                  <a:pt x="372859" y="350734"/>
                </a:lnTo>
                <a:cubicBezTo>
                  <a:pt x="330164" y="347983"/>
                  <a:pt x="290386" y="329950"/>
                  <a:pt x="260121" y="299686"/>
                </a:cubicBezTo>
                <a:cubicBezTo>
                  <a:pt x="229857" y="269421"/>
                  <a:pt x="211890" y="229676"/>
                  <a:pt x="209072" y="186948"/>
                </a:cubicBezTo>
                <a:lnTo>
                  <a:pt x="169659" y="186948"/>
                </a:lnTo>
                <a:cubicBezTo>
                  <a:pt x="156665" y="186948"/>
                  <a:pt x="144864" y="192252"/>
                  <a:pt x="136245" y="200870"/>
                </a:cubicBezTo>
                <a:cubicBezTo>
                  <a:pt x="127660" y="209456"/>
                  <a:pt x="122323" y="221290"/>
                  <a:pt x="122323" y="234284"/>
                </a:cubicBezTo>
                <a:lnTo>
                  <a:pt x="122323" y="481439"/>
                </a:lnTo>
                <a:lnTo>
                  <a:pt x="130179" y="481439"/>
                </a:lnTo>
                <a:cubicBezTo>
                  <a:pt x="136444" y="481439"/>
                  <a:pt x="141516" y="486544"/>
                  <a:pt x="141516" y="492775"/>
                </a:cubicBezTo>
                <a:lnTo>
                  <a:pt x="141516" y="501427"/>
                </a:lnTo>
                <a:cubicBezTo>
                  <a:pt x="148345" y="503615"/>
                  <a:pt x="154875" y="506532"/>
                  <a:pt x="161007" y="510079"/>
                </a:cubicBezTo>
                <a:cubicBezTo>
                  <a:pt x="167206" y="513692"/>
                  <a:pt x="173040" y="517935"/>
                  <a:pt x="178344" y="522775"/>
                </a:cubicBezTo>
                <a:lnTo>
                  <a:pt x="185869" y="518399"/>
                </a:lnTo>
                <a:cubicBezTo>
                  <a:pt x="191272" y="515316"/>
                  <a:pt x="198167" y="517140"/>
                  <a:pt x="201283" y="522543"/>
                </a:cubicBezTo>
                <a:lnTo>
                  <a:pt x="220442" y="555758"/>
                </a:lnTo>
                <a:cubicBezTo>
                  <a:pt x="223558" y="561161"/>
                  <a:pt x="221702" y="568056"/>
                  <a:pt x="216299" y="571171"/>
                </a:cubicBezTo>
                <a:lnTo>
                  <a:pt x="208840" y="575448"/>
                </a:lnTo>
                <a:cubicBezTo>
                  <a:pt x="209271" y="577470"/>
                  <a:pt x="209669" y="579459"/>
                  <a:pt x="209934" y="581514"/>
                </a:cubicBezTo>
                <a:cubicBezTo>
                  <a:pt x="210697" y="586519"/>
                  <a:pt x="211095" y="591624"/>
                  <a:pt x="211095" y="596762"/>
                </a:cubicBezTo>
                <a:cubicBezTo>
                  <a:pt x="211095" y="601900"/>
                  <a:pt x="210697" y="607038"/>
                  <a:pt x="209934" y="612010"/>
                </a:cubicBezTo>
                <a:cubicBezTo>
                  <a:pt x="209636" y="614066"/>
                  <a:pt x="209238" y="616121"/>
                  <a:pt x="208840" y="618110"/>
                </a:cubicBezTo>
                <a:lnTo>
                  <a:pt x="216299" y="622419"/>
                </a:lnTo>
                <a:cubicBezTo>
                  <a:pt x="221702" y="625502"/>
                  <a:pt x="223591" y="632397"/>
                  <a:pt x="220442" y="637833"/>
                </a:cubicBezTo>
                <a:lnTo>
                  <a:pt x="201283" y="670982"/>
                </a:lnTo>
                <a:cubicBezTo>
                  <a:pt x="198200" y="676385"/>
                  <a:pt x="191172" y="678307"/>
                  <a:pt x="185802" y="675191"/>
                </a:cubicBezTo>
                <a:lnTo>
                  <a:pt x="178278" y="670816"/>
                </a:lnTo>
                <a:cubicBezTo>
                  <a:pt x="172974" y="675655"/>
                  <a:pt x="167173" y="679899"/>
                  <a:pt x="160974" y="683512"/>
                </a:cubicBezTo>
                <a:cubicBezTo>
                  <a:pt x="154842" y="687059"/>
                  <a:pt x="148278" y="689976"/>
                  <a:pt x="141483" y="692163"/>
                </a:cubicBezTo>
                <a:lnTo>
                  <a:pt x="141483" y="700815"/>
                </a:lnTo>
                <a:cubicBezTo>
                  <a:pt x="141483" y="707080"/>
                  <a:pt x="136378" y="712185"/>
                  <a:pt x="130146" y="712185"/>
                </a:cubicBezTo>
                <a:lnTo>
                  <a:pt x="91793" y="712185"/>
                </a:lnTo>
                <a:cubicBezTo>
                  <a:pt x="85528" y="712185"/>
                  <a:pt x="80490" y="707080"/>
                  <a:pt x="80490" y="700815"/>
                </a:cubicBezTo>
                <a:lnTo>
                  <a:pt x="80490" y="692163"/>
                </a:lnTo>
                <a:cubicBezTo>
                  <a:pt x="73628" y="689976"/>
                  <a:pt x="67131" y="687059"/>
                  <a:pt x="60965" y="683512"/>
                </a:cubicBezTo>
                <a:cubicBezTo>
                  <a:pt x="54766" y="679899"/>
                  <a:pt x="48965" y="675655"/>
                  <a:pt x="43662" y="670816"/>
                </a:cubicBezTo>
                <a:lnTo>
                  <a:pt x="36071" y="675191"/>
                </a:lnTo>
                <a:cubicBezTo>
                  <a:pt x="30668" y="678274"/>
                  <a:pt x="23773" y="676451"/>
                  <a:pt x="20690" y="670982"/>
                </a:cubicBezTo>
                <a:lnTo>
                  <a:pt x="1497" y="637833"/>
                </a:lnTo>
                <a:cubicBezTo>
                  <a:pt x="-1586" y="632397"/>
                  <a:pt x="237" y="625502"/>
                  <a:pt x="5640" y="622419"/>
                </a:cubicBezTo>
                <a:lnTo>
                  <a:pt x="13132" y="618077"/>
                </a:lnTo>
                <a:cubicBezTo>
                  <a:pt x="12668" y="616121"/>
                  <a:pt x="12336" y="614066"/>
                  <a:pt x="11972" y="612010"/>
                </a:cubicBezTo>
                <a:cubicBezTo>
                  <a:pt x="11209" y="607038"/>
                  <a:pt x="10812" y="601933"/>
                  <a:pt x="10812" y="596762"/>
                </a:cubicBezTo>
                <a:cubicBezTo>
                  <a:pt x="10812" y="591591"/>
                  <a:pt x="11209" y="586519"/>
                  <a:pt x="11972" y="581514"/>
                </a:cubicBezTo>
                <a:cubicBezTo>
                  <a:pt x="12303" y="579459"/>
                  <a:pt x="12668" y="577437"/>
                  <a:pt x="13132" y="575415"/>
                </a:cubicBezTo>
                <a:lnTo>
                  <a:pt x="5640" y="571138"/>
                </a:lnTo>
                <a:cubicBezTo>
                  <a:pt x="237" y="568023"/>
                  <a:pt x="-1586" y="561094"/>
                  <a:pt x="1497" y="555724"/>
                </a:cubicBezTo>
                <a:lnTo>
                  <a:pt x="20690" y="522510"/>
                </a:lnTo>
                <a:cubicBezTo>
                  <a:pt x="23773" y="517106"/>
                  <a:pt x="30668" y="515283"/>
                  <a:pt x="36071" y="518366"/>
                </a:cubicBezTo>
                <a:lnTo>
                  <a:pt x="43662" y="522742"/>
                </a:lnTo>
                <a:cubicBezTo>
                  <a:pt x="48965" y="517902"/>
                  <a:pt x="54766" y="513659"/>
                  <a:pt x="60965" y="510046"/>
                </a:cubicBezTo>
                <a:cubicBezTo>
                  <a:pt x="67131" y="506499"/>
                  <a:pt x="73661" y="503582"/>
                  <a:pt x="80490" y="501394"/>
                </a:cubicBezTo>
                <a:lnTo>
                  <a:pt x="80490" y="492742"/>
                </a:lnTo>
                <a:cubicBezTo>
                  <a:pt x="80490" y="486477"/>
                  <a:pt x="85528" y="481372"/>
                  <a:pt x="91793" y="481372"/>
                </a:cubicBezTo>
                <a:lnTo>
                  <a:pt x="99649" y="481372"/>
                </a:lnTo>
                <a:lnTo>
                  <a:pt x="99649" y="234218"/>
                </a:lnTo>
                <a:cubicBezTo>
                  <a:pt x="99649" y="214925"/>
                  <a:pt x="107539" y="197456"/>
                  <a:pt x="120235" y="184760"/>
                </a:cubicBezTo>
                <a:cubicBezTo>
                  <a:pt x="132930" y="172064"/>
                  <a:pt x="150433" y="164175"/>
                  <a:pt x="169692" y="164175"/>
                </a:cubicBezTo>
                <a:lnTo>
                  <a:pt x="209106" y="164175"/>
                </a:lnTo>
                <a:cubicBezTo>
                  <a:pt x="211194" y="131756"/>
                  <a:pt x="222299" y="99767"/>
                  <a:pt x="242320" y="72320"/>
                </a:cubicBezTo>
                <a:cubicBezTo>
                  <a:pt x="246000" y="67282"/>
                  <a:pt x="253060" y="66155"/>
                  <a:pt x="258099" y="69834"/>
                </a:cubicBezTo>
                <a:cubicBezTo>
                  <a:pt x="263171" y="73481"/>
                  <a:pt x="264265" y="80541"/>
                  <a:pt x="260585" y="85613"/>
                </a:cubicBezTo>
                <a:cubicBezTo>
                  <a:pt x="239072" y="115082"/>
                  <a:pt x="229061" y="151346"/>
                  <a:pt x="231879" y="187578"/>
                </a:cubicBezTo>
                <a:cubicBezTo>
                  <a:pt x="234630" y="222549"/>
                  <a:pt x="249414" y="256792"/>
                  <a:pt x="276198" y="283576"/>
                </a:cubicBezTo>
                <a:cubicBezTo>
                  <a:pt x="302982" y="310360"/>
                  <a:pt x="337224" y="325144"/>
                  <a:pt x="372229" y="327862"/>
                </a:cubicBezTo>
                <a:cubicBezTo>
                  <a:pt x="408394" y="330680"/>
                  <a:pt x="444692" y="320669"/>
                  <a:pt x="474194" y="299155"/>
                </a:cubicBezTo>
                <a:lnTo>
                  <a:pt x="474194" y="299155"/>
                </a:lnTo>
                <a:close/>
                <a:moveTo>
                  <a:pt x="443730" y="435628"/>
                </a:moveTo>
                <a:cubicBezTo>
                  <a:pt x="433488" y="429661"/>
                  <a:pt x="422184" y="425252"/>
                  <a:pt x="410184" y="422567"/>
                </a:cubicBezTo>
                <a:cubicBezTo>
                  <a:pt x="404947" y="421539"/>
                  <a:pt x="401068" y="416965"/>
                  <a:pt x="401068" y="411462"/>
                </a:cubicBezTo>
                <a:lnTo>
                  <a:pt x="401068" y="397341"/>
                </a:lnTo>
                <a:lnTo>
                  <a:pt x="367389" y="397341"/>
                </a:lnTo>
                <a:lnTo>
                  <a:pt x="367389" y="411297"/>
                </a:lnTo>
                <a:cubicBezTo>
                  <a:pt x="367489" y="416567"/>
                  <a:pt x="363843" y="421374"/>
                  <a:pt x="358473" y="422534"/>
                </a:cubicBezTo>
                <a:cubicBezTo>
                  <a:pt x="346373" y="425186"/>
                  <a:pt x="335003" y="429694"/>
                  <a:pt x="324661" y="435628"/>
                </a:cubicBezTo>
                <a:cubicBezTo>
                  <a:pt x="314120" y="441727"/>
                  <a:pt x="304606" y="449384"/>
                  <a:pt x="296452" y="458202"/>
                </a:cubicBezTo>
                <a:cubicBezTo>
                  <a:pt x="293004" y="462179"/>
                  <a:pt x="287038" y="463340"/>
                  <a:pt x="282264" y="460588"/>
                </a:cubicBezTo>
                <a:lnTo>
                  <a:pt x="269966" y="453461"/>
                </a:lnTo>
                <a:lnTo>
                  <a:pt x="253094" y="482698"/>
                </a:lnTo>
                <a:lnTo>
                  <a:pt x="264729" y="489427"/>
                </a:lnTo>
                <a:cubicBezTo>
                  <a:pt x="269668" y="491880"/>
                  <a:pt x="272187" y="497582"/>
                  <a:pt x="270463" y="502952"/>
                </a:cubicBezTo>
                <a:cubicBezTo>
                  <a:pt x="268673" y="508687"/>
                  <a:pt x="267281" y="514620"/>
                  <a:pt x="266353" y="520653"/>
                </a:cubicBezTo>
                <a:cubicBezTo>
                  <a:pt x="265458" y="526554"/>
                  <a:pt x="264994" y="532686"/>
                  <a:pt x="264994" y="538918"/>
                </a:cubicBezTo>
                <a:cubicBezTo>
                  <a:pt x="264994" y="545150"/>
                  <a:pt x="265458" y="551249"/>
                  <a:pt x="266353" y="557216"/>
                </a:cubicBezTo>
                <a:cubicBezTo>
                  <a:pt x="267248" y="563183"/>
                  <a:pt x="268673" y="569083"/>
                  <a:pt x="270463" y="574851"/>
                </a:cubicBezTo>
                <a:cubicBezTo>
                  <a:pt x="272055" y="579823"/>
                  <a:pt x="269999" y="585359"/>
                  <a:pt x="265259" y="588044"/>
                </a:cubicBezTo>
                <a:lnTo>
                  <a:pt x="253060" y="595105"/>
                </a:lnTo>
                <a:lnTo>
                  <a:pt x="269933" y="624375"/>
                </a:lnTo>
                <a:lnTo>
                  <a:pt x="282231" y="617248"/>
                </a:lnTo>
                <a:cubicBezTo>
                  <a:pt x="286739" y="614695"/>
                  <a:pt x="292540" y="615458"/>
                  <a:pt x="296187" y="619403"/>
                </a:cubicBezTo>
                <a:cubicBezTo>
                  <a:pt x="304374" y="628353"/>
                  <a:pt x="313954" y="636076"/>
                  <a:pt x="324595" y="642242"/>
                </a:cubicBezTo>
                <a:cubicBezTo>
                  <a:pt x="334871" y="648175"/>
                  <a:pt x="346174" y="652617"/>
                  <a:pt x="358174" y="655269"/>
                </a:cubicBezTo>
                <a:cubicBezTo>
                  <a:pt x="363412" y="656297"/>
                  <a:pt x="367290" y="660871"/>
                  <a:pt x="367290" y="666407"/>
                </a:cubicBezTo>
                <a:lnTo>
                  <a:pt x="367290" y="680495"/>
                </a:lnTo>
                <a:lnTo>
                  <a:pt x="400969" y="680495"/>
                </a:lnTo>
                <a:lnTo>
                  <a:pt x="400969" y="666540"/>
                </a:lnTo>
                <a:cubicBezTo>
                  <a:pt x="400869" y="661269"/>
                  <a:pt x="404516" y="656496"/>
                  <a:pt x="409886" y="655302"/>
                </a:cubicBezTo>
                <a:cubicBezTo>
                  <a:pt x="421985" y="652650"/>
                  <a:pt x="433355" y="648209"/>
                  <a:pt x="443697" y="642242"/>
                </a:cubicBezTo>
                <a:cubicBezTo>
                  <a:pt x="454106" y="636209"/>
                  <a:pt x="463520" y="628651"/>
                  <a:pt x="471608" y="619966"/>
                </a:cubicBezTo>
                <a:cubicBezTo>
                  <a:pt x="475056" y="615690"/>
                  <a:pt x="481188" y="614397"/>
                  <a:pt x="486127" y="617281"/>
                </a:cubicBezTo>
                <a:lnTo>
                  <a:pt x="498392" y="624342"/>
                </a:lnTo>
                <a:lnTo>
                  <a:pt x="515265" y="595105"/>
                </a:lnTo>
                <a:lnTo>
                  <a:pt x="503596" y="588409"/>
                </a:lnTo>
                <a:cubicBezTo>
                  <a:pt x="498657" y="585956"/>
                  <a:pt x="496138" y="580221"/>
                  <a:pt x="497862" y="574818"/>
                </a:cubicBezTo>
                <a:cubicBezTo>
                  <a:pt x="499652" y="569083"/>
                  <a:pt x="501044" y="563216"/>
                  <a:pt x="501972" y="557183"/>
                </a:cubicBezTo>
                <a:cubicBezTo>
                  <a:pt x="502867" y="551216"/>
                  <a:pt x="503331" y="545150"/>
                  <a:pt x="503331" y="538885"/>
                </a:cubicBezTo>
                <a:cubicBezTo>
                  <a:pt x="503331" y="532620"/>
                  <a:pt x="502867" y="526554"/>
                  <a:pt x="501972" y="520620"/>
                </a:cubicBezTo>
                <a:cubicBezTo>
                  <a:pt x="501011" y="514620"/>
                  <a:pt x="499652" y="508720"/>
                  <a:pt x="497862" y="502919"/>
                </a:cubicBezTo>
                <a:cubicBezTo>
                  <a:pt x="496271" y="497980"/>
                  <a:pt x="498293" y="492477"/>
                  <a:pt x="503000" y="489726"/>
                </a:cubicBezTo>
                <a:lnTo>
                  <a:pt x="515265" y="482665"/>
                </a:lnTo>
                <a:lnTo>
                  <a:pt x="498392" y="453428"/>
                </a:lnTo>
                <a:lnTo>
                  <a:pt x="486127" y="460555"/>
                </a:lnTo>
                <a:cubicBezTo>
                  <a:pt x="481619" y="463174"/>
                  <a:pt x="475752" y="462345"/>
                  <a:pt x="472105" y="458367"/>
                </a:cubicBezTo>
                <a:cubicBezTo>
                  <a:pt x="463918" y="449450"/>
                  <a:pt x="454338" y="441727"/>
                  <a:pt x="443664" y="435561"/>
                </a:cubicBezTo>
                <a:lnTo>
                  <a:pt x="443664" y="435561"/>
                </a:lnTo>
                <a:close/>
                <a:moveTo>
                  <a:pt x="384229" y="476433"/>
                </a:moveTo>
                <a:cubicBezTo>
                  <a:pt x="418770" y="476433"/>
                  <a:pt x="446747" y="504411"/>
                  <a:pt x="446747" y="538951"/>
                </a:cubicBezTo>
                <a:cubicBezTo>
                  <a:pt x="446747" y="556222"/>
                  <a:pt x="439753" y="571868"/>
                  <a:pt x="428449" y="583171"/>
                </a:cubicBezTo>
                <a:cubicBezTo>
                  <a:pt x="417145" y="594475"/>
                  <a:pt x="401499" y="601469"/>
                  <a:pt x="384229" y="601469"/>
                </a:cubicBezTo>
                <a:cubicBezTo>
                  <a:pt x="366959" y="601469"/>
                  <a:pt x="351312" y="594475"/>
                  <a:pt x="340009" y="583171"/>
                </a:cubicBezTo>
                <a:cubicBezTo>
                  <a:pt x="328705" y="571868"/>
                  <a:pt x="321711" y="556222"/>
                  <a:pt x="321711" y="538951"/>
                </a:cubicBezTo>
                <a:cubicBezTo>
                  <a:pt x="321711" y="521681"/>
                  <a:pt x="328705" y="506101"/>
                  <a:pt x="340009" y="494764"/>
                </a:cubicBezTo>
                <a:cubicBezTo>
                  <a:pt x="351312" y="483394"/>
                  <a:pt x="366959" y="476433"/>
                  <a:pt x="384229" y="476433"/>
                </a:cubicBezTo>
                <a:lnTo>
                  <a:pt x="384229" y="476433"/>
                </a:lnTo>
                <a:close/>
                <a:moveTo>
                  <a:pt x="424073" y="538951"/>
                </a:moveTo>
                <a:cubicBezTo>
                  <a:pt x="424073" y="516974"/>
                  <a:pt x="406239" y="499107"/>
                  <a:pt x="384229" y="499107"/>
                </a:cubicBezTo>
                <a:cubicBezTo>
                  <a:pt x="373224" y="499107"/>
                  <a:pt x="363279" y="503549"/>
                  <a:pt x="356020" y="510808"/>
                </a:cubicBezTo>
                <a:cubicBezTo>
                  <a:pt x="348826" y="518001"/>
                  <a:pt x="344384" y="527946"/>
                  <a:pt x="344384" y="538951"/>
                </a:cubicBezTo>
                <a:cubicBezTo>
                  <a:pt x="344384" y="549957"/>
                  <a:pt x="348826" y="559934"/>
                  <a:pt x="356020" y="567127"/>
                </a:cubicBezTo>
                <a:cubicBezTo>
                  <a:pt x="363246" y="574321"/>
                  <a:pt x="373190" y="578796"/>
                  <a:pt x="384229" y="578796"/>
                </a:cubicBezTo>
                <a:cubicBezTo>
                  <a:pt x="395267" y="578796"/>
                  <a:pt x="405179" y="574354"/>
                  <a:pt x="412405" y="567127"/>
                </a:cubicBezTo>
                <a:cubicBezTo>
                  <a:pt x="419598" y="559934"/>
                  <a:pt x="424073" y="549957"/>
                  <a:pt x="424073" y="538951"/>
                </a:cubicBezTo>
                <a:lnTo>
                  <a:pt x="424073" y="538951"/>
                </a:lnTo>
                <a:close/>
                <a:moveTo>
                  <a:pt x="645903" y="521184"/>
                </a:moveTo>
                <a:cubicBezTo>
                  <a:pt x="638113" y="522941"/>
                  <a:pt x="630787" y="525791"/>
                  <a:pt x="624191" y="529670"/>
                </a:cubicBezTo>
                <a:cubicBezTo>
                  <a:pt x="617196" y="533714"/>
                  <a:pt x="610997" y="538653"/>
                  <a:pt x="605694" y="544487"/>
                </a:cubicBezTo>
                <a:cubicBezTo>
                  <a:pt x="602047" y="548465"/>
                  <a:pt x="596213" y="549227"/>
                  <a:pt x="591738" y="546642"/>
                </a:cubicBezTo>
                <a:lnTo>
                  <a:pt x="586468" y="543592"/>
                </a:lnTo>
                <a:lnTo>
                  <a:pt x="578578" y="557249"/>
                </a:lnTo>
                <a:lnTo>
                  <a:pt x="583816" y="560266"/>
                </a:lnTo>
                <a:cubicBezTo>
                  <a:pt x="588490" y="562951"/>
                  <a:pt x="590512" y="568486"/>
                  <a:pt x="588954" y="573459"/>
                </a:cubicBezTo>
                <a:lnTo>
                  <a:pt x="588987" y="573459"/>
                </a:lnTo>
                <a:cubicBezTo>
                  <a:pt x="587794" y="577171"/>
                  <a:pt x="586899" y="581050"/>
                  <a:pt x="586302" y="584961"/>
                </a:cubicBezTo>
                <a:cubicBezTo>
                  <a:pt x="585705" y="588806"/>
                  <a:pt x="585407" y="592784"/>
                  <a:pt x="585407" y="596829"/>
                </a:cubicBezTo>
                <a:cubicBezTo>
                  <a:pt x="585407" y="600873"/>
                  <a:pt x="585705" y="604884"/>
                  <a:pt x="586302" y="608729"/>
                </a:cubicBezTo>
                <a:cubicBezTo>
                  <a:pt x="586899" y="612640"/>
                  <a:pt x="587794" y="616486"/>
                  <a:pt x="588987" y="620231"/>
                </a:cubicBezTo>
                <a:cubicBezTo>
                  <a:pt x="590711" y="625701"/>
                  <a:pt x="588059" y="631535"/>
                  <a:pt x="582954" y="633888"/>
                </a:cubicBezTo>
                <a:lnTo>
                  <a:pt x="578578" y="636408"/>
                </a:lnTo>
                <a:lnTo>
                  <a:pt x="586468" y="650032"/>
                </a:lnTo>
                <a:lnTo>
                  <a:pt x="591705" y="646982"/>
                </a:lnTo>
                <a:cubicBezTo>
                  <a:pt x="596644" y="644164"/>
                  <a:pt x="602743" y="645391"/>
                  <a:pt x="606191" y="649733"/>
                </a:cubicBezTo>
                <a:cubicBezTo>
                  <a:pt x="611428" y="655302"/>
                  <a:pt x="617461" y="660109"/>
                  <a:pt x="624224" y="663987"/>
                </a:cubicBezTo>
                <a:cubicBezTo>
                  <a:pt x="630920" y="667832"/>
                  <a:pt x="638279" y="670750"/>
                  <a:pt x="646168" y="672473"/>
                </a:cubicBezTo>
                <a:cubicBezTo>
                  <a:pt x="651538" y="673667"/>
                  <a:pt x="655184" y="678440"/>
                  <a:pt x="655085" y="683710"/>
                </a:cubicBezTo>
                <a:lnTo>
                  <a:pt x="655085" y="689578"/>
                </a:lnTo>
                <a:lnTo>
                  <a:pt x="670731" y="689578"/>
                </a:lnTo>
                <a:lnTo>
                  <a:pt x="670731" y="683578"/>
                </a:lnTo>
                <a:cubicBezTo>
                  <a:pt x="670731" y="678042"/>
                  <a:pt x="674676" y="673501"/>
                  <a:pt x="679847" y="672440"/>
                </a:cubicBezTo>
                <a:cubicBezTo>
                  <a:pt x="687637" y="670716"/>
                  <a:pt x="694962" y="667832"/>
                  <a:pt x="701625" y="663987"/>
                </a:cubicBezTo>
                <a:cubicBezTo>
                  <a:pt x="708553" y="659943"/>
                  <a:pt x="714818" y="654938"/>
                  <a:pt x="720089" y="649170"/>
                </a:cubicBezTo>
                <a:cubicBezTo>
                  <a:pt x="723735" y="645192"/>
                  <a:pt x="729569" y="644430"/>
                  <a:pt x="734045" y="646982"/>
                </a:cubicBezTo>
                <a:lnTo>
                  <a:pt x="739315" y="650032"/>
                </a:lnTo>
                <a:lnTo>
                  <a:pt x="747204" y="636408"/>
                </a:lnTo>
                <a:lnTo>
                  <a:pt x="741967" y="633391"/>
                </a:lnTo>
                <a:cubicBezTo>
                  <a:pt x="737426" y="630739"/>
                  <a:pt x="735205" y="625237"/>
                  <a:pt x="736796" y="620198"/>
                </a:cubicBezTo>
                <a:cubicBezTo>
                  <a:pt x="737989" y="616486"/>
                  <a:pt x="738884" y="612607"/>
                  <a:pt x="739481" y="608696"/>
                </a:cubicBezTo>
                <a:cubicBezTo>
                  <a:pt x="740077" y="604850"/>
                  <a:pt x="740376" y="600873"/>
                  <a:pt x="740376" y="596795"/>
                </a:cubicBezTo>
                <a:cubicBezTo>
                  <a:pt x="740376" y="592718"/>
                  <a:pt x="740077" y="588773"/>
                  <a:pt x="739481" y="584928"/>
                </a:cubicBezTo>
                <a:cubicBezTo>
                  <a:pt x="738884" y="581017"/>
                  <a:pt x="737989" y="577171"/>
                  <a:pt x="736796" y="573426"/>
                </a:cubicBezTo>
                <a:cubicBezTo>
                  <a:pt x="735072" y="567956"/>
                  <a:pt x="737757" y="562122"/>
                  <a:pt x="742829" y="559768"/>
                </a:cubicBezTo>
                <a:lnTo>
                  <a:pt x="747204" y="557249"/>
                </a:lnTo>
                <a:lnTo>
                  <a:pt x="739315" y="543592"/>
                </a:lnTo>
                <a:lnTo>
                  <a:pt x="734045" y="546642"/>
                </a:lnTo>
                <a:cubicBezTo>
                  <a:pt x="729304" y="549393"/>
                  <a:pt x="723338" y="548266"/>
                  <a:pt x="719857" y="544255"/>
                </a:cubicBezTo>
                <a:cubicBezTo>
                  <a:pt x="714620" y="538554"/>
                  <a:pt x="708454" y="533614"/>
                  <a:pt x="701625" y="529670"/>
                </a:cubicBezTo>
                <a:cubicBezTo>
                  <a:pt x="694929" y="525824"/>
                  <a:pt x="687537" y="522907"/>
                  <a:pt x="679648" y="521151"/>
                </a:cubicBezTo>
                <a:cubicBezTo>
                  <a:pt x="674311" y="519990"/>
                  <a:pt x="670698" y="515184"/>
                  <a:pt x="670731" y="509913"/>
                </a:cubicBezTo>
                <a:lnTo>
                  <a:pt x="670731" y="504079"/>
                </a:lnTo>
                <a:lnTo>
                  <a:pt x="655085" y="504079"/>
                </a:lnTo>
                <a:lnTo>
                  <a:pt x="655085" y="510079"/>
                </a:lnTo>
                <a:cubicBezTo>
                  <a:pt x="655085" y="515582"/>
                  <a:pt x="651140" y="520156"/>
                  <a:pt x="645969" y="521184"/>
                </a:cubicBezTo>
                <a:lnTo>
                  <a:pt x="645969" y="521184"/>
                </a:lnTo>
                <a:close/>
                <a:moveTo>
                  <a:pt x="662875" y="573326"/>
                </a:moveTo>
                <a:cubicBezTo>
                  <a:pt x="656345" y="573326"/>
                  <a:pt x="650477" y="575978"/>
                  <a:pt x="646234" y="580221"/>
                </a:cubicBezTo>
                <a:cubicBezTo>
                  <a:pt x="641991" y="584464"/>
                  <a:pt x="639339" y="590331"/>
                  <a:pt x="639339" y="596795"/>
                </a:cubicBezTo>
                <a:cubicBezTo>
                  <a:pt x="639339" y="603259"/>
                  <a:pt x="641991" y="609193"/>
                  <a:pt x="646234" y="613436"/>
                </a:cubicBezTo>
                <a:cubicBezTo>
                  <a:pt x="650477" y="617679"/>
                  <a:pt x="656345" y="620331"/>
                  <a:pt x="662875" y="620331"/>
                </a:cubicBezTo>
                <a:cubicBezTo>
                  <a:pt x="669405" y="620331"/>
                  <a:pt x="675206" y="617679"/>
                  <a:pt x="679449" y="613436"/>
                </a:cubicBezTo>
                <a:cubicBezTo>
                  <a:pt x="683692" y="609193"/>
                  <a:pt x="686344" y="603326"/>
                  <a:pt x="686344" y="596795"/>
                </a:cubicBezTo>
                <a:cubicBezTo>
                  <a:pt x="686344" y="590265"/>
                  <a:pt x="683692" y="584464"/>
                  <a:pt x="679449" y="580221"/>
                </a:cubicBezTo>
                <a:cubicBezTo>
                  <a:pt x="675206" y="575978"/>
                  <a:pt x="669339" y="573326"/>
                  <a:pt x="662875" y="573326"/>
                </a:cubicBezTo>
                <a:lnTo>
                  <a:pt x="662875" y="573326"/>
                </a:lnTo>
                <a:close/>
                <a:moveTo>
                  <a:pt x="630224" y="564210"/>
                </a:moveTo>
                <a:cubicBezTo>
                  <a:pt x="638577" y="555857"/>
                  <a:pt x="650113" y="550653"/>
                  <a:pt x="662875" y="550653"/>
                </a:cubicBezTo>
                <a:cubicBezTo>
                  <a:pt x="675637" y="550653"/>
                  <a:pt x="687106" y="555824"/>
                  <a:pt x="695493" y="564210"/>
                </a:cubicBezTo>
                <a:cubicBezTo>
                  <a:pt x="703846" y="572564"/>
                  <a:pt x="709017" y="584099"/>
                  <a:pt x="709017" y="596829"/>
                </a:cubicBezTo>
                <a:cubicBezTo>
                  <a:pt x="709017" y="609557"/>
                  <a:pt x="703846" y="621126"/>
                  <a:pt x="695493" y="629480"/>
                </a:cubicBezTo>
                <a:cubicBezTo>
                  <a:pt x="687139" y="637833"/>
                  <a:pt x="675604" y="643004"/>
                  <a:pt x="662875" y="643004"/>
                </a:cubicBezTo>
                <a:cubicBezTo>
                  <a:pt x="650146" y="643004"/>
                  <a:pt x="638577" y="637833"/>
                  <a:pt x="630224" y="629480"/>
                </a:cubicBezTo>
                <a:cubicBezTo>
                  <a:pt x="621870" y="621126"/>
                  <a:pt x="616699" y="609591"/>
                  <a:pt x="616699" y="596829"/>
                </a:cubicBezTo>
                <a:cubicBezTo>
                  <a:pt x="616699" y="584066"/>
                  <a:pt x="621870" y="572564"/>
                  <a:pt x="630224" y="564210"/>
                </a:cubicBezTo>
                <a:lnTo>
                  <a:pt x="630224" y="564210"/>
                </a:lnTo>
                <a:close/>
                <a:moveTo>
                  <a:pt x="149737" y="529670"/>
                </a:moveTo>
                <a:cubicBezTo>
                  <a:pt x="143107" y="525824"/>
                  <a:pt x="135748" y="522941"/>
                  <a:pt x="127958" y="521184"/>
                </a:cubicBezTo>
                <a:cubicBezTo>
                  <a:pt x="122787" y="520156"/>
                  <a:pt x="118842" y="515582"/>
                  <a:pt x="118842" y="510079"/>
                </a:cubicBezTo>
                <a:lnTo>
                  <a:pt x="118842" y="504079"/>
                </a:lnTo>
                <a:lnTo>
                  <a:pt x="103196" y="504079"/>
                </a:lnTo>
                <a:lnTo>
                  <a:pt x="103196" y="509913"/>
                </a:lnTo>
                <a:cubicBezTo>
                  <a:pt x="103296" y="515184"/>
                  <a:pt x="99649" y="519990"/>
                  <a:pt x="94279" y="521151"/>
                </a:cubicBezTo>
                <a:cubicBezTo>
                  <a:pt x="86390" y="522907"/>
                  <a:pt x="79031" y="525824"/>
                  <a:pt x="72335" y="529670"/>
                </a:cubicBezTo>
                <a:cubicBezTo>
                  <a:pt x="65440" y="533614"/>
                  <a:pt x="59308" y="538554"/>
                  <a:pt x="54037" y="544255"/>
                </a:cubicBezTo>
                <a:cubicBezTo>
                  <a:pt x="50557" y="548299"/>
                  <a:pt x="44656" y="549393"/>
                  <a:pt x="39850" y="546642"/>
                </a:cubicBezTo>
                <a:lnTo>
                  <a:pt x="34579" y="543592"/>
                </a:lnTo>
                <a:lnTo>
                  <a:pt x="26690" y="557249"/>
                </a:lnTo>
                <a:lnTo>
                  <a:pt x="31065" y="559768"/>
                </a:lnTo>
                <a:cubicBezTo>
                  <a:pt x="36170" y="562122"/>
                  <a:pt x="38822" y="567956"/>
                  <a:pt x="37098" y="573426"/>
                </a:cubicBezTo>
                <a:cubicBezTo>
                  <a:pt x="35905" y="577171"/>
                  <a:pt x="35010" y="581017"/>
                  <a:pt x="34413" y="584928"/>
                </a:cubicBezTo>
                <a:cubicBezTo>
                  <a:pt x="33817" y="588773"/>
                  <a:pt x="33518" y="592751"/>
                  <a:pt x="33518" y="596795"/>
                </a:cubicBezTo>
                <a:cubicBezTo>
                  <a:pt x="33518" y="600839"/>
                  <a:pt x="33817" y="604850"/>
                  <a:pt x="34413" y="608696"/>
                </a:cubicBezTo>
                <a:cubicBezTo>
                  <a:pt x="35010" y="612607"/>
                  <a:pt x="35905" y="616452"/>
                  <a:pt x="37098" y="620198"/>
                </a:cubicBezTo>
                <a:lnTo>
                  <a:pt x="37065" y="620198"/>
                </a:lnTo>
                <a:cubicBezTo>
                  <a:pt x="38590" y="625137"/>
                  <a:pt x="36601" y="630706"/>
                  <a:pt x="31927" y="633391"/>
                </a:cubicBezTo>
                <a:lnTo>
                  <a:pt x="26723" y="636408"/>
                </a:lnTo>
                <a:lnTo>
                  <a:pt x="34612" y="650032"/>
                </a:lnTo>
                <a:lnTo>
                  <a:pt x="39883" y="646982"/>
                </a:lnTo>
                <a:cubicBezTo>
                  <a:pt x="44391" y="644396"/>
                  <a:pt x="50192" y="645192"/>
                  <a:pt x="53838" y="649170"/>
                </a:cubicBezTo>
                <a:cubicBezTo>
                  <a:pt x="59142" y="654938"/>
                  <a:pt x="65374" y="659976"/>
                  <a:pt x="72368" y="663987"/>
                </a:cubicBezTo>
                <a:cubicBezTo>
                  <a:pt x="78965" y="667799"/>
                  <a:pt x="86291" y="670716"/>
                  <a:pt x="94080" y="672440"/>
                </a:cubicBezTo>
                <a:cubicBezTo>
                  <a:pt x="99318" y="673501"/>
                  <a:pt x="103196" y="678042"/>
                  <a:pt x="103196" y="683578"/>
                </a:cubicBezTo>
                <a:lnTo>
                  <a:pt x="103196" y="689578"/>
                </a:lnTo>
                <a:lnTo>
                  <a:pt x="118842" y="689578"/>
                </a:lnTo>
                <a:lnTo>
                  <a:pt x="118842" y="683710"/>
                </a:lnTo>
                <a:cubicBezTo>
                  <a:pt x="118809" y="678440"/>
                  <a:pt x="122389" y="673667"/>
                  <a:pt x="127759" y="672473"/>
                </a:cubicBezTo>
                <a:cubicBezTo>
                  <a:pt x="135649" y="670750"/>
                  <a:pt x="143041" y="667866"/>
                  <a:pt x="149737" y="663987"/>
                </a:cubicBezTo>
                <a:cubicBezTo>
                  <a:pt x="156466" y="660076"/>
                  <a:pt x="162532" y="655302"/>
                  <a:pt x="167736" y="649700"/>
                </a:cubicBezTo>
                <a:cubicBezTo>
                  <a:pt x="171151" y="645391"/>
                  <a:pt x="177316" y="644131"/>
                  <a:pt x="182222" y="646949"/>
                </a:cubicBezTo>
                <a:lnTo>
                  <a:pt x="187460" y="649999"/>
                </a:lnTo>
                <a:lnTo>
                  <a:pt x="195349" y="636375"/>
                </a:lnTo>
                <a:lnTo>
                  <a:pt x="190973" y="633855"/>
                </a:lnTo>
                <a:cubicBezTo>
                  <a:pt x="185869" y="631502"/>
                  <a:pt x="183217" y="625668"/>
                  <a:pt x="184974" y="620198"/>
                </a:cubicBezTo>
                <a:cubicBezTo>
                  <a:pt x="186134" y="616452"/>
                  <a:pt x="187029" y="612607"/>
                  <a:pt x="187625" y="608696"/>
                </a:cubicBezTo>
                <a:cubicBezTo>
                  <a:pt x="188222" y="604850"/>
                  <a:pt x="188520" y="600873"/>
                  <a:pt x="188520" y="596795"/>
                </a:cubicBezTo>
                <a:cubicBezTo>
                  <a:pt x="188520" y="592718"/>
                  <a:pt x="188222" y="588773"/>
                  <a:pt x="187625" y="584928"/>
                </a:cubicBezTo>
                <a:cubicBezTo>
                  <a:pt x="187029" y="581017"/>
                  <a:pt x="186134" y="577205"/>
                  <a:pt x="184974" y="573459"/>
                </a:cubicBezTo>
                <a:cubicBezTo>
                  <a:pt x="183382" y="568520"/>
                  <a:pt x="185438" y="562951"/>
                  <a:pt x="190112" y="560266"/>
                </a:cubicBezTo>
                <a:lnTo>
                  <a:pt x="195349" y="557249"/>
                </a:lnTo>
                <a:lnTo>
                  <a:pt x="187460" y="543592"/>
                </a:lnTo>
                <a:lnTo>
                  <a:pt x="182189" y="546642"/>
                </a:lnTo>
                <a:cubicBezTo>
                  <a:pt x="177681" y="549260"/>
                  <a:pt x="171847" y="548498"/>
                  <a:pt x="168234" y="544487"/>
                </a:cubicBezTo>
                <a:cubicBezTo>
                  <a:pt x="162963" y="538653"/>
                  <a:pt x="156698" y="533681"/>
                  <a:pt x="149770" y="529670"/>
                </a:cubicBezTo>
                <a:lnTo>
                  <a:pt x="149770" y="529670"/>
                </a:lnTo>
                <a:close/>
                <a:moveTo>
                  <a:pt x="111052" y="550653"/>
                </a:moveTo>
                <a:cubicBezTo>
                  <a:pt x="123782" y="550653"/>
                  <a:pt x="135317" y="555824"/>
                  <a:pt x="143671" y="564210"/>
                </a:cubicBezTo>
                <a:cubicBezTo>
                  <a:pt x="152024" y="572564"/>
                  <a:pt x="157195" y="584099"/>
                  <a:pt x="157195" y="596829"/>
                </a:cubicBezTo>
                <a:cubicBezTo>
                  <a:pt x="157195" y="609557"/>
                  <a:pt x="152024" y="621126"/>
                  <a:pt x="143671" y="629480"/>
                </a:cubicBezTo>
                <a:cubicBezTo>
                  <a:pt x="135317" y="637833"/>
                  <a:pt x="123782" y="643004"/>
                  <a:pt x="111052" y="643004"/>
                </a:cubicBezTo>
                <a:cubicBezTo>
                  <a:pt x="98323" y="643004"/>
                  <a:pt x="86755" y="637833"/>
                  <a:pt x="78401" y="629480"/>
                </a:cubicBezTo>
                <a:cubicBezTo>
                  <a:pt x="70048" y="621126"/>
                  <a:pt x="64877" y="609591"/>
                  <a:pt x="64877" y="596829"/>
                </a:cubicBezTo>
                <a:cubicBezTo>
                  <a:pt x="64877" y="584066"/>
                  <a:pt x="70048" y="572564"/>
                  <a:pt x="78401" y="564210"/>
                </a:cubicBezTo>
                <a:cubicBezTo>
                  <a:pt x="86755" y="555857"/>
                  <a:pt x="98290" y="550653"/>
                  <a:pt x="111052" y="550653"/>
                </a:cubicBezTo>
                <a:lnTo>
                  <a:pt x="111052" y="550653"/>
                </a:lnTo>
                <a:close/>
                <a:moveTo>
                  <a:pt x="127627" y="580221"/>
                </a:moveTo>
                <a:cubicBezTo>
                  <a:pt x="123384" y="575978"/>
                  <a:pt x="117516" y="573326"/>
                  <a:pt x="111052" y="573326"/>
                </a:cubicBezTo>
                <a:cubicBezTo>
                  <a:pt x="104589" y="573326"/>
                  <a:pt x="98688" y="575978"/>
                  <a:pt x="94412" y="580221"/>
                </a:cubicBezTo>
                <a:cubicBezTo>
                  <a:pt x="90169" y="584464"/>
                  <a:pt x="87517" y="590331"/>
                  <a:pt x="87517" y="596795"/>
                </a:cubicBezTo>
                <a:cubicBezTo>
                  <a:pt x="87517" y="603259"/>
                  <a:pt x="90169" y="609193"/>
                  <a:pt x="94412" y="613436"/>
                </a:cubicBezTo>
                <a:cubicBezTo>
                  <a:pt x="98655" y="617679"/>
                  <a:pt x="104522" y="620331"/>
                  <a:pt x="111052" y="620331"/>
                </a:cubicBezTo>
                <a:cubicBezTo>
                  <a:pt x="117583" y="620331"/>
                  <a:pt x="123384" y="617679"/>
                  <a:pt x="127627" y="613436"/>
                </a:cubicBezTo>
                <a:cubicBezTo>
                  <a:pt x="131870" y="609193"/>
                  <a:pt x="134522" y="603326"/>
                  <a:pt x="134522" y="596795"/>
                </a:cubicBezTo>
                <a:cubicBezTo>
                  <a:pt x="134522" y="590265"/>
                  <a:pt x="131870" y="584464"/>
                  <a:pt x="127627" y="580221"/>
                </a:cubicBezTo>
                <a:lnTo>
                  <a:pt x="127627" y="580221"/>
                </a:lnTo>
                <a:close/>
                <a:moveTo>
                  <a:pt x="301026" y="186384"/>
                </a:moveTo>
                <a:lnTo>
                  <a:pt x="418405" y="57371"/>
                </a:lnTo>
                <a:cubicBezTo>
                  <a:pt x="421455" y="53724"/>
                  <a:pt x="426493" y="52266"/>
                  <a:pt x="431167" y="54023"/>
                </a:cubicBezTo>
                <a:cubicBezTo>
                  <a:pt x="437001" y="56244"/>
                  <a:pt x="439951" y="62774"/>
                  <a:pt x="437730" y="68641"/>
                </a:cubicBezTo>
                <a:lnTo>
                  <a:pt x="408262" y="145811"/>
                </a:lnTo>
                <a:lnTo>
                  <a:pt x="459111" y="145811"/>
                </a:lnTo>
                <a:cubicBezTo>
                  <a:pt x="461796" y="145811"/>
                  <a:pt x="464548" y="146805"/>
                  <a:pt x="466735" y="148761"/>
                </a:cubicBezTo>
                <a:cubicBezTo>
                  <a:pt x="471310" y="152971"/>
                  <a:pt x="471674" y="160131"/>
                  <a:pt x="467465" y="164738"/>
                </a:cubicBezTo>
                <a:lnTo>
                  <a:pt x="350086" y="293752"/>
                </a:lnTo>
                <a:cubicBezTo>
                  <a:pt x="347036" y="297399"/>
                  <a:pt x="341998" y="298857"/>
                  <a:pt x="337324" y="297100"/>
                </a:cubicBezTo>
                <a:cubicBezTo>
                  <a:pt x="331490" y="294879"/>
                  <a:pt x="328539" y="288316"/>
                  <a:pt x="330760" y="282482"/>
                </a:cubicBezTo>
                <a:lnTo>
                  <a:pt x="360229" y="205312"/>
                </a:lnTo>
                <a:lnTo>
                  <a:pt x="309380" y="205312"/>
                </a:lnTo>
                <a:cubicBezTo>
                  <a:pt x="306695" y="205312"/>
                  <a:pt x="303943" y="204318"/>
                  <a:pt x="301756" y="202362"/>
                </a:cubicBezTo>
                <a:cubicBezTo>
                  <a:pt x="297115" y="198152"/>
                  <a:pt x="296816" y="190992"/>
                  <a:pt x="301026" y="186384"/>
                </a:cubicBezTo>
                <a:lnTo>
                  <a:pt x="301026" y="186384"/>
                </a:lnTo>
                <a:close/>
              </a:path>
            </a:pathLst>
          </a:custGeom>
          <a:solidFill>
            <a:schemeClr val="lt2"/>
          </a:solidFill>
          <a:ln>
            <a:noFill/>
          </a:ln>
          <a:effectLst>
            <a:outerShdw blurRad="57150" dist="19050" dir="5400000" algn="bl" rotWithShape="0">
              <a:schemeClr val="accent1">
                <a:alpha val="5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99;p32">
            <a:extLst>
              <a:ext uri="{FF2B5EF4-FFF2-40B4-BE49-F238E27FC236}">
                <a16:creationId xmlns:a16="http://schemas.microsoft.com/office/drawing/2014/main" id="{EBD36B59-52C9-1F38-4A2A-60B965B0B50B}"/>
              </a:ext>
            </a:extLst>
          </p:cNvPr>
          <p:cNvSpPr/>
          <p:nvPr/>
        </p:nvSpPr>
        <p:spPr>
          <a:xfrm>
            <a:off x="6901611" y="874278"/>
            <a:ext cx="731343" cy="639494"/>
          </a:xfrm>
          <a:custGeom>
            <a:avLst/>
            <a:gdLst/>
            <a:ahLst/>
            <a:cxnLst/>
            <a:rect l="l" t="t" r="r" b="b"/>
            <a:pathLst>
              <a:path w="773908" h="683951" extrusionOk="0">
                <a:moveTo>
                  <a:pt x="123379" y="59966"/>
                </a:moveTo>
                <a:cubicBezTo>
                  <a:pt x="127257" y="55026"/>
                  <a:pt x="134351" y="54231"/>
                  <a:pt x="139257" y="58076"/>
                </a:cubicBezTo>
                <a:cubicBezTo>
                  <a:pt x="144130" y="61954"/>
                  <a:pt x="144991" y="69048"/>
                  <a:pt x="141113" y="73954"/>
                </a:cubicBezTo>
                <a:lnTo>
                  <a:pt x="115191" y="106738"/>
                </a:lnTo>
                <a:lnTo>
                  <a:pt x="152218" y="123113"/>
                </a:lnTo>
                <a:cubicBezTo>
                  <a:pt x="159411" y="126229"/>
                  <a:pt x="161234" y="135544"/>
                  <a:pt x="155964" y="141212"/>
                </a:cubicBezTo>
                <a:lnTo>
                  <a:pt x="121556" y="184736"/>
                </a:lnTo>
                <a:cubicBezTo>
                  <a:pt x="117644" y="189609"/>
                  <a:pt x="110583" y="190471"/>
                  <a:pt x="105677" y="186626"/>
                </a:cubicBezTo>
                <a:cubicBezTo>
                  <a:pt x="100805" y="182714"/>
                  <a:pt x="99943" y="175654"/>
                  <a:pt x="103788" y="170781"/>
                </a:cubicBezTo>
                <a:lnTo>
                  <a:pt x="129743" y="137997"/>
                </a:lnTo>
                <a:lnTo>
                  <a:pt x="92683" y="121622"/>
                </a:lnTo>
                <a:cubicBezTo>
                  <a:pt x="85987" y="118671"/>
                  <a:pt x="83799" y="110086"/>
                  <a:pt x="88407" y="104252"/>
                </a:cubicBezTo>
                <a:lnTo>
                  <a:pt x="123412" y="60032"/>
                </a:lnTo>
                <a:close/>
                <a:moveTo>
                  <a:pt x="292270" y="89667"/>
                </a:moveTo>
                <a:cubicBezTo>
                  <a:pt x="286005" y="89667"/>
                  <a:pt x="280900" y="84562"/>
                  <a:pt x="280900" y="78297"/>
                </a:cubicBezTo>
                <a:cubicBezTo>
                  <a:pt x="280900" y="72032"/>
                  <a:pt x="286005" y="66927"/>
                  <a:pt x="292270" y="66927"/>
                </a:cubicBezTo>
                <a:lnTo>
                  <a:pt x="484001" y="66927"/>
                </a:lnTo>
                <a:cubicBezTo>
                  <a:pt x="490299" y="66927"/>
                  <a:pt x="495370" y="72032"/>
                  <a:pt x="495370" y="78297"/>
                </a:cubicBezTo>
                <a:cubicBezTo>
                  <a:pt x="495370" y="84562"/>
                  <a:pt x="490299" y="89667"/>
                  <a:pt x="484001" y="89667"/>
                </a:cubicBezTo>
                <a:lnTo>
                  <a:pt x="292270" y="89667"/>
                </a:lnTo>
                <a:close/>
                <a:moveTo>
                  <a:pt x="292270" y="177676"/>
                </a:moveTo>
                <a:cubicBezTo>
                  <a:pt x="286005" y="177676"/>
                  <a:pt x="280900" y="172604"/>
                  <a:pt x="280900" y="166372"/>
                </a:cubicBezTo>
                <a:cubicBezTo>
                  <a:pt x="280900" y="160140"/>
                  <a:pt x="286005" y="155002"/>
                  <a:pt x="292270" y="155002"/>
                </a:cubicBezTo>
                <a:lnTo>
                  <a:pt x="388135" y="155002"/>
                </a:lnTo>
                <a:cubicBezTo>
                  <a:pt x="394400" y="155002"/>
                  <a:pt x="399439" y="160107"/>
                  <a:pt x="399439" y="166372"/>
                </a:cubicBezTo>
                <a:cubicBezTo>
                  <a:pt x="399439" y="172637"/>
                  <a:pt x="394400" y="177676"/>
                  <a:pt x="388135" y="177676"/>
                </a:cubicBezTo>
                <a:lnTo>
                  <a:pt x="292270" y="177676"/>
                </a:lnTo>
                <a:close/>
                <a:moveTo>
                  <a:pt x="292270" y="133655"/>
                </a:moveTo>
                <a:cubicBezTo>
                  <a:pt x="286005" y="133655"/>
                  <a:pt x="280900" y="128583"/>
                  <a:pt x="280900" y="122351"/>
                </a:cubicBezTo>
                <a:cubicBezTo>
                  <a:pt x="280900" y="116119"/>
                  <a:pt x="286005" y="110981"/>
                  <a:pt x="292270" y="110981"/>
                </a:cubicBezTo>
                <a:lnTo>
                  <a:pt x="484001" y="110981"/>
                </a:lnTo>
                <a:cubicBezTo>
                  <a:pt x="490299" y="110981"/>
                  <a:pt x="495370" y="116086"/>
                  <a:pt x="495370" y="122351"/>
                </a:cubicBezTo>
                <a:cubicBezTo>
                  <a:pt x="495370" y="128616"/>
                  <a:pt x="490299" y="133655"/>
                  <a:pt x="484001" y="133655"/>
                </a:cubicBezTo>
                <a:lnTo>
                  <a:pt x="292270" y="133655"/>
                </a:lnTo>
                <a:close/>
                <a:moveTo>
                  <a:pt x="549668" y="199885"/>
                </a:moveTo>
                <a:cubicBezTo>
                  <a:pt x="560076" y="199885"/>
                  <a:pt x="569524" y="204128"/>
                  <a:pt x="576385" y="210957"/>
                </a:cubicBezTo>
                <a:cubicBezTo>
                  <a:pt x="580628" y="215200"/>
                  <a:pt x="583844" y="220470"/>
                  <a:pt x="585700" y="226338"/>
                </a:cubicBezTo>
                <a:lnTo>
                  <a:pt x="595081" y="226338"/>
                </a:lnTo>
                <a:lnTo>
                  <a:pt x="654052" y="165245"/>
                </a:lnTo>
                <a:cubicBezTo>
                  <a:pt x="656207" y="163024"/>
                  <a:pt x="659124" y="161764"/>
                  <a:pt x="662207" y="161764"/>
                </a:cubicBezTo>
                <a:lnTo>
                  <a:pt x="735200" y="161764"/>
                </a:lnTo>
                <a:lnTo>
                  <a:pt x="725819" y="152383"/>
                </a:lnTo>
                <a:cubicBezTo>
                  <a:pt x="721410" y="147975"/>
                  <a:pt x="721410" y="140781"/>
                  <a:pt x="725819" y="136373"/>
                </a:cubicBezTo>
                <a:cubicBezTo>
                  <a:pt x="730294" y="131964"/>
                  <a:pt x="737454" y="131964"/>
                  <a:pt x="741895" y="136373"/>
                </a:cubicBezTo>
                <a:lnTo>
                  <a:pt x="770602" y="165079"/>
                </a:lnTo>
                <a:cubicBezTo>
                  <a:pt x="775011" y="169488"/>
                  <a:pt x="775011" y="176681"/>
                  <a:pt x="770602" y="181090"/>
                </a:cubicBezTo>
                <a:lnTo>
                  <a:pt x="741895" y="209797"/>
                </a:lnTo>
                <a:cubicBezTo>
                  <a:pt x="737454" y="214205"/>
                  <a:pt x="730294" y="214205"/>
                  <a:pt x="725819" y="209797"/>
                </a:cubicBezTo>
                <a:cubicBezTo>
                  <a:pt x="721410" y="205388"/>
                  <a:pt x="721410" y="198195"/>
                  <a:pt x="725819" y="193786"/>
                </a:cubicBezTo>
                <a:lnTo>
                  <a:pt x="735200" y="184438"/>
                </a:lnTo>
                <a:lnTo>
                  <a:pt x="666980" y="184438"/>
                </a:lnTo>
                <a:lnTo>
                  <a:pt x="608606" y="244934"/>
                </a:lnTo>
                <a:cubicBezTo>
                  <a:pt x="606517" y="247420"/>
                  <a:pt x="603368" y="249011"/>
                  <a:pt x="599921" y="249011"/>
                </a:cubicBezTo>
                <a:lnTo>
                  <a:pt x="585733" y="249011"/>
                </a:lnTo>
                <a:cubicBezTo>
                  <a:pt x="583877" y="254878"/>
                  <a:pt x="580662" y="260116"/>
                  <a:pt x="576418" y="264359"/>
                </a:cubicBezTo>
                <a:cubicBezTo>
                  <a:pt x="569557" y="271187"/>
                  <a:pt x="560143" y="275430"/>
                  <a:pt x="549701" y="275430"/>
                </a:cubicBezTo>
                <a:cubicBezTo>
                  <a:pt x="539259" y="275430"/>
                  <a:pt x="529845" y="271187"/>
                  <a:pt x="522983" y="264359"/>
                </a:cubicBezTo>
                <a:cubicBezTo>
                  <a:pt x="518740" y="260116"/>
                  <a:pt x="515525" y="254878"/>
                  <a:pt x="513668" y="249011"/>
                </a:cubicBezTo>
                <a:lnTo>
                  <a:pt x="504254" y="249011"/>
                </a:lnTo>
                <a:lnTo>
                  <a:pt x="445880" y="309507"/>
                </a:lnTo>
                <a:cubicBezTo>
                  <a:pt x="443825" y="311993"/>
                  <a:pt x="440676" y="313584"/>
                  <a:pt x="437162" y="313584"/>
                </a:cubicBezTo>
                <a:lnTo>
                  <a:pt x="422974" y="313584"/>
                </a:lnTo>
                <a:cubicBezTo>
                  <a:pt x="421118" y="319452"/>
                  <a:pt x="417903" y="324689"/>
                  <a:pt x="413660" y="328932"/>
                </a:cubicBezTo>
                <a:cubicBezTo>
                  <a:pt x="406798" y="335761"/>
                  <a:pt x="397384" y="340004"/>
                  <a:pt x="386942" y="340004"/>
                </a:cubicBezTo>
                <a:cubicBezTo>
                  <a:pt x="376500" y="340004"/>
                  <a:pt x="367086" y="335761"/>
                  <a:pt x="360224" y="328932"/>
                </a:cubicBezTo>
                <a:cubicBezTo>
                  <a:pt x="355981" y="324689"/>
                  <a:pt x="352766" y="319452"/>
                  <a:pt x="350943" y="313584"/>
                </a:cubicBezTo>
                <a:lnTo>
                  <a:pt x="341562" y="313584"/>
                </a:lnTo>
                <a:lnTo>
                  <a:pt x="283154" y="374047"/>
                </a:lnTo>
                <a:cubicBezTo>
                  <a:pt x="281099" y="376533"/>
                  <a:pt x="277983" y="378124"/>
                  <a:pt x="274469" y="378124"/>
                </a:cubicBezTo>
                <a:lnTo>
                  <a:pt x="260282" y="378124"/>
                </a:lnTo>
                <a:cubicBezTo>
                  <a:pt x="258425" y="383992"/>
                  <a:pt x="255243" y="389229"/>
                  <a:pt x="251000" y="393472"/>
                </a:cubicBezTo>
                <a:cubicBezTo>
                  <a:pt x="244172" y="400301"/>
                  <a:pt x="234724" y="404544"/>
                  <a:pt x="224283" y="404544"/>
                </a:cubicBezTo>
                <a:cubicBezTo>
                  <a:pt x="213841" y="404544"/>
                  <a:pt x="204427" y="400301"/>
                  <a:pt x="197631" y="393472"/>
                </a:cubicBezTo>
                <a:cubicBezTo>
                  <a:pt x="193388" y="389229"/>
                  <a:pt x="190140" y="383992"/>
                  <a:pt x="188283" y="378124"/>
                </a:cubicBezTo>
                <a:lnTo>
                  <a:pt x="178902" y="378124"/>
                </a:lnTo>
                <a:lnTo>
                  <a:pt x="120495" y="438620"/>
                </a:lnTo>
                <a:cubicBezTo>
                  <a:pt x="118440" y="441106"/>
                  <a:pt x="115324" y="442698"/>
                  <a:pt x="111810" y="442698"/>
                </a:cubicBezTo>
                <a:lnTo>
                  <a:pt x="97655" y="442698"/>
                </a:lnTo>
                <a:cubicBezTo>
                  <a:pt x="95799" y="448565"/>
                  <a:pt x="92551" y="453802"/>
                  <a:pt x="88308" y="458045"/>
                </a:cubicBezTo>
                <a:cubicBezTo>
                  <a:pt x="81479" y="464874"/>
                  <a:pt x="72065" y="469117"/>
                  <a:pt x="61590" y="469117"/>
                </a:cubicBezTo>
                <a:cubicBezTo>
                  <a:pt x="51115" y="469117"/>
                  <a:pt x="41734" y="464874"/>
                  <a:pt x="34939" y="458045"/>
                </a:cubicBezTo>
                <a:cubicBezTo>
                  <a:pt x="30695" y="453802"/>
                  <a:pt x="27447" y="448565"/>
                  <a:pt x="25591" y="442698"/>
                </a:cubicBezTo>
                <a:lnTo>
                  <a:pt x="11436" y="442698"/>
                </a:lnTo>
                <a:cubicBezTo>
                  <a:pt x="5171" y="442698"/>
                  <a:pt x="66" y="437593"/>
                  <a:pt x="66" y="431328"/>
                </a:cubicBezTo>
                <a:cubicBezTo>
                  <a:pt x="66" y="425063"/>
                  <a:pt x="5171" y="420024"/>
                  <a:pt x="11436" y="420024"/>
                </a:cubicBezTo>
                <a:lnTo>
                  <a:pt x="25591" y="420024"/>
                </a:lnTo>
                <a:cubicBezTo>
                  <a:pt x="27447" y="414157"/>
                  <a:pt x="30695" y="408886"/>
                  <a:pt x="34939" y="404676"/>
                </a:cubicBezTo>
                <a:cubicBezTo>
                  <a:pt x="41734" y="397815"/>
                  <a:pt x="51181" y="393638"/>
                  <a:pt x="61590" y="393638"/>
                </a:cubicBezTo>
                <a:cubicBezTo>
                  <a:pt x="71999" y="393638"/>
                  <a:pt x="81479" y="397848"/>
                  <a:pt x="88308" y="404676"/>
                </a:cubicBezTo>
                <a:cubicBezTo>
                  <a:pt x="92551" y="408886"/>
                  <a:pt x="95799" y="414157"/>
                  <a:pt x="97655" y="420024"/>
                </a:cubicBezTo>
                <a:lnTo>
                  <a:pt x="107036" y="420024"/>
                </a:lnTo>
                <a:lnTo>
                  <a:pt x="165974" y="358931"/>
                </a:lnTo>
                <a:cubicBezTo>
                  <a:pt x="168129" y="356710"/>
                  <a:pt x="171013" y="355451"/>
                  <a:pt x="174129" y="355451"/>
                </a:cubicBezTo>
                <a:lnTo>
                  <a:pt x="188316" y="355451"/>
                </a:lnTo>
                <a:cubicBezTo>
                  <a:pt x="190173" y="349584"/>
                  <a:pt x="193421" y="344313"/>
                  <a:pt x="197664" y="340070"/>
                </a:cubicBezTo>
                <a:cubicBezTo>
                  <a:pt x="204493" y="333241"/>
                  <a:pt x="213907" y="329065"/>
                  <a:pt x="224316" y="329065"/>
                </a:cubicBezTo>
                <a:cubicBezTo>
                  <a:pt x="234724" y="329065"/>
                  <a:pt x="244205" y="333274"/>
                  <a:pt x="251033" y="340070"/>
                </a:cubicBezTo>
                <a:cubicBezTo>
                  <a:pt x="255276" y="344313"/>
                  <a:pt x="258492" y="349584"/>
                  <a:pt x="260315" y="355451"/>
                </a:cubicBezTo>
                <a:lnTo>
                  <a:pt x="269762" y="355451"/>
                </a:lnTo>
                <a:lnTo>
                  <a:pt x="328700" y="294358"/>
                </a:lnTo>
                <a:cubicBezTo>
                  <a:pt x="330855" y="292137"/>
                  <a:pt x="333739" y="290878"/>
                  <a:pt x="336855" y="290878"/>
                </a:cubicBezTo>
                <a:lnTo>
                  <a:pt x="351042" y="290878"/>
                </a:lnTo>
                <a:cubicBezTo>
                  <a:pt x="352898" y="285010"/>
                  <a:pt x="356081" y="279740"/>
                  <a:pt x="360324" y="275497"/>
                </a:cubicBezTo>
                <a:cubicBezTo>
                  <a:pt x="367185" y="268668"/>
                  <a:pt x="376600" y="264425"/>
                  <a:pt x="387041" y="264425"/>
                </a:cubicBezTo>
                <a:cubicBezTo>
                  <a:pt x="397483" y="264425"/>
                  <a:pt x="406897" y="268668"/>
                  <a:pt x="413759" y="275497"/>
                </a:cubicBezTo>
                <a:cubicBezTo>
                  <a:pt x="418002" y="279740"/>
                  <a:pt x="421217" y="285010"/>
                  <a:pt x="423074" y="290878"/>
                </a:cubicBezTo>
                <a:lnTo>
                  <a:pt x="432521" y="290878"/>
                </a:lnTo>
                <a:lnTo>
                  <a:pt x="491459" y="229785"/>
                </a:lnTo>
                <a:cubicBezTo>
                  <a:pt x="493614" y="227564"/>
                  <a:pt x="496531" y="226304"/>
                  <a:pt x="499614" y="226304"/>
                </a:cubicBezTo>
                <a:lnTo>
                  <a:pt x="513801" y="226304"/>
                </a:lnTo>
                <a:cubicBezTo>
                  <a:pt x="515657" y="220437"/>
                  <a:pt x="518873" y="215167"/>
                  <a:pt x="523116" y="210924"/>
                </a:cubicBezTo>
                <a:cubicBezTo>
                  <a:pt x="529977" y="204095"/>
                  <a:pt x="539392" y="199852"/>
                  <a:pt x="549833" y="199852"/>
                </a:cubicBezTo>
                <a:lnTo>
                  <a:pt x="549833" y="199852"/>
                </a:lnTo>
                <a:close/>
                <a:moveTo>
                  <a:pt x="560308" y="227034"/>
                </a:moveTo>
                <a:cubicBezTo>
                  <a:pt x="557623" y="224282"/>
                  <a:pt x="553844" y="222625"/>
                  <a:pt x="549668" y="222625"/>
                </a:cubicBezTo>
                <a:cubicBezTo>
                  <a:pt x="545491" y="222625"/>
                  <a:pt x="541745" y="224282"/>
                  <a:pt x="538994" y="227034"/>
                </a:cubicBezTo>
                <a:cubicBezTo>
                  <a:pt x="536276" y="229719"/>
                  <a:pt x="534585" y="233498"/>
                  <a:pt x="534585" y="237674"/>
                </a:cubicBezTo>
                <a:cubicBezTo>
                  <a:pt x="534585" y="241851"/>
                  <a:pt x="536309" y="245597"/>
                  <a:pt x="538994" y="248348"/>
                </a:cubicBezTo>
                <a:cubicBezTo>
                  <a:pt x="541745" y="251033"/>
                  <a:pt x="545491" y="252757"/>
                  <a:pt x="549668" y="252757"/>
                </a:cubicBezTo>
                <a:cubicBezTo>
                  <a:pt x="553844" y="252757"/>
                  <a:pt x="557590" y="251033"/>
                  <a:pt x="560308" y="248348"/>
                </a:cubicBezTo>
                <a:cubicBezTo>
                  <a:pt x="563060" y="245597"/>
                  <a:pt x="564717" y="241818"/>
                  <a:pt x="564717" y="237674"/>
                </a:cubicBezTo>
                <a:cubicBezTo>
                  <a:pt x="564717" y="233531"/>
                  <a:pt x="563060" y="229752"/>
                  <a:pt x="560308" y="227034"/>
                </a:cubicBezTo>
                <a:lnTo>
                  <a:pt x="560308" y="227034"/>
                </a:lnTo>
                <a:close/>
                <a:moveTo>
                  <a:pt x="72231" y="420687"/>
                </a:moveTo>
                <a:cubicBezTo>
                  <a:pt x="69479" y="417936"/>
                  <a:pt x="65767" y="416278"/>
                  <a:pt x="61557" y="416278"/>
                </a:cubicBezTo>
                <a:cubicBezTo>
                  <a:pt x="57347" y="416278"/>
                  <a:pt x="53634" y="417936"/>
                  <a:pt x="50916" y="420687"/>
                </a:cubicBezTo>
                <a:cubicBezTo>
                  <a:pt x="48165" y="423372"/>
                  <a:pt x="46507" y="427151"/>
                  <a:pt x="46507" y="431328"/>
                </a:cubicBezTo>
                <a:cubicBezTo>
                  <a:pt x="46507" y="435504"/>
                  <a:pt x="48198" y="439250"/>
                  <a:pt x="50916" y="442001"/>
                </a:cubicBezTo>
                <a:cubicBezTo>
                  <a:pt x="53601" y="444686"/>
                  <a:pt x="57380" y="446410"/>
                  <a:pt x="61557" y="446410"/>
                </a:cubicBezTo>
                <a:cubicBezTo>
                  <a:pt x="65733" y="446410"/>
                  <a:pt x="69479" y="444686"/>
                  <a:pt x="72231" y="442001"/>
                </a:cubicBezTo>
                <a:cubicBezTo>
                  <a:pt x="74982" y="439250"/>
                  <a:pt x="76639" y="435471"/>
                  <a:pt x="76639" y="431328"/>
                </a:cubicBezTo>
                <a:cubicBezTo>
                  <a:pt x="76639" y="427184"/>
                  <a:pt x="74982" y="423405"/>
                  <a:pt x="72231" y="420687"/>
                </a:cubicBezTo>
                <a:lnTo>
                  <a:pt x="72231" y="420687"/>
                </a:lnTo>
                <a:close/>
                <a:moveTo>
                  <a:pt x="234923" y="356147"/>
                </a:moveTo>
                <a:cubicBezTo>
                  <a:pt x="232172" y="353396"/>
                  <a:pt x="228393" y="351738"/>
                  <a:pt x="224249" y="351738"/>
                </a:cubicBezTo>
                <a:cubicBezTo>
                  <a:pt x="220106" y="351738"/>
                  <a:pt x="216327" y="353396"/>
                  <a:pt x="213609" y="356147"/>
                </a:cubicBezTo>
                <a:cubicBezTo>
                  <a:pt x="210857" y="358832"/>
                  <a:pt x="209200" y="362611"/>
                  <a:pt x="209200" y="366788"/>
                </a:cubicBezTo>
                <a:cubicBezTo>
                  <a:pt x="209200" y="370964"/>
                  <a:pt x="210890" y="374710"/>
                  <a:pt x="213609" y="377461"/>
                </a:cubicBezTo>
                <a:cubicBezTo>
                  <a:pt x="216327" y="380213"/>
                  <a:pt x="220073" y="381870"/>
                  <a:pt x="224249" y="381870"/>
                </a:cubicBezTo>
                <a:cubicBezTo>
                  <a:pt x="228426" y="381870"/>
                  <a:pt x="232172" y="380146"/>
                  <a:pt x="234923" y="377461"/>
                </a:cubicBezTo>
                <a:cubicBezTo>
                  <a:pt x="237608" y="374710"/>
                  <a:pt x="239332" y="370931"/>
                  <a:pt x="239332" y="366788"/>
                </a:cubicBezTo>
                <a:cubicBezTo>
                  <a:pt x="239332" y="362644"/>
                  <a:pt x="237608" y="358865"/>
                  <a:pt x="234923" y="356147"/>
                </a:cubicBezTo>
                <a:lnTo>
                  <a:pt x="234923" y="356147"/>
                </a:lnTo>
                <a:close/>
                <a:moveTo>
                  <a:pt x="397616" y="291607"/>
                </a:moveTo>
                <a:cubicBezTo>
                  <a:pt x="394864" y="288856"/>
                  <a:pt x="391119" y="287198"/>
                  <a:pt x="386942" y="287198"/>
                </a:cubicBezTo>
                <a:cubicBezTo>
                  <a:pt x="382765" y="287198"/>
                  <a:pt x="379019" y="288856"/>
                  <a:pt x="376268" y="291607"/>
                </a:cubicBezTo>
                <a:cubicBezTo>
                  <a:pt x="373583" y="294292"/>
                  <a:pt x="371892" y="298071"/>
                  <a:pt x="371892" y="302248"/>
                </a:cubicBezTo>
                <a:cubicBezTo>
                  <a:pt x="371892" y="306424"/>
                  <a:pt x="373583" y="310170"/>
                  <a:pt x="376268" y="312921"/>
                </a:cubicBezTo>
                <a:cubicBezTo>
                  <a:pt x="379019" y="315606"/>
                  <a:pt x="382765" y="317330"/>
                  <a:pt x="386942" y="317330"/>
                </a:cubicBezTo>
                <a:cubicBezTo>
                  <a:pt x="391119" y="317330"/>
                  <a:pt x="394864" y="315606"/>
                  <a:pt x="397616" y="312921"/>
                </a:cubicBezTo>
                <a:cubicBezTo>
                  <a:pt x="400301" y="310170"/>
                  <a:pt x="402025" y="306391"/>
                  <a:pt x="402025" y="302248"/>
                </a:cubicBezTo>
                <a:cubicBezTo>
                  <a:pt x="402025" y="298104"/>
                  <a:pt x="400301" y="294325"/>
                  <a:pt x="397616" y="291607"/>
                </a:cubicBezTo>
                <a:lnTo>
                  <a:pt x="397616" y="291607"/>
                </a:lnTo>
                <a:close/>
                <a:moveTo>
                  <a:pt x="751177" y="624616"/>
                </a:moveTo>
                <a:lnTo>
                  <a:pt x="673510" y="624616"/>
                </a:lnTo>
                <a:lnTo>
                  <a:pt x="673510" y="661278"/>
                </a:lnTo>
                <a:lnTo>
                  <a:pt x="751177" y="661278"/>
                </a:lnTo>
                <a:lnTo>
                  <a:pt x="751177" y="624616"/>
                </a:lnTo>
                <a:close/>
                <a:moveTo>
                  <a:pt x="650804" y="261177"/>
                </a:moveTo>
                <a:cubicBezTo>
                  <a:pt x="650804" y="254912"/>
                  <a:pt x="655908" y="249807"/>
                  <a:pt x="662174" y="249807"/>
                </a:cubicBezTo>
                <a:lnTo>
                  <a:pt x="762514" y="249807"/>
                </a:lnTo>
                <a:cubicBezTo>
                  <a:pt x="768812" y="249807"/>
                  <a:pt x="773884" y="254912"/>
                  <a:pt x="773884" y="261177"/>
                </a:cubicBezTo>
                <a:lnTo>
                  <a:pt x="773884" y="411869"/>
                </a:lnTo>
                <a:cubicBezTo>
                  <a:pt x="773884" y="418135"/>
                  <a:pt x="768812" y="423173"/>
                  <a:pt x="762514" y="423173"/>
                </a:cubicBezTo>
                <a:cubicBezTo>
                  <a:pt x="756216" y="423173"/>
                  <a:pt x="751210" y="418101"/>
                  <a:pt x="751210" y="411869"/>
                </a:cubicBezTo>
                <a:lnTo>
                  <a:pt x="751210" y="272480"/>
                </a:lnTo>
                <a:lnTo>
                  <a:pt x="673543" y="272480"/>
                </a:lnTo>
                <a:lnTo>
                  <a:pt x="673543" y="601910"/>
                </a:lnTo>
                <a:lnTo>
                  <a:pt x="751210" y="601910"/>
                </a:lnTo>
                <a:lnTo>
                  <a:pt x="751210" y="463216"/>
                </a:lnTo>
                <a:cubicBezTo>
                  <a:pt x="751210" y="456918"/>
                  <a:pt x="756282" y="451846"/>
                  <a:pt x="762514" y="451846"/>
                </a:cubicBezTo>
                <a:cubicBezTo>
                  <a:pt x="768746" y="451846"/>
                  <a:pt x="773884" y="456918"/>
                  <a:pt x="773884" y="463216"/>
                </a:cubicBezTo>
                <a:lnTo>
                  <a:pt x="773884" y="672615"/>
                </a:lnTo>
                <a:cubicBezTo>
                  <a:pt x="773884" y="678880"/>
                  <a:pt x="768812" y="683919"/>
                  <a:pt x="762514" y="683919"/>
                </a:cubicBezTo>
                <a:lnTo>
                  <a:pt x="662174" y="683919"/>
                </a:lnTo>
                <a:cubicBezTo>
                  <a:pt x="655908" y="683919"/>
                  <a:pt x="650804" y="678847"/>
                  <a:pt x="650804" y="672615"/>
                </a:cubicBezTo>
                <a:lnTo>
                  <a:pt x="650804" y="261110"/>
                </a:lnTo>
                <a:lnTo>
                  <a:pt x="650804" y="261110"/>
                </a:lnTo>
                <a:close/>
                <a:moveTo>
                  <a:pt x="100407" y="624616"/>
                </a:moveTo>
                <a:lnTo>
                  <a:pt x="22707" y="624616"/>
                </a:lnTo>
                <a:lnTo>
                  <a:pt x="22707" y="661278"/>
                </a:lnTo>
                <a:lnTo>
                  <a:pt x="100407" y="661278"/>
                </a:lnTo>
                <a:lnTo>
                  <a:pt x="100407" y="624616"/>
                </a:lnTo>
                <a:close/>
                <a:moveTo>
                  <a:pt x="22707" y="601943"/>
                </a:moveTo>
                <a:lnTo>
                  <a:pt x="100407" y="601943"/>
                </a:lnTo>
                <a:lnTo>
                  <a:pt x="100407" y="592761"/>
                </a:lnTo>
                <a:cubicBezTo>
                  <a:pt x="100407" y="586496"/>
                  <a:pt x="105445" y="581391"/>
                  <a:pt x="111710" y="581391"/>
                </a:cubicBezTo>
                <a:cubicBezTo>
                  <a:pt x="117975" y="581391"/>
                  <a:pt x="123080" y="586496"/>
                  <a:pt x="123080" y="592761"/>
                </a:cubicBezTo>
                <a:lnTo>
                  <a:pt x="123080" y="672615"/>
                </a:lnTo>
                <a:cubicBezTo>
                  <a:pt x="123080" y="678880"/>
                  <a:pt x="117975" y="683919"/>
                  <a:pt x="111710" y="683919"/>
                </a:cubicBezTo>
                <a:lnTo>
                  <a:pt x="11370" y="683919"/>
                </a:lnTo>
                <a:cubicBezTo>
                  <a:pt x="5105" y="683919"/>
                  <a:pt x="0" y="678880"/>
                  <a:pt x="0" y="672615"/>
                </a:cubicBezTo>
                <a:lnTo>
                  <a:pt x="0" y="519370"/>
                </a:lnTo>
                <a:cubicBezTo>
                  <a:pt x="0" y="513105"/>
                  <a:pt x="5105" y="508000"/>
                  <a:pt x="11370" y="508000"/>
                </a:cubicBezTo>
                <a:lnTo>
                  <a:pt x="111710" y="508000"/>
                </a:lnTo>
                <a:cubicBezTo>
                  <a:pt x="117975" y="508000"/>
                  <a:pt x="123080" y="513105"/>
                  <a:pt x="123080" y="519370"/>
                </a:cubicBezTo>
                <a:lnTo>
                  <a:pt x="123080" y="541414"/>
                </a:lnTo>
                <a:cubicBezTo>
                  <a:pt x="123080" y="547679"/>
                  <a:pt x="117975" y="552717"/>
                  <a:pt x="111710" y="552717"/>
                </a:cubicBezTo>
                <a:cubicBezTo>
                  <a:pt x="105445" y="552717"/>
                  <a:pt x="100407" y="547679"/>
                  <a:pt x="100407" y="541414"/>
                </a:cubicBezTo>
                <a:lnTo>
                  <a:pt x="100407" y="530740"/>
                </a:lnTo>
                <a:lnTo>
                  <a:pt x="22707" y="530740"/>
                </a:lnTo>
                <a:lnTo>
                  <a:pt x="22707" y="601943"/>
                </a:lnTo>
                <a:close/>
                <a:moveTo>
                  <a:pt x="263066" y="624616"/>
                </a:moveTo>
                <a:lnTo>
                  <a:pt x="185399" y="624616"/>
                </a:lnTo>
                <a:lnTo>
                  <a:pt x="185399" y="661278"/>
                </a:lnTo>
                <a:lnTo>
                  <a:pt x="263066" y="661278"/>
                </a:lnTo>
                <a:lnTo>
                  <a:pt x="263066" y="624616"/>
                </a:lnTo>
                <a:close/>
                <a:moveTo>
                  <a:pt x="185399" y="601943"/>
                </a:moveTo>
                <a:lnTo>
                  <a:pt x="263066" y="601943"/>
                </a:lnTo>
                <a:lnTo>
                  <a:pt x="263066" y="466167"/>
                </a:lnTo>
                <a:lnTo>
                  <a:pt x="185399" y="466167"/>
                </a:lnTo>
                <a:lnTo>
                  <a:pt x="185399" y="601943"/>
                </a:lnTo>
                <a:close/>
                <a:moveTo>
                  <a:pt x="425759" y="624616"/>
                </a:moveTo>
                <a:lnTo>
                  <a:pt x="348092" y="624616"/>
                </a:lnTo>
                <a:lnTo>
                  <a:pt x="348092" y="661278"/>
                </a:lnTo>
                <a:lnTo>
                  <a:pt x="425759" y="661278"/>
                </a:lnTo>
                <a:lnTo>
                  <a:pt x="425759" y="624616"/>
                </a:lnTo>
                <a:close/>
                <a:moveTo>
                  <a:pt x="325418" y="390290"/>
                </a:moveTo>
                <a:cubicBezTo>
                  <a:pt x="325418" y="384025"/>
                  <a:pt x="330457" y="378920"/>
                  <a:pt x="336722" y="378920"/>
                </a:cubicBezTo>
                <a:lnTo>
                  <a:pt x="437096" y="378920"/>
                </a:lnTo>
                <a:cubicBezTo>
                  <a:pt x="443361" y="378920"/>
                  <a:pt x="448399" y="384025"/>
                  <a:pt x="448399" y="390290"/>
                </a:cubicBezTo>
                <a:lnTo>
                  <a:pt x="448399" y="483768"/>
                </a:lnTo>
                <a:cubicBezTo>
                  <a:pt x="448399" y="490034"/>
                  <a:pt x="443361" y="495072"/>
                  <a:pt x="437096" y="495072"/>
                </a:cubicBezTo>
                <a:cubicBezTo>
                  <a:pt x="430831" y="495072"/>
                  <a:pt x="425726" y="490000"/>
                  <a:pt x="425726" y="483768"/>
                </a:cubicBezTo>
                <a:lnTo>
                  <a:pt x="425726" y="401593"/>
                </a:lnTo>
                <a:lnTo>
                  <a:pt x="348059" y="401593"/>
                </a:lnTo>
                <a:lnTo>
                  <a:pt x="348059" y="601943"/>
                </a:lnTo>
                <a:lnTo>
                  <a:pt x="425726" y="601943"/>
                </a:lnTo>
                <a:lnTo>
                  <a:pt x="425726" y="535115"/>
                </a:lnTo>
                <a:cubicBezTo>
                  <a:pt x="425726" y="528850"/>
                  <a:pt x="430831" y="523745"/>
                  <a:pt x="437096" y="523745"/>
                </a:cubicBezTo>
                <a:cubicBezTo>
                  <a:pt x="443361" y="523745"/>
                  <a:pt x="448399" y="528850"/>
                  <a:pt x="448399" y="535115"/>
                </a:cubicBezTo>
                <a:lnTo>
                  <a:pt x="448399" y="672615"/>
                </a:lnTo>
                <a:cubicBezTo>
                  <a:pt x="448399" y="678880"/>
                  <a:pt x="443361" y="683919"/>
                  <a:pt x="437096" y="683919"/>
                </a:cubicBezTo>
                <a:lnTo>
                  <a:pt x="336722" y="683919"/>
                </a:lnTo>
                <a:cubicBezTo>
                  <a:pt x="330457" y="683919"/>
                  <a:pt x="325418" y="678880"/>
                  <a:pt x="325418" y="672615"/>
                </a:cubicBezTo>
                <a:lnTo>
                  <a:pt x="325418" y="390290"/>
                </a:lnTo>
                <a:lnTo>
                  <a:pt x="325418" y="390290"/>
                </a:lnTo>
                <a:close/>
                <a:moveTo>
                  <a:pt x="588451" y="624616"/>
                </a:moveTo>
                <a:lnTo>
                  <a:pt x="510785" y="624616"/>
                </a:lnTo>
                <a:lnTo>
                  <a:pt x="510785" y="661278"/>
                </a:lnTo>
                <a:lnTo>
                  <a:pt x="588451" y="661278"/>
                </a:lnTo>
                <a:lnTo>
                  <a:pt x="588451" y="624616"/>
                </a:lnTo>
                <a:close/>
                <a:moveTo>
                  <a:pt x="488111" y="325750"/>
                </a:moveTo>
                <a:cubicBezTo>
                  <a:pt x="488111" y="319485"/>
                  <a:pt x="493150" y="314380"/>
                  <a:pt x="499415" y="314380"/>
                </a:cubicBezTo>
                <a:lnTo>
                  <a:pt x="599788" y="314380"/>
                </a:lnTo>
                <a:cubicBezTo>
                  <a:pt x="606053" y="314380"/>
                  <a:pt x="611092" y="319485"/>
                  <a:pt x="611092" y="325750"/>
                </a:cubicBezTo>
                <a:lnTo>
                  <a:pt x="611092" y="672648"/>
                </a:lnTo>
                <a:cubicBezTo>
                  <a:pt x="611092" y="678913"/>
                  <a:pt x="606053" y="683952"/>
                  <a:pt x="599788" y="683952"/>
                </a:cubicBezTo>
                <a:lnTo>
                  <a:pt x="499415" y="683952"/>
                </a:lnTo>
                <a:cubicBezTo>
                  <a:pt x="493150" y="683952"/>
                  <a:pt x="488111" y="678913"/>
                  <a:pt x="488111" y="672648"/>
                </a:cubicBezTo>
                <a:lnTo>
                  <a:pt x="488111" y="325650"/>
                </a:lnTo>
                <a:lnTo>
                  <a:pt x="488111" y="325650"/>
                </a:lnTo>
                <a:close/>
                <a:moveTo>
                  <a:pt x="510785" y="601943"/>
                </a:moveTo>
                <a:lnTo>
                  <a:pt x="588451" y="601943"/>
                </a:lnTo>
                <a:lnTo>
                  <a:pt x="588451" y="336987"/>
                </a:lnTo>
                <a:lnTo>
                  <a:pt x="510785" y="336987"/>
                </a:lnTo>
                <a:lnTo>
                  <a:pt x="510785" y="601876"/>
                </a:lnTo>
                <a:close/>
                <a:moveTo>
                  <a:pt x="274403" y="683952"/>
                </a:moveTo>
                <a:lnTo>
                  <a:pt x="173996" y="683952"/>
                </a:lnTo>
                <a:cubicBezTo>
                  <a:pt x="167731" y="683952"/>
                  <a:pt x="162693" y="678913"/>
                  <a:pt x="162693" y="672648"/>
                </a:cubicBezTo>
                <a:lnTo>
                  <a:pt x="162693" y="454863"/>
                </a:lnTo>
                <a:cubicBezTo>
                  <a:pt x="162693" y="448598"/>
                  <a:pt x="167731" y="443493"/>
                  <a:pt x="173996" y="443493"/>
                </a:cubicBezTo>
                <a:lnTo>
                  <a:pt x="274403" y="443493"/>
                </a:lnTo>
                <a:cubicBezTo>
                  <a:pt x="280668" y="443493"/>
                  <a:pt x="285740" y="448598"/>
                  <a:pt x="285740" y="454863"/>
                </a:cubicBezTo>
                <a:lnTo>
                  <a:pt x="285740" y="672648"/>
                </a:lnTo>
                <a:cubicBezTo>
                  <a:pt x="285740" y="678913"/>
                  <a:pt x="280635" y="683952"/>
                  <a:pt x="274403" y="683952"/>
                </a:cubicBezTo>
                <a:lnTo>
                  <a:pt x="274403" y="683952"/>
                </a:lnTo>
                <a:close/>
                <a:moveTo>
                  <a:pt x="219509" y="145356"/>
                </a:moveTo>
                <a:cubicBezTo>
                  <a:pt x="220901" y="139257"/>
                  <a:pt x="227001" y="135445"/>
                  <a:pt x="233100" y="136903"/>
                </a:cubicBezTo>
                <a:cubicBezTo>
                  <a:pt x="239199" y="138328"/>
                  <a:pt x="242978" y="144395"/>
                  <a:pt x="241586" y="150494"/>
                </a:cubicBezTo>
                <a:cubicBezTo>
                  <a:pt x="235155" y="177742"/>
                  <a:pt x="219608" y="201543"/>
                  <a:pt x="198294" y="218415"/>
                </a:cubicBezTo>
                <a:cubicBezTo>
                  <a:pt x="177377" y="234923"/>
                  <a:pt x="151024" y="244834"/>
                  <a:pt x="122417" y="244834"/>
                </a:cubicBezTo>
                <a:cubicBezTo>
                  <a:pt x="88606" y="244834"/>
                  <a:pt x="57977" y="231111"/>
                  <a:pt x="35867" y="208968"/>
                </a:cubicBezTo>
                <a:cubicBezTo>
                  <a:pt x="13690" y="186825"/>
                  <a:pt x="0" y="156195"/>
                  <a:pt x="0" y="122417"/>
                </a:cubicBezTo>
                <a:cubicBezTo>
                  <a:pt x="0" y="88639"/>
                  <a:pt x="13724" y="58010"/>
                  <a:pt x="35867" y="35867"/>
                </a:cubicBezTo>
                <a:cubicBezTo>
                  <a:pt x="57977" y="13723"/>
                  <a:pt x="88573" y="0"/>
                  <a:pt x="122417" y="0"/>
                </a:cubicBezTo>
                <a:cubicBezTo>
                  <a:pt x="151024" y="0"/>
                  <a:pt x="177377" y="9845"/>
                  <a:pt x="198294" y="26386"/>
                </a:cubicBezTo>
                <a:cubicBezTo>
                  <a:pt x="219608" y="43226"/>
                  <a:pt x="235155" y="67026"/>
                  <a:pt x="241586" y="94307"/>
                </a:cubicBezTo>
                <a:cubicBezTo>
                  <a:pt x="242978" y="100407"/>
                  <a:pt x="239199" y="106473"/>
                  <a:pt x="233100" y="107898"/>
                </a:cubicBezTo>
                <a:cubicBezTo>
                  <a:pt x="227001" y="109324"/>
                  <a:pt x="220935" y="105545"/>
                  <a:pt x="219509" y="99445"/>
                </a:cubicBezTo>
                <a:cubicBezTo>
                  <a:pt x="214272" y="77170"/>
                  <a:pt x="201576" y="57778"/>
                  <a:pt x="184272" y="44054"/>
                </a:cubicBezTo>
                <a:cubicBezTo>
                  <a:pt x="167300" y="30629"/>
                  <a:pt x="145820" y="22640"/>
                  <a:pt x="122417" y="22640"/>
                </a:cubicBezTo>
                <a:cubicBezTo>
                  <a:pt x="94871" y="22640"/>
                  <a:pt x="69943" y="33811"/>
                  <a:pt x="51911" y="51877"/>
                </a:cubicBezTo>
                <a:cubicBezTo>
                  <a:pt x="33878" y="69943"/>
                  <a:pt x="22674" y="94838"/>
                  <a:pt x="22674" y="122384"/>
                </a:cubicBezTo>
                <a:cubicBezTo>
                  <a:pt x="22674" y="149930"/>
                  <a:pt x="33845" y="174858"/>
                  <a:pt x="51911" y="192891"/>
                </a:cubicBezTo>
                <a:cubicBezTo>
                  <a:pt x="69943" y="210924"/>
                  <a:pt x="94871" y="222095"/>
                  <a:pt x="122417" y="222095"/>
                </a:cubicBezTo>
                <a:cubicBezTo>
                  <a:pt x="145820" y="222095"/>
                  <a:pt x="167300" y="214073"/>
                  <a:pt x="184272" y="200648"/>
                </a:cubicBezTo>
                <a:cubicBezTo>
                  <a:pt x="201576" y="186924"/>
                  <a:pt x="214272" y="167565"/>
                  <a:pt x="219509" y="145323"/>
                </a:cubicBezTo>
                <a:lnTo>
                  <a:pt x="219509" y="145323"/>
                </a:lnTo>
                <a:close/>
              </a:path>
            </a:pathLst>
          </a:custGeom>
          <a:solidFill>
            <a:schemeClr val="lt2"/>
          </a:solidFill>
          <a:ln>
            <a:noFill/>
          </a:ln>
          <a:effectLst>
            <a:outerShdw blurRad="57150" dist="19050" dir="5400000" algn="bl" rotWithShape="0">
              <a:schemeClr val="accent2">
                <a:alpha val="5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8" name="Google Shape;188;p31"/>
          <p:cNvSpPr txBox="1">
            <a:spLocks noGrp="1"/>
          </p:cNvSpPr>
          <p:nvPr>
            <p:ph type="body" idx="1"/>
          </p:nvPr>
        </p:nvSpPr>
        <p:spPr>
          <a:xfrm>
            <a:off x="529382" y="927699"/>
            <a:ext cx="3840600" cy="3288102"/>
          </a:xfrm>
          <a:prstGeom prst="rect">
            <a:avLst/>
          </a:prstGeom>
        </p:spPr>
        <p:txBody>
          <a:bodyPr spcFirstLastPara="1" wrap="square" lIns="91425" tIns="91425" rIns="91425" bIns="91425" anchor="t" anchorCtr="0">
            <a:noAutofit/>
          </a:bodyPr>
          <a:lstStyle/>
          <a:p>
            <a:pPr marL="0" lvl="0" indent="0" algn="just" rtl="0">
              <a:spcBef>
                <a:spcPts val="0"/>
              </a:spcBef>
              <a:spcAft>
                <a:spcPts val="600"/>
              </a:spcAft>
              <a:buNone/>
            </a:pPr>
            <a:r>
              <a:rPr lang="ro-RO" dirty="0"/>
              <a:t>Cerințele</a:t>
            </a:r>
            <a:r>
              <a:rPr lang="en-US" dirty="0"/>
              <a:t> </a:t>
            </a:r>
            <a:r>
              <a:rPr lang="en-US" dirty="0" err="1"/>
              <a:t>funcționale</a:t>
            </a:r>
            <a:r>
              <a:rPr lang="ro-RO" dirty="0"/>
              <a:t> ale aplicației sunt</a:t>
            </a:r>
            <a:r>
              <a:rPr lang="en-US" dirty="0"/>
              <a:t>:</a:t>
            </a:r>
          </a:p>
          <a:p>
            <a:pPr marL="171450" indent="-171450" algn="just"/>
            <a:r>
              <a:rPr lang="en-US" dirty="0" err="1"/>
              <a:t>Autentificare</a:t>
            </a:r>
            <a:r>
              <a:rPr lang="en-US" dirty="0"/>
              <a:t> </a:t>
            </a:r>
            <a:r>
              <a:rPr lang="en-US" dirty="0" err="1"/>
              <a:t>și</a:t>
            </a:r>
            <a:r>
              <a:rPr lang="en-US" dirty="0"/>
              <a:t> </a:t>
            </a:r>
            <a:r>
              <a:rPr lang="en-US" dirty="0" err="1"/>
              <a:t>înregistrare</a:t>
            </a:r>
            <a:r>
              <a:rPr lang="en-US" dirty="0"/>
              <a:t>: </a:t>
            </a:r>
            <a:r>
              <a:rPr lang="en-US" dirty="0" err="1"/>
              <a:t>Utilizatorii</a:t>
            </a:r>
            <a:r>
              <a:rPr lang="en-US" dirty="0"/>
              <a:t> </a:t>
            </a:r>
            <a:r>
              <a:rPr lang="en-US" dirty="0" err="1"/>
              <a:t>trebuie</a:t>
            </a:r>
            <a:r>
              <a:rPr lang="en-US" dirty="0"/>
              <a:t> </a:t>
            </a:r>
            <a:r>
              <a:rPr lang="en-US" dirty="0" err="1"/>
              <a:t>să</a:t>
            </a:r>
            <a:r>
              <a:rPr lang="en-US" dirty="0"/>
              <a:t> </a:t>
            </a:r>
            <a:r>
              <a:rPr lang="en-US" dirty="0" err="1"/>
              <a:t>poată</a:t>
            </a:r>
            <a:r>
              <a:rPr lang="en-US" dirty="0"/>
              <a:t> </a:t>
            </a:r>
            <a:r>
              <a:rPr lang="en-US" dirty="0" err="1"/>
              <a:t>să</a:t>
            </a:r>
            <a:r>
              <a:rPr lang="en-US" dirty="0"/>
              <a:t> se </a:t>
            </a:r>
            <a:r>
              <a:rPr lang="en-US" dirty="0" err="1"/>
              <a:t>autentifice</a:t>
            </a:r>
            <a:r>
              <a:rPr lang="en-US" dirty="0"/>
              <a:t> </a:t>
            </a:r>
            <a:r>
              <a:rPr lang="en-US" dirty="0" err="1"/>
              <a:t>în</a:t>
            </a:r>
            <a:r>
              <a:rPr lang="en-US" dirty="0"/>
              <a:t> </a:t>
            </a:r>
            <a:r>
              <a:rPr lang="en-US" dirty="0" err="1"/>
              <a:t>aplicație</a:t>
            </a:r>
            <a:r>
              <a:rPr lang="en-US" dirty="0"/>
              <a:t> </a:t>
            </a:r>
            <a:r>
              <a:rPr lang="en-US" dirty="0" err="1"/>
              <a:t>folosind</a:t>
            </a:r>
            <a:r>
              <a:rPr lang="en-US" dirty="0"/>
              <a:t> un </a:t>
            </a:r>
            <a:r>
              <a:rPr lang="en-US" dirty="0" err="1"/>
              <a:t>cont</a:t>
            </a:r>
            <a:r>
              <a:rPr lang="en-US" dirty="0"/>
              <a:t> existent </a:t>
            </a:r>
            <a:r>
              <a:rPr lang="en-US" dirty="0" err="1"/>
              <a:t>sau</a:t>
            </a:r>
            <a:r>
              <a:rPr lang="en-US" dirty="0"/>
              <a:t> </a:t>
            </a:r>
            <a:r>
              <a:rPr lang="en-US" dirty="0" err="1"/>
              <a:t>să</a:t>
            </a:r>
            <a:r>
              <a:rPr lang="en-US" dirty="0"/>
              <a:t> se </a:t>
            </a:r>
            <a:r>
              <a:rPr lang="en-US" dirty="0" err="1"/>
              <a:t>înregistreze</a:t>
            </a:r>
            <a:r>
              <a:rPr lang="en-US" dirty="0"/>
              <a:t> </a:t>
            </a:r>
            <a:r>
              <a:rPr lang="en-US" dirty="0" err="1"/>
              <a:t>pentru</a:t>
            </a:r>
            <a:r>
              <a:rPr lang="en-US" dirty="0"/>
              <a:t> a </a:t>
            </a:r>
            <a:r>
              <a:rPr lang="en-US" dirty="0" err="1"/>
              <a:t>crea</a:t>
            </a:r>
            <a:r>
              <a:rPr lang="en-US" dirty="0"/>
              <a:t> un </a:t>
            </a:r>
            <a:r>
              <a:rPr lang="en-US" dirty="0" err="1"/>
              <a:t>cont</a:t>
            </a:r>
            <a:r>
              <a:rPr lang="en-US" dirty="0"/>
              <a:t> </a:t>
            </a:r>
            <a:r>
              <a:rPr lang="en-US" dirty="0" err="1"/>
              <a:t>nou</a:t>
            </a:r>
            <a:r>
              <a:rPr lang="en-US" dirty="0"/>
              <a:t>.</a:t>
            </a:r>
          </a:p>
          <a:p>
            <a:pPr marL="171450" indent="-171450" algn="just"/>
            <a:r>
              <a:rPr lang="en-US" dirty="0" err="1"/>
              <a:t>Vizualizare</a:t>
            </a:r>
            <a:r>
              <a:rPr lang="en-US" dirty="0"/>
              <a:t> </a:t>
            </a:r>
            <a:r>
              <a:rPr lang="en-US" dirty="0" err="1"/>
              <a:t>în</a:t>
            </a:r>
            <a:r>
              <a:rPr lang="en-US" dirty="0"/>
              <a:t> </a:t>
            </a:r>
            <a:r>
              <a:rPr lang="en-US" dirty="0" err="1"/>
              <a:t>timp</a:t>
            </a:r>
            <a:r>
              <a:rPr lang="en-US" dirty="0"/>
              <a:t> real pe </a:t>
            </a:r>
            <a:r>
              <a:rPr lang="en-US" dirty="0" err="1"/>
              <a:t>hartă</a:t>
            </a:r>
            <a:r>
              <a:rPr lang="en-US" dirty="0"/>
              <a:t>: </a:t>
            </a:r>
            <a:r>
              <a:rPr lang="en-US" dirty="0" err="1"/>
              <a:t>Utilizatorii</a:t>
            </a:r>
            <a:r>
              <a:rPr lang="en-US" dirty="0"/>
              <a:t> </a:t>
            </a:r>
            <a:r>
              <a:rPr lang="en-US" dirty="0" err="1"/>
              <a:t>trebuie</a:t>
            </a:r>
            <a:r>
              <a:rPr lang="en-US" dirty="0"/>
              <a:t> </a:t>
            </a:r>
            <a:r>
              <a:rPr lang="en-US" dirty="0" err="1"/>
              <a:t>să</a:t>
            </a:r>
            <a:r>
              <a:rPr lang="en-US" dirty="0"/>
              <a:t> </a:t>
            </a:r>
            <a:r>
              <a:rPr lang="en-US" dirty="0" err="1"/>
              <a:t>poată</a:t>
            </a:r>
            <a:r>
              <a:rPr lang="en-US" dirty="0"/>
              <a:t> </a:t>
            </a:r>
            <a:r>
              <a:rPr lang="en-US" dirty="0" err="1"/>
              <a:t>să</a:t>
            </a:r>
            <a:r>
              <a:rPr lang="en-US" dirty="0"/>
              <a:t> </a:t>
            </a:r>
            <a:r>
              <a:rPr lang="en-US" dirty="0" err="1"/>
              <a:t>vizualizeze</a:t>
            </a:r>
            <a:r>
              <a:rPr lang="en-US" dirty="0"/>
              <a:t> </a:t>
            </a:r>
            <a:r>
              <a:rPr lang="en-US" dirty="0" err="1"/>
              <a:t>în</a:t>
            </a:r>
            <a:r>
              <a:rPr lang="en-US" dirty="0"/>
              <a:t> </a:t>
            </a:r>
            <a:r>
              <a:rPr lang="en-US" dirty="0" err="1"/>
              <a:t>timp</a:t>
            </a:r>
            <a:r>
              <a:rPr lang="en-US" dirty="0"/>
              <a:t> real pe </a:t>
            </a:r>
            <a:r>
              <a:rPr lang="en-US" dirty="0" err="1"/>
              <a:t>hartă</a:t>
            </a:r>
            <a:r>
              <a:rPr lang="en-US" dirty="0"/>
              <a:t> </a:t>
            </a:r>
            <a:r>
              <a:rPr lang="en-US" dirty="0" err="1"/>
              <a:t>locația</a:t>
            </a:r>
            <a:r>
              <a:rPr lang="en-US" dirty="0"/>
              <a:t> </a:t>
            </a:r>
            <a:r>
              <a:rPr lang="en-US" dirty="0" err="1"/>
              <a:t>și</a:t>
            </a:r>
            <a:r>
              <a:rPr lang="en-US" dirty="0"/>
              <a:t> </a:t>
            </a:r>
            <a:r>
              <a:rPr lang="en-US" dirty="0" err="1"/>
              <a:t>deplasările</a:t>
            </a:r>
            <a:r>
              <a:rPr lang="en-US" dirty="0"/>
              <a:t> </a:t>
            </a:r>
            <a:r>
              <a:rPr lang="en-US" dirty="0" err="1"/>
              <a:t>vehiculelor</a:t>
            </a:r>
            <a:r>
              <a:rPr lang="ro-RO" dirty="0"/>
              <a:t>.</a:t>
            </a:r>
          </a:p>
          <a:p>
            <a:pPr marL="171450" indent="-171450" algn="just"/>
            <a:r>
              <a:rPr lang="en-US" dirty="0" err="1"/>
              <a:t>Gestionare</a:t>
            </a:r>
            <a:r>
              <a:rPr lang="en-US" dirty="0"/>
              <a:t> a </a:t>
            </a:r>
            <a:r>
              <a:rPr lang="en-US" dirty="0" err="1"/>
              <a:t>flotelor</a:t>
            </a:r>
            <a:r>
              <a:rPr lang="en-US" dirty="0"/>
              <a:t> de </a:t>
            </a:r>
            <a:r>
              <a:rPr lang="en-US" dirty="0" err="1"/>
              <a:t>vehicule</a:t>
            </a:r>
            <a:r>
              <a:rPr lang="en-US" dirty="0"/>
              <a:t>: </a:t>
            </a:r>
            <a:r>
              <a:rPr lang="en-US" dirty="0" err="1"/>
              <a:t>Utilizatorii</a:t>
            </a:r>
            <a:r>
              <a:rPr lang="en-US" dirty="0"/>
              <a:t> </a:t>
            </a:r>
            <a:r>
              <a:rPr lang="en-US" dirty="0" err="1"/>
              <a:t>trebuie</a:t>
            </a:r>
            <a:r>
              <a:rPr lang="en-US" dirty="0"/>
              <a:t> </a:t>
            </a:r>
            <a:r>
              <a:rPr lang="en-US" dirty="0" err="1"/>
              <a:t>să</a:t>
            </a:r>
            <a:r>
              <a:rPr lang="en-US" dirty="0"/>
              <a:t> </a:t>
            </a:r>
            <a:r>
              <a:rPr lang="en-US" dirty="0" err="1"/>
              <a:t>poată</a:t>
            </a:r>
            <a:r>
              <a:rPr lang="en-US" dirty="0"/>
              <a:t> </a:t>
            </a:r>
            <a:r>
              <a:rPr lang="en-US" dirty="0" err="1"/>
              <a:t>să</a:t>
            </a:r>
            <a:r>
              <a:rPr lang="en-US" dirty="0"/>
              <a:t> </a:t>
            </a:r>
            <a:r>
              <a:rPr lang="en-US" dirty="0" err="1"/>
              <a:t>vadă</a:t>
            </a:r>
            <a:r>
              <a:rPr lang="en-US" dirty="0"/>
              <a:t> </a:t>
            </a:r>
            <a:r>
              <a:rPr lang="en-US" dirty="0" err="1"/>
              <a:t>lista</a:t>
            </a:r>
            <a:r>
              <a:rPr lang="en-US" dirty="0"/>
              <a:t> </a:t>
            </a:r>
            <a:r>
              <a:rPr lang="en-US" dirty="0" err="1"/>
              <a:t>flotelor</a:t>
            </a:r>
            <a:r>
              <a:rPr lang="ro-RO" dirty="0"/>
              <a:t>.</a:t>
            </a:r>
          </a:p>
          <a:p>
            <a:pPr marL="171450" indent="-171450" algn="just"/>
            <a:r>
              <a:rPr lang="en-US" dirty="0" err="1"/>
              <a:t>Gestionare</a:t>
            </a:r>
            <a:r>
              <a:rPr lang="en-US" dirty="0"/>
              <a:t> a </a:t>
            </a:r>
            <a:r>
              <a:rPr lang="en-US" dirty="0" err="1"/>
              <a:t>angajaților</a:t>
            </a:r>
            <a:r>
              <a:rPr lang="en-US" dirty="0"/>
              <a:t>: </a:t>
            </a:r>
            <a:r>
              <a:rPr lang="en-US" dirty="0" err="1"/>
              <a:t>Utilizatorii</a:t>
            </a:r>
            <a:r>
              <a:rPr lang="en-US" dirty="0"/>
              <a:t> </a:t>
            </a:r>
            <a:r>
              <a:rPr lang="en-US" dirty="0" err="1"/>
              <a:t>trebuie</a:t>
            </a:r>
            <a:r>
              <a:rPr lang="en-US" dirty="0"/>
              <a:t> </a:t>
            </a:r>
            <a:r>
              <a:rPr lang="en-US" dirty="0" err="1"/>
              <a:t>să</a:t>
            </a:r>
            <a:r>
              <a:rPr lang="en-US" dirty="0"/>
              <a:t> </a:t>
            </a:r>
            <a:r>
              <a:rPr lang="en-US" dirty="0" err="1"/>
              <a:t>poată</a:t>
            </a:r>
            <a:r>
              <a:rPr lang="en-US" dirty="0"/>
              <a:t> </a:t>
            </a:r>
            <a:r>
              <a:rPr lang="en-US" dirty="0" err="1"/>
              <a:t>să</a:t>
            </a:r>
            <a:r>
              <a:rPr lang="en-US" dirty="0"/>
              <a:t> </a:t>
            </a:r>
            <a:r>
              <a:rPr lang="en-US" dirty="0" err="1"/>
              <a:t>vadă</a:t>
            </a:r>
            <a:r>
              <a:rPr lang="en-US" dirty="0"/>
              <a:t> </a:t>
            </a:r>
            <a:r>
              <a:rPr lang="en-US" dirty="0" err="1"/>
              <a:t>lista</a:t>
            </a:r>
            <a:r>
              <a:rPr lang="en-US" dirty="0"/>
              <a:t> </a:t>
            </a:r>
            <a:r>
              <a:rPr lang="en-US" dirty="0" err="1"/>
              <a:t>completă</a:t>
            </a:r>
            <a:r>
              <a:rPr lang="en-US" dirty="0"/>
              <a:t> a </a:t>
            </a:r>
            <a:r>
              <a:rPr lang="en-US" dirty="0" err="1"/>
              <a:t>angajaților</a:t>
            </a:r>
            <a:r>
              <a:rPr lang="ro-RO" dirty="0"/>
              <a:t>.</a:t>
            </a:r>
          </a:p>
          <a:p>
            <a:pPr marL="171450" indent="-171450" algn="just"/>
            <a:r>
              <a:rPr lang="en-US" dirty="0" err="1"/>
              <a:t>Gestionare</a:t>
            </a:r>
            <a:r>
              <a:rPr lang="en-US" dirty="0"/>
              <a:t> a </a:t>
            </a:r>
            <a:r>
              <a:rPr lang="en-US" dirty="0" err="1"/>
              <a:t>companiilor</a:t>
            </a:r>
            <a:r>
              <a:rPr lang="en-US" dirty="0"/>
              <a:t>: </a:t>
            </a:r>
            <a:r>
              <a:rPr lang="en-US" dirty="0" err="1"/>
              <a:t>Utilizatorii</a:t>
            </a:r>
            <a:r>
              <a:rPr lang="en-US" dirty="0"/>
              <a:t> </a:t>
            </a:r>
            <a:r>
              <a:rPr lang="en-US" dirty="0" err="1"/>
              <a:t>trebuie</a:t>
            </a:r>
            <a:r>
              <a:rPr lang="en-US" dirty="0"/>
              <a:t> </a:t>
            </a:r>
            <a:r>
              <a:rPr lang="en-US" dirty="0" err="1"/>
              <a:t>să</a:t>
            </a:r>
            <a:r>
              <a:rPr lang="en-US" dirty="0"/>
              <a:t> </a:t>
            </a:r>
            <a:r>
              <a:rPr lang="en-US" dirty="0" err="1"/>
              <a:t>poată</a:t>
            </a:r>
            <a:r>
              <a:rPr lang="en-US" dirty="0"/>
              <a:t> </a:t>
            </a:r>
            <a:r>
              <a:rPr lang="en-US" dirty="0" err="1"/>
              <a:t>să</a:t>
            </a:r>
            <a:r>
              <a:rPr lang="en-US" dirty="0"/>
              <a:t> </a:t>
            </a:r>
            <a:r>
              <a:rPr lang="en-US" dirty="0" err="1"/>
              <a:t>vadă</a:t>
            </a:r>
            <a:r>
              <a:rPr lang="en-US" dirty="0"/>
              <a:t> </a:t>
            </a:r>
            <a:r>
              <a:rPr lang="en-US" dirty="0" err="1"/>
              <a:t>lista</a:t>
            </a:r>
            <a:r>
              <a:rPr lang="en-US" dirty="0"/>
              <a:t> </a:t>
            </a:r>
            <a:r>
              <a:rPr lang="en-US" dirty="0" err="1"/>
              <a:t>companiilor</a:t>
            </a:r>
            <a:r>
              <a:rPr lang="en-US" dirty="0"/>
              <a:t> </a:t>
            </a:r>
            <a:r>
              <a:rPr lang="en-US" dirty="0" err="1"/>
              <a:t>existente</a:t>
            </a:r>
            <a:r>
              <a:rPr lang="ro-RO" dirty="0"/>
              <a:t>.</a:t>
            </a:r>
          </a:p>
          <a:p>
            <a:pPr marL="171450" indent="-171450" algn="just"/>
            <a:r>
              <a:rPr lang="en-US" dirty="0" err="1"/>
              <a:t>Gestionare</a:t>
            </a:r>
            <a:r>
              <a:rPr lang="en-US" dirty="0"/>
              <a:t> a </a:t>
            </a:r>
            <a:r>
              <a:rPr lang="en-US" dirty="0" err="1"/>
              <a:t>contului</a:t>
            </a:r>
            <a:r>
              <a:rPr lang="en-US" dirty="0"/>
              <a:t>: </a:t>
            </a:r>
            <a:r>
              <a:rPr lang="en-US" dirty="0" err="1"/>
              <a:t>Utilizatorii</a:t>
            </a:r>
            <a:r>
              <a:rPr lang="en-US" dirty="0"/>
              <a:t> </a:t>
            </a:r>
            <a:r>
              <a:rPr lang="en-US" dirty="0" err="1"/>
              <a:t>trebuie</a:t>
            </a:r>
            <a:r>
              <a:rPr lang="en-US" dirty="0"/>
              <a:t> </a:t>
            </a:r>
            <a:r>
              <a:rPr lang="en-US" dirty="0" err="1"/>
              <a:t>să</a:t>
            </a:r>
            <a:r>
              <a:rPr lang="en-US" dirty="0"/>
              <a:t> </a:t>
            </a:r>
            <a:r>
              <a:rPr lang="en-US" dirty="0" err="1"/>
              <a:t>poată</a:t>
            </a:r>
            <a:r>
              <a:rPr lang="en-US" dirty="0"/>
              <a:t> </a:t>
            </a:r>
            <a:r>
              <a:rPr lang="en-US" dirty="0" err="1"/>
              <a:t>să</a:t>
            </a:r>
            <a:r>
              <a:rPr lang="en-US" dirty="0"/>
              <a:t> </a:t>
            </a:r>
            <a:r>
              <a:rPr lang="en-US" dirty="0" err="1"/>
              <a:t>vizualizeze</a:t>
            </a:r>
            <a:r>
              <a:rPr lang="en-US" dirty="0"/>
              <a:t> </a:t>
            </a:r>
            <a:r>
              <a:rPr lang="en-US" dirty="0" err="1"/>
              <a:t>și</a:t>
            </a:r>
            <a:r>
              <a:rPr lang="en-US" dirty="0"/>
              <a:t> </a:t>
            </a:r>
            <a:r>
              <a:rPr lang="en-US" dirty="0" err="1"/>
              <a:t>să-și</a:t>
            </a:r>
            <a:r>
              <a:rPr lang="en-US" dirty="0"/>
              <a:t> </a:t>
            </a:r>
            <a:r>
              <a:rPr lang="en-US" dirty="0" err="1"/>
              <a:t>administreze</a:t>
            </a:r>
            <a:r>
              <a:rPr lang="en-US" dirty="0"/>
              <a:t> </a:t>
            </a:r>
            <a:r>
              <a:rPr lang="ro-RO" dirty="0"/>
              <a:t>contul.</a:t>
            </a:r>
            <a:endParaRPr lang="en-US" dirty="0"/>
          </a:p>
        </p:txBody>
      </p:sp>
      <p:pic>
        <p:nvPicPr>
          <p:cNvPr id="189" name="Google Shape;189;p31"/>
          <p:cNvPicPr preferRelativeResize="0">
            <a:picLocks noGrp="1"/>
          </p:cNvPicPr>
          <p:nvPr>
            <p:ph type="pic" idx="2"/>
          </p:nvPr>
        </p:nvPicPr>
        <p:blipFill rotWithShape="1">
          <a:blip r:embed="rId4"/>
          <a:srcRect l="50" r="809"/>
          <a:stretch/>
        </p:blipFill>
        <p:spPr>
          <a:xfrm>
            <a:off x="4534170" y="927699"/>
            <a:ext cx="4204612" cy="2903150"/>
          </a:xfrm>
          <a:prstGeom prst="rect">
            <a:avLst/>
          </a:prstGeom>
        </p:spPr>
      </p:pic>
      <p:sp>
        <p:nvSpPr>
          <p:cNvPr id="2" name="Google Shape;208;p33">
            <a:extLst>
              <a:ext uri="{FF2B5EF4-FFF2-40B4-BE49-F238E27FC236}">
                <a16:creationId xmlns:a16="http://schemas.microsoft.com/office/drawing/2014/main" id="{BF07C3EA-9D79-81C0-BBAD-C02727DA9478}"/>
              </a:ext>
            </a:extLst>
          </p:cNvPr>
          <p:cNvSpPr txBox="1">
            <a:spLocks/>
          </p:cNvSpPr>
          <p:nvPr/>
        </p:nvSpPr>
        <p:spPr>
          <a:xfrm>
            <a:off x="529382" y="0"/>
            <a:ext cx="3840600" cy="5727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r>
              <a:rPr lang="ro-RO" sz="2800" b="1" dirty="0">
                <a:latin typeface="Open Sans" panose="020B0606030504020204" pitchFamily="34" charset="0"/>
                <a:ea typeface="Open Sans" panose="020B0606030504020204" pitchFamily="34" charset="0"/>
                <a:cs typeface="Open Sans" panose="020B0606030504020204" pitchFamily="34" charset="0"/>
              </a:rPr>
              <a:t>ANALIZA APLICAȚIEI</a:t>
            </a:r>
          </a:p>
        </p:txBody>
      </p:sp>
      <p:sp>
        <p:nvSpPr>
          <p:cNvPr id="8" name="CasetăText 7">
            <a:extLst>
              <a:ext uri="{FF2B5EF4-FFF2-40B4-BE49-F238E27FC236}">
                <a16:creationId xmlns:a16="http://schemas.microsoft.com/office/drawing/2014/main" id="{9D1B5E65-DFDE-AE80-7611-E4550DE8C19D}"/>
              </a:ext>
            </a:extLst>
          </p:cNvPr>
          <p:cNvSpPr txBox="1"/>
          <p:nvPr/>
        </p:nvSpPr>
        <p:spPr>
          <a:xfrm>
            <a:off x="4236631" y="3938802"/>
            <a:ext cx="4409619" cy="276999"/>
          </a:xfrm>
          <a:prstGeom prst="rect">
            <a:avLst/>
          </a:prstGeom>
          <a:noFill/>
        </p:spPr>
        <p:txBody>
          <a:bodyPr wrap="square">
            <a:spAutoFit/>
          </a:bodyPr>
          <a:lstStyle/>
          <a:p>
            <a:pPr indent="457200" algn="ctr">
              <a:spcBef>
                <a:spcPts val="1200"/>
              </a:spcBef>
            </a:pPr>
            <a:r>
              <a:rPr lang="ro-RO" sz="1200" dirty="0">
                <a:solidFill>
                  <a:schemeClr val="dk1"/>
                </a:solidFill>
                <a:latin typeface="Open Sans"/>
                <a:ea typeface="Open Sans"/>
                <a:cs typeface="Open Sans"/>
                <a:sym typeface="Open Sans"/>
              </a:rPr>
              <a:t>Figura 1. Diagrama cazurilor de utilizare a proiectului </a:t>
            </a: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subTitle" idx="2"/>
          </p:nvPr>
        </p:nvSpPr>
        <p:spPr>
          <a:xfrm>
            <a:off x="1495939" y="991804"/>
            <a:ext cx="30051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Android Studio </a:t>
            </a:r>
            <a:r>
              <a:rPr lang="en-US" dirty="0" err="1"/>
              <a:t>este</a:t>
            </a:r>
            <a:r>
              <a:rPr lang="en-US" dirty="0"/>
              <a:t> un </a:t>
            </a:r>
            <a:r>
              <a:rPr lang="en-US" dirty="0" err="1"/>
              <a:t>mediu</a:t>
            </a:r>
            <a:r>
              <a:rPr lang="en-US" dirty="0"/>
              <a:t> de </a:t>
            </a:r>
            <a:r>
              <a:rPr lang="en-US" dirty="0" err="1"/>
              <a:t>dezvoltare</a:t>
            </a:r>
            <a:r>
              <a:rPr lang="en-US" dirty="0"/>
              <a:t> </a:t>
            </a:r>
            <a:r>
              <a:rPr lang="en-US" dirty="0" err="1"/>
              <a:t>integrat</a:t>
            </a:r>
            <a:r>
              <a:rPr lang="en-US" dirty="0"/>
              <a:t> (IDE) </a:t>
            </a:r>
            <a:r>
              <a:rPr lang="en-US" dirty="0" err="1"/>
              <a:t>creat</a:t>
            </a:r>
            <a:r>
              <a:rPr lang="en-US" dirty="0"/>
              <a:t> de Google, special </a:t>
            </a:r>
            <a:r>
              <a:rPr lang="en-US" dirty="0" err="1"/>
              <a:t>conceput</a:t>
            </a:r>
            <a:r>
              <a:rPr lang="en-US" dirty="0"/>
              <a:t> </a:t>
            </a:r>
            <a:r>
              <a:rPr lang="en-US" dirty="0" err="1"/>
              <a:t>pentru</a:t>
            </a:r>
            <a:r>
              <a:rPr lang="en-US" dirty="0"/>
              <a:t> </a:t>
            </a:r>
            <a:r>
              <a:rPr lang="en-US" dirty="0" err="1"/>
              <a:t>dezvoltarea</a:t>
            </a:r>
            <a:r>
              <a:rPr lang="en-US" dirty="0"/>
              <a:t> </a:t>
            </a:r>
            <a:r>
              <a:rPr lang="en-US" dirty="0" err="1"/>
              <a:t>aplicațiilor</a:t>
            </a:r>
            <a:r>
              <a:rPr lang="en-US" dirty="0"/>
              <a:t> Android</a:t>
            </a:r>
            <a:r>
              <a:rPr lang="ro-RO" dirty="0"/>
              <a:t>. </a:t>
            </a:r>
            <a:endParaRPr lang="en-US" dirty="0"/>
          </a:p>
        </p:txBody>
      </p:sp>
      <p:sp>
        <p:nvSpPr>
          <p:cNvPr id="237" name="Google Shape;237;p35"/>
          <p:cNvSpPr txBox="1">
            <a:spLocks noGrp="1"/>
          </p:cNvSpPr>
          <p:nvPr>
            <p:ph type="subTitle" idx="3"/>
          </p:nvPr>
        </p:nvSpPr>
        <p:spPr>
          <a:xfrm>
            <a:off x="5347949" y="991804"/>
            <a:ext cx="30051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Dart </a:t>
            </a:r>
            <a:r>
              <a:rPr lang="en-US" dirty="0" err="1"/>
              <a:t>este</a:t>
            </a:r>
            <a:r>
              <a:rPr lang="en-US" dirty="0"/>
              <a:t> un </a:t>
            </a:r>
            <a:r>
              <a:rPr lang="en-US" dirty="0" err="1"/>
              <a:t>limbaj</a:t>
            </a:r>
            <a:r>
              <a:rPr lang="en-US" dirty="0"/>
              <a:t> de </a:t>
            </a:r>
            <a:r>
              <a:rPr lang="en-US" dirty="0" err="1"/>
              <a:t>programare</a:t>
            </a:r>
            <a:r>
              <a:rPr lang="en-US" dirty="0"/>
              <a:t> open-source</a:t>
            </a:r>
            <a:r>
              <a:rPr lang="ro-RO" dirty="0"/>
              <a:t> d</a:t>
            </a:r>
            <a:r>
              <a:rPr lang="en-US" dirty="0" err="1"/>
              <a:t>ezvoltat</a:t>
            </a:r>
            <a:r>
              <a:rPr lang="en-US" dirty="0"/>
              <a:t> de </a:t>
            </a:r>
            <a:r>
              <a:rPr lang="en-US" dirty="0" err="1"/>
              <a:t>către</a:t>
            </a:r>
            <a:r>
              <a:rPr lang="en-US" dirty="0"/>
              <a:t> Google.</a:t>
            </a:r>
            <a:r>
              <a:rPr lang="ro-RO" dirty="0"/>
              <a:t> </a:t>
            </a:r>
            <a:r>
              <a:rPr lang="en-US" dirty="0" err="1"/>
              <a:t>Interoperabilitatea</a:t>
            </a:r>
            <a:r>
              <a:rPr lang="en-US" dirty="0"/>
              <a:t> cu JavaScript </a:t>
            </a:r>
            <a:r>
              <a:rPr lang="en-US" dirty="0" err="1"/>
              <a:t>reprezintă</a:t>
            </a:r>
            <a:r>
              <a:rPr lang="en-US" dirty="0"/>
              <a:t> o </a:t>
            </a:r>
            <a:r>
              <a:rPr lang="en-US" dirty="0" err="1"/>
              <a:t>caracteristică</a:t>
            </a:r>
            <a:r>
              <a:rPr lang="en-US" dirty="0"/>
              <a:t> </a:t>
            </a:r>
            <a:r>
              <a:rPr lang="en-US" dirty="0" err="1"/>
              <a:t>importantă</a:t>
            </a:r>
            <a:r>
              <a:rPr lang="en-US" dirty="0"/>
              <a:t> a </a:t>
            </a:r>
            <a:r>
              <a:rPr lang="en-US" dirty="0" err="1"/>
              <a:t>limbajului</a:t>
            </a:r>
            <a:r>
              <a:rPr lang="en-US" dirty="0"/>
              <a:t> Dart. </a:t>
            </a:r>
          </a:p>
        </p:txBody>
      </p:sp>
      <p:sp>
        <p:nvSpPr>
          <p:cNvPr id="238" name="Google Shape;238;p35"/>
          <p:cNvSpPr txBox="1">
            <a:spLocks noGrp="1"/>
          </p:cNvSpPr>
          <p:nvPr>
            <p:ph type="subTitle" idx="4"/>
          </p:nvPr>
        </p:nvSpPr>
        <p:spPr>
          <a:xfrm>
            <a:off x="1495911" y="2466681"/>
            <a:ext cx="30051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Flutter </a:t>
            </a:r>
            <a:r>
              <a:rPr lang="en-US" dirty="0" err="1"/>
              <a:t>este</a:t>
            </a:r>
            <a:r>
              <a:rPr lang="en-US" dirty="0"/>
              <a:t> o </a:t>
            </a:r>
            <a:r>
              <a:rPr lang="en-US" dirty="0" err="1"/>
              <a:t>platformă</a:t>
            </a:r>
            <a:r>
              <a:rPr lang="en-US" dirty="0"/>
              <a:t> de </a:t>
            </a:r>
            <a:r>
              <a:rPr lang="en-US" dirty="0" err="1"/>
              <a:t>dezvoltare</a:t>
            </a:r>
            <a:r>
              <a:rPr lang="en-US" dirty="0"/>
              <a:t> UI, care </a:t>
            </a:r>
            <a:r>
              <a:rPr lang="en-US" dirty="0" err="1"/>
              <a:t>facilitează</a:t>
            </a:r>
            <a:r>
              <a:rPr lang="en-US" dirty="0"/>
              <a:t> </a:t>
            </a:r>
            <a:r>
              <a:rPr lang="en-US" dirty="0" err="1"/>
              <a:t>crearea</a:t>
            </a:r>
            <a:r>
              <a:rPr lang="en-US" dirty="0"/>
              <a:t> </a:t>
            </a:r>
            <a:r>
              <a:rPr lang="en-US" dirty="0" err="1"/>
              <a:t>aplicațiilor</a:t>
            </a:r>
            <a:r>
              <a:rPr lang="en-US" dirty="0"/>
              <a:t> </a:t>
            </a:r>
            <a:r>
              <a:rPr lang="en-US" dirty="0" err="1"/>
              <a:t>rapide</a:t>
            </a:r>
            <a:r>
              <a:rPr lang="en-US" dirty="0"/>
              <a:t> </a:t>
            </a:r>
            <a:r>
              <a:rPr lang="en-US" dirty="0" err="1"/>
              <a:t>și</a:t>
            </a:r>
            <a:r>
              <a:rPr lang="en-US" dirty="0"/>
              <a:t> </a:t>
            </a:r>
            <a:r>
              <a:rPr lang="en-US" dirty="0" err="1"/>
              <a:t>eficiente</a:t>
            </a:r>
            <a:r>
              <a:rPr lang="en-US" dirty="0"/>
              <a:t> </a:t>
            </a:r>
            <a:r>
              <a:rPr lang="en-US" dirty="0" err="1"/>
              <a:t>pentru</a:t>
            </a:r>
            <a:r>
              <a:rPr lang="en-US" dirty="0"/>
              <a:t> diverse </a:t>
            </a:r>
            <a:r>
              <a:rPr lang="en-US" dirty="0" err="1"/>
              <a:t>sisteme</a:t>
            </a:r>
            <a:r>
              <a:rPr lang="en-US" dirty="0"/>
              <a:t> de </a:t>
            </a:r>
            <a:r>
              <a:rPr lang="en-US" dirty="0" err="1"/>
              <a:t>operare</a:t>
            </a:r>
            <a:r>
              <a:rPr lang="en-US" dirty="0"/>
              <a:t>, </a:t>
            </a:r>
            <a:r>
              <a:rPr lang="en-US" dirty="0" err="1"/>
              <a:t>inclusiv</a:t>
            </a:r>
            <a:r>
              <a:rPr lang="en-US" dirty="0"/>
              <a:t> iOS </a:t>
            </a:r>
            <a:r>
              <a:rPr lang="en-US" dirty="0" err="1"/>
              <a:t>și</a:t>
            </a:r>
            <a:r>
              <a:rPr lang="en-US" dirty="0"/>
              <a:t> Android. </a:t>
            </a:r>
          </a:p>
        </p:txBody>
      </p:sp>
      <p:sp>
        <p:nvSpPr>
          <p:cNvPr id="239" name="Google Shape;239;p35"/>
          <p:cNvSpPr txBox="1">
            <a:spLocks noGrp="1"/>
          </p:cNvSpPr>
          <p:nvPr>
            <p:ph type="subTitle" idx="5"/>
          </p:nvPr>
        </p:nvSpPr>
        <p:spPr>
          <a:xfrm>
            <a:off x="5347921" y="2466681"/>
            <a:ext cx="30051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Python </a:t>
            </a:r>
            <a:r>
              <a:rPr lang="en-US" dirty="0" err="1"/>
              <a:t>este</a:t>
            </a:r>
            <a:r>
              <a:rPr lang="en-US" dirty="0"/>
              <a:t> un </a:t>
            </a:r>
            <a:r>
              <a:rPr lang="en-US" dirty="0" err="1"/>
              <a:t>limbaj</a:t>
            </a:r>
            <a:r>
              <a:rPr lang="en-US" dirty="0"/>
              <a:t> de </a:t>
            </a:r>
            <a:r>
              <a:rPr lang="en-US" dirty="0" err="1"/>
              <a:t>programare</a:t>
            </a:r>
            <a:r>
              <a:rPr lang="en-US" dirty="0"/>
              <a:t> </a:t>
            </a:r>
            <a:r>
              <a:rPr lang="en-US" dirty="0" err="1"/>
              <a:t>puternic</a:t>
            </a:r>
            <a:r>
              <a:rPr lang="ro-RO" dirty="0"/>
              <a:t> care permit crearea rapidă și eficientă a interfețelor utilizator atractive și funcționale.</a:t>
            </a:r>
            <a:endParaRPr lang="en-US" dirty="0"/>
          </a:p>
        </p:txBody>
      </p:sp>
      <p:sp>
        <p:nvSpPr>
          <p:cNvPr id="241" name="Google Shape;241;p35"/>
          <p:cNvSpPr txBox="1">
            <a:spLocks noGrp="1"/>
          </p:cNvSpPr>
          <p:nvPr>
            <p:ph type="subTitle" idx="1"/>
          </p:nvPr>
        </p:nvSpPr>
        <p:spPr>
          <a:xfrm>
            <a:off x="1495938" y="708340"/>
            <a:ext cx="3005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Android Studio</a:t>
            </a:r>
            <a:endParaRPr dirty="0"/>
          </a:p>
        </p:txBody>
      </p:sp>
      <p:sp>
        <p:nvSpPr>
          <p:cNvPr id="242" name="Google Shape;242;p35"/>
          <p:cNvSpPr txBox="1">
            <a:spLocks noGrp="1"/>
          </p:cNvSpPr>
          <p:nvPr>
            <p:ph type="subTitle" idx="6"/>
          </p:nvPr>
        </p:nvSpPr>
        <p:spPr>
          <a:xfrm>
            <a:off x="1495910" y="2186339"/>
            <a:ext cx="3005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Flutter</a:t>
            </a:r>
            <a:endParaRPr dirty="0"/>
          </a:p>
        </p:txBody>
      </p:sp>
      <p:sp>
        <p:nvSpPr>
          <p:cNvPr id="243" name="Google Shape;243;p35"/>
          <p:cNvSpPr txBox="1">
            <a:spLocks noGrp="1"/>
          </p:cNvSpPr>
          <p:nvPr>
            <p:ph type="subTitle" idx="7"/>
          </p:nvPr>
        </p:nvSpPr>
        <p:spPr>
          <a:xfrm>
            <a:off x="5347947" y="708340"/>
            <a:ext cx="3005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Dart</a:t>
            </a:r>
            <a:endParaRPr dirty="0"/>
          </a:p>
        </p:txBody>
      </p:sp>
      <p:sp>
        <p:nvSpPr>
          <p:cNvPr id="244" name="Google Shape;244;p35"/>
          <p:cNvSpPr txBox="1">
            <a:spLocks noGrp="1"/>
          </p:cNvSpPr>
          <p:nvPr>
            <p:ph type="subTitle" idx="8"/>
          </p:nvPr>
        </p:nvSpPr>
        <p:spPr>
          <a:xfrm>
            <a:off x="5347919" y="2186339"/>
            <a:ext cx="3005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Python</a:t>
            </a:r>
            <a:endParaRPr dirty="0"/>
          </a:p>
        </p:txBody>
      </p:sp>
      <p:sp>
        <p:nvSpPr>
          <p:cNvPr id="4" name="Google Shape;208;p33">
            <a:extLst>
              <a:ext uri="{FF2B5EF4-FFF2-40B4-BE49-F238E27FC236}">
                <a16:creationId xmlns:a16="http://schemas.microsoft.com/office/drawing/2014/main" id="{48B1CE75-E959-20AC-58CA-AEB91CB4DA38}"/>
              </a:ext>
            </a:extLst>
          </p:cNvPr>
          <p:cNvSpPr txBox="1">
            <a:spLocks noGrp="1"/>
          </p:cNvSpPr>
          <p:nvPr>
            <p:ph type="title"/>
          </p:nvPr>
        </p:nvSpPr>
        <p:spPr>
          <a:xfrm>
            <a:off x="714975" y="285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2800" b="1" dirty="0">
                <a:latin typeface="Open Sans" panose="020B0606030504020204" pitchFamily="34" charset="0"/>
                <a:ea typeface="Open Sans" panose="020B0606030504020204" pitchFamily="34" charset="0"/>
                <a:cs typeface="Open Sans" panose="020B0606030504020204" pitchFamily="34" charset="0"/>
              </a:rPr>
              <a:t>TEHNOLOGII UTILIZATE</a:t>
            </a:r>
            <a:endParaRPr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238;p35">
            <a:extLst>
              <a:ext uri="{FF2B5EF4-FFF2-40B4-BE49-F238E27FC236}">
                <a16:creationId xmlns:a16="http://schemas.microsoft.com/office/drawing/2014/main" id="{C4898C25-FADB-0389-8BAD-988E77F9A71A}"/>
              </a:ext>
            </a:extLst>
          </p:cNvPr>
          <p:cNvSpPr txBox="1">
            <a:spLocks/>
          </p:cNvSpPr>
          <p:nvPr/>
        </p:nvSpPr>
        <p:spPr>
          <a:xfrm>
            <a:off x="1495909" y="3984500"/>
            <a:ext cx="3005100"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en-US" dirty="0"/>
              <a:t>Django </a:t>
            </a:r>
            <a:r>
              <a:rPr lang="en-US" dirty="0" err="1"/>
              <a:t>este</a:t>
            </a:r>
            <a:r>
              <a:rPr lang="en-US" dirty="0"/>
              <a:t> </a:t>
            </a:r>
            <a:r>
              <a:rPr lang="en-US" dirty="0" err="1"/>
              <a:t>unul</a:t>
            </a:r>
            <a:r>
              <a:rPr lang="en-US" dirty="0"/>
              <a:t> </a:t>
            </a:r>
            <a:r>
              <a:rPr lang="en-US" dirty="0" err="1"/>
              <a:t>dintre</a:t>
            </a:r>
            <a:r>
              <a:rPr lang="en-US" dirty="0"/>
              <a:t> </a:t>
            </a:r>
            <a:r>
              <a:rPr lang="en-US" dirty="0" err="1"/>
              <a:t>cele</a:t>
            </a:r>
            <a:r>
              <a:rPr lang="en-US" dirty="0"/>
              <a:t> </a:t>
            </a:r>
            <a:r>
              <a:rPr lang="en-US" dirty="0" err="1"/>
              <a:t>mai</a:t>
            </a:r>
            <a:r>
              <a:rPr lang="en-US" dirty="0"/>
              <a:t> </a:t>
            </a:r>
            <a:r>
              <a:rPr lang="en-US" dirty="0" err="1"/>
              <a:t>populare</a:t>
            </a:r>
            <a:r>
              <a:rPr lang="en-US" dirty="0"/>
              <a:t> framework-</a:t>
            </a:r>
            <a:r>
              <a:rPr lang="en-US" dirty="0" err="1"/>
              <a:t>uri</a:t>
            </a:r>
            <a:r>
              <a:rPr lang="en-US" dirty="0"/>
              <a:t> web </a:t>
            </a:r>
            <a:r>
              <a:rPr lang="en-US" dirty="0" err="1"/>
              <a:t>scrise</a:t>
            </a:r>
            <a:r>
              <a:rPr lang="en-US" dirty="0"/>
              <a:t> </a:t>
            </a:r>
            <a:r>
              <a:rPr lang="en-US" dirty="0" err="1"/>
              <a:t>în</a:t>
            </a:r>
            <a:r>
              <a:rPr lang="en-US" dirty="0"/>
              <a:t> Python, </a:t>
            </a:r>
            <a:r>
              <a:rPr lang="en-US" dirty="0" err="1"/>
              <a:t>fiind</a:t>
            </a:r>
            <a:r>
              <a:rPr lang="en-US" dirty="0"/>
              <a:t> </a:t>
            </a:r>
            <a:r>
              <a:rPr lang="en-US" dirty="0" err="1"/>
              <a:t>foarte</a:t>
            </a:r>
            <a:r>
              <a:rPr lang="en-US" dirty="0"/>
              <a:t> </a:t>
            </a:r>
            <a:r>
              <a:rPr lang="en-US" dirty="0" err="1"/>
              <a:t>cunoscut</a:t>
            </a:r>
            <a:r>
              <a:rPr lang="en-US" dirty="0"/>
              <a:t> </a:t>
            </a:r>
            <a:r>
              <a:rPr lang="en-US" dirty="0" err="1"/>
              <a:t>pentru</a:t>
            </a:r>
            <a:r>
              <a:rPr lang="en-US" dirty="0"/>
              <a:t> </a:t>
            </a:r>
            <a:r>
              <a:rPr lang="en-US" dirty="0" err="1"/>
              <a:t>eficiența</a:t>
            </a:r>
            <a:r>
              <a:rPr lang="en-US" dirty="0"/>
              <a:t> </a:t>
            </a:r>
            <a:r>
              <a:rPr lang="en-US" dirty="0" err="1"/>
              <a:t>sa</a:t>
            </a:r>
            <a:r>
              <a:rPr lang="en-US" dirty="0"/>
              <a:t> </a:t>
            </a:r>
            <a:r>
              <a:rPr lang="en-US" dirty="0" err="1"/>
              <a:t>în</a:t>
            </a:r>
            <a:r>
              <a:rPr lang="en-US" dirty="0"/>
              <a:t> </a:t>
            </a:r>
            <a:r>
              <a:rPr lang="en-US" dirty="0" err="1"/>
              <a:t>dezvoltarea</a:t>
            </a:r>
            <a:r>
              <a:rPr lang="en-US" dirty="0"/>
              <a:t> </a:t>
            </a:r>
            <a:r>
              <a:rPr lang="en-US" dirty="0" err="1"/>
              <a:t>rapidă</a:t>
            </a:r>
            <a:r>
              <a:rPr lang="en-US" dirty="0"/>
              <a:t> </a:t>
            </a:r>
            <a:r>
              <a:rPr lang="en-US" dirty="0" err="1"/>
              <a:t>și</a:t>
            </a:r>
            <a:r>
              <a:rPr lang="en-US" dirty="0"/>
              <a:t> design-</a:t>
            </a:r>
            <a:r>
              <a:rPr lang="en-US" dirty="0" err="1"/>
              <a:t>ul</a:t>
            </a:r>
            <a:r>
              <a:rPr lang="en-US" dirty="0"/>
              <a:t> </a:t>
            </a:r>
            <a:r>
              <a:rPr lang="en-US" dirty="0" err="1"/>
              <a:t>simplist</a:t>
            </a:r>
            <a:r>
              <a:rPr lang="ro-RO" dirty="0"/>
              <a:t>.</a:t>
            </a:r>
            <a:endParaRPr lang="en-US" dirty="0"/>
          </a:p>
        </p:txBody>
      </p:sp>
      <p:sp>
        <p:nvSpPr>
          <p:cNvPr id="6" name="Google Shape;239;p35">
            <a:extLst>
              <a:ext uri="{FF2B5EF4-FFF2-40B4-BE49-F238E27FC236}">
                <a16:creationId xmlns:a16="http://schemas.microsoft.com/office/drawing/2014/main" id="{EB7733DD-7E55-EFA3-0B1E-92ABC55D22F2}"/>
              </a:ext>
            </a:extLst>
          </p:cNvPr>
          <p:cNvSpPr txBox="1">
            <a:spLocks/>
          </p:cNvSpPr>
          <p:nvPr/>
        </p:nvSpPr>
        <p:spPr>
          <a:xfrm>
            <a:off x="5347919" y="3984500"/>
            <a:ext cx="3005100" cy="10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fr-FR" dirty="0"/>
              <a:t>SQLite </a:t>
            </a:r>
            <a:r>
              <a:rPr lang="fr-FR" dirty="0" err="1"/>
              <a:t>reprezintă</a:t>
            </a:r>
            <a:r>
              <a:rPr lang="fr-FR" dirty="0"/>
              <a:t> un </a:t>
            </a:r>
            <a:r>
              <a:rPr lang="fr-FR" dirty="0" err="1"/>
              <a:t>sistem</a:t>
            </a:r>
            <a:r>
              <a:rPr lang="fr-FR" dirty="0"/>
              <a:t> open-source de </a:t>
            </a:r>
            <a:r>
              <a:rPr lang="fr-FR" dirty="0" err="1"/>
              <a:t>gestiune</a:t>
            </a:r>
            <a:r>
              <a:rPr lang="fr-FR" dirty="0"/>
              <a:t> a </a:t>
            </a:r>
            <a:r>
              <a:rPr lang="fr-FR" dirty="0" err="1"/>
              <a:t>bazelor</a:t>
            </a:r>
            <a:r>
              <a:rPr lang="fr-FR" dirty="0"/>
              <a:t> de date </a:t>
            </a:r>
            <a:r>
              <a:rPr lang="fr-FR" dirty="0" err="1"/>
              <a:t>relaționale</a:t>
            </a:r>
            <a:r>
              <a:rPr lang="fr-FR" dirty="0"/>
              <a:t>. </a:t>
            </a:r>
            <a:r>
              <a:rPr lang="ro-RO" dirty="0"/>
              <a:t>A</a:t>
            </a:r>
            <a:r>
              <a:rPr lang="fr-FR" dirty="0"/>
              <a:t>re o </a:t>
            </a:r>
            <a:r>
              <a:rPr lang="fr-FR" dirty="0" err="1"/>
              <a:t>sintaxă</a:t>
            </a:r>
            <a:r>
              <a:rPr lang="fr-FR" dirty="0"/>
              <a:t> </a:t>
            </a:r>
            <a:r>
              <a:rPr lang="fr-FR" dirty="0" err="1"/>
              <a:t>simplă</a:t>
            </a:r>
            <a:r>
              <a:rPr lang="fr-FR" dirty="0"/>
              <a:t> </a:t>
            </a:r>
            <a:r>
              <a:rPr lang="fr-FR" dirty="0" err="1"/>
              <a:t>și</a:t>
            </a:r>
            <a:r>
              <a:rPr lang="fr-FR" dirty="0"/>
              <a:t> </a:t>
            </a:r>
            <a:r>
              <a:rPr lang="fr-FR" dirty="0" err="1"/>
              <a:t>intuitivă</a:t>
            </a:r>
            <a:r>
              <a:rPr lang="fr-FR" dirty="0"/>
              <a:t> </a:t>
            </a:r>
            <a:r>
              <a:rPr lang="fr-FR" dirty="0" err="1"/>
              <a:t>pentru</a:t>
            </a:r>
            <a:r>
              <a:rPr lang="fr-FR" dirty="0"/>
              <a:t> </a:t>
            </a:r>
            <a:r>
              <a:rPr lang="fr-FR" dirty="0" err="1"/>
              <a:t>definirea</a:t>
            </a:r>
            <a:r>
              <a:rPr lang="fr-FR" dirty="0"/>
              <a:t> </a:t>
            </a:r>
            <a:r>
              <a:rPr lang="fr-FR" dirty="0" err="1"/>
              <a:t>schemelor</a:t>
            </a:r>
            <a:r>
              <a:rPr lang="fr-FR" dirty="0"/>
              <a:t> de </a:t>
            </a:r>
            <a:r>
              <a:rPr lang="fr-FR" dirty="0" err="1"/>
              <a:t>baz</a:t>
            </a:r>
            <a:r>
              <a:rPr lang="ro-RO" dirty="0"/>
              <a:t>e</a:t>
            </a:r>
            <a:r>
              <a:rPr lang="fr-FR" dirty="0"/>
              <a:t> de date</a:t>
            </a:r>
            <a:r>
              <a:rPr lang="ro-RO" dirty="0"/>
              <a:t>.</a:t>
            </a:r>
            <a:endParaRPr lang="en-US" dirty="0"/>
          </a:p>
        </p:txBody>
      </p:sp>
      <p:sp>
        <p:nvSpPr>
          <p:cNvPr id="7" name="Google Shape;242;p35">
            <a:extLst>
              <a:ext uri="{FF2B5EF4-FFF2-40B4-BE49-F238E27FC236}">
                <a16:creationId xmlns:a16="http://schemas.microsoft.com/office/drawing/2014/main" id="{CAE3EC45-B81A-977A-C470-96203AAD07CF}"/>
              </a:ext>
            </a:extLst>
          </p:cNvPr>
          <p:cNvSpPr txBox="1">
            <a:spLocks/>
          </p:cNvSpPr>
          <p:nvPr/>
        </p:nvSpPr>
        <p:spPr>
          <a:xfrm>
            <a:off x="1495908" y="3704158"/>
            <a:ext cx="30051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ro-RO" dirty="0"/>
              <a:t>Django</a:t>
            </a:r>
          </a:p>
        </p:txBody>
      </p:sp>
      <p:sp>
        <p:nvSpPr>
          <p:cNvPr id="8" name="Google Shape;244;p35">
            <a:extLst>
              <a:ext uri="{FF2B5EF4-FFF2-40B4-BE49-F238E27FC236}">
                <a16:creationId xmlns:a16="http://schemas.microsoft.com/office/drawing/2014/main" id="{94D2A423-ACE1-ACDE-99F7-702ABEF13FD5}"/>
              </a:ext>
            </a:extLst>
          </p:cNvPr>
          <p:cNvSpPr txBox="1">
            <a:spLocks/>
          </p:cNvSpPr>
          <p:nvPr/>
        </p:nvSpPr>
        <p:spPr>
          <a:xfrm>
            <a:off x="5347917" y="3704158"/>
            <a:ext cx="30051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ro-RO" dirty="0"/>
              <a:t>SQLite</a:t>
            </a:r>
          </a:p>
        </p:txBody>
      </p:sp>
      <p:pic>
        <p:nvPicPr>
          <p:cNvPr id="3074" name="Picture 2">
            <a:extLst>
              <a:ext uri="{FF2B5EF4-FFF2-40B4-BE49-F238E27FC236}">
                <a16:creationId xmlns:a16="http://schemas.microsoft.com/office/drawing/2014/main" id="{2E479AE5-6839-8F38-E022-292179D12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18" y="2186339"/>
            <a:ext cx="360000" cy="39445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lutter&quot; Icon - Download for free – Iconduck">
            <a:extLst>
              <a:ext uri="{FF2B5EF4-FFF2-40B4-BE49-F238E27FC236}">
                <a16:creationId xmlns:a16="http://schemas.microsoft.com/office/drawing/2014/main" id="{4D2A6ED8-DAB7-CA18-3A3D-F09F70BC7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909" y="2186339"/>
            <a:ext cx="360000" cy="44655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27258D3-6B36-1299-A595-A4A593DE0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17" y="70696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Android Studio icon PNG and SVG Vector Free Download">
            <a:extLst>
              <a:ext uri="{FF2B5EF4-FFF2-40B4-BE49-F238E27FC236}">
                <a16:creationId xmlns:a16="http://schemas.microsoft.com/office/drawing/2014/main" id="{DE204B5D-BA91-4D8D-8845-619E44A89F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909" y="70156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Django Server Hosting | Deploy Django Instantly | Kamatera">
            <a:extLst>
              <a:ext uri="{FF2B5EF4-FFF2-40B4-BE49-F238E27FC236}">
                <a16:creationId xmlns:a16="http://schemas.microsoft.com/office/drawing/2014/main" id="{1814870B-9391-A620-9466-01F9384A52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909" y="3704158"/>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SQLite - Victory Infotech">
            <a:extLst>
              <a:ext uri="{FF2B5EF4-FFF2-40B4-BE49-F238E27FC236}">
                <a16:creationId xmlns:a16="http://schemas.microsoft.com/office/drawing/2014/main" id="{1FEBD96E-00A3-503D-D66E-D56682B2EF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5259" y="3707558"/>
            <a:ext cx="468000"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3"/>
          <p:cNvSpPr txBox="1">
            <a:spLocks noGrp="1"/>
          </p:cNvSpPr>
          <p:nvPr>
            <p:ph type="subTitle" idx="1"/>
          </p:nvPr>
        </p:nvSpPr>
        <p:spPr>
          <a:xfrm>
            <a:off x="736955" y="1207822"/>
            <a:ext cx="2653840" cy="334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RO" dirty="0"/>
              <a:t>Scenariul de funcționare pentru administrator începe prin procesul de autentificare, care implică accesarea paginii de autentificare a aplicației și introducerea adresei de email și a parolei. </a:t>
            </a:r>
          </a:p>
          <a:p>
            <a:pPr marL="0" lvl="0" indent="0" algn="just" rtl="0">
              <a:spcBef>
                <a:spcPts val="0"/>
              </a:spcBef>
              <a:spcAft>
                <a:spcPts val="0"/>
              </a:spcAft>
              <a:buNone/>
            </a:pPr>
            <a:r>
              <a:rPr lang="ro-RO" dirty="0"/>
              <a:t>După autentificare, administratorul poate naviga prin diferitele funcționalități ale aplicației utilizând meniul de navigare sau butoanele de acces rapid. </a:t>
            </a:r>
          </a:p>
          <a:p>
            <a:pPr marL="0" lvl="0" indent="0" algn="just" rtl="0">
              <a:spcBef>
                <a:spcPts val="0"/>
              </a:spcBef>
              <a:spcAft>
                <a:spcPts val="0"/>
              </a:spcAft>
              <a:buNone/>
            </a:pPr>
            <a:r>
              <a:rPr lang="ro-RO" dirty="0"/>
              <a:t>Administratorul are posibilitatea de a accesa o hartă interactivă care afișează pozițiile în timp real ale autovehiculelor înregistrate în sistem. </a:t>
            </a:r>
          </a:p>
          <a:p>
            <a:pPr marL="0" lvl="0" indent="0" algn="just" rtl="0">
              <a:spcBef>
                <a:spcPts val="0"/>
              </a:spcBef>
              <a:spcAft>
                <a:spcPts val="0"/>
              </a:spcAft>
              <a:buNone/>
            </a:pPr>
            <a:endParaRPr dirty="0"/>
          </a:p>
        </p:txBody>
      </p:sp>
      <p:pic>
        <p:nvPicPr>
          <p:cNvPr id="365" name="Google Shape;365;p43"/>
          <p:cNvPicPr preferRelativeResize="0">
            <a:picLocks noGrp="1"/>
          </p:cNvPicPr>
          <p:nvPr>
            <p:ph type="pic" idx="3"/>
          </p:nvPr>
        </p:nvPicPr>
        <p:blipFill rotWithShape="1">
          <a:blip r:embed="rId3"/>
          <a:srcRect l="569" r="881"/>
          <a:stretch/>
        </p:blipFill>
        <p:spPr>
          <a:xfrm>
            <a:off x="3583162" y="1251371"/>
            <a:ext cx="1641830" cy="2843511"/>
          </a:xfrm>
          <a:prstGeom prst="rect">
            <a:avLst/>
          </a:prstGeom>
        </p:spPr>
      </p:pic>
      <p:sp>
        <p:nvSpPr>
          <p:cNvPr id="6" name="Google Shape;208;p33">
            <a:extLst>
              <a:ext uri="{FF2B5EF4-FFF2-40B4-BE49-F238E27FC236}">
                <a16:creationId xmlns:a16="http://schemas.microsoft.com/office/drawing/2014/main" id="{7841EDE7-6CCC-31B4-C4F9-FAAF51820F2D}"/>
              </a:ext>
            </a:extLst>
          </p:cNvPr>
          <p:cNvSpPr txBox="1">
            <a:spLocks/>
          </p:cNvSpPr>
          <p:nvPr/>
        </p:nvSpPr>
        <p:spPr>
          <a:xfrm>
            <a:off x="714975" y="28523"/>
            <a:ext cx="7704000" cy="1179299"/>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r>
              <a:rPr lang="pt-BR" sz="2800" b="1" dirty="0">
                <a:latin typeface="Open Sans" panose="020B0606030504020204" pitchFamily="34" charset="0"/>
                <a:ea typeface="Open Sans" panose="020B0606030504020204" pitchFamily="34" charset="0"/>
                <a:cs typeface="Open Sans" panose="020B0606030504020204" pitchFamily="34" charset="0"/>
              </a:rPr>
              <a:t>SCENARIU DE FUNCȚIONARE – PERSPECTIVA ADMINISTRATORULUI</a:t>
            </a:r>
            <a:endParaRPr lang="ro-RO" sz="28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Google Shape;365;p43">
            <a:extLst>
              <a:ext uri="{FF2B5EF4-FFF2-40B4-BE49-F238E27FC236}">
                <a16:creationId xmlns:a16="http://schemas.microsoft.com/office/drawing/2014/main" id="{B8405F97-6C5B-1F2D-8CBC-C6A3F40DFA44}"/>
              </a:ext>
            </a:extLst>
          </p:cNvPr>
          <p:cNvPicPr preferRelativeResize="0">
            <a:picLocks/>
          </p:cNvPicPr>
          <p:nvPr/>
        </p:nvPicPr>
        <p:blipFill rotWithShape="1">
          <a:blip r:embed="rId4"/>
          <a:srcRect l="866" r="866"/>
          <a:stretch/>
        </p:blipFill>
        <p:spPr>
          <a:xfrm>
            <a:off x="5438295" y="1251371"/>
            <a:ext cx="1641830" cy="2843511"/>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pic>
      <p:pic>
        <p:nvPicPr>
          <p:cNvPr id="8" name="Google Shape;365;p43">
            <a:extLst>
              <a:ext uri="{FF2B5EF4-FFF2-40B4-BE49-F238E27FC236}">
                <a16:creationId xmlns:a16="http://schemas.microsoft.com/office/drawing/2014/main" id="{3FBD63CF-AB65-A05C-F3A7-7725FCA7348C}"/>
              </a:ext>
            </a:extLst>
          </p:cNvPr>
          <p:cNvPicPr preferRelativeResize="0">
            <a:picLocks/>
          </p:cNvPicPr>
          <p:nvPr/>
        </p:nvPicPr>
        <p:blipFill rotWithShape="1">
          <a:blip r:embed="rId5"/>
          <a:srcRect l="724" r="724"/>
          <a:stretch/>
        </p:blipFill>
        <p:spPr>
          <a:xfrm>
            <a:off x="7293428" y="1251371"/>
            <a:ext cx="1641830" cy="2843511"/>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pic>
      <p:sp>
        <p:nvSpPr>
          <p:cNvPr id="9" name="CasetăText 8">
            <a:extLst>
              <a:ext uri="{FF2B5EF4-FFF2-40B4-BE49-F238E27FC236}">
                <a16:creationId xmlns:a16="http://schemas.microsoft.com/office/drawing/2014/main" id="{A278D0B0-F611-499E-F1F5-00CF2370EF37}"/>
              </a:ext>
            </a:extLst>
          </p:cNvPr>
          <p:cNvSpPr txBox="1"/>
          <p:nvPr/>
        </p:nvSpPr>
        <p:spPr>
          <a:xfrm>
            <a:off x="5438295" y="4227056"/>
            <a:ext cx="1641830" cy="461665"/>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3. Meniul de navigare în aplicație</a:t>
            </a:r>
          </a:p>
        </p:txBody>
      </p:sp>
      <p:sp>
        <p:nvSpPr>
          <p:cNvPr id="10" name="CasetăText 9">
            <a:extLst>
              <a:ext uri="{FF2B5EF4-FFF2-40B4-BE49-F238E27FC236}">
                <a16:creationId xmlns:a16="http://schemas.microsoft.com/office/drawing/2014/main" id="{ED185AEB-47EC-DE1D-819F-3F80DBC464E3}"/>
              </a:ext>
            </a:extLst>
          </p:cNvPr>
          <p:cNvSpPr txBox="1"/>
          <p:nvPr/>
        </p:nvSpPr>
        <p:spPr>
          <a:xfrm>
            <a:off x="3593630" y="4227056"/>
            <a:ext cx="1641830" cy="646331"/>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2. Pagina de autentificare în aplicație</a:t>
            </a:r>
          </a:p>
        </p:txBody>
      </p:sp>
      <p:sp>
        <p:nvSpPr>
          <p:cNvPr id="11" name="CasetăText 10">
            <a:extLst>
              <a:ext uri="{FF2B5EF4-FFF2-40B4-BE49-F238E27FC236}">
                <a16:creationId xmlns:a16="http://schemas.microsoft.com/office/drawing/2014/main" id="{0C5F2557-0D8D-89B8-7B6F-0CCD9C792916}"/>
              </a:ext>
            </a:extLst>
          </p:cNvPr>
          <p:cNvSpPr txBox="1"/>
          <p:nvPr/>
        </p:nvSpPr>
        <p:spPr>
          <a:xfrm>
            <a:off x="7282960" y="4227056"/>
            <a:ext cx="1652298" cy="646331"/>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4. Harta cu autovehiculele în timp real</a:t>
            </a:r>
          </a:p>
        </p:txBody>
      </p:sp>
    </p:spTree>
    <p:extLst>
      <p:ext uri="{BB962C8B-B14F-4D97-AF65-F5344CB8AC3E}">
        <p14:creationId xmlns:p14="http://schemas.microsoft.com/office/powerpoint/2010/main" val="53265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3"/>
          <p:cNvSpPr txBox="1">
            <a:spLocks noGrp="1"/>
          </p:cNvSpPr>
          <p:nvPr>
            <p:ph type="subTitle" idx="1"/>
          </p:nvPr>
        </p:nvSpPr>
        <p:spPr>
          <a:xfrm>
            <a:off x="736955" y="1207822"/>
            <a:ext cx="2653840" cy="334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RO" dirty="0"/>
              <a:t>De asemenea, poate accesa istoricul rutelor autovehiculelor pentru a obține informații detaliate despre traseele parcurse de acestea în trecut.</a:t>
            </a:r>
          </a:p>
          <a:p>
            <a:pPr marL="0" lvl="0" indent="0" algn="just" rtl="0">
              <a:spcBef>
                <a:spcPts val="0"/>
              </a:spcBef>
              <a:spcAft>
                <a:spcPts val="0"/>
              </a:spcAft>
              <a:buNone/>
            </a:pPr>
            <a:r>
              <a:rPr lang="ro-RO" dirty="0"/>
              <a:t>Administratorul poate accesa detaliile autovehiculelor și din pagina flotei. Aceste informații includ numărul de înmatriculare al autovehiculului, kilometrajul acestuia, data ultimei schimbări a uleiului și data de expirare a asigurării RCA. </a:t>
            </a:r>
          </a:p>
          <a:p>
            <a:pPr marL="0" lvl="0" indent="0" algn="just" rtl="0">
              <a:spcBef>
                <a:spcPts val="0"/>
              </a:spcBef>
              <a:spcAft>
                <a:spcPts val="0"/>
              </a:spcAft>
              <a:buNone/>
            </a:pPr>
            <a:endParaRPr lang="ro-RO" dirty="0"/>
          </a:p>
          <a:p>
            <a:pPr marL="0" lvl="0" indent="0" algn="just" rtl="0">
              <a:spcBef>
                <a:spcPts val="0"/>
              </a:spcBef>
              <a:spcAft>
                <a:spcPts val="0"/>
              </a:spcAft>
              <a:buNone/>
            </a:pPr>
            <a:endParaRPr lang="ro-RO" dirty="0"/>
          </a:p>
          <a:p>
            <a:pPr marL="0" lvl="0" indent="0" algn="just" rtl="0">
              <a:spcBef>
                <a:spcPts val="0"/>
              </a:spcBef>
              <a:spcAft>
                <a:spcPts val="0"/>
              </a:spcAft>
              <a:buNone/>
            </a:pPr>
            <a:endParaRPr dirty="0"/>
          </a:p>
        </p:txBody>
      </p:sp>
      <p:pic>
        <p:nvPicPr>
          <p:cNvPr id="365" name="Google Shape;365;p43"/>
          <p:cNvPicPr preferRelativeResize="0">
            <a:picLocks noGrp="1"/>
          </p:cNvPicPr>
          <p:nvPr>
            <p:ph type="pic" idx="3"/>
          </p:nvPr>
        </p:nvPicPr>
        <p:blipFill rotWithShape="1">
          <a:blip r:embed="rId3"/>
          <a:srcRect l="724" r="724"/>
          <a:stretch/>
        </p:blipFill>
        <p:spPr>
          <a:xfrm>
            <a:off x="3583162" y="1251371"/>
            <a:ext cx="1641830" cy="2843511"/>
          </a:xfrm>
          <a:prstGeom prst="rect">
            <a:avLst/>
          </a:prstGeom>
        </p:spPr>
      </p:pic>
      <p:sp>
        <p:nvSpPr>
          <p:cNvPr id="6" name="Google Shape;208;p33">
            <a:extLst>
              <a:ext uri="{FF2B5EF4-FFF2-40B4-BE49-F238E27FC236}">
                <a16:creationId xmlns:a16="http://schemas.microsoft.com/office/drawing/2014/main" id="{7841EDE7-6CCC-31B4-C4F9-FAAF51820F2D}"/>
              </a:ext>
            </a:extLst>
          </p:cNvPr>
          <p:cNvSpPr txBox="1">
            <a:spLocks/>
          </p:cNvSpPr>
          <p:nvPr/>
        </p:nvSpPr>
        <p:spPr>
          <a:xfrm>
            <a:off x="714975" y="28523"/>
            <a:ext cx="7704000" cy="1179299"/>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r>
              <a:rPr lang="pt-BR" sz="2800" b="1" dirty="0">
                <a:latin typeface="Open Sans" panose="020B0606030504020204" pitchFamily="34" charset="0"/>
                <a:ea typeface="Open Sans" panose="020B0606030504020204" pitchFamily="34" charset="0"/>
                <a:cs typeface="Open Sans" panose="020B0606030504020204" pitchFamily="34" charset="0"/>
              </a:rPr>
              <a:t>SCENARIU DE FUNCȚIONARE – PERSPECTIVA ADMINISTRATORULUI</a:t>
            </a:r>
            <a:endParaRPr lang="ro-RO" sz="28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Google Shape;365;p43">
            <a:extLst>
              <a:ext uri="{FF2B5EF4-FFF2-40B4-BE49-F238E27FC236}">
                <a16:creationId xmlns:a16="http://schemas.microsoft.com/office/drawing/2014/main" id="{B8405F97-6C5B-1F2D-8CBC-C6A3F40DFA44}"/>
              </a:ext>
            </a:extLst>
          </p:cNvPr>
          <p:cNvPicPr preferRelativeResize="0">
            <a:picLocks/>
          </p:cNvPicPr>
          <p:nvPr/>
        </p:nvPicPr>
        <p:blipFill rotWithShape="1">
          <a:blip r:embed="rId4"/>
          <a:srcRect l="724" r="724"/>
          <a:stretch/>
        </p:blipFill>
        <p:spPr>
          <a:xfrm>
            <a:off x="5438295" y="1251371"/>
            <a:ext cx="1641830" cy="2843511"/>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pic>
      <p:pic>
        <p:nvPicPr>
          <p:cNvPr id="8" name="Google Shape;365;p43">
            <a:extLst>
              <a:ext uri="{FF2B5EF4-FFF2-40B4-BE49-F238E27FC236}">
                <a16:creationId xmlns:a16="http://schemas.microsoft.com/office/drawing/2014/main" id="{3FBD63CF-AB65-A05C-F3A7-7725FCA7348C}"/>
              </a:ext>
            </a:extLst>
          </p:cNvPr>
          <p:cNvPicPr preferRelativeResize="0">
            <a:picLocks/>
          </p:cNvPicPr>
          <p:nvPr/>
        </p:nvPicPr>
        <p:blipFill rotWithShape="1">
          <a:blip r:embed="rId5"/>
          <a:srcRect l="544" r="544"/>
          <a:stretch/>
        </p:blipFill>
        <p:spPr>
          <a:xfrm>
            <a:off x="7293428" y="1251371"/>
            <a:ext cx="1641830" cy="2843511"/>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pic>
      <p:sp>
        <p:nvSpPr>
          <p:cNvPr id="3" name="CasetăText 2">
            <a:extLst>
              <a:ext uri="{FF2B5EF4-FFF2-40B4-BE49-F238E27FC236}">
                <a16:creationId xmlns:a16="http://schemas.microsoft.com/office/drawing/2014/main" id="{E07BFF75-F2D8-7ED3-2C81-C9FE29CA220F}"/>
              </a:ext>
            </a:extLst>
          </p:cNvPr>
          <p:cNvSpPr txBox="1"/>
          <p:nvPr/>
        </p:nvSpPr>
        <p:spPr>
          <a:xfrm>
            <a:off x="5438295" y="4227056"/>
            <a:ext cx="1652298" cy="646331"/>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6. Vizualizarea rutelor din data selectată</a:t>
            </a:r>
          </a:p>
        </p:txBody>
      </p:sp>
      <p:sp>
        <p:nvSpPr>
          <p:cNvPr id="4" name="CasetăText 3">
            <a:extLst>
              <a:ext uri="{FF2B5EF4-FFF2-40B4-BE49-F238E27FC236}">
                <a16:creationId xmlns:a16="http://schemas.microsoft.com/office/drawing/2014/main" id="{95B9F4A0-2BBB-B769-1CEB-0ADA0779CAB6}"/>
              </a:ext>
            </a:extLst>
          </p:cNvPr>
          <p:cNvSpPr txBox="1"/>
          <p:nvPr/>
        </p:nvSpPr>
        <p:spPr>
          <a:xfrm>
            <a:off x="3583162" y="4227056"/>
            <a:ext cx="1662766" cy="830997"/>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5. </a:t>
            </a:r>
            <a:r>
              <a:rPr lang="pt-BR" sz="1200" dirty="0">
                <a:solidFill>
                  <a:schemeClr val="dk1"/>
                </a:solidFill>
                <a:latin typeface="Open Sans"/>
                <a:ea typeface="Open Sans"/>
                <a:cs typeface="Open Sans"/>
              </a:rPr>
              <a:t>Selectarea datei pentru vizualizarea istoricului rutelor</a:t>
            </a:r>
            <a:endParaRPr lang="ro-RO" sz="1200" dirty="0">
              <a:solidFill>
                <a:schemeClr val="dk1"/>
              </a:solidFill>
              <a:latin typeface="Open Sans"/>
              <a:ea typeface="Open Sans"/>
              <a:cs typeface="Open Sans"/>
            </a:endParaRPr>
          </a:p>
        </p:txBody>
      </p:sp>
      <p:sp>
        <p:nvSpPr>
          <p:cNvPr id="5" name="CasetăText 4">
            <a:extLst>
              <a:ext uri="{FF2B5EF4-FFF2-40B4-BE49-F238E27FC236}">
                <a16:creationId xmlns:a16="http://schemas.microsoft.com/office/drawing/2014/main" id="{B088D31C-2BCD-452C-AF11-5BE043D00043}"/>
              </a:ext>
            </a:extLst>
          </p:cNvPr>
          <p:cNvSpPr txBox="1"/>
          <p:nvPr/>
        </p:nvSpPr>
        <p:spPr>
          <a:xfrm>
            <a:off x="7282960" y="4227056"/>
            <a:ext cx="1652298" cy="830997"/>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7. Vizualizarea detaliilor unui autovehicul</a:t>
            </a:r>
          </a:p>
        </p:txBody>
      </p:sp>
    </p:spTree>
    <p:extLst>
      <p:ext uri="{BB962C8B-B14F-4D97-AF65-F5344CB8AC3E}">
        <p14:creationId xmlns:p14="http://schemas.microsoft.com/office/powerpoint/2010/main" val="246242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3"/>
          <p:cNvSpPr txBox="1">
            <a:spLocks noGrp="1"/>
          </p:cNvSpPr>
          <p:nvPr>
            <p:ph type="subTitle" idx="1"/>
          </p:nvPr>
        </p:nvSpPr>
        <p:spPr>
          <a:xfrm>
            <a:off x="850481" y="1207822"/>
            <a:ext cx="3230783" cy="344037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RO" dirty="0"/>
              <a:t>În plus, aplicația permite administratorului să vizualizeze și să gestioneze detaliile fiecărei companii din aplicație. </a:t>
            </a:r>
          </a:p>
          <a:p>
            <a:pPr marL="0" lvl="0" indent="0" algn="just" rtl="0">
              <a:spcBef>
                <a:spcPts val="0"/>
              </a:spcBef>
              <a:spcAft>
                <a:spcPts val="0"/>
              </a:spcAft>
              <a:buNone/>
            </a:pPr>
            <a:r>
              <a:rPr lang="ro-RO" dirty="0"/>
              <a:t>De asemenea, aplicația dispune de o bara de căutare eficientă, care permite utilizatorului să caute rapid și ușor o anumită companie din lista disponibilă</a:t>
            </a:r>
          </a:p>
          <a:p>
            <a:pPr marL="0" lvl="0" indent="0" algn="just" rtl="0">
              <a:spcBef>
                <a:spcPts val="0"/>
              </a:spcBef>
              <a:spcAft>
                <a:spcPts val="0"/>
              </a:spcAft>
              <a:buNone/>
            </a:pPr>
            <a:r>
              <a:rPr lang="ro-RO" dirty="0"/>
              <a:t>Funcționalitatea de gestionare a companiilor include și capacitatea de a seta un filtru specific pentru compania selectată în întregul sistem al aplicației. Această caracteristică permite administratorului să navigheze în aplicație având filtrul activat, astfel încât să vizualizeze doar informațiile relevante pentru compania selectată. </a:t>
            </a:r>
          </a:p>
        </p:txBody>
      </p:sp>
      <p:pic>
        <p:nvPicPr>
          <p:cNvPr id="366" name="Google Shape;366;p43"/>
          <p:cNvPicPr preferRelativeResize="0">
            <a:picLocks noGrp="1"/>
          </p:cNvPicPr>
          <p:nvPr>
            <p:ph type="pic" idx="4"/>
          </p:nvPr>
        </p:nvPicPr>
        <p:blipFill rotWithShape="1">
          <a:blip r:embed="rId3"/>
          <a:srcRect b="6618"/>
          <a:stretch/>
        </p:blipFill>
        <p:spPr>
          <a:xfrm>
            <a:off x="6564225" y="1319494"/>
            <a:ext cx="1864800" cy="2286900"/>
          </a:xfrm>
          <a:prstGeom prst="rect">
            <a:avLst/>
          </a:prstGeom>
        </p:spPr>
      </p:pic>
      <p:pic>
        <p:nvPicPr>
          <p:cNvPr id="367" name="Google Shape;367;p43"/>
          <p:cNvPicPr preferRelativeResize="0">
            <a:picLocks noGrp="1"/>
          </p:cNvPicPr>
          <p:nvPr>
            <p:ph type="pic" idx="2"/>
          </p:nvPr>
        </p:nvPicPr>
        <p:blipFill rotWithShape="1">
          <a:blip r:embed="rId4"/>
          <a:srcRect l="2704" r="2704"/>
          <a:stretch/>
        </p:blipFill>
        <p:spPr>
          <a:xfrm>
            <a:off x="4341819" y="1319595"/>
            <a:ext cx="1864755" cy="2286799"/>
          </a:xfrm>
          <a:prstGeom prst="rect">
            <a:avLst/>
          </a:prstGeom>
        </p:spPr>
      </p:pic>
      <p:sp>
        <p:nvSpPr>
          <p:cNvPr id="6" name="Google Shape;208;p33">
            <a:extLst>
              <a:ext uri="{FF2B5EF4-FFF2-40B4-BE49-F238E27FC236}">
                <a16:creationId xmlns:a16="http://schemas.microsoft.com/office/drawing/2014/main" id="{7841EDE7-6CCC-31B4-C4F9-FAAF51820F2D}"/>
              </a:ext>
            </a:extLst>
          </p:cNvPr>
          <p:cNvSpPr txBox="1">
            <a:spLocks/>
          </p:cNvSpPr>
          <p:nvPr/>
        </p:nvSpPr>
        <p:spPr>
          <a:xfrm>
            <a:off x="714975" y="28523"/>
            <a:ext cx="7704000" cy="1179299"/>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r>
              <a:rPr lang="pt-BR" sz="2800" b="1" dirty="0">
                <a:latin typeface="Open Sans" panose="020B0606030504020204" pitchFamily="34" charset="0"/>
                <a:ea typeface="Open Sans" panose="020B0606030504020204" pitchFamily="34" charset="0"/>
                <a:cs typeface="Open Sans" panose="020B0606030504020204" pitchFamily="34" charset="0"/>
              </a:rPr>
              <a:t>SCENARIU DE FUNCȚIONARE – PERSPECTIVA ADMINISTRATORULUI</a:t>
            </a:r>
            <a:endParaRPr lang="ro-RO"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CasetăText 10">
            <a:extLst>
              <a:ext uri="{FF2B5EF4-FFF2-40B4-BE49-F238E27FC236}">
                <a16:creationId xmlns:a16="http://schemas.microsoft.com/office/drawing/2014/main" id="{8699E10D-30B9-E05C-BB3A-03083612F106}"/>
              </a:ext>
            </a:extLst>
          </p:cNvPr>
          <p:cNvSpPr txBox="1"/>
          <p:nvPr/>
        </p:nvSpPr>
        <p:spPr>
          <a:xfrm>
            <a:off x="4341818" y="3718065"/>
            <a:ext cx="1864755" cy="646331"/>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8. </a:t>
            </a:r>
            <a:r>
              <a:rPr lang="pt-BR" sz="1200" dirty="0">
                <a:solidFill>
                  <a:schemeClr val="dk1"/>
                </a:solidFill>
                <a:latin typeface="Open Sans"/>
                <a:ea typeface="Open Sans"/>
                <a:cs typeface="Open Sans"/>
              </a:rPr>
              <a:t>Exemplu de </a:t>
            </a:r>
            <a:r>
              <a:rPr lang="it-IT" sz="1200" dirty="0">
                <a:solidFill>
                  <a:schemeClr val="dk1"/>
                </a:solidFill>
                <a:latin typeface="Open Sans"/>
                <a:ea typeface="Open Sans"/>
                <a:cs typeface="Open Sans"/>
              </a:rPr>
              <a:t>de căutare a unei companii după nume</a:t>
            </a:r>
            <a:endParaRPr lang="ro-RO" sz="1200" dirty="0">
              <a:solidFill>
                <a:schemeClr val="dk1"/>
              </a:solidFill>
              <a:latin typeface="Open Sans"/>
              <a:ea typeface="Open Sans"/>
              <a:cs typeface="Open Sans"/>
            </a:endParaRPr>
          </a:p>
        </p:txBody>
      </p:sp>
      <p:sp>
        <p:nvSpPr>
          <p:cNvPr id="12" name="CasetăText 11">
            <a:extLst>
              <a:ext uri="{FF2B5EF4-FFF2-40B4-BE49-F238E27FC236}">
                <a16:creationId xmlns:a16="http://schemas.microsoft.com/office/drawing/2014/main" id="{5822F664-FE79-2699-AA4E-F8C47C12B5C0}"/>
              </a:ext>
            </a:extLst>
          </p:cNvPr>
          <p:cNvSpPr txBox="1"/>
          <p:nvPr/>
        </p:nvSpPr>
        <p:spPr>
          <a:xfrm>
            <a:off x="6564225" y="3717963"/>
            <a:ext cx="1864755" cy="646331"/>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9. </a:t>
            </a:r>
            <a:r>
              <a:rPr lang="pt-BR" sz="1200" dirty="0">
                <a:solidFill>
                  <a:schemeClr val="dk1"/>
                </a:solidFill>
                <a:latin typeface="Open Sans"/>
                <a:ea typeface="Open Sans"/>
                <a:cs typeface="Open Sans"/>
              </a:rPr>
              <a:t>Exemplu de filtrare a angajaților după compania lor</a:t>
            </a:r>
            <a:endParaRPr lang="ro-RO" sz="1200" dirty="0">
              <a:solidFill>
                <a:schemeClr val="dk1"/>
              </a:solidFill>
              <a:latin typeface="Open Sans"/>
              <a:ea typeface="Open Sans"/>
              <a:cs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3"/>
          <p:cNvSpPr txBox="1">
            <a:spLocks noGrp="1"/>
          </p:cNvSpPr>
          <p:nvPr>
            <p:ph type="subTitle" idx="1"/>
          </p:nvPr>
        </p:nvSpPr>
        <p:spPr>
          <a:xfrm>
            <a:off x="736955" y="1207821"/>
            <a:ext cx="2653840" cy="348089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RO" dirty="0"/>
              <a:t>Interfața angajatului oferă o experiență simplificată și orientată către nevoile specifice ale angajaților în cadrul companiei. Spre deosebire de interfața administratorului, care este mai complexă și oferă acces la funcționalități de administrare și gestionare a întregii aplicații, interfața angajatului se concentrează pe aspectele practice și operaționale ale gestionării autovehiculelor și a rutelor. Astfel, angajatul poate accesa rapid și eficient informații despre starea și localizarea autovehiculelor și poate vizualiza flotele companiei sale.</a:t>
            </a:r>
          </a:p>
        </p:txBody>
      </p:sp>
      <p:pic>
        <p:nvPicPr>
          <p:cNvPr id="365" name="Google Shape;365;p43"/>
          <p:cNvPicPr preferRelativeResize="0">
            <a:picLocks noGrp="1"/>
          </p:cNvPicPr>
          <p:nvPr>
            <p:ph type="pic" idx="3"/>
          </p:nvPr>
        </p:nvPicPr>
        <p:blipFill rotWithShape="1">
          <a:blip r:embed="rId3"/>
          <a:srcRect l="724" r="724"/>
          <a:stretch/>
        </p:blipFill>
        <p:spPr>
          <a:xfrm>
            <a:off x="3583162" y="1251371"/>
            <a:ext cx="1641830" cy="2843511"/>
          </a:xfrm>
          <a:prstGeom prst="rect">
            <a:avLst/>
          </a:prstGeom>
        </p:spPr>
      </p:pic>
      <p:sp>
        <p:nvSpPr>
          <p:cNvPr id="6" name="Google Shape;208;p33">
            <a:extLst>
              <a:ext uri="{FF2B5EF4-FFF2-40B4-BE49-F238E27FC236}">
                <a16:creationId xmlns:a16="http://schemas.microsoft.com/office/drawing/2014/main" id="{7841EDE7-6CCC-31B4-C4F9-FAAF51820F2D}"/>
              </a:ext>
            </a:extLst>
          </p:cNvPr>
          <p:cNvSpPr txBox="1">
            <a:spLocks/>
          </p:cNvSpPr>
          <p:nvPr/>
        </p:nvSpPr>
        <p:spPr>
          <a:xfrm>
            <a:off x="714975" y="28523"/>
            <a:ext cx="7704000" cy="1179299"/>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r>
              <a:rPr lang="pt-BR" sz="2800" b="1" dirty="0">
                <a:latin typeface="Open Sans" panose="020B0606030504020204" pitchFamily="34" charset="0"/>
                <a:ea typeface="Open Sans" panose="020B0606030504020204" pitchFamily="34" charset="0"/>
                <a:cs typeface="Open Sans" panose="020B0606030504020204" pitchFamily="34" charset="0"/>
              </a:rPr>
              <a:t>SCENARIU DE FUNCȚIONARE – PERSPECTIVA </a:t>
            </a:r>
            <a:r>
              <a:rPr lang="ro-RO" sz="2800" b="1" dirty="0">
                <a:latin typeface="Open Sans" panose="020B0606030504020204" pitchFamily="34" charset="0"/>
                <a:ea typeface="Open Sans" panose="020B0606030504020204" pitchFamily="34" charset="0"/>
                <a:cs typeface="Open Sans" panose="020B0606030504020204" pitchFamily="34" charset="0"/>
              </a:rPr>
              <a:t>ANGAJATULUI</a:t>
            </a:r>
          </a:p>
        </p:txBody>
      </p:sp>
      <p:pic>
        <p:nvPicPr>
          <p:cNvPr id="7" name="Google Shape;365;p43">
            <a:extLst>
              <a:ext uri="{FF2B5EF4-FFF2-40B4-BE49-F238E27FC236}">
                <a16:creationId xmlns:a16="http://schemas.microsoft.com/office/drawing/2014/main" id="{B8405F97-6C5B-1F2D-8CBC-C6A3F40DFA44}"/>
              </a:ext>
            </a:extLst>
          </p:cNvPr>
          <p:cNvPicPr preferRelativeResize="0">
            <a:picLocks/>
          </p:cNvPicPr>
          <p:nvPr/>
        </p:nvPicPr>
        <p:blipFill rotWithShape="1">
          <a:blip r:embed="rId4"/>
          <a:srcRect l="724" r="724"/>
          <a:stretch/>
        </p:blipFill>
        <p:spPr>
          <a:xfrm>
            <a:off x="5438295" y="1251371"/>
            <a:ext cx="1641830" cy="2843511"/>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pic>
      <p:pic>
        <p:nvPicPr>
          <p:cNvPr id="8" name="Google Shape;365;p43">
            <a:extLst>
              <a:ext uri="{FF2B5EF4-FFF2-40B4-BE49-F238E27FC236}">
                <a16:creationId xmlns:a16="http://schemas.microsoft.com/office/drawing/2014/main" id="{3FBD63CF-AB65-A05C-F3A7-7725FCA7348C}"/>
              </a:ext>
            </a:extLst>
          </p:cNvPr>
          <p:cNvPicPr preferRelativeResize="0">
            <a:picLocks/>
          </p:cNvPicPr>
          <p:nvPr/>
        </p:nvPicPr>
        <p:blipFill rotWithShape="1">
          <a:blip r:embed="rId5"/>
          <a:srcRect l="526" r="526"/>
          <a:stretch/>
        </p:blipFill>
        <p:spPr>
          <a:xfrm>
            <a:off x="7293428" y="1251371"/>
            <a:ext cx="1641830" cy="2843511"/>
          </a:xfrm>
          <a:prstGeom prst="rect">
            <a:avLst/>
          </a:prstGeom>
          <a:noFill/>
          <a:ln w="19050" cap="flat" cmpd="sng">
            <a:solidFill>
              <a:schemeClr val="lt2"/>
            </a:solidFill>
            <a:prstDash val="solid"/>
            <a:round/>
            <a:headEnd type="none" w="sm" len="sm"/>
            <a:tailEnd type="none" w="sm" len="sm"/>
          </a:ln>
          <a:effectLst>
            <a:outerShdw blurRad="57150" dist="47625" dir="5400000" algn="bl" rotWithShape="0">
              <a:schemeClr val="accent1">
                <a:alpha val="50000"/>
              </a:schemeClr>
            </a:outerShdw>
          </a:effectLst>
        </p:spPr>
      </p:pic>
      <p:sp>
        <p:nvSpPr>
          <p:cNvPr id="9" name="CasetăText 8">
            <a:extLst>
              <a:ext uri="{FF2B5EF4-FFF2-40B4-BE49-F238E27FC236}">
                <a16:creationId xmlns:a16="http://schemas.microsoft.com/office/drawing/2014/main" id="{A278D0B0-F611-499E-F1F5-00CF2370EF37}"/>
              </a:ext>
            </a:extLst>
          </p:cNvPr>
          <p:cNvSpPr txBox="1"/>
          <p:nvPr/>
        </p:nvSpPr>
        <p:spPr>
          <a:xfrm>
            <a:off x="5438295" y="4227056"/>
            <a:ext cx="1641830" cy="830997"/>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11. </a:t>
            </a:r>
            <a:r>
              <a:rPr lang="pt-BR" sz="1200" dirty="0">
                <a:solidFill>
                  <a:schemeClr val="dk1"/>
                </a:solidFill>
                <a:latin typeface="Open Sans"/>
                <a:ea typeface="Open Sans"/>
                <a:cs typeface="Open Sans"/>
              </a:rPr>
              <a:t>Vizualizarea flotelor pentru compania angajatul</a:t>
            </a:r>
            <a:r>
              <a:rPr lang="ro-RO" sz="1200" dirty="0">
                <a:solidFill>
                  <a:schemeClr val="dk1"/>
                </a:solidFill>
                <a:latin typeface="Open Sans"/>
                <a:ea typeface="Open Sans"/>
                <a:cs typeface="Open Sans"/>
              </a:rPr>
              <a:t>ui</a:t>
            </a:r>
          </a:p>
        </p:txBody>
      </p:sp>
      <p:sp>
        <p:nvSpPr>
          <p:cNvPr id="10" name="CasetăText 9">
            <a:extLst>
              <a:ext uri="{FF2B5EF4-FFF2-40B4-BE49-F238E27FC236}">
                <a16:creationId xmlns:a16="http://schemas.microsoft.com/office/drawing/2014/main" id="{ED185AEB-47EC-DE1D-819F-3F80DBC464E3}"/>
              </a:ext>
            </a:extLst>
          </p:cNvPr>
          <p:cNvSpPr txBox="1"/>
          <p:nvPr/>
        </p:nvSpPr>
        <p:spPr>
          <a:xfrm>
            <a:off x="3583162" y="4227056"/>
            <a:ext cx="1662766" cy="830997"/>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10. </a:t>
            </a:r>
            <a:r>
              <a:rPr lang="pt-BR" sz="1200" dirty="0">
                <a:solidFill>
                  <a:schemeClr val="dk1"/>
                </a:solidFill>
                <a:latin typeface="Open Sans"/>
                <a:ea typeface="Open Sans"/>
                <a:cs typeface="Open Sans"/>
              </a:rPr>
              <a:t>Vizualizarea flotelor pentru compania angajatu</a:t>
            </a:r>
            <a:r>
              <a:rPr lang="ro-RO" sz="1200" dirty="0">
                <a:solidFill>
                  <a:schemeClr val="dk1"/>
                </a:solidFill>
                <a:latin typeface="Open Sans"/>
                <a:ea typeface="Open Sans"/>
                <a:cs typeface="Open Sans"/>
              </a:rPr>
              <a:t>lui</a:t>
            </a:r>
          </a:p>
        </p:txBody>
      </p:sp>
      <p:sp>
        <p:nvSpPr>
          <p:cNvPr id="11" name="CasetăText 10">
            <a:extLst>
              <a:ext uri="{FF2B5EF4-FFF2-40B4-BE49-F238E27FC236}">
                <a16:creationId xmlns:a16="http://schemas.microsoft.com/office/drawing/2014/main" id="{0C5F2557-0D8D-89B8-7B6F-0CCD9C792916}"/>
              </a:ext>
            </a:extLst>
          </p:cNvPr>
          <p:cNvSpPr txBox="1"/>
          <p:nvPr/>
        </p:nvSpPr>
        <p:spPr>
          <a:xfrm>
            <a:off x="7282960" y="4227056"/>
            <a:ext cx="1652298" cy="830997"/>
          </a:xfrm>
          <a:prstGeom prst="rect">
            <a:avLst/>
          </a:prstGeom>
          <a:noFill/>
        </p:spPr>
        <p:txBody>
          <a:bodyPr wrap="square">
            <a:spAutoFit/>
          </a:bodyPr>
          <a:lstStyle/>
          <a:p>
            <a:pPr algn="ctr">
              <a:spcBef>
                <a:spcPts val="1200"/>
              </a:spcBef>
            </a:pPr>
            <a:r>
              <a:rPr lang="ro-RO" sz="1200" dirty="0">
                <a:solidFill>
                  <a:schemeClr val="dk1"/>
                </a:solidFill>
                <a:latin typeface="Open Sans"/>
                <a:ea typeface="Open Sans"/>
                <a:cs typeface="Open Sans"/>
              </a:rPr>
              <a:t>Figura 12. </a:t>
            </a:r>
            <a:r>
              <a:rPr lang="pt-BR" sz="1200" dirty="0">
                <a:solidFill>
                  <a:schemeClr val="dk1"/>
                </a:solidFill>
                <a:latin typeface="Open Sans"/>
                <a:ea typeface="Open Sans"/>
                <a:cs typeface="Open Sans"/>
              </a:rPr>
              <a:t>Vizualizarea detaliilor contului de angajat</a:t>
            </a:r>
            <a:endParaRPr lang="ro-RO" sz="1200" dirty="0">
              <a:solidFill>
                <a:schemeClr val="dk1"/>
              </a:solidFill>
              <a:latin typeface="Open Sans"/>
              <a:ea typeface="Open Sans"/>
              <a:cs typeface="Open Sans"/>
            </a:endParaRPr>
          </a:p>
        </p:txBody>
      </p:sp>
    </p:spTree>
    <p:extLst>
      <p:ext uri="{BB962C8B-B14F-4D97-AF65-F5344CB8AC3E}">
        <p14:creationId xmlns:p14="http://schemas.microsoft.com/office/powerpoint/2010/main" val="77844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2"/>
          <p:cNvSpPr txBox="1">
            <a:spLocks noGrp="1"/>
          </p:cNvSpPr>
          <p:nvPr>
            <p:ph type="subTitle" idx="3"/>
          </p:nvPr>
        </p:nvSpPr>
        <p:spPr>
          <a:xfrm>
            <a:off x="777238" y="2183660"/>
            <a:ext cx="3362700" cy="24840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Contribuțiile</a:t>
            </a:r>
            <a:r>
              <a:rPr lang="en-US" dirty="0"/>
              <a:t> </a:t>
            </a:r>
            <a:r>
              <a:rPr lang="en-US" dirty="0" err="1"/>
              <a:t>personale</a:t>
            </a:r>
            <a:r>
              <a:rPr lang="en-US" dirty="0"/>
              <a:t> la </a:t>
            </a:r>
            <a:r>
              <a:rPr lang="en-US" dirty="0" err="1"/>
              <a:t>acest</a:t>
            </a:r>
            <a:r>
              <a:rPr lang="en-US" dirty="0"/>
              <a:t> </a:t>
            </a:r>
            <a:r>
              <a:rPr lang="en-US" dirty="0" err="1"/>
              <a:t>proiect</a:t>
            </a:r>
            <a:r>
              <a:rPr lang="en-US" dirty="0"/>
              <a:t> au </a:t>
            </a:r>
            <a:r>
              <a:rPr lang="en-US" dirty="0" err="1"/>
              <a:t>fost</a:t>
            </a:r>
            <a:r>
              <a:rPr lang="en-US" dirty="0"/>
              <a:t> </a:t>
            </a:r>
            <a:r>
              <a:rPr lang="en-US" dirty="0" err="1"/>
              <a:t>semnificative</a:t>
            </a:r>
            <a:r>
              <a:rPr lang="en-US" dirty="0"/>
              <a:t> </a:t>
            </a:r>
            <a:r>
              <a:rPr lang="en-US" dirty="0" err="1"/>
              <a:t>și</a:t>
            </a:r>
            <a:r>
              <a:rPr lang="en-US" dirty="0"/>
              <a:t> s-au </a:t>
            </a:r>
            <a:r>
              <a:rPr lang="en-US" dirty="0" err="1"/>
              <a:t>reflectat</a:t>
            </a:r>
            <a:r>
              <a:rPr lang="en-US" dirty="0"/>
              <a:t> </a:t>
            </a:r>
            <a:r>
              <a:rPr lang="en-US" dirty="0" err="1"/>
              <a:t>în</a:t>
            </a:r>
            <a:r>
              <a:rPr lang="en-US" dirty="0"/>
              <a:t> </a:t>
            </a:r>
            <a:r>
              <a:rPr lang="en-US" dirty="0" err="1"/>
              <a:t>implementarea</a:t>
            </a:r>
            <a:r>
              <a:rPr lang="en-US" dirty="0"/>
              <a:t> </a:t>
            </a:r>
            <a:r>
              <a:rPr lang="en-US" dirty="0" err="1"/>
              <a:t>unei</a:t>
            </a:r>
            <a:r>
              <a:rPr lang="en-US" dirty="0"/>
              <a:t> </a:t>
            </a:r>
            <a:r>
              <a:rPr lang="en-US" dirty="0" err="1"/>
              <a:t>serii</a:t>
            </a:r>
            <a:r>
              <a:rPr lang="en-US" dirty="0"/>
              <a:t> de </a:t>
            </a:r>
            <a:r>
              <a:rPr lang="en-US" dirty="0" err="1"/>
              <a:t>funcționalități</a:t>
            </a:r>
            <a:r>
              <a:rPr lang="en-US" dirty="0"/>
              <a:t> </a:t>
            </a:r>
            <a:r>
              <a:rPr lang="en-US" dirty="0" err="1"/>
              <a:t>inovatoare</a:t>
            </a:r>
            <a:r>
              <a:rPr lang="en-US" dirty="0"/>
              <a:t> </a:t>
            </a:r>
            <a:r>
              <a:rPr lang="en-US" dirty="0" err="1"/>
              <a:t>și</a:t>
            </a:r>
            <a:r>
              <a:rPr lang="en-US" dirty="0"/>
              <a:t> utile </a:t>
            </a:r>
            <a:r>
              <a:rPr lang="en-US" dirty="0" err="1"/>
              <a:t>pentru</a:t>
            </a:r>
            <a:r>
              <a:rPr lang="en-US" dirty="0"/>
              <a:t> </a:t>
            </a:r>
            <a:r>
              <a:rPr lang="en-US" dirty="0" err="1"/>
              <a:t>utilizatori</a:t>
            </a:r>
            <a:r>
              <a:rPr lang="en-US" dirty="0"/>
              <a:t>. Una </a:t>
            </a:r>
            <a:r>
              <a:rPr lang="en-US" dirty="0" err="1"/>
              <a:t>dintre</a:t>
            </a:r>
            <a:r>
              <a:rPr lang="en-US" dirty="0"/>
              <a:t> </a:t>
            </a:r>
            <a:r>
              <a:rPr lang="en-US" dirty="0" err="1"/>
              <a:t>principalele</a:t>
            </a:r>
            <a:r>
              <a:rPr lang="en-US" dirty="0"/>
              <a:t> mele </a:t>
            </a:r>
            <a:r>
              <a:rPr lang="en-US" dirty="0" err="1"/>
              <a:t>contribuții</a:t>
            </a:r>
            <a:r>
              <a:rPr lang="en-US" dirty="0"/>
              <a:t> a </a:t>
            </a:r>
            <a:r>
              <a:rPr lang="en-US" dirty="0" err="1"/>
              <a:t>fost</a:t>
            </a:r>
            <a:r>
              <a:rPr lang="en-US" dirty="0"/>
              <a:t> </a:t>
            </a:r>
            <a:r>
              <a:rPr lang="en-US" dirty="0" err="1"/>
              <a:t>dezvoltarea</a:t>
            </a:r>
            <a:r>
              <a:rPr lang="en-US" dirty="0"/>
              <a:t> </a:t>
            </a:r>
            <a:r>
              <a:rPr lang="en-US" dirty="0" err="1"/>
              <a:t>și</a:t>
            </a:r>
            <a:r>
              <a:rPr lang="en-US" dirty="0"/>
              <a:t> </a:t>
            </a:r>
            <a:r>
              <a:rPr lang="en-US" dirty="0" err="1"/>
              <a:t>integrarea</a:t>
            </a:r>
            <a:r>
              <a:rPr lang="en-US" dirty="0"/>
              <a:t> </a:t>
            </a:r>
            <a:r>
              <a:rPr lang="en-US" dirty="0" err="1"/>
              <a:t>sistemului</a:t>
            </a:r>
            <a:r>
              <a:rPr lang="en-US" dirty="0"/>
              <a:t> de </a:t>
            </a:r>
            <a:r>
              <a:rPr lang="en-US" dirty="0" err="1"/>
              <a:t>vizualizare</a:t>
            </a:r>
            <a:r>
              <a:rPr lang="en-US" dirty="0"/>
              <a:t> a </a:t>
            </a:r>
            <a:r>
              <a:rPr lang="en-US" dirty="0" err="1"/>
              <a:t>autovehiculelor</a:t>
            </a:r>
            <a:r>
              <a:rPr lang="en-US" dirty="0"/>
              <a:t> </a:t>
            </a:r>
            <a:r>
              <a:rPr lang="en-US" dirty="0" err="1"/>
              <a:t>în</a:t>
            </a:r>
            <a:r>
              <a:rPr lang="en-US" dirty="0"/>
              <a:t> </a:t>
            </a:r>
            <a:r>
              <a:rPr lang="en-US" dirty="0" err="1"/>
              <a:t>timp</a:t>
            </a:r>
            <a:r>
              <a:rPr lang="en-US" dirty="0"/>
              <a:t> real pe </a:t>
            </a:r>
            <a:r>
              <a:rPr lang="en-US" dirty="0" err="1"/>
              <a:t>hartă</a:t>
            </a:r>
            <a:r>
              <a:rPr lang="en-US" dirty="0"/>
              <a:t>, care </a:t>
            </a:r>
            <a:r>
              <a:rPr lang="en-US" dirty="0" err="1"/>
              <a:t>oferă</a:t>
            </a:r>
            <a:r>
              <a:rPr lang="en-US" dirty="0"/>
              <a:t> </a:t>
            </a:r>
            <a:r>
              <a:rPr lang="en-US" dirty="0" err="1"/>
              <a:t>utilizatorilor</a:t>
            </a:r>
            <a:r>
              <a:rPr lang="en-US" dirty="0"/>
              <a:t> o </a:t>
            </a:r>
            <a:r>
              <a:rPr lang="en-US" dirty="0" err="1"/>
              <a:t>perspectivă</a:t>
            </a:r>
            <a:r>
              <a:rPr lang="en-US" dirty="0"/>
              <a:t> </a:t>
            </a:r>
            <a:r>
              <a:rPr lang="en-US" dirty="0" err="1"/>
              <a:t>clară</a:t>
            </a:r>
            <a:r>
              <a:rPr lang="en-US" dirty="0"/>
              <a:t> </a:t>
            </a:r>
            <a:r>
              <a:rPr lang="en-US" dirty="0" err="1"/>
              <a:t>asupra</a:t>
            </a:r>
            <a:r>
              <a:rPr lang="en-US" dirty="0"/>
              <a:t> </a:t>
            </a:r>
            <a:r>
              <a:rPr lang="en-US" dirty="0" err="1"/>
              <a:t>locației</a:t>
            </a:r>
            <a:r>
              <a:rPr lang="en-US" dirty="0"/>
              <a:t> </a:t>
            </a:r>
            <a:r>
              <a:rPr lang="en-US" dirty="0" err="1"/>
              <a:t>și</a:t>
            </a:r>
            <a:r>
              <a:rPr lang="en-US" dirty="0"/>
              <a:t> </a:t>
            </a:r>
            <a:r>
              <a:rPr lang="en-US" dirty="0" err="1"/>
              <a:t>stării</a:t>
            </a:r>
            <a:r>
              <a:rPr lang="en-US" dirty="0"/>
              <a:t> </a:t>
            </a:r>
            <a:r>
              <a:rPr lang="en-US" dirty="0" err="1"/>
              <a:t>autovehiculelor</a:t>
            </a:r>
            <a:r>
              <a:rPr lang="en-US" dirty="0"/>
              <a:t> din </a:t>
            </a:r>
            <a:r>
              <a:rPr lang="en-US" dirty="0" err="1"/>
              <a:t>flotă</a:t>
            </a:r>
            <a:r>
              <a:rPr lang="en-US" dirty="0"/>
              <a:t>.</a:t>
            </a:r>
          </a:p>
        </p:txBody>
      </p:sp>
      <p:sp>
        <p:nvSpPr>
          <p:cNvPr id="196" name="Google Shape;196;p32"/>
          <p:cNvSpPr txBox="1">
            <a:spLocks noGrp="1"/>
          </p:cNvSpPr>
          <p:nvPr>
            <p:ph type="subTitle" idx="1"/>
          </p:nvPr>
        </p:nvSpPr>
        <p:spPr>
          <a:xfrm>
            <a:off x="777238" y="1802660"/>
            <a:ext cx="3362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Contribuții personale</a:t>
            </a:r>
            <a:endParaRPr dirty="0"/>
          </a:p>
        </p:txBody>
      </p:sp>
      <p:sp>
        <p:nvSpPr>
          <p:cNvPr id="197" name="Google Shape;197;p32"/>
          <p:cNvSpPr txBox="1">
            <a:spLocks noGrp="1"/>
          </p:cNvSpPr>
          <p:nvPr>
            <p:ph type="subTitle" idx="2"/>
          </p:nvPr>
        </p:nvSpPr>
        <p:spPr>
          <a:xfrm>
            <a:off x="5004062" y="1802660"/>
            <a:ext cx="3362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Perspective de viitor</a:t>
            </a:r>
            <a:endParaRPr dirty="0"/>
          </a:p>
        </p:txBody>
      </p:sp>
      <p:sp>
        <p:nvSpPr>
          <p:cNvPr id="198" name="Google Shape;198;p32"/>
          <p:cNvSpPr txBox="1">
            <a:spLocks noGrp="1"/>
          </p:cNvSpPr>
          <p:nvPr>
            <p:ph type="subTitle" idx="4"/>
          </p:nvPr>
        </p:nvSpPr>
        <p:spPr>
          <a:xfrm>
            <a:off x="5004062" y="2183659"/>
            <a:ext cx="3362700" cy="248403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Aplicația</a:t>
            </a:r>
            <a:r>
              <a:rPr lang="en-US" dirty="0"/>
              <a:t> </a:t>
            </a:r>
            <a:r>
              <a:rPr lang="en-US" dirty="0" err="1"/>
              <a:t>poate</a:t>
            </a:r>
            <a:r>
              <a:rPr lang="en-US" dirty="0"/>
              <a:t> fi </a:t>
            </a:r>
            <a:r>
              <a:rPr lang="en-US" dirty="0" err="1"/>
              <a:t>dezvoltată</a:t>
            </a:r>
            <a:r>
              <a:rPr lang="en-US" dirty="0"/>
              <a:t> pe </a:t>
            </a:r>
            <a:r>
              <a:rPr lang="en-US" dirty="0" err="1"/>
              <a:t>viitor</a:t>
            </a:r>
            <a:r>
              <a:rPr lang="en-US" dirty="0"/>
              <a:t> </a:t>
            </a:r>
            <a:r>
              <a:rPr lang="en-US" dirty="0" err="1"/>
              <a:t>adăugând</a:t>
            </a:r>
            <a:r>
              <a:rPr lang="en-US" dirty="0"/>
              <a:t> </a:t>
            </a:r>
            <a:r>
              <a:rPr lang="en-US" dirty="0" err="1"/>
              <a:t>si</a:t>
            </a:r>
            <a:r>
              <a:rPr lang="en-US" dirty="0"/>
              <a:t> </a:t>
            </a:r>
            <a:r>
              <a:rPr lang="en-US" dirty="0" err="1"/>
              <a:t>alte</a:t>
            </a:r>
            <a:r>
              <a:rPr lang="en-US" dirty="0"/>
              <a:t> </a:t>
            </a:r>
            <a:r>
              <a:rPr lang="en-US" dirty="0" err="1"/>
              <a:t>funcționalități</a:t>
            </a:r>
            <a:r>
              <a:rPr lang="en-US" dirty="0"/>
              <a:t>. Un aspect important </a:t>
            </a:r>
            <a:r>
              <a:rPr lang="en-US" dirty="0" err="1"/>
              <a:t>este</a:t>
            </a:r>
            <a:r>
              <a:rPr lang="en-US" dirty="0"/>
              <a:t> </a:t>
            </a:r>
            <a:r>
              <a:rPr lang="en-US" dirty="0" err="1"/>
              <a:t>extinderea</a:t>
            </a:r>
            <a:r>
              <a:rPr lang="en-US" dirty="0"/>
              <a:t> </a:t>
            </a:r>
            <a:r>
              <a:rPr lang="en-US" dirty="0" err="1"/>
              <a:t>funcționalităților</a:t>
            </a:r>
            <a:r>
              <a:rPr lang="en-US" dirty="0"/>
              <a:t> </a:t>
            </a:r>
            <a:r>
              <a:rPr lang="en-US" dirty="0" err="1"/>
              <a:t>existente</a:t>
            </a:r>
            <a:r>
              <a:rPr lang="en-US" dirty="0"/>
              <a:t> </a:t>
            </a:r>
            <a:r>
              <a:rPr lang="en-US" dirty="0" err="1"/>
              <a:t>pentru</a:t>
            </a:r>
            <a:r>
              <a:rPr lang="en-US" dirty="0"/>
              <a:t> a </a:t>
            </a:r>
            <a:r>
              <a:rPr lang="en-US" dirty="0" err="1"/>
              <a:t>acoperi</a:t>
            </a:r>
            <a:r>
              <a:rPr lang="en-US" dirty="0"/>
              <a:t> </a:t>
            </a:r>
            <a:r>
              <a:rPr lang="en-US" dirty="0" err="1"/>
              <a:t>și</a:t>
            </a:r>
            <a:r>
              <a:rPr lang="en-US" dirty="0"/>
              <a:t> </a:t>
            </a:r>
            <a:r>
              <a:rPr lang="en-US" dirty="0" err="1"/>
              <a:t>alte</a:t>
            </a:r>
            <a:r>
              <a:rPr lang="en-US" dirty="0"/>
              <a:t> </a:t>
            </a:r>
            <a:r>
              <a:rPr lang="en-US" dirty="0" err="1"/>
              <a:t>nevoi</a:t>
            </a:r>
            <a:r>
              <a:rPr lang="en-US" dirty="0"/>
              <a:t> ale </a:t>
            </a:r>
            <a:r>
              <a:rPr lang="en-US" dirty="0" err="1"/>
              <a:t>utilizatorilor</a:t>
            </a:r>
            <a:r>
              <a:rPr lang="en-US" dirty="0"/>
              <a:t>, cum </a:t>
            </a:r>
            <a:r>
              <a:rPr lang="en-US" dirty="0" err="1"/>
              <a:t>ar</a:t>
            </a:r>
            <a:r>
              <a:rPr lang="en-US" dirty="0"/>
              <a:t> fi </a:t>
            </a:r>
            <a:r>
              <a:rPr lang="en-US" dirty="0" err="1"/>
              <a:t>gestionarea</a:t>
            </a:r>
            <a:r>
              <a:rPr lang="en-US" dirty="0"/>
              <a:t> </a:t>
            </a:r>
            <a:r>
              <a:rPr lang="en-US" dirty="0" err="1"/>
              <a:t>costurilor</a:t>
            </a:r>
            <a:r>
              <a:rPr lang="en-US" dirty="0"/>
              <a:t> de </a:t>
            </a:r>
            <a:r>
              <a:rPr lang="en-US" dirty="0" err="1"/>
              <a:t>întreținere</a:t>
            </a:r>
            <a:r>
              <a:rPr lang="en-US" dirty="0"/>
              <a:t>, </a:t>
            </a:r>
            <a:r>
              <a:rPr lang="en-US" dirty="0" err="1"/>
              <a:t>planificarea</a:t>
            </a:r>
            <a:r>
              <a:rPr lang="en-US" dirty="0"/>
              <a:t> </a:t>
            </a:r>
            <a:r>
              <a:rPr lang="en-US" dirty="0" err="1"/>
              <a:t>rutelor</a:t>
            </a:r>
            <a:r>
              <a:rPr lang="en-US" dirty="0"/>
              <a:t> </a:t>
            </a:r>
            <a:r>
              <a:rPr lang="en-US" dirty="0" err="1"/>
              <a:t>sau</a:t>
            </a:r>
            <a:r>
              <a:rPr lang="en-US" dirty="0"/>
              <a:t> </a:t>
            </a:r>
            <a:r>
              <a:rPr lang="en-US" dirty="0" err="1"/>
              <a:t>integrarea</a:t>
            </a:r>
            <a:r>
              <a:rPr lang="en-US" dirty="0"/>
              <a:t> cu </a:t>
            </a:r>
            <a:r>
              <a:rPr lang="en-US" dirty="0" err="1"/>
              <a:t>alte</a:t>
            </a:r>
            <a:r>
              <a:rPr lang="en-US" dirty="0"/>
              <a:t> </a:t>
            </a:r>
            <a:r>
              <a:rPr lang="en-US" dirty="0" err="1"/>
              <a:t>sisteme</a:t>
            </a:r>
            <a:r>
              <a:rPr lang="en-US" dirty="0"/>
              <a:t> de </a:t>
            </a:r>
            <a:r>
              <a:rPr lang="en-US" dirty="0" err="1"/>
              <a:t>gestionare</a:t>
            </a:r>
            <a:r>
              <a:rPr lang="en-US" dirty="0"/>
              <a:t> a </a:t>
            </a:r>
            <a:r>
              <a:rPr lang="en-US" dirty="0" err="1"/>
              <a:t>flotelor</a:t>
            </a:r>
            <a:r>
              <a:rPr lang="en-US" dirty="0"/>
              <a:t>. De </a:t>
            </a:r>
            <a:r>
              <a:rPr lang="en-US" dirty="0" err="1"/>
              <a:t>asemenea</a:t>
            </a:r>
            <a:r>
              <a:rPr lang="en-US" dirty="0"/>
              <a:t>, </a:t>
            </a:r>
            <a:r>
              <a:rPr lang="ro-RO" dirty="0"/>
              <a:t>i</a:t>
            </a:r>
            <a:r>
              <a:rPr lang="en-US" dirty="0" err="1"/>
              <a:t>mplementarea</a:t>
            </a:r>
            <a:r>
              <a:rPr lang="en-US" dirty="0"/>
              <a:t> </a:t>
            </a:r>
            <a:r>
              <a:rPr lang="en-US" dirty="0" err="1"/>
              <a:t>unor</a:t>
            </a:r>
            <a:r>
              <a:rPr lang="en-US" dirty="0"/>
              <a:t> </a:t>
            </a:r>
            <a:r>
              <a:rPr lang="en-US" dirty="0" err="1"/>
              <a:t>caracteristici</a:t>
            </a:r>
            <a:r>
              <a:rPr lang="en-US" dirty="0"/>
              <a:t> de </a:t>
            </a:r>
            <a:r>
              <a:rPr lang="en-US" dirty="0" err="1"/>
              <a:t>securitate</a:t>
            </a:r>
            <a:r>
              <a:rPr lang="en-US" dirty="0"/>
              <a:t> </a:t>
            </a:r>
            <a:r>
              <a:rPr lang="en-US" dirty="0" err="1"/>
              <a:t>mai</a:t>
            </a:r>
            <a:r>
              <a:rPr lang="en-US" dirty="0"/>
              <a:t> </a:t>
            </a:r>
            <a:r>
              <a:rPr lang="en-US" dirty="0" err="1"/>
              <a:t>avansate</a:t>
            </a:r>
            <a:r>
              <a:rPr lang="en-US" dirty="0"/>
              <a:t> </a:t>
            </a:r>
            <a:r>
              <a:rPr lang="en-US" dirty="0" err="1"/>
              <a:t>pentru</a:t>
            </a:r>
            <a:r>
              <a:rPr lang="en-US" dirty="0"/>
              <a:t> a </a:t>
            </a:r>
            <a:r>
              <a:rPr lang="en-US" dirty="0" err="1"/>
              <a:t>proteja</a:t>
            </a:r>
            <a:r>
              <a:rPr lang="en-US" dirty="0"/>
              <a:t> </a:t>
            </a:r>
            <a:r>
              <a:rPr lang="en-US" dirty="0" err="1"/>
              <a:t>datele</a:t>
            </a:r>
            <a:r>
              <a:rPr lang="en-US" dirty="0"/>
              <a:t> </a:t>
            </a:r>
            <a:r>
              <a:rPr lang="en-US" dirty="0" err="1"/>
              <a:t>și</a:t>
            </a:r>
            <a:r>
              <a:rPr lang="en-US" dirty="0"/>
              <a:t> </a:t>
            </a:r>
            <a:r>
              <a:rPr lang="en-US" dirty="0" err="1"/>
              <a:t>informațiile</a:t>
            </a:r>
            <a:r>
              <a:rPr lang="en-US" dirty="0"/>
              <a:t> </a:t>
            </a:r>
            <a:r>
              <a:rPr lang="en-US" dirty="0" err="1"/>
              <a:t>utilizatorilor</a:t>
            </a:r>
            <a:r>
              <a:rPr lang="en-US" dirty="0"/>
              <a:t> </a:t>
            </a:r>
            <a:r>
              <a:rPr lang="en-US" dirty="0" err="1"/>
              <a:t>este</a:t>
            </a:r>
            <a:r>
              <a:rPr lang="en-US" dirty="0"/>
              <a:t> o </a:t>
            </a:r>
            <a:r>
              <a:rPr lang="en-US" dirty="0" err="1"/>
              <a:t>prioritate</a:t>
            </a:r>
            <a:r>
              <a:rPr lang="en-US" dirty="0"/>
              <a:t> </a:t>
            </a:r>
            <a:r>
              <a:rPr lang="en-US" dirty="0" err="1"/>
              <a:t>în</a:t>
            </a:r>
            <a:r>
              <a:rPr lang="en-US" dirty="0"/>
              <a:t> </a:t>
            </a:r>
            <a:r>
              <a:rPr lang="en-US" dirty="0" err="1"/>
              <a:t>dezvoltarea</a:t>
            </a:r>
            <a:r>
              <a:rPr lang="en-US" dirty="0"/>
              <a:t> </a:t>
            </a:r>
            <a:r>
              <a:rPr lang="en-US" dirty="0" err="1"/>
              <a:t>viitoare</a:t>
            </a:r>
            <a:r>
              <a:rPr lang="en-US" dirty="0"/>
              <a:t> a </a:t>
            </a:r>
            <a:r>
              <a:rPr lang="en-US" dirty="0" err="1"/>
              <a:t>aplicației</a:t>
            </a:r>
            <a:r>
              <a:rPr lang="en-US" dirty="0"/>
              <a:t>. </a:t>
            </a:r>
          </a:p>
        </p:txBody>
      </p:sp>
      <p:sp>
        <p:nvSpPr>
          <p:cNvPr id="2" name="Google Shape;478;p47">
            <a:extLst>
              <a:ext uri="{FF2B5EF4-FFF2-40B4-BE49-F238E27FC236}">
                <a16:creationId xmlns:a16="http://schemas.microsoft.com/office/drawing/2014/main" id="{4A723A8C-3946-89A4-789B-41DEA65AAC8C}"/>
              </a:ext>
            </a:extLst>
          </p:cNvPr>
          <p:cNvSpPr/>
          <p:nvPr/>
        </p:nvSpPr>
        <p:spPr>
          <a:xfrm>
            <a:off x="2249126" y="871538"/>
            <a:ext cx="418924" cy="747748"/>
          </a:xfrm>
          <a:custGeom>
            <a:avLst/>
            <a:gdLst/>
            <a:ahLst/>
            <a:cxnLst/>
            <a:rect l="l" t="t" r="r" b="b"/>
            <a:pathLst>
              <a:path w="433548" h="773850" extrusionOk="0">
                <a:moveTo>
                  <a:pt x="410875" y="194714"/>
                </a:moveTo>
                <a:cubicBezTo>
                  <a:pt x="410875" y="188449"/>
                  <a:pt x="415914" y="183410"/>
                  <a:pt x="422179" y="183410"/>
                </a:cubicBezTo>
                <a:cubicBezTo>
                  <a:pt x="428444" y="183410"/>
                  <a:pt x="433516" y="188449"/>
                  <a:pt x="433516" y="194714"/>
                </a:cubicBezTo>
                <a:lnTo>
                  <a:pt x="433516" y="711167"/>
                </a:lnTo>
                <a:cubicBezTo>
                  <a:pt x="433516" y="728437"/>
                  <a:pt x="426455" y="744116"/>
                  <a:pt x="415085" y="755453"/>
                </a:cubicBezTo>
                <a:cubicBezTo>
                  <a:pt x="403748" y="766790"/>
                  <a:pt x="388069" y="773850"/>
                  <a:pt x="370832" y="773850"/>
                </a:cubicBezTo>
                <a:lnTo>
                  <a:pt x="62684" y="773850"/>
                </a:lnTo>
                <a:cubicBezTo>
                  <a:pt x="45447" y="773850"/>
                  <a:pt x="29767" y="766823"/>
                  <a:pt x="18431" y="755453"/>
                </a:cubicBezTo>
                <a:cubicBezTo>
                  <a:pt x="7094" y="744116"/>
                  <a:pt x="0" y="728437"/>
                  <a:pt x="0" y="711167"/>
                </a:cubicBezTo>
                <a:lnTo>
                  <a:pt x="0" y="579103"/>
                </a:lnTo>
                <a:cubicBezTo>
                  <a:pt x="0" y="572838"/>
                  <a:pt x="5105" y="567800"/>
                  <a:pt x="11337" y="567800"/>
                </a:cubicBezTo>
                <a:cubicBezTo>
                  <a:pt x="17569" y="567800"/>
                  <a:pt x="22641" y="572838"/>
                  <a:pt x="22641" y="579103"/>
                </a:cubicBezTo>
                <a:lnTo>
                  <a:pt x="22641" y="611788"/>
                </a:lnTo>
                <a:lnTo>
                  <a:pt x="410809" y="611788"/>
                </a:lnTo>
                <a:lnTo>
                  <a:pt x="410809" y="194714"/>
                </a:lnTo>
                <a:close/>
                <a:moveTo>
                  <a:pt x="103722" y="590473"/>
                </a:moveTo>
                <a:cubicBezTo>
                  <a:pt x="97423" y="590473"/>
                  <a:pt x="92385" y="585368"/>
                  <a:pt x="92385" y="579103"/>
                </a:cubicBezTo>
                <a:cubicBezTo>
                  <a:pt x="92385" y="572838"/>
                  <a:pt x="97423" y="567800"/>
                  <a:pt x="103722" y="567800"/>
                </a:cubicBezTo>
                <a:lnTo>
                  <a:pt x="329860" y="567800"/>
                </a:lnTo>
                <a:cubicBezTo>
                  <a:pt x="336125" y="567800"/>
                  <a:pt x="341197" y="572838"/>
                  <a:pt x="341197" y="579103"/>
                </a:cubicBezTo>
                <a:cubicBezTo>
                  <a:pt x="341197" y="585368"/>
                  <a:pt x="336092" y="590473"/>
                  <a:pt x="329860" y="590473"/>
                </a:cubicBezTo>
                <a:lnTo>
                  <a:pt x="103722" y="590473"/>
                </a:lnTo>
                <a:close/>
                <a:moveTo>
                  <a:pt x="174958" y="66695"/>
                </a:moveTo>
                <a:cubicBezTo>
                  <a:pt x="168693" y="66695"/>
                  <a:pt x="163588" y="61590"/>
                  <a:pt x="163588" y="55358"/>
                </a:cubicBezTo>
                <a:cubicBezTo>
                  <a:pt x="163588" y="49126"/>
                  <a:pt x="168693" y="44021"/>
                  <a:pt x="174958" y="44021"/>
                </a:cubicBezTo>
                <a:lnTo>
                  <a:pt x="258591" y="44021"/>
                </a:lnTo>
                <a:cubicBezTo>
                  <a:pt x="264856" y="44021"/>
                  <a:pt x="269895" y="49126"/>
                  <a:pt x="269895" y="55358"/>
                </a:cubicBezTo>
                <a:cubicBezTo>
                  <a:pt x="269895" y="61590"/>
                  <a:pt x="264823" y="66695"/>
                  <a:pt x="258591" y="66695"/>
                </a:cubicBezTo>
                <a:lnTo>
                  <a:pt x="174958" y="66695"/>
                </a:lnTo>
                <a:close/>
                <a:moveTo>
                  <a:pt x="216758" y="655809"/>
                </a:moveTo>
                <a:cubicBezTo>
                  <a:pt x="226967" y="655809"/>
                  <a:pt x="236216" y="659952"/>
                  <a:pt x="242945" y="666648"/>
                </a:cubicBezTo>
                <a:cubicBezTo>
                  <a:pt x="249641" y="673378"/>
                  <a:pt x="253785" y="682626"/>
                  <a:pt x="253785" y="692836"/>
                </a:cubicBezTo>
                <a:cubicBezTo>
                  <a:pt x="253785" y="703045"/>
                  <a:pt x="249641" y="712327"/>
                  <a:pt x="242945" y="719023"/>
                </a:cubicBezTo>
                <a:cubicBezTo>
                  <a:pt x="236216" y="725719"/>
                  <a:pt x="226967" y="729862"/>
                  <a:pt x="216758" y="729862"/>
                </a:cubicBezTo>
                <a:cubicBezTo>
                  <a:pt x="206548" y="729862"/>
                  <a:pt x="197266" y="725719"/>
                  <a:pt x="190570" y="719023"/>
                </a:cubicBezTo>
                <a:cubicBezTo>
                  <a:pt x="183874" y="712327"/>
                  <a:pt x="179731" y="703079"/>
                  <a:pt x="179731" y="692836"/>
                </a:cubicBezTo>
                <a:cubicBezTo>
                  <a:pt x="179731" y="682593"/>
                  <a:pt x="183874" y="673378"/>
                  <a:pt x="190570" y="666648"/>
                </a:cubicBezTo>
                <a:cubicBezTo>
                  <a:pt x="197266" y="659952"/>
                  <a:pt x="206515" y="655809"/>
                  <a:pt x="216758" y="655809"/>
                </a:cubicBezTo>
                <a:lnTo>
                  <a:pt x="216758" y="655809"/>
                </a:lnTo>
                <a:close/>
                <a:moveTo>
                  <a:pt x="226901" y="682659"/>
                </a:moveTo>
                <a:cubicBezTo>
                  <a:pt x="224283" y="680107"/>
                  <a:pt x="220703" y="678449"/>
                  <a:pt x="216758" y="678449"/>
                </a:cubicBezTo>
                <a:cubicBezTo>
                  <a:pt x="212813" y="678449"/>
                  <a:pt x="209233" y="680074"/>
                  <a:pt x="206615" y="682659"/>
                </a:cubicBezTo>
                <a:cubicBezTo>
                  <a:pt x="204029" y="685278"/>
                  <a:pt x="202405" y="688858"/>
                  <a:pt x="202405" y="692803"/>
                </a:cubicBezTo>
                <a:cubicBezTo>
                  <a:pt x="202405" y="696747"/>
                  <a:pt x="204029" y="700327"/>
                  <a:pt x="206615" y="702946"/>
                </a:cubicBezTo>
                <a:cubicBezTo>
                  <a:pt x="209233" y="705531"/>
                  <a:pt x="212780" y="707156"/>
                  <a:pt x="216758" y="707156"/>
                </a:cubicBezTo>
                <a:cubicBezTo>
                  <a:pt x="220735" y="707156"/>
                  <a:pt x="224283" y="705531"/>
                  <a:pt x="226901" y="702946"/>
                </a:cubicBezTo>
                <a:cubicBezTo>
                  <a:pt x="229453" y="700327"/>
                  <a:pt x="231111" y="696780"/>
                  <a:pt x="231111" y="692803"/>
                </a:cubicBezTo>
                <a:cubicBezTo>
                  <a:pt x="231111" y="688825"/>
                  <a:pt x="229487" y="685278"/>
                  <a:pt x="226901" y="682659"/>
                </a:cubicBezTo>
                <a:lnTo>
                  <a:pt x="226901" y="682659"/>
                </a:lnTo>
                <a:close/>
                <a:moveTo>
                  <a:pt x="343352" y="455327"/>
                </a:moveTo>
                <a:lnTo>
                  <a:pt x="327043" y="459172"/>
                </a:lnTo>
                <a:cubicBezTo>
                  <a:pt x="320944" y="460598"/>
                  <a:pt x="314877" y="456819"/>
                  <a:pt x="313452" y="450719"/>
                </a:cubicBezTo>
                <a:cubicBezTo>
                  <a:pt x="312026" y="444620"/>
                  <a:pt x="315805" y="438554"/>
                  <a:pt x="321905" y="437095"/>
                </a:cubicBezTo>
                <a:lnTo>
                  <a:pt x="338578" y="433184"/>
                </a:lnTo>
                <a:cubicBezTo>
                  <a:pt x="336722" y="429107"/>
                  <a:pt x="334037" y="424963"/>
                  <a:pt x="330258" y="421549"/>
                </a:cubicBezTo>
                <a:cubicBezTo>
                  <a:pt x="325650" y="417339"/>
                  <a:pt x="319220" y="414322"/>
                  <a:pt x="310469" y="414322"/>
                </a:cubicBezTo>
                <a:lnTo>
                  <a:pt x="123080" y="414322"/>
                </a:lnTo>
                <a:cubicBezTo>
                  <a:pt x="114329" y="414322"/>
                  <a:pt x="107898" y="417372"/>
                  <a:pt x="103291" y="421549"/>
                </a:cubicBezTo>
                <a:cubicBezTo>
                  <a:pt x="99512" y="424996"/>
                  <a:pt x="96827" y="429140"/>
                  <a:pt x="94970" y="433184"/>
                </a:cubicBezTo>
                <a:lnTo>
                  <a:pt x="111644" y="437095"/>
                </a:lnTo>
                <a:cubicBezTo>
                  <a:pt x="117743" y="438554"/>
                  <a:pt x="121489" y="444620"/>
                  <a:pt x="120097" y="450719"/>
                </a:cubicBezTo>
                <a:cubicBezTo>
                  <a:pt x="118672" y="456786"/>
                  <a:pt x="112605" y="460564"/>
                  <a:pt x="106506" y="459172"/>
                </a:cubicBezTo>
                <a:lnTo>
                  <a:pt x="90131" y="455327"/>
                </a:lnTo>
                <a:lnTo>
                  <a:pt x="88076" y="469382"/>
                </a:lnTo>
                <a:cubicBezTo>
                  <a:pt x="87512" y="473028"/>
                  <a:pt x="88473" y="476277"/>
                  <a:pt x="91258" y="478796"/>
                </a:cubicBezTo>
                <a:cubicBezTo>
                  <a:pt x="95037" y="482277"/>
                  <a:pt x="100738" y="483636"/>
                  <a:pt x="105777" y="483636"/>
                </a:cubicBezTo>
                <a:lnTo>
                  <a:pt x="140649" y="483636"/>
                </a:lnTo>
                <a:lnTo>
                  <a:pt x="140649" y="468818"/>
                </a:lnTo>
                <a:cubicBezTo>
                  <a:pt x="140649" y="459736"/>
                  <a:pt x="144395" y="451515"/>
                  <a:pt x="150328" y="445548"/>
                </a:cubicBezTo>
                <a:cubicBezTo>
                  <a:pt x="156295" y="439582"/>
                  <a:pt x="164516" y="435869"/>
                  <a:pt x="173598" y="435869"/>
                </a:cubicBezTo>
                <a:lnTo>
                  <a:pt x="191134" y="435869"/>
                </a:lnTo>
                <a:cubicBezTo>
                  <a:pt x="197399" y="435869"/>
                  <a:pt x="202438" y="440974"/>
                  <a:pt x="202438" y="447206"/>
                </a:cubicBezTo>
                <a:cubicBezTo>
                  <a:pt x="202438" y="453438"/>
                  <a:pt x="197366" y="458509"/>
                  <a:pt x="191134" y="458509"/>
                </a:cubicBezTo>
                <a:lnTo>
                  <a:pt x="173598" y="458509"/>
                </a:lnTo>
                <a:cubicBezTo>
                  <a:pt x="170781" y="458509"/>
                  <a:pt x="168262" y="459670"/>
                  <a:pt x="166372" y="461559"/>
                </a:cubicBezTo>
                <a:cubicBezTo>
                  <a:pt x="164516" y="463415"/>
                  <a:pt x="163356" y="465968"/>
                  <a:pt x="163356" y="468786"/>
                </a:cubicBezTo>
                <a:lnTo>
                  <a:pt x="163356" y="483603"/>
                </a:lnTo>
                <a:lnTo>
                  <a:pt x="270226" y="483603"/>
                </a:lnTo>
                <a:lnTo>
                  <a:pt x="270226" y="468786"/>
                </a:lnTo>
                <a:cubicBezTo>
                  <a:pt x="270226" y="465968"/>
                  <a:pt x="269066" y="463382"/>
                  <a:pt x="267210" y="461559"/>
                </a:cubicBezTo>
                <a:cubicBezTo>
                  <a:pt x="265320" y="459670"/>
                  <a:pt x="262768" y="458509"/>
                  <a:pt x="259983" y="458509"/>
                </a:cubicBezTo>
                <a:lnTo>
                  <a:pt x="242448" y="458509"/>
                </a:lnTo>
                <a:cubicBezTo>
                  <a:pt x="236183" y="458509"/>
                  <a:pt x="231144" y="453471"/>
                  <a:pt x="231144" y="447206"/>
                </a:cubicBezTo>
                <a:cubicBezTo>
                  <a:pt x="231144" y="440941"/>
                  <a:pt x="236216" y="435869"/>
                  <a:pt x="242448" y="435869"/>
                </a:cubicBezTo>
                <a:lnTo>
                  <a:pt x="259983" y="435869"/>
                </a:lnTo>
                <a:cubicBezTo>
                  <a:pt x="269033" y="435869"/>
                  <a:pt x="277287" y="439582"/>
                  <a:pt x="283254" y="445548"/>
                </a:cubicBezTo>
                <a:cubicBezTo>
                  <a:pt x="289220" y="451515"/>
                  <a:pt x="292900" y="459736"/>
                  <a:pt x="292900" y="468818"/>
                </a:cubicBezTo>
                <a:lnTo>
                  <a:pt x="292900" y="483636"/>
                </a:lnTo>
                <a:lnTo>
                  <a:pt x="327772" y="483636"/>
                </a:lnTo>
                <a:cubicBezTo>
                  <a:pt x="332844" y="483636"/>
                  <a:pt x="338578" y="482277"/>
                  <a:pt x="342357" y="478796"/>
                </a:cubicBezTo>
                <a:cubicBezTo>
                  <a:pt x="345142" y="476277"/>
                  <a:pt x="346037" y="473028"/>
                  <a:pt x="345539" y="469382"/>
                </a:cubicBezTo>
                <a:lnTo>
                  <a:pt x="343451" y="455327"/>
                </a:lnTo>
                <a:close/>
                <a:moveTo>
                  <a:pt x="339076" y="504983"/>
                </a:moveTo>
                <a:lnTo>
                  <a:pt x="339076" y="525967"/>
                </a:lnTo>
                <a:cubicBezTo>
                  <a:pt x="339076" y="536972"/>
                  <a:pt x="330093" y="545955"/>
                  <a:pt x="319120" y="545955"/>
                </a:cubicBezTo>
                <a:lnTo>
                  <a:pt x="295187" y="545955"/>
                </a:lnTo>
                <a:cubicBezTo>
                  <a:pt x="284182" y="545955"/>
                  <a:pt x="275232" y="536972"/>
                  <a:pt x="275232" y="525967"/>
                </a:cubicBezTo>
                <a:lnTo>
                  <a:pt x="275232" y="506309"/>
                </a:lnTo>
                <a:lnTo>
                  <a:pt x="158350" y="506309"/>
                </a:lnTo>
                <a:lnTo>
                  <a:pt x="158350" y="525967"/>
                </a:lnTo>
                <a:cubicBezTo>
                  <a:pt x="158350" y="536972"/>
                  <a:pt x="149400" y="545955"/>
                  <a:pt x="138395" y="545955"/>
                </a:cubicBezTo>
                <a:lnTo>
                  <a:pt x="114462" y="545955"/>
                </a:lnTo>
                <a:cubicBezTo>
                  <a:pt x="103489" y="545955"/>
                  <a:pt x="94506" y="536905"/>
                  <a:pt x="94506" y="525967"/>
                </a:cubicBezTo>
                <a:lnTo>
                  <a:pt x="94506" y="504983"/>
                </a:lnTo>
                <a:cubicBezTo>
                  <a:pt x="87512" y="503359"/>
                  <a:pt x="81114" y="500144"/>
                  <a:pt x="76043" y="495536"/>
                </a:cubicBezTo>
                <a:cubicBezTo>
                  <a:pt x="67523" y="487780"/>
                  <a:pt x="64043" y="477338"/>
                  <a:pt x="65700" y="466067"/>
                </a:cubicBezTo>
                <a:lnTo>
                  <a:pt x="69545" y="439847"/>
                </a:lnTo>
                <a:cubicBezTo>
                  <a:pt x="71004" y="430201"/>
                  <a:pt x="76441" y="415383"/>
                  <a:pt x="88042" y="404809"/>
                </a:cubicBezTo>
                <a:cubicBezTo>
                  <a:pt x="92318" y="400964"/>
                  <a:pt x="97357" y="397615"/>
                  <a:pt x="103258" y="395295"/>
                </a:cubicBezTo>
                <a:lnTo>
                  <a:pt x="110849" y="359230"/>
                </a:lnTo>
                <a:cubicBezTo>
                  <a:pt x="112638" y="350744"/>
                  <a:pt x="117346" y="342854"/>
                  <a:pt x="123478" y="337153"/>
                </a:cubicBezTo>
                <a:cubicBezTo>
                  <a:pt x="129942" y="331120"/>
                  <a:pt x="138130" y="327308"/>
                  <a:pt x="146483" y="327308"/>
                </a:cubicBezTo>
                <a:lnTo>
                  <a:pt x="287099" y="327308"/>
                </a:lnTo>
                <a:cubicBezTo>
                  <a:pt x="295452" y="327308"/>
                  <a:pt x="303640" y="331120"/>
                  <a:pt x="310104" y="337153"/>
                </a:cubicBezTo>
                <a:cubicBezTo>
                  <a:pt x="316236" y="342854"/>
                  <a:pt x="320944" y="350744"/>
                  <a:pt x="322733" y="359230"/>
                </a:cubicBezTo>
                <a:lnTo>
                  <a:pt x="330324" y="395295"/>
                </a:lnTo>
                <a:cubicBezTo>
                  <a:pt x="336225" y="397615"/>
                  <a:pt x="341264" y="400964"/>
                  <a:pt x="345539" y="404809"/>
                </a:cubicBezTo>
                <a:cubicBezTo>
                  <a:pt x="357108" y="415383"/>
                  <a:pt x="362545" y="430134"/>
                  <a:pt x="364003" y="439781"/>
                </a:cubicBezTo>
                <a:cubicBezTo>
                  <a:pt x="365462" y="448465"/>
                  <a:pt x="366622" y="457382"/>
                  <a:pt x="367915" y="466100"/>
                </a:cubicBezTo>
                <a:cubicBezTo>
                  <a:pt x="369572" y="477371"/>
                  <a:pt x="366059" y="487813"/>
                  <a:pt x="357572" y="495569"/>
                </a:cubicBezTo>
                <a:cubicBezTo>
                  <a:pt x="352534" y="500144"/>
                  <a:pt x="346103" y="503359"/>
                  <a:pt x="339109" y="505017"/>
                </a:cubicBezTo>
                <a:lnTo>
                  <a:pt x="339109" y="505017"/>
                </a:lnTo>
                <a:close/>
                <a:moveTo>
                  <a:pt x="316402" y="523281"/>
                </a:moveTo>
                <a:lnTo>
                  <a:pt x="316402" y="506309"/>
                </a:lnTo>
                <a:lnTo>
                  <a:pt x="297839" y="506309"/>
                </a:lnTo>
                <a:lnTo>
                  <a:pt x="297839" y="523281"/>
                </a:lnTo>
                <a:lnTo>
                  <a:pt x="316402" y="523281"/>
                </a:lnTo>
                <a:close/>
                <a:moveTo>
                  <a:pt x="135644" y="523281"/>
                </a:moveTo>
                <a:lnTo>
                  <a:pt x="135644" y="506309"/>
                </a:lnTo>
                <a:lnTo>
                  <a:pt x="117081" y="506309"/>
                </a:lnTo>
                <a:lnTo>
                  <a:pt x="117081" y="523281"/>
                </a:lnTo>
                <a:lnTo>
                  <a:pt x="135644" y="523281"/>
                </a:lnTo>
                <a:close/>
                <a:moveTo>
                  <a:pt x="306425" y="391649"/>
                </a:moveTo>
                <a:lnTo>
                  <a:pt x="300557" y="363837"/>
                </a:lnTo>
                <a:cubicBezTo>
                  <a:pt x="299728" y="360025"/>
                  <a:pt x="297574" y="356379"/>
                  <a:pt x="294657" y="353694"/>
                </a:cubicBezTo>
                <a:cubicBezTo>
                  <a:pt x="292204" y="351440"/>
                  <a:pt x="289518" y="349948"/>
                  <a:pt x="287066" y="349948"/>
                </a:cubicBezTo>
                <a:lnTo>
                  <a:pt x="146450" y="349948"/>
                </a:lnTo>
                <a:cubicBezTo>
                  <a:pt x="143997" y="349948"/>
                  <a:pt x="141312" y="351407"/>
                  <a:pt x="138859" y="353694"/>
                </a:cubicBezTo>
                <a:cubicBezTo>
                  <a:pt x="135942" y="356379"/>
                  <a:pt x="133754" y="360025"/>
                  <a:pt x="132958" y="363837"/>
                </a:cubicBezTo>
                <a:lnTo>
                  <a:pt x="127091" y="391649"/>
                </a:lnTo>
                <a:lnTo>
                  <a:pt x="306425" y="391649"/>
                </a:lnTo>
                <a:close/>
                <a:moveTo>
                  <a:pt x="216758" y="132826"/>
                </a:moveTo>
                <a:cubicBezTo>
                  <a:pt x="240525" y="132826"/>
                  <a:pt x="262072" y="142472"/>
                  <a:pt x="277685" y="158052"/>
                </a:cubicBezTo>
                <a:cubicBezTo>
                  <a:pt x="293264" y="173632"/>
                  <a:pt x="302911" y="195211"/>
                  <a:pt x="302911" y="218978"/>
                </a:cubicBezTo>
                <a:cubicBezTo>
                  <a:pt x="302911" y="242746"/>
                  <a:pt x="293264" y="264326"/>
                  <a:pt x="277685" y="279905"/>
                </a:cubicBezTo>
                <a:cubicBezTo>
                  <a:pt x="262072" y="295485"/>
                  <a:pt x="240525" y="305132"/>
                  <a:pt x="216758" y="305132"/>
                </a:cubicBezTo>
                <a:cubicBezTo>
                  <a:pt x="192990" y="305132"/>
                  <a:pt x="171444" y="295485"/>
                  <a:pt x="155831" y="279905"/>
                </a:cubicBezTo>
                <a:cubicBezTo>
                  <a:pt x="140251" y="264326"/>
                  <a:pt x="130605" y="242746"/>
                  <a:pt x="130605" y="218978"/>
                </a:cubicBezTo>
                <a:cubicBezTo>
                  <a:pt x="130605" y="195211"/>
                  <a:pt x="140251" y="173665"/>
                  <a:pt x="155831" y="158052"/>
                </a:cubicBezTo>
                <a:cubicBezTo>
                  <a:pt x="171444" y="142472"/>
                  <a:pt x="192990" y="132826"/>
                  <a:pt x="216758" y="132826"/>
                </a:cubicBezTo>
                <a:lnTo>
                  <a:pt x="216758" y="132826"/>
                </a:lnTo>
                <a:close/>
                <a:moveTo>
                  <a:pt x="261674" y="174096"/>
                </a:moveTo>
                <a:cubicBezTo>
                  <a:pt x="250138" y="162626"/>
                  <a:pt x="234293" y="155499"/>
                  <a:pt x="216758" y="155499"/>
                </a:cubicBezTo>
                <a:cubicBezTo>
                  <a:pt x="199222" y="155499"/>
                  <a:pt x="183344" y="162626"/>
                  <a:pt x="171841" y="174096"/>
                </a:cubicBezTo>
                <a:cubicBezTo>
                  <a:pt x="160372" y="185631"/>
                  <a:pt x="153245" y="201476"/>
                  <a:pt x="153245" y="218978"/>
                </a:cubicBezTo>
                <a:cubicBezTo>
                  <a:pt x="153245" y="236481"/>
                  <a:pt x="160339" y="252392"/>
                  <a:pt x="171841" y="263895"/>
                </a:cubicBezTo>
                <a:cubicBezTo>
                  <a:pt x="183311" y="275364"/>
                  <a:pt x="199222" y="282491"/>
                  <a:pt x="216758" y="282491"/>
                </a:cubicBezTo>
                <a:cubicBezTo>
                  <a:pt x="234293" y="282491"/>
                  <a:pt x="250138" y="275397"/>
                  <a:pt x="261674" y="263895"/>
                </a:cubicBezTo>
                <a:cubicBezTo>
                  <a:pt x="273143" y="252426"/>
                  <a:pt x="280270" y="236514"/>
                  <a:pt x="280270" y="218978"/>
                </a:cubicBezTo>
                <a:cubicBezTo>
                  <a:pt x="280270" y="201443"/>
                  <a:pt x="273177" y="185598"/>
                  <a:pt x="261674" y="174096"/>
                </a:cubicBezTo>
                <a:lnTo>
                  <a:pt x="261674" y="174096"/>
                </a:lnTo>
                <a:close/>
                <a:moveTo>
                  <a:pt x="213907" y="178073"/>
                </a:moveTo>
                <a:cubicBezTo>
                  <a:pt x="217819" y="173201"/>
                  <a:pt x="224879" y="172372"/>
                  <a:pt x="229752" y="176217"/>
                </a:cubicBezTo>
                <a:cubicBezTo>
                  <a:pt x="234691" y="180062"/>
                  <a:pt x="235487" y="187189"/>
                  <a:pt x="231641" y="192062"/>
                </a:cubicBezTo>
                <a:lnTo>
                  <a:pt x="219244" y="207708"/>
                </a:lnTo>
                <a:lnTo>
                  <a:pt x="236780" y="215432"/>
                </a:lnTo>
                <a:cubicBezTo>
                  <a:pt x="243939" y="218614"/>
                  <a:pt x="245729" y="227896"/>
                  <a:pt x="240492" y="233531"/>
                </a:cubicBezTo>
                <a:lnTo>
                  <a:pt x="219575" y="259917"/>
                </a:lnTo>
                <a:cubicBezTo>
                  <a:pt x="215730" y="264790"/>
                  <a:pt x="208603" y="265652"/>
                  <a:pt x="203731" y="261773"/>
                </a:cubicBezTo>
                <a:cubicBezTo>
                  <a:pt x="198858" y="257928"/>
                  <a:pt x="198029" y="250834"/>
                  <a:pt x="201874" y="245928"/>
                </a:cubicBezTo>
                <a:lnTo>
                  <a:pt x="214238" y="230282"/>
                </a:lnTo>
                <a:lnTo>
                  <a:pt x="196703" y="222559"/>
                </a:lnTo>
                <a:cubicBezTo>
                  <a:pt x="190007" y="219608"/>
                  <a:pt x="187786" y="211023"/>
                  <a:pt x="192427" y="205222"/>
                </a:cubicBezTo>
                <a:lnTo>
                  <a:pt x="213841" y="178107"/>
                </a:lnTo>
                <a:close/>
                <a:moveTo>
                  <a:pt x="22673" y="634461"/>
                </a:moveTo>
                <a:lnTo>
                  <a:pt x="22673" y="711167"/>
                </a:lnTo>
                <a:cubicBezTo>
                  <a:pt x="22673" y="722172"/>
                  <a:pt x="27182" y="732150"/>
                  <a:pt x="34474" y="739442"/>
                </a:cubicBezTo>
                <a:cubicBezTo>
                  <a:pt x="41701" y="746669"/>
                  <a:pt x="51745" y="751177"/>
                  <a:pt x="62717" y="751177"/>
                </a:cubicBezTo>
                <a:lnTo>
                  <a:pt x="370865" y="751177"/>
                </a:lnTo>
                <a:cubicBezTo>
                  <a:pt x="381837" y="751177"/>
                  <a:pt x="391848" y="746669"/>
                  <a:pt x="399107" y="739442"/>
                </a:cubicBezTo>
                <a:cubicBezTo>
                  <a:pt x="406334" y="732150"/>
                  <a:pt x="410908" y="722172"/>
                  <a:pt x="410908" y="711167"/>
                </a:cubicBezTo>
                <a:lnTo>
                  <a:pt x="410908" y="634461"/>
                </a:lnTo>
                <a:lnTo>
                  <a:pt x="22740" y="634461"/>
                </a:lnTo>
                <a:close/>
                <a:moveTo>
                  <a:pt x="22673" y="88042"/>
                </a:moveTo>
                <a:lnTo>
                  <a:pt x="410842" y="88042"/>
                </a:lnTo>
                <a:lnTo>
                  <a:pt x="410842" y="62684"/>
                </a:lnTo>
                <a:cubicBezTo>
                  <a:pt x="410842" y="51711"/>
                  <a:pt x="406301" y="41701"/>
                  <a:pt x="399041" y="34441"/>
                </a:cubicBezTo>
                <a:cubicBezTo>
                  <a:pt x="391815" y="27148"/>
                  <a:pt x="381771" y="22640"/>
                  <a:pt x="370799" y="22640"/>
                </a:cubicBezTo>
                <a:lnTo>
                  <a:pt x="62651" y="22640"/>
                </a:lnTo>
                <a:cubicBezTo>
                  <a:pt x="51678" y="22640"/>
                  <a:pt x="41668" y="27148"/>
                  <a:pt x="34408" y="34441"/>
                </a:cubicBezTo>
                <a:cubicBezTo>
                  <a:pt x="27116" y="41667"/>
                  <a:pt x="22641" y="51711"/>
                  <a:pt x="22641" y="62684"/>
                </a:cubicBezTo>
                <a:lnTo>
                  <a:pt x="22641" y="88042"/>
                </a:lnTo>
                <a:close/>
                <a:moveTo>
                  <a:pt x="410842" y="110716"/>
                </a:moveTo>
                <a:lnTo>
                  <a:pt x="22673" y="110716"/>
                </a:lnTo>
                <a:lnTo>
                  <a:pt x="22673" y="527790"/>
                </a:lnTo>
                <a:cubicBezTo>
                  <a:pt x="22673" y="534055"/>
                  <a:pt x="17635" y="539093"/>
                  <a:pt x="11370" y="539093"/>
                </a:cubicBezTo>
                <a:cubicBezTo>
                  <a:pt x="5105" y="539093"/>
                  <a:pt x="33" y="534055"/>
                  <a:pt x="33" y="527790"/>
                </a:cubicBezTo>
                <a:lnTo>
                  <a:pt x="33" y="62684"/>
                </a:lnTo>
                <a:cubicBezTo>
                  <a:pt x="33" y="45446"/>
                  <a:pt x="7094" y="29767"/>
                  <a:pt x="18464" y="18430"/>
                </a:cubicBezTo>
                <a:cubicBezTo>
                  <a:pt x="29834" y="7094"/>
                  <a:pt x="45480" y="0"/>
                  <a:pt x="62717" y="0"/>
                </a:cubicBezTo>
                <a:lnTo>
                  <a:pt x="370865" y="0"/>
                </a:lnTo>
                <a:cubicBezTo>
                  <a:pt x="388069" y="0"/>
                  <a:pt x="403748" y="7061"/>
                  <a:pt x="415118" y="18430"/>
                </a:cubicBezTo>
                <a:cubicBezTo>
                  <a:pt x="426488" y="29800"/>
                  <a:pt x="433549" y="45480"/>
                  <a:pt x="433549" y="62684"/>
                </a:cubicBezTo>
                <a:lnTo>
                  <a:pt x="433549" y="143400"/>
                </a:lnTo>
                <a:cubicBezTo>
                  <a:pt x="433549" y="149665"/>
                  <a:pt x="428444" y="154704"/>
                  <a:pt x="422212" y="154704"/>
                </a:cubicBezTo>
                <a:cubicBezTo>
                  <a:pt x="415980" y="154704"/>
                  <a:pt x="410908" y="149665"/>
                  <a:pt x="410908" y="143400"/>
                </a:cubicBezTo>
                <a:lnTo>
                  <a:pt x="410908" y="11071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 name="Google Shape;439;p47">
            <a:extLst>
              <a:ext uri="{FF2B5EF4-FFF2-40B4-BE49-F238E27FC236}">
                <a16:creationId xmlns:a16="http://schemas.microsoft.com/office/drawing/2014/main" id="{058EE2C8-35B8-0E07-B8F1-C24AED1C85A3}"/>
              </a:ext>
            </a:extLst>
          </p:cNvPr>
          <p:cNvSpPr/>
          <p:nvPr/>
        </p:nvSpPr>
        <p:spPr>
          <a:xfrm>
            <a:off x="6368071" y="872970"/>
            <a:ext cx="634681" cy="746316"/>
          </a:xfrm>
          <a:custGeom>
            <a:avLst/>
            <a:gdLst/>
            <a:ahLst/>
            <a:cxnLst/>
            <a:rect l="l" t="t" r="r" b="b"/>
            <a:pathLst>
              <a:path w="658096" h="773850" extrusionOk="0">
                <a:moveTo>
                  <a:pt x="304833" y="214205"/>
                </a:moveTo>
                <a:lnTo>
                  <a:pt x="500243" y="214205"/>
                </a:lnTo>
                <a:lnTo>
                  <a:pt x="493746" y="183178"/>
                </a:lnTo>
                <a:cubicBezTo>
                  <a:pt x="492851" y="178836"/>
                  <a:pt x="490365" y="174792"/>
                  <a:pt x="487116" y="171775"/>
                </a:cubicBezTo>
                <a:cubicBezTo>
                  <a:pt x="484332" y="169157"/>
                  <a:pt x="481216" y="167532"/>
                  <a:pt x="478332" y="167532"/>
                </a:cubicBezTo>
                <a:lnTo>
                  <a:pt x="326811" y="167532"/>
                </a:lnTo>
                <a:cubicBezTo>
                  <a:pt x="323927" y="167532"/>
                  <a:pt x="320811" y="169157"/>
                  <a:pt x="318026" y="171775"/>
                </a:cubicBezTo>
                <a:cubicBezTo>
                  <a:pt x="314778" y="174792"/>
                  <a:pt x="312292" y="178836"/>
                  <a:pt x="311397" y="183178"/>
                </a:cubicBezTo>
                <a:lnTo>
                  <a:pt x="304866" y="214205"/>
                </a:lnTo>
                <a:close/>
                <a:moveTo>
                  <a:pt x="147046" y="154472"/>
                </a:moveTo>
                <a:lnTo>
                  <a:pt x="58109" y="154472"/>
                </a:lnTo>
                <a:cubicBezTo>
                  <a:pt x="51844" y="154472"/>
                  <a:pt x="46806" y="149367"/>
                  <a:pt x="46806" y="143135"/>
                </a:cubicBezTo>
                <a:cubicBezTo>
                  <a:pt x="46806" y="136903"/>
                  <a:pt x="51844" y="131798"/>
                  <a:pt x="58109" y="131798"/>
                </a:cubicBezTo>
                <a:lnTo>
                  <a:pt x="147046" y="131798"/>
                </a:lnTo>
                <a:lnTo>
                  <a:pt x="147046" y="94738"/>
                </a:lnTo>
                <a:cubicBezTo>
                  <a:pt x="147046" y="88473"/>
                  <a:pt x="152151" y="83402"/>
                  <a:pt x="158417" y="83402"/>
                </a:cubicBezTo>
                <a:lnTo>
                  <a:pt x="488310" y="83402"/>
                </a:lnTo>
                <a:lnTo>
                  <a:pt x="488310" y="22640"/>
                </a:lnTo>
                <a:lnTo>
                  <a:pt x="22641" y="22640"/>
                </a:lnTo>
                <a:lnTo>
                  <a:pt x="22641" y="236183"/>
                </a:lnTo>
                <a:cubicBezTo>
                  <a:pt x="22641" y="242448"/>
                  <a:pt x="17602" y="247486"/>
                  <a:pt x="11337" y="247486"/>
                </a:cubicBezTo>
                <a:cubicBezTo>
                  <a:pt x="5072" y="247486"/>
                  <a:pt x="0" y="242448"/>
                  <a:pt x="0" y="236183"/>
                </a:cubicBezTo>
                <a:lnTo>
                  <a:pt x="0" y="11337"/>
                </a:lnTo>
                <a:cubicBezTo>
                  <a:pt x="0" y="5072"/>
                  <a:pt x="5105" y="0"/>
                  <a:pt x="11337" y="0"/>
                </a:cubicBezTo>
                <a:lnTo>
                  <a:pt x="499613" y="0"/>
                </a:lnTo>
                <a:cubicBezTo>
                  <a:pt x="505879" y="0"/>
                  <a:pt x="510984" y="5105"/>
                  <a:pt x="510984" y="11337"/>
                </a:cubicBezTo>
                <a:lnTo>
                  <a:pt x="510984" y="83402"/>
                </a:lnTo>
                <a:lnTo>
                  <a:pt x="646727" y="83402"/>
                </a:lnTo>
                <a:cubicBezTo>
                  <a:pt x="652991" y="83402"/>
                  <a:pt x="658063" y="88507"/>
                  <a:pt x="658063" y="94738"/>
                </a:cubicBezTo>
                <a:lnTo>
                  <a:pt x="658063" y="236183"/>
                </a:lnTo>
                <a:cubicBezTo>
                  <a:pt x="658063" y="242448"/>
                  <a:pt x="652958" y="247486"/>
                  <a:pt x="646727" y="247486"/>
                </a:cubicBezTo>
                <a:cubicBezTo>
                  <a:pt x="640494" y="247486"/>
                  <a:pt x="635422" y="242415"/>
                  <a:pt x="635422" y="236183"/>
                </a:cubicBezTo>
                <a:lnTo>
                  <a:pt x="635422" y="106075"/>
                </a:lnTo>
                <a:lnTo>
                  <a:pt x="169753" y="106075"/>
                </a:lnTo>
                <a:lnTo>
                  <a:pt x="169753" y="751177"/>
                </a:lnTo>
                <a:lnTo>
                  <a:pt x="525503" y="751177"/>
                </a:lnTo>
                <a:lnTo>
                  <a:pt x="525503" y="652594"/>
                </a:lnTo>
                <a:cubicBezTo>
                  <a:pt x="525503" y="646328"/>
                  <a:pt x="530541" y="641257"/>
                  <a:pt x="536806" y="641257"/>
                </a:cubicBezTo>
                <a:lnTo>
                  <a:pt x="635422" y="641257"/>
                </a:lnTo>
                <a:lnTo>
                  <a:pt x="635422" y="287530"/>
                </a:lnTo>
                <a:cubicBezTo>
                  <a:pt x="635422" y="281265"/>
                  <a:pt x="640461" y="276226"/>
                  <a:pt x="646727" y="276226"/>
                </a:cubicBezTo>
                <a:cubicBezTo>
                  <a:pt x="652991" y="276226"/>
                  <a:pt x="658096" y="281298"/>
                  <a:pt x="658096" y="287530"/>
                </a:cubicBezTo>
                <a:lnTo>
                  <a:pt x="658096" y="652594"/>
                </a:lnTo>
                <a:cubicBezTo>
                  <a:pt x="658096" y="655743"/>
                  <a:pt x="656804" y="658594"/>
                  <a:pt x="654715" y="660649"/>
                </a:cubicBezTo>
                <a:lnTo>
                  <a:pt x="544828" y="770536"/>
                </a:lnTo>
                <a:cubicBezTo>
                  <a:pt x="542640" y="772723"/>
                  <a:pt x="539723" y="773851"/>
                  <a:pt x="536806" y="773851"/>
                </a:cubicBezTo>
                <a:lnTo>
                  <a:pt x="158450" y="773851"/>
                </a:lnTo>
                <a:cubicBezTo>
                  <a:pt x="152185" y="773851"/>
                  <a:pt x="147080" y="768812"/>
                  <a:pt x="147080" y="762547"/>
                </a:cubicBezTo>
                <a:lnTo>
                  <a:pt x="147080" y="690449"/>
                </a:lnTo>
                <a:lnTo>
                  <a:pt x="11337" y="690449"/>
                </a:lnTo>
                <a:cubicBezTo>
                  <a:pt x="5072" y="690449"/>
                  <a:pt x="0" y="685411"/>
                  <a:pt x="0" y="679145"/>
                </a:cubicBezTo>
                <a:lnTo>
                  <a:pt x="0" y="287530"/>
                </a:lnTo>
                <a:cubicBezTo>
                  <a:pt x="0" y="281265"/>
                  <a:pt x="5105" y="276226"/>
                  <a:pt x="11337" y="276226"/>
                </a:cubicBezTo>
                <a:cubicBezTo>
                  <a:pt x="17569" y="276226"/>
                  <a:pt x="22641" y="281265"/>
                  <a:pt x="22641" y="287530"/>
                </a:cubicBezTo>
                <a:lnTo>
                  <a:pt x="22641" y="667776"/>
                </a:lnTo>
                <a:lnTo>
                  <a:pt x="147046" y="667776"/>
                </a:lnTo>
                <a:lnTo>
                  <a:pt x="147046" y="584241"/>
                </a:lnTo>
                <a:lnTo>
                  <a:pt x="58109" y="584241"/>
                </a:lnTo>
                <a:cubicBezTo>
                  <a:pt x="51844" y="584241"/>
                  <a:pt x="46806" y="579203"/>
                  <a:pt x="46806" y="572905"/>
                </a:cubicBezTo>
                <a:cubicBezTo>
                  <a:pt x="46806" y="566607"/>
                  <a:pt x="51844" y="561601"/>
                  <a:pt x="58109" y="561601"/>
                </a:cubicBezTo>
                <a:lnTo>
                  <a:pt x="147046" y="561601"/>
                </a:lnTo>
                <a:lnTo>
                  <a:pt x="147046" y="536541"/>
                </a:lnTo>
                <a:lnTo>
                  <a:pt x="58109" y="536541"/>
                </a:lnTo>
                <a:cubicBezTo>
                  <a:pt x="51844" y="536541"/>
                  <a:pt x="46806" y="531436"/>
                  <a:pt x="46806" y="525204"/>
                </a:cubicBezTo>
                <a:cubicBezTo>
                  <a:pt x="46806" y="518972"/>
                  <a:pt x="51844" y="513867"/>
                  <a:pt x="58109" y="513867"/>
                </a:cubicBezTo>
                <a:lnTo>
                  <a:pt x="147046" y="513867"/>
                </a:lnTo>
                <a:lnTo>
                  <a:pt x="147046" y="488807"/>
                </a:lnTo>
                <a:lnTo>
                  <a:pt x="58109" y="488807"/>
                </a:lnTo>
                <a:cubicBezTo>
                  <a:pt x="51844" y="488807"/>
                  <a:pt x="46806" y="483769"/>
                  <a:pt x="46806" y="477504"/>
                </a:cubicBezTo>
                <a:cubicBezTo>
                  <a:pt x="46806" y="471238"/>
                  <a:pt x="51844" y="466167"/>
                  <a:pt x="58109" y="466167"/>
                </a:cubicBezTo>
                <a:lnTo>
                  <a:pt x="147046" y="466167"/>
                </a:lnTo>
                <a:lnTo>
                  <a:pt x="147046" y="441107"/>
                </a:lnTo>
                <a:lnTo>
                  <a:pt x="58109" y="441107"/>
                </a:lnTo>
                <a:cubicBezTo>
                  <a:pt x="51844" y="441107"/>
                  <a:pt x="46806" y="436002"/>
                  <a:pt x="46806" y="429737"/>
                </a:cubicBezTo>
                <a:cubicBezTo>
                  <a:pt x="46806" y="423471"/>
                  <a:pt x="51844" y="418433"/>
                  <a:pt x="58109" y="418433"/>
                </a:cubicBezTo>
                <a:lnTo>
                  <a:pt x="147046" y="418433"/>
                </a:lnTo>
                <a:lnTo>
                  <a:pt x="147046" y="393306"/>
                </a:lnTo>
                <a:lnTo>
                  <a:pt x="58109" y="393306"/>
                </a:lnTo>
                <a:cubicBezTo>
                  <a:pt x="51844" y="393306"/>
                  <a:pt x="46806" y="388268"/>
                  <a:pt x="46806" y="382003"/>
                </a:cubicBezTo>
                <a:cubicBezTo>
                  <a:pt x="46806" y="375738"/>
                  <a:pt x="51844" y="370633"/>
                  <a:pt x="58109" y="370633"/>
                </a:cubicBezTo>
                <a:lnTo>
                  <a:pt x="147046" y="370633"/>
                </a:lnTo>
                <a:lnTo>
                  <a:pt x="147046" y="345573"/>
                </a:lnTo>
                <a:lnTo>
                  <a:pt x="58109" y="345573"/>
                </a:lnTo>
                <a:cubicBezTo>
                  <a:pt x="51844" y="345573"/>
                  <a:pt x="46806" y="340534"/>
                  <a:pt x="46806" y="334269"/>
                </a:cubicBezTo>
                <a:cubicBezTo>
                  <a:pt x="46806" y="328004"/>
                  <a:pt x="51844" y="322899"/>
                  <a:pt x="58109" y="322899"/>
                </a:cubicBezTo>
                <a:lnTo>
                  <a:pt x="147046" y="322899"/>
                </a:lnTo>
                <a:lnTo>
                  <a:pt x="147046" y="297839"/>
                </a:lnTo>
                <a:lnTo>
                  <a:pt x="58109" y="297839"/>
                </a:lnTo>
                <a:cubicBezTo>
                  <a:pt x="51844" y="297839"/>
                  <a:pt x="46806" y="292734"/>
                  <a:pt x="46806" y="286502"/>
                </a:cubicBezTo>
                <a:cubicBezTo>
                  <a:pt x="46806" y="280270"/>
                  <a:pt x="51844" y="275198"/>
                  <a:pt x="58109" y="275198"/>
                </a:cubicBezTo>
                <a:lnTo>
                  <a:pt x="147046" y="275198"/>
                </a:lnTo>
                <a:lnTo>
                  <a:pt x="147046" y="250105"/>
                </a:lnTo>
                <a:lnTo>
                  <a:pt x="58109" y="250105"/>
                </a:lnTo>
                <a:cubicBezTo>
                  <a:pt x="51844" y="250105"/>
                  <a:pt x="46806" y="245033"/>
                  <a:pt x="46806" y="238802"/>
                </a:cubicBezTo>
                <a:cubicBezTo>
                  <a:pt x="46806" y="232570"/>
                  <a:pt x="51844" y="227465"/>
                  <a:pt x="58109" y="227465"/>
                </a:cubicBezTo>
                <a:lnTo>
                  <a:pt x="147046" y="227465"/>
                </a:lnTo>
                <a:lnTo>
                  <a:pt x="147046" y="202405"/>
                </a:lnTo>
                <a:lnTo>
                  <a:pt x="58109" y="202405"/>
                </a:lnTo>
                <a:cubicBezTo>
                  <a:pt x="51844" y="202405"/>
                  <a:pt x="46806" y="197300"/>
                  <a:pt x="46806" y="191035"/>
                </a:cubicBezTo>
                <a:cubicBezTo>
                  <a:pt x="46806" y="184769"/>
                  <a:pt x="51844" y="179731"/>
                  <a:pt x="58109" y="179731"/>
                </a:cubicBezTo>
                <a:lnTo>
                  <a:pt x="147046" y="179731"/>
                </a:lnTo>
                <a:lnTo>
                  <a:pt x="147046" y="154671"/>
                </a:lnTo>
                <a:close/>
                <a:moveTo>
                  <a:pt x="619346" y="663831"/>
                </a:moveTo>
                <a:lnTo>
                  <a:pt x="548110" y="663831"/>
                </a:lnTo>
                <a:lnTo>
                  <a:pt x="548110" y="735067"/>
                </a:lnTo>
                <a:lnTo>
                  <a:pt x="619346" y="663831"/>
                </a:lnTo>
                <a:close/>
                <a:moveTo>
                  <a:pt x="251763" y="429007"/>
                </a:moveTo>
                <a:cubicBezTo>
                  <a:pt x="245498" y="429007"/>
                  <a:pt x="240459" y="423902"/>
                  <a:pt x="240459" y="417670"/>
                </a:cubicBezTo>
                <a:cubicBezTo>
                  <a:pt x="240459" y="411439"/>
                  <a:pt x="245498" y="406334"/>
                  <a:pt x="251763" y="406334"/>
                </a:cubicBezTo>
                <a:lnTo>
                  <a:pt x="553347" y="406334"/>
                </a:lnTo>
                <a:cubicBezTo>
                  <a:pt x="559612" y="406334"/>
                  <a:pt x="564717" y="411439"/>
                  <a:pt x="564717" y="417670"/>
                </a:cubicBezTo>
                <a:cubicBezTo>
                  <a:pt x="564717" y="423902"/>
                  <a:pt x="559612" y="429007"/>
                  <a:pt x="553347" y="429007"/>
                </a:cubicBezTo>
                <a:lnTo>
                  <a:pt x="251763" y="429007"/>
                </a:lnTo>
                <a:close/>
                <a:moveTo>
                  <a:pt x="251763" y="524475"/>
                </a:moveTo>
                <a:cubicBezTo>
                  <a:pt x="245498" y="524475"/>
                  <a:pt x="240459" y="519403"/>
                  <a:pt x="240459" y="513171"/>
                </a:cubicBezTo>
                <a:cubicBezTo>
                  <a:pt x="240459" y="506939"/>
                  <a:pt x="245498" y="501834"/>
                  <a:pt x="251763" y="501834"/>
                </a:cubicBezTo>
                <a:lnTo>
                  <a:pt x="499613" y="501834"/>
                </a:lnTo>
                <a:cubicBezTo>
                  <a:pt x="505879" y="501834"/>
                  <a:pt x="510984" y="506939"/>
                  <a:pt x="510984" y="513171"/>
                </a:cubicBezTo>
                <a:cubicBezTo>
                  <a:pt x="510984" y="519403"/>
                  <a:pt x="505879" y="524475"/>
                  <a:pt x="499613" y="524475"/>
                </a:cubicBezTo>
                <a:lnTo>
                  <a:pt x="251763" y="524475"/>
                </a:lnTo>
                <a:close/>
                <a:moveTo>
                  <a:pt x="251763" y="476741"/>
                </a:moveTo>
                <a:cubicBezTo>
                  <a:pt x="245498" y="476741"/>
                  <a:pt x="240459" y="471636"/>
                  <a:pt x="240459" y="465404"/>
                </a:cubicBezTo>
                <a:cubicBezTo>
                  <a:pt x="240459" y="459172"/>
                  <a:pt x="245498" y="454101"/>
                  <a:pt x="251763" y="454101"/>
                </a:cubicBezTo>
                <a:lnTo>
                  <a:pt x="553347" y="454101"/>
                </a:lnTo>
                <a:cubicBezTo>
                  <a:pt x="559612" y="454101"/>
                  <a:pt x="564717" y="459172"/>
                  <a:pt x="564717" y="465404"/>
                </a:cubicBezTo>
                <a:cubicBezTo>
                  <a:pt x="564717" y="471636"/>
                  <a:pt x="559612" y="476741"/>
                  <a:pt x="553347" y="476741"/>
                </a:cubicBezTo>
                <a:lnTo>
                  <a:pt x="251763" y="476741"/>
                </a:lnTo>
                <a:close/>
                <a:moveTo>
                  <a:pt x="399306" y="599191"/>
                </a:moveTo>
                <a:cubicBezTo>
                  <a:pt x="403152" y="594252"/>
                  <a:pt x="410278" y="593457"/>
                  <a:pt x="415151" y="597302"/>
                </a:cubicBezTo>
                <a:cubicBezTo>
                  <a:pt x="420024" y="601147"/>
                  <a:pt x="420853" y="608274"/>
                  <a:pt x="417008" y="613147"/>
                </a:cubicBezTo>
                <a:lnTo>
                  <a:pt x="406069" y="626970"/>
                </a:lnTo>
                <a:lnTo>
                  <a:pt x="421483" y="633765"/>
                </a:lnTo>
                <a:cubicBezTo>
                  <a:pt x="427218" y="636285"/>
                  <a:pt x="429803" y="642947"/>
                  <a:pt x="427251" y="648682"/>
                </a:cubicBezTo>
                <a:cubicBezTo>
                  <a:pt x="426753" y="649876"/>
                  <a:pt x="426057" y="650936"/>
                  <a:pt x="425195" y="651864"/>
                </a:cubicBezTo>
                <a:lnTo>
                  <a:pt x="405738" y="676394"/>
                </a:lnTo>
                <a:cubicBezTo>
                  <a:pt x="401892" y="681267"/>
                  <a:pt x="394798" y="682096"/>
                  <a:pt x="389892" y="678250"/>
                </a:cubicBezTo>
                <a:cubicBezTo>
                  <a:pt x="385019" y="674405"/>
                  <a:pt x="384191" y="667278"/>
                  <a:pt x="388036" y="662405"/>
                </a:cubicBezTo>
                <a:lnTo>
                  <a:pt x="398975" y="648616"/>
                </a:lnTo>
                <a:lnTo>
                  <a:pt x="383561" y="641820"/>
                </a:lnTo>
                <a:cubicBezTo>
                  <a:pt x="376865" y="638870"/>
                  <a:pt x="374644" y="630285"/>
                  <a:pt x="379285" y="624484"/>
                </a:cubicBezTo>
                <a:lnTo>
                  <a:pt x="399306" y="599191"/>
                </a:lnTo>
                <a:close/>
                <a:moveTo>
                  <a:pt x="402555" y="551590"/>
                </a:moveTo>
                <a:cubicBezTo>
                  <a:pt x="426323" y="551590"/>
                  <a:pt x="447869" y="561237"/>
                  <a:pt x="463515" y="576816"/>
                </a:cubicBezTo>
                <a:cubicBezTo>
                  <a:pt x="479095" y="592429"/>
                  <a:pt x="488741" y="614009"/>
                  <a:pt x="488741" y="637776"/>
                </a:cubicBezTo>
                <a:cubicBezTo>
                  <a:pt x="488741" y="661544"/>
                  <a:pt x="479095" y="683156"/>
                  <a:pt x="463515" y="698736"/>
                </a:cubicBezTo>
                <a:cubicBezTo>
                  <a:pt x="447869" y="714382"/>
                  <a:pt x="426323" y="724029"/>
                  <a:pt x="402555" y="724029"/>
                </a:cubicBezTo>
                <a:cubicBezTo>
                  <a:pt x="378787" y="724029"/>
                  <a:pt x="357175" y="714382"/>
                  <a:pt x="341562" y="698736"/>
                </a:cubicBezTo>
                <a:cubicBezTo>
                  <a:pt x="325982" y="683156"/>
                  <a:pt x="316336" y="661577"/>
                  <a:pt x="316336" y="637776"/>
                </a:cubicBezTo>
                <a:cubicBezTo>
                  <a:pt x="316336" y="613975"/>
                  <a:pt x="325982" y="592396"/>
                  <a:pt x="341562" y="576816"/>
                </a:cubicBezTo>
                <a:cubicBezTo>
                  <a:pt x="357208" y="561237"/>
                  <a:pt x="378754" y="551590"/>
                  <a:pt x="402555" y="551590"/>
                </a:cubicBezTo>
                <a:lnTo>
                  <a:pt x="402555" y="551590"/>
                </a:lnTo>
                <a:close/>
                <a:moveTo>
                  <a:pt x="447504" y="592860"/>
                </a:moveTo>
                <a:cubicBezTo>
                  <a:pt x="435968" y="581391"/>
                  <a:pt x="420090" y="574264"/>
                  <a:pt x="402555" y="574264"/>
                </a:cubicBezTo>
                <a:cubicBezTo>
                  <a:pt x="385019" y="574264"/>
                  <a:pt x="369075" y="581358"/>
                  <a:pt x="357606" y="592860"/>
                </a:cubicBezTo>
                <a:cubicBezTo>
                  <a:pt x="346070" y="604396"/>
                  <a:pt x="338976" y="620274"/>
                  <a:pt x="338976" y="637809"/>
                </a:cubicBezTo>
                <a:cubicBezTo>
                  <a:pt x="338976" y="655345"/>
                  <a:pt x="346103" y="671256"/>
                  <a:pt x="357606" y="682759"/>
                </a:cubicBezTo>
                <a:cubicBezTo>
                  <a:pt x="369075" y="694295"/>
                  <a:pt x="384986" y="701388"/>
                  <a:pt x="402555" y="701388"/>
                </a:cubicBezTo>
                <a:cubicBezTo>
                  <a:pt x="420123" y="701388"/>
                  <a:pt x="435968" y="694295"/>
                  <a:pt x="447504" y="682759"/>
                </a:cubicBezTo>
                <a:cubicBezTo>
                  <a:pt x="458973" y="671289"/>
                  <a:pt x="466101" y="655378"/>
                  <a:pt x="466101" y="637809"/>
                </a:cubicBezTo>
                <a:cubicBezTo>
                  <a:pt x="466101" y="620241"/>
                  <a:pt x="459007" y="604396"/>
                  <a:pt x="447504" y="592860"/>
                </a:cubicBezTo>
                <a:lnTo>
                  <a:pt x="447504" y="592860"/>
                </a:lnTo>
                <a:close/>
                <a:moveTo>
                  <a:pt x="539757" y="280867"/>
                </a:moveTo>
                <a:lnTo>
                  <a:pt x="521193" y="285243"/>
                </a:lnTo>
                <a:cubicBezTo>
                  <a:pt x="515127" y="286668"/>
                  <a:pt x="509028" y="282889"/>
                  <a:pt x="507603" y="276790"/>
                </a:cubicBezTo>
                <a:cubicBezTo>
                  <a:pt x="506210" y="270690"/>
                  <a:pt x="509956" y="264624"/>
                  <a:pt x="516055" y="263166"/>
                </a:cubicBezTo>
                <a:lnTo>
                  <a:pt x="535082" y="258724"/>
                </a:lnTo>
                <a:cubicBezTo>
                  <a:pt x="533027" y="253983"/>
                  <a:pt x="529945" y="248945"/>
                  <a:pt x="525503" y="244901"/>
                </a:cubicBezTo>
                <a:cubicBezTo>
                  <a:pt x="520364" y="240227"/>
                  <a:pt x="513205" y="236879"/>
                  <a:pt x="503558" y="236879"/>
                </a:cubicBezTo>
                <a:lnTo>
                  <a:pt x="301551" y="236879"/>
                </a:lnTo>
                <a:cubicBezTo>
                  <a:pt x="291905" y="236879"/>
                  <a:pt x="284745" y="240227"/>
                  <a:pt x="279607" y="244901"/>
                </a:cubicBezTo>
                <a:cubicBezTo>
                  <a:pt x="275165" y="248978"/>
                  <a:pt x="272083" y="253983"/>
                  <a:pt x="269994" y="258724"/>
                </a:cubicBezTo>
                <a:lnTo>
                  <a:pt x="289022" y="263166"/>
                </a:lnTo>
                <a:cubicBezTo>
                  <a:pt x="295121" y="264624"/>
                  <a:pt x="298867" y="270690"/>
                  <a:pt x="297474" y="276790"/>
                </a:cubicBezTo>
                <a:cubicBezTo>
                  <a:pt x="296049" y="282889"/>
                  <a:pt x="289983" y="286635"/>
                  <a:pt x="283883" y="285243"/>
                </a:cubicBezTo>
                <a:lnTo>
                  <a:pt x="265320" y="280867"/>
                </a:lnTo>
                <a:lnTo>
                  <a:pt x="262967" y="296944"/>
                </a:lnTo>
                <a:cubicBezTo>
                  <a:pt x="262337" y="301187"/>
                  <a:pt x="263398" y="304966"/>
                  <a:pt x="266613" y="307916"/>
                </a:cubicBezTo>
                <a:cubicBezTo>
                  <a:pt x="270889" y="311761"/>
                  <a:pt x="277254" y="313352"/>
                  <a:pt x="282955" y="313352"/>
                </a:cubicBezTo>
                <a:lnTo>
                  <a:pt x="321374" y="313352"/>
                </a:lnTo>
                <a:lnTo>
                  <a:pt x="321374" y="296480"/>
                </a:lnTo>
                <a:cubicBezTo>
                  <a:pt x="321374" y="286966"/>
                  <a:pt x="325286" y="278314"/>
                  <a:pt x="331551" y="272016"/>
                </a:cubicBezTo>
                <a:cubicBezTo>
                  <a:pt x="337816" y="265751"/>
                  <a:pt x="346468" y="261873"/>
                  <a:pt x="355981" y="261873"/>
                </a:cubicBezTo>
                <a:lnTo>
                  <a:pt x="449062" y="261873"/>
                </a:lnTo>
                <a:cubicBezTo>
                  <a:pt x="458576" y="261873"/>
                  <a:pt x="467227" y="265784"/>
                  <a:pt x="473526" y="272016"/>
                </a:cubicBezTo>
                <a:cubicBezTo>
                  <a:pt x="479791" y="278314"/>
                  <a:pt x="483669" y="286966"/>
                  <a:pt x="483669" y="296480"/>
                </a:cubicBezTo>
                <a:lnTo>
                  <a:pt x="483669" y="313352"/>
                </a:lnTo>
                <a:lnTo>
                  <a:pt x="522088" y="313352"/>
                </a:lnTo>
                <a:cubicBezTo>
                  <a:pt x="527756" y="313352"/>
                  <a:pt x="534121" y="311795"/>
                  <a:pt x="538397" y="307916"/>
                </a:cubicBezTo>
                <a:cubicBezTo>
                  <a:pt x="541613" y="304966"/>
                  <a:pt x="542673" y="301187"/>
                  <a:pt x="542044" y="296944"/>
                </a:cubicBezTo>
                <a:lnTo>
                  <a:pt x="539690" y="280867"/>
                </a:lnTo>
                <a:close/>
                <a:moveTo>
                  <a:pt x="533491" y="334766"/>
                </a:moveTo>
                <a:lnTo>
                  <a:pt x="533491" y="358103"/>
                </a:lnTo>
                <a:cubicBezTo>
                  <a:pt x="533491" y="369440"/>
                  <a:pt x="524177" y="378754"/>
                  <a:pt x="512840" y="378754"/>
                </a:cubicBezTo>
                <a:lnTo>
                  <a:pt x="487050" y="378754"/>
                </a:lnTo>
                <a:cubicBezTo>
                  <a:pt x="475647" y="378754"/>
                  <a:pt x="466399" y="369472"/>
                  <a:pt x="466399" y="358103"/>
                </a:cubicBezTo>
                <a:lnTo>
                  <a:pt x="466399" y="335993"/>
                </a:lnTo>
                <a:lnTo>
                  <a:pt x="338678" y="335993"/>
                </a:lnTo>
                <a:lnTo>
                  <a:pt x="338678" y="358103"/>
                </a:lnTo>
                <a:cubicBezTo>
                  <a:pt x="338678" y="369440"/>
                  <a:pt x="329363" y="378754"/>
                  <a:pt x="318026" y="378754"/>
                </a:cubicBezTo>
                <a:lnTo>
                  <a:pt x="292237" y="378754"/>
                </a:lnTo>
                <a:cubicBezTo>
                  <a:pt x="280834" y="378754"/>
                  <a:pt x="271585" y="369472"/>
                  <a:pt x="271585" y="358103"/>
                </a:cubicBezTo>
                <a:lnTo>
                  <a:pt x="271585" y="334766"/>
                </a:lnTo>
                <a:cubicBezTo>
                  <a:pt x="263961" y="333042"/>
                  <a:pt x="256900" y="329628"/>
                  <a:pt x="251398" y="324656"/>
                </a:cubicBezTo>
                <a:cubicBezTo>
                  <a:pt x="242448" y="316468"/>
                  <a:pt x="238802" y="305496"/>
                  <a:pt x="240559" y="293695"/>
                </a:cubicBezTo>
                <a:lnTo>
                  <a:pt x="244702" y="265420"/>
                </a:lnTo>
                <a:cubicBezTo>
                  <a:pt x="246194" y="255177"/>
                  <a:pt x="251995" y="239431"/>
                  <a:pt x="264359" y="228194"/>
                </a:cubicBezTo>
                <a:cubicBezTo>
                  <a:pt x="269000" y="223984"/>
                  <a:pt x="274469" y="220404"/>
                  <a:pt x="280900" y="217918"/>
                </a:cubicBezTo>
                <a:lnTo>
                  <a:pt x="289154" y="178604"/>
                </a:lnTo>
                <a:cubicBezTo>
                  <a:pt x="291077" y="169654"/>
                  <a:pt x="296049" y="161300"/>
                  <a:pt x="302513" y="155267"/>
                </a:cubicBezTo>
                <a:cubicBezTo>
                  <a:pt x="309342" y="148936"/>
                  <a:pt x="317927" y="144892"/>
                  <a:pt x="326711" y="144892"/>
                </a:cubicBezTo>
                <a:lnTo>
                  <a:pt x="478266" y="144892"/>
                </a:lnTo>
                <a:cubicBezTo>
                  <a:pt x="487050" y="144892"/>
                  <a:pt x="495669" y="148903"/>
                  <a:pt x="502464" y="155267"/>
                </a:cubicBezTo>
                <a:cubicBezTo>
                  <a:pt x="508928" y="161300"/>
                  <a:pt x="513901" y="169654"/>
                  <a:pt x="515823" y="178604"/>
                </a:cubicBezTo>
                <a:lnTo>
                  <a:pt x="524077" y="217918"/>
                </a:lnTo>
                <a:cubicBezTo>
                  <a:pt x="530508" y="220404"/>
                  <a:pt x="536010" y="224017"/>
                  <a:pt x="540618" y="228194"/>
                </a:cubicBezTo>
                <a:cubicBezTo>
                  <a:pt x="552021" y="238503"/>
                  <a:pt x="557789" y="252691"/>
                  <a:pt x="559845" y="262867"/>
                </a:cubicBezTo>
                <a:cubicBezTo>
                  <a:pt x="561833" y="272944"/>
                  <a:pt x="562927" y="283552"/>
                  <a:pt x="564419" y="293695"/>
                </a:cubicBezTo>
                <a:cubicBezTo>
                  <a:pt x="566176" y="305529"/>
                  <a:pt x="562529" y="316501"/>
                  <a:pt x="553579" y="324656"/>
                </a:cubicBezTo>
                <a:cubicBezTo>
                  <a:pt x="548110" y="329628"/>
                  <a:pt x="541016" y="333042"/>
                  <a:pt x="533391" y="334766"/>
                </a:cubicBezTo>
                <a:lnTo>
                  <a:pt x="533391" y="334766"/>
                </a:lnTo>
                <a:close/>
                <a:moveTo>
                  <a:pt x="510818" y="356048"/>
                </a:moveTo>
                <a:lnTo>
                  <a:pt x="510818" y="335993"/>
                </a:lnTo>
                <a:lnTo>
                  <a:pt x="489072" y="335993"/>
                </a:lnTo>
                <a:lnTo>
                  <a:pt x="489072" y="356048"/>
                </a:lnTo>
                <a:lnTo>
                  <a:pt x="510818" y="356048"/>
                </a:lnTo>
                <a:close/>
                <a:moveTo>
                  <a:pt x="316004" y="356048"/>
                </a:moveTo>
                <a:lnTo>
                  <a:pt x="316004" y="335993"/>
                </a:lnTo>
                <a:lnTo>
                  <a:pt x="294226" y="335993"/>
                </a:lnTo>
                <a:lnTo>
                  <a:pt x="294226" y="356048"/>
                </a:lnTo>
                <a:lnTo>
                  <a:pt x="316004" y="356048"/>
                </a:lnTo>
                <a:close/>
                <a:moveTo>
                  <a:pt x="460996" y="313319"/>
                </a:moveTo>
                <a:lnTo>
                  <a:pt x="460996" y="296447"/>
                </a:lnTo>
                <a:cubicBezTo>
                  <a:pt x="460996" y="293198"/>
                  <a:pt x="459669" y="290182"/>
                  <a:pt x="457482" y="288060"/>
                </a:cubicBezTo>
                <a:cubicBezTo>
                  <a:pt x="455327" y="285872"/>
                  <a:pt x="452344" y="284546"/>
                  <a:pt x="449095" y="284546"/>
                </a:cubicBezTo>
                <a:lnTo>
                  <a:pt x="355981" y="284546"/>
                </a:lnTo>
                <a:cubicBezTo>
                  <a:pt x="352733" y="284546"/>
                  <a:pt x="349716" y="285872"/>
                  <a:pt x="347595" y="288060"/>
                </a:cubicBezTo>
                <a:cubicBezTo>
                  <a:pt x="345407" y="290215"/>
                  <a:pt x="344081" y="293198"/>
                  <a:pt x="344081" y="296447"/>
                </a:cubicBezTo>
                <a:lnTo>
                  <a:pt x="344081" y="313319"/>
                </a:lnTo>
                <a:lnTo>
                  <a:pt x="460996" y="31331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08;p33">
            <a:extLst>
              <a:ext uri="{FF2B5EF4-FFF2-40B4-BE49-F238E27FC236}">
                <a16:creationId xmlns:a16="http://schemas.microsoft.com/office/drawing/2014/main" id="{B5E38B76-2E1F-E6DB-7114-02265ADF4EB7}"/>
              </a:ext>
            </a:extLst>
          </p:cNvPr>
          <p:cNvSpPr txBox="1">
            <a:spLocks/>
          </p:cNvSpPr>
          <p:nvPr/>
        </p:nvSpPr>
        <p:spPr>
          <a:xfrm>
            <a:off x="714975" y="28524"/>
            <a:ext cx="7704000" cy="5727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2pPr>
            <a:lvl3pPr marR="0" lvl="2"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3pPr>
            <a:lvl4pPr marR="0" lvl="3"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4pPr>
            <a:lvl5pPr marR="0" lvl="4"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5pPr>
            <a:lvl6pPr marR="0" lvl="5"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6pPr>
            <a:lvl7pPr marR="0" lvl="6"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7pPr>
            <a:lvl8pPr marR="0" lvl="7"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8pPr>
            <a:lvl9pPr marR="0" lvl="8" algn="l" rtl="0">
              <a:lnSpc>
                <a:spcPct val="100000"/>
              </a:lnSpc>
              <a:spcBef>
                <a:spcPts val="0"/>
              </a:spcBef>
              <a:spcAft>
                <a:spcPts val="0"/>
              </a:spcAft>
              <a:buClr>
                <a:schemeClr val="lt2"/>
              </a:buClr>
              <a:buSzPts val="3000"/>
              <a:buFont typeface="Audiowide"/>
              <a:buNone/>
              <a:defRPr sz="3000" b="0" i="0" u="none" strike="noStrike" cap="none">
                <a:solidFill>
                  <a:schemeClr val="lt2"/>
                </a:solidFill>
                <a:latin typeface="Audiowide"/>
                <a:ea typeface="Audiowide"/>
                <a:cs typeface="Audiowide"/>
                <a:sym typeface="Audiowide"/>
              </a:defRPr>
            </a:lvl9pPr>
          </a:lstStyle>
          <a:p>
            <a:pPr algn="ctr"/>
            <a:r>
              <a:rPr lang="ro-RO" sz="2800" b="1" dirty="0">
                <a:latin typeface="Open Sans" panose="020B0606030504020204" pitchFamily="34" charset="0"/>
                <a:ea typeface="Open Sans" panose="020B0606030504020204" pitchFamily="34" charset="0"/>
                <a:cs typeface="Open Sans" panose="020B0606030504020204" pitchFamily="34" charset="0"/>
              </a:rPr>
              <a:t>CONCLUZII</a:t>
            </a:r>
          </a:p>
        </p:txBody>
      </p:sp>
    </p:spTree>
  </p:cSld>
  <p:clrMapOvr>
    <a:masterClrMapping/>
  </p:clrMapOvr>
</p:sld>
</file>

<file path=ppt/theme/theme1.xml><?xml version="1.0" encoding="utf-8"?>
<a:theme xmlns:a="http://schemas.openxmlformats.org/drawingml/2006/main" name="Cars Technology Innovation Newsletter by Slidesgo">
  <a:themeElements>
    <a:clrScheme name="Simple Light">
      <a:dk1>
        <a:srgbClr val="FFFFFF"/>
      </a:dk1>
      <a:lt1>
        <a:srgbClr val="0B171E"/>
      </a:lt1>
      <a:dk2>
        <a:srgbClr val="1F3947"/>
      </a:dk2>
      <a:lt2>
        <a:srgbClr val="2DCECF"/>
      </a:lt2>
      <a:accent1>
        <a:srgbClr val="80C3C3"/>
      </a:accent1>
      <a:accent2>
        <a:srgbClr val="B8DDDD"/>
      </a:accent2>
      <a:accent3>
        <a:srgbClr val="E0EEEE"/>
      </a:accent3>
      <a:accent4>
        <a:srgbClr val="D01A3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FFFFFF"/>
    </a:dk1>
    <a:lt1>
      <a:srgbClr val="0B171E"/>
    </a:lt1>
    <a:dk2>
      <a:srgbClr val="1F3947"/>
    </a:dk2>
    <a:lt2>
      <a:srgbClr val="2DCECF"/>
    </a:lt2>
    <a:accent1>
      <a:srgbClr val="80C3C3"/>
    </a:accent1>
    <a:accent2>
      <a:srgbClr val="B8DDDD"/>
    </a:accent2>
    <a:accent3>
      <a:srgbClr val="E0EEEE"/>
    </a:accent3>
    <a:accent4>
      <a:srgbClr val="D01A3F"/>
    </a:accent4>
    <a:accent5>
      <a:srgbClr val="FFFFFF"/>
    </a:accent5>
    <a:accent6>
      <a:srgbClr val="FFFF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156</TotalTime>
  <Words>1383</Words>
  <Application>Microsoft Macintosh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Open Sans</vt:lpstr>
      <vt:lpstr>Audiowide</vt:lpstr>
      <vt:lpstr>Calibri</vt:lpstr>
      <vt:lpstr>Raleway</vt:lpstr>
      <vt:lpstr>Nunito Light</vt:lpstr>
      <vt:lpstr>Cars Technology Innovation Newsletter by Slidesgo</vt:lpstr>
      <vt:lpstr>Aplicație informatică de gestionare  a unei flote auto</vt:lpstr>
      <vt:lpstr>PROIECTAREA APLICAȚIEI</vt:lpstr>
      <vt:lpstr>PowerPoint Presentation</vt:lpstr>
      <vt:lpstr>TEHNOLOGII UTILIZATE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informatică de gestionare  a unei flote auto</dc:title>
  <cp:lastModifiedBy>Victor-Stefan RAHME</cp:lastModifiedBy>
  <cp:revision>22</cp:revision>
  <dcterms:modified xsi:type="dcterms:W3CDTF">2024-04-14T07:08:29Z</dcterms:modified>
</cp:coreProperties>
</file>