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0" r:id="rId3"/>
    <p:sldId id="258" r:id="rId4"/>
    <p:sldId id="259" r:id="rId5"/>
    <p:sldId id="261" r:id="rId6"/>
    <p:sldId id="269" r:id="rId7"/>
    <p:sldId id="268" r:id="rId8"/>
    <p:sldId id="263" r:id="rId9"/>
    <p:sldId id="264"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32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53DA29-D285-4A9B-B3E3-5BDB60342B98}" type="datetimeFigureOut">
              <a:rPr lang="en-US" smtClean="0"/>
              <a:t>7/17/2020</a:t>
            </a:fld>
            <a:endParaRPr lang="en-US"/>
          </a:p>
        </p:txBody>
      </p:sp>
      <p:sp>
        <p:nvSpPr>
          <p:cNvPr id="5" name="Footer Placeholder 4"/>
          <p:cNvSpPr>
            <a:spLocks noGrp="1"/>
          </p:cNvSpPr>
          <p:nvPr>
            <p:ph type="ftr" sz="quarter" idx="11"/>
          </p:nvPr>
        </p:nvSpPr>
        <p:spPr/>
        <p:txBody>
          <a:bodyPr/>
          <a:lstStyle>
            <a:lvl1pPr>
              <a:defRPr sz="1600"/>
            </a:lvl1pPr>
          </a:lstStyle>
          <a:p>
            <a:endParaRPr lang="en-US"/>
          </a:p>
        </p:txBody>
      </p:sp>
      <p:sp>
        <p:nvSpPr>
          <p:cNvPr id="6" name="Slide Number Placeholder 5"/>
          <p:cNvSpPr>
            <a:spLocks noGrp="1"/>
          </p:cNvSpPr>
          <p:nvPr>
            <p:ph type="sldNum" sz="quarter" idx="12"/>
          </p:nvPr>
        </p:nvSpPr>
        <p:spPr/>
        <p:txBody>
          <a:bodyPr/>
          <a:lstStyle/>
          <a:p>
            <a:fld id="{D3A9BB15-4DAB-42EB-843D-94D1D73A2C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53.jpg"/>
          <p:cNvPicPr>
            <a:picLocks noChangeAspect="1"/>
          </p:cNvPicPr>
          <p:nvPr/>
        </p:nvPicPr>
        <p:blipFill>
          <a:blip r:embed="rId2"/>
          <a:stretch>
            <a:fillRect/>
          </a:stretch>
        </p:blipFill>
        <p:spPr>
          <a:xfrm>
            <a:off x="10316030" y="342545"/>
            <a:ext cx="1534296" cy="1541798"/>
          </a:xfrm>
          <a:prstGeom prst="rect">
            <a:avLst/>
          </a:prstGeom>
          <a:noFill/>
          <a:ln>
            <a:noFill/>
          </a:ln>
        </p:spPr>
      </p:pic>
    </p:spTree>
    <p:extLst>
      <p:ext uri="{BB962C8B-B14F-4D97-AF65-F5344CB8AC3E}">
        <p14:creationId xmlns:p14="http://schemas.microsoft.com/office/powerpoint/2010/main" val="878649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normAutofit/>
          </a:bodyPr>
          <a:lstStyle>
            <a:lvl1pPr>
              <a:defRPr sz="2800"/>
            </a:lvl1pPr>
            <a:lvl2pPr>
              <a:defRPr sz="2400"/>
            </a:lvl2pPr>
            <a:lvl3pPr>
              <a:defRPr sz="18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53DA29-D285-4A9B-B3E3-5BDB60342B98}"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9BB15-4DAB-42EB-843D-94D1D73A2CA5}" type="slidenum">
              <a:rPr lang="en-US" smtClean="0"/>
              <a:t>‹#›</a:t>
            </a:fld>
            <a:endParaRPr lang="en-US"/>
          </a:p>
        </p:txBody>
      </p:sp>
      <p:pic>
        <p:nvPicPr>
          <p:cNvPr id="7" name="Picture 6"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331670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normAutofit/>
          </a:bodyPr>
          <a:lstStyle>
            <a:lvl1pPr>
              <a:defRPr sz="2800"/>
            </a:lvl1pPr>
            <a:lvl2pPr>
              <a:defRPr sz="2400"/>
            </a:lvl2pPr>
            <a:lvl3pPr>
              <a:defRPr sz="18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53DA29-D285-4A9B-B3E3-5BDB60342B98}"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9BB15-4DAB-42EB-843D-94D1D73A2CA5}" type="slidenum">
              <a:rPr lang="en-US" smtClean="0"/>
              <a:t>‹#›</a:t>
            </a:fld>
            <a:endParaRPr lang="en-US"/>
          </a:p>
        </p:txBody>
      </p:sp>
      <p:pic>
        <p:nvPicPr>
          <p:cNvPr id="9" name="Picture 8"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8422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53DA29-D285-4A9B-B3E3-5BDB60342B98}" type="datetimeFigureOut">
              <a:rPr lang="en-US" smtClean="0"/>
              <a:t>7/17/2020</a:t>
            </a:fld>
            <a:endParaRPr lang="en-US"/>
          </a:p>
        </p:txBody>
      </p:sp>
      <p:sp>
        <p:nvSpPr>
          <p:cNvPr id="5" name="Footer Placeholder 4"/>
          <p:cNvSpPr>
            <a:spLocks noGrp="1"/>
          </p:cNvSpPr>
          <p:nvPr>
            <p:ph type="ftr" sz="quarter" idx="11"/>
          </p:nvPr>
        </p:nvSpPr>
        <p:spPr/>
        <p:txBody>
          <a:bodyPr/>
          <a:lstStyle>
            <a:lvl1pPr>
              <a:defRPr sz="1600"/>
            </a:lvl1pPr>
          </a:lstStyle>
          <a:p>
            <a:endParaRPr lang="en-US"/>
          </a:p>
        </p:txBody>
      </p:sp>
      <p:sp>
        <p:nvSpPr>
          <p:cNvPr id="6" name="Slide Number Placeholder 5"/>
          <p:cNvSpPr>
            <a:spLocks noGrp="1"/>
          </p:cNvSpPr>
          <p:nvPr>
            <p:ph type="sldNum" sz="quarter" idx="12"/>
          </p:nvPr>
        </p:nvSpPr>
        <p:spPr/>
        <p:txBody>
          <a:bodyPr/>
          <a:lstStyle/>
          <a:p>
            <a:fld id="{D3A9BB15-4DAB-42EB-843D-94D1D73A2CA5}" type="slidenum">
              <a:rPr lang="en-US" smtClean="0"/>
              <a:t>‹#›</a:t>
            </a:fld>
            <a:endParaRPr lang="en-US"/>
          </a:p>
        </p:txBody>
      </p:sp>
      <p:pic>
        <p:nvPicPr>
          <p:cNvPr id="7" name="Picture 6"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24577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53DA29-D285-4A9B-B3E3-5BDB60342B98}" type="datetimeFigureOut">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9BB15-4DAB-42EB-843D-94D1D73A2CA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4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normAutofit/>
          </a:bodyPr>
          <a:lstStyle>
            <a:lvl1pPr>
              <a:defRPr sz="2800"/>
            </a:lvl1pPr>
            <a:lvl2pPr>
              <a:defRPr sz="2400"/>
            </a:lvl2pPr>
            <a:lvl3pPr>
              <a:defRPr sz="18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normAutofit/>
          </a:bodyPr>
          <a:lstStyle>
            <a:lvl1pPr>
              <a:defRPr sz="2800"/>
            </a:lvl1pPr>
            <a:lvl2pPr>
              <a:defRPr sz="2400"/>
            </a:lvl2pPr>
            <a:lvl3pPr>
              <a:defRPr sz="18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53DA29-D285-4A9B-B3E3-5BDB60342B98}"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9BB15-4DAB-42EB-843D-94D1D73A2CA5}" type="slidenum">
              <a:rPr lang="en-US" smtClean="0"/>
              <a:t>‹#›</a:t>
            </a:fld>
            <a:endParaRPr lang="en-US"/>
          </a:p>
        </p:txBody>
      </p:sp>
      <p:pic>
        <p:nvPicPr>
          <p:cNvPr id="10" name="Picture 9"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195163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normAutofit/>
          </a:bodyPr>
          <a:lstStyle>
            <a:lvl1pPr>
              <a:defRPr sz="2800"/>
            </a:lvl1pPr>
            <a:lvl2pPr>
              <a:defRPr sz="2400"/>
            </a:lvl2pPr>
            <a:lvl3pPr>
              <a:defRPr sz="18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normAutofit/>
          </a:bodyPr>
          <a:lstStyle>
            <a:lvl1pPr>
              <a:defRPr sz="2800"/>
            </a:lvl1pPr>
            <a:lvl2pPr>
              <a:defRPr sz="2400"/>
            </a:lvl2pPr>
            <a:lvl3pPr>
              <a:defRPr sz="18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53DA29-D285-4A9B-B3E3-5BDB60342B98}" type="datetimeFigureOut">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9BB15-4DAB-42EB-843D-94D1D73A2CA5}" type="slidenum">
              <a:rPr lang="en-US" smtClean="0"/>
              <a:t>‹#›</a:t>
            </a:fld>
            <a:endParaRPr lang="en-US"/>
          </a:p>
        </p:txBody>
      </p:sp>
      <p:pic>
        <p:nvPicPr>
          <p:cNvPr id="12" name="Picture 11"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242790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53DA29-D285-4A9B-B3E3-5BDB60342B98}" type="datetimeFigureOut">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9BB15-4DAB-42EB-843D-94D1D73A2CA5}" type="slidenum">
              <a:rPr lang="en-US" smtClean="0"/>
              <a:t>‹#›</a:t>
            </a:fld>
            <a:endParaRPr lang="en-US"/>
          </a:p>
        </p:txBody>
      </p:sp>
      <p:pic>
        <p:nvPicPr>
          <p:cNvPr id="7" name="Picture 6"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337971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53DA29-D285-4A9B-B3E3-5BDB60342B98}" type="datetimeFigureOut">
              <a:rPr lang="en-US" smtClean="0"/>
              <a:t>7/17/2020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A9BB15-4DAB-42EB-843D-94D1D73A2CA5}" type="slidenum">
              <a:rPr lang="en-US" smtClean="0"/>
              <a:t>‹#›</a:t>
            </a:fld>
            <a:endParaRPr lang="en-US"/>
          </a:p>
        </p:txBody>
      </p:sp>
      <p:pic>
        <p:nvPicPr>
          <p:cNvPr id="11" name="Picture 10"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116508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normAutofit/>
          </a:bodyPr>
          <a:lstStyle>
            <a:lvl1pPr>
              <a:defRPr sz="3200"/>
            </a:lvl1pPr>
            <a:lvl2pPr>
              <a:defRPr sz="2800"/>
            </a:lvl2pPr>
            <a:lvl3pPr>
              <a:defRPr sz="20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53DA29-D285-4A9B-B3E3-5BDB60342B98}" type="datetimeFigureOut">
              <a:rPr lang="en-US" smtClean="0"/>
              <a:t>7/17/2020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A9BB15-4DAB-42EB-843D-94D1D73A2CA5}" type="slidenum">
              <a:rPr lang="en-US" smtClean="0"/>
              <a:t>‹#›</a:t>
            </a:fld>
            <a:endParaRPr lang="en-US"/>
          </a:p>
        </p:txBody>
      </p:sp>
      <p:pic>
        <p:nvPicPr>
          <p:cNvPr id="11" name="Picture 10" descr="53.jpg"/>
          <p:cNvPicPr>
            <a:picLocks noChangeAspect="1"/>
          </p:cNvPicPr>
          <p:nvPr/>
        </p:nvPicPr>
        <p:blipFill>
          <a:blip r:embed="rId2"/>
          <a:stretch>
            <a:fillRect/>
          </a:stretch>
        </p:blipFill>
        <p:spPr>
          <a:xfrm>
            <a:off x="11004665" y="178229"/>
            <a:ext cx="1042652" cy="1047750"/>
          </a:xfrm>
          <a:prstGeom prst="rect">
            <a:avLst/>
          </a:prstGeom>
          <a:noFill/>
          <a:ln>
            <a:noFill/>
          </a:ln>
        </p:spPr>
      </p:pic>
    </p:spTree>
    <p:extLst>
      <p:ext uri="{BB962C8B-B14F-4D97-AF65-F5344CB8AC3E}">
        <p14:creationId xmlns:p14="http://schemas.microsoft.com/office/powerpoint/2010/main" val="22571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53DA29-D285-4A9B-B3E3-5BDB60342B98}" type="datetimeFigureOut">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9BB15-4DAB-42EB-843D-94D1D73A2CA5}" type="slidenum">
              <a:rPr lang="en-US" smtClean="0"/>
              <a:t>‹#›</a:t>
            </a:fld>
            <a:endParaRPr lang="en-US"/>
          </a:p>
        </p:txBody>
      </p:sp>
    </p:spTree>
    <p:extLst>
      <p:ext uri="{BB962C8B-B14F-4D97-AF65-F5344CB8AC3E}">
        <p14:creationId xmlns:p14="http://schemas.microsoft.com/office/powerpoint/2010/main" val="75785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53DA29-D285-4A9B-B3E3-5BDB60342B98}" type="datetimeFigureOut">
              <a:rPr lang="en-US" smtClean="0"/>
              <a:t>7/17/2020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6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A9BB15-4DAB-42EB-843D-94D1D73A2CA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53.jpg"/>
          <p:cNvPicPr>
            <a:picLocks noChangeAspect="1"/>
          </p:cNvPicPr>
          <p:nvPr/>
        </p:nvPicPr>
        <p:blipFill>
          <a:blip r:embed="rId13"/>
          <a:stretch>
            <a:fillRect/>
          </a:stretch>
        </p:blipFill>
        <p:spPr>
          <a:xfrm>
            <a:off x="11004665" y="178229"/>
            <a:ext cx="1042652" cy="1047750"/>
          </a:xfrm>
          <a:prstGeom prst="rect">
            <a:avLst/>
          </a:prstGeom>
          <a:noFill/>
          <a:ln>
            <a:noFill/>
          </a:ln>
        </p:spPr>
      </p:pic>
      <p:sp>
        <p:nvSpPr>
          <p:cNvPr id="14" name="Chevron 13"/>
          <p:cNvSpPr/>
          <p:nvPr/>
        </p:nvSpPr>
        <p:spPr>
          <a:xfrm>
            <a:off x="205643" y="397458"/>
            <a:ext cx="779317" cy="1229046"/>
          </a:xfrm>
          <a:prstGeom prst="chevr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39338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Book Reselling</a:t>
            </a:r>
            <a:br>
              <a:rPr lang="en-US" dirty="0"/>
            </a:br>
            <a:endParaRPr lang="en-US" dirty="0"/>
          </a:p>
        </p:txBody>
      </p:sp>
      <p:sp>
        <p:nvSpPr>
          <p:cNvPr id="3" name="Subtitle 2"/>
          <p:cNvSpPr>
            <a:spLocks noGrp="1"/>
          </p:cNvSpPr>
          <p:nvPr>
            <p:ph type="subTitle" idx="1"/>
          </p:nvPr>
        </p:nvSpPr>
        <p:spPr>
          <a:xfrm>
            <a:off x="1554480" y="4430173"/>
            <a:ext cx="9144000" cy="1185624"/>
          </a:xfrm>
        </p:spPr>
        <p:txBody>
          <a:bodyPr>
            <a:noAutofit/>
          </a:bodyPr>
          <a:lstStyle/>
          <a:p>
            <a:r>
              <a:rPr lang="en-US" dirty="0"/>
              <a:t>Supervisor: </a:t>
            </a:r>
            <a:r>
              <a:rPr lang="en-US" dirty="0" err="1" smtClean="0"/>
              <a:t>Tauseef</a:t>
            </a:r>
            <a:r>
              <a:rPr lang="en-US" dirty="0" smtClean="0"/>
              <a:t> Ahmed</a:t>
            </a:r>
            <a:endParaRPr lang="en-US" dirty="0"/>
          </a:p>
          <a:p>
            <a:pPr algn="l"/>
            <a:endParaRPr lang="en-US" sz="1600" dirty="0">
              <a:solidFill>
                <a:schemeClr val="tx1"/>
              </a:solidFill>
            </a:endParaRPr>
          </a:p>
        </p:txBody>
      </p:sp>
    </p:spTree>
    <p:extLst>
      <p:ext uri="{BB962C8B-B14F-4D97-AF65-F5344CB8AC3E}">
        <p14:creationId xmlns:p14="http://schemas.microsoft.com/office/powerpoint/2010/main" val="4198821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5433363" cy="6392174"/>
          </a:xfrm>
          <a:prstGeom prst="rect">
            <a:avLst/>
          </a:prstGeom>
        </p:spPr>
      </p:pic>
      <p:pic>
        <p:nvPicPr>
          <p:cNvPr id="5" name="Content Placeholder 4"/>
          <p:cNvPicPr>
            <a:picLocks noGrp="1" noChangeAspect="1"/>
          </p:cNvPicPr>
          <p:nvPr>
            <p:ph idx="1"/>
          </p:nvPr>
        </p:nvPicPr>
        <p:blipFill>
          <a:blip r:embed="rId3"/>
          <a:stretch>
            <a:fillRect/>
          </a:stretch>
        </p:blipFill>
        <p:spPr>
          <a:xfrm>
            <a:off x="6347138" y="1"/>
            <a:ext cx="5844863" cy="6392174"/>
          </a:xfrm>
          <a:prstGeom prst="rect">
            <a:avLst/>
          </a:prstGeom>
        </p:spPr>
      </p:pic>
    </p:spTree>
    <p:extLst>
      <p:ext uri="{BB962C8B-B14F-4D97-AF65-F5344CB8AC3E}">
        <p14:creationId xmlns:p14="http://schemas.microsoft.com/office/powerpoint/2010/main" val="1238156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1"/>
            <a:ext cx="12188825" cy="6860121"/>
          </a:xfrm>
          <a:prstGeom prst="rect">
            <a:avLst/>
          </a:prstGeom>
        </p:spPr>
      </p:pic>
    </p:spTree>
    <p:extLst>
      <p:ext uri="{BB962C8B-B14F-4D97-AF65-F5344CB8AC3E}">
        <p14:creationId xmlns:p14="http://schemas.microsoft.com/office/powerpoint/2010/main" val="2924690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p:txBody>
          <a:bodyPr anchor="ctr"/>
          <a:lstStyle/>
          <a:p>
            <a:pPr marL="514350" indent="-514350">
              <a:buFont typeface="+mj-lt"/>
              <a:buAutoNum type="arabicPeriod"/>
            </a:pPr>
            <a:r>
              <a:rPr lang="en-US" dirty="0">
                <a:solidFill>
                  <a:schemeClr val="tx1"/>
                </a:solidFill>
              </a:rPr>
              <a:t>SYED MUHAMMAD FARIS </a:t>
            </a:r>
            <a:r>
              <a:rPr lang="en-US" dirty="0" smtClean="0">
                <a:solidFill>
                  <a:schemeClr val="tx1"/>
                </a:solidFill>
              </a:rPr>
              <a:t>ALI (</a:t>
            </a:r>
            <a:r>
              <a:rPr lang="en-US" dirty="0">
                <a:solidFill>
                  <a:schemeClr val="tx1"/>
                </a:solidFill>
              </a:rPr>
              <a:t>FA17-BSCS-0024</a:t>
            </a:r>
            <a:r>
              <a:rPr lang="en-US" dirty="0" smtClean="0">
                <a:solidFill>
                  <a:schemeClr val="tx1"/>
                </a:solidFill>
              </a:rPr>
              <a:t>)</a:t>
            </a:r>
          </a:p>
          <a:p>
            <a:pPr marL="514350" indent="-514350">
              <a:buFont typeface="+mj-lt"/>
              <a:buAutoNum type="arabicPeriod"/>
            </a:pPr>
            <a:r>
              <a:rPr lang="en-US" dirty="0">
                <a:solidFill>
                  <a:schemeClr val="tx1"/>
                </a:solidFill>
              </a:rPr>
              <a:t>MUHAMMAD </a:t>
            </a:r>
            <a:r>
              <a:rPr lang="en-US" dirty="0" smtClean="0">
                <a:solidFill>
                  <a:schemeClr val="tx1"/>
                </a:solidFill>
              </a:rPr>
              <a:t>YOUNUS (</a:t>
            </a:r>
            <a:r>
              <a:rPr lang="en-US" dirty="0">
                <a:solidFill>
                  <a:schemeClr val="tx1"/>
                </a:solidFill>
              </a:rPr>
              <a:t>FA17-BSCS-0066) </a:t>
            </a:r>
          </a:p>
          <a:p>
            <a:pPr marL="514350" indent="-514350">
              <a:buFont typeface="+mj-lt"/>
              <a:buAutoNum type="arabicPeriod"/>
            </a:pPr>
            <a:r>
              <a:rPr lang="en-US" dirty="0">
                <a:solidFill>
                  <a:schemeClr val="tx1"/>
                </a:solidFill>
              </a:rPr>
              <a:t>SYED </a:t>
            </a:r>
            <a:r>
              <a:rPr lang="en-US" dirty="0" smtClean="0">
                <a:solidFill>
                  <a:schemeClr val="tx1"/>
                </a:solidFill>
              </a:rPr>
              <a:t>RAHMEER (</a:t>
            </a:r>
            <a:r>
              <a:rPr lang="en-US" dirty="0">
                <a:solidFill>
                  <a:schemeClr val="tx1"/>
                </a:solidFill>
              </a:rPr>
              <a:t>FA16-BSCS-0061)</a:t>
            </a:r>
          </a:p>
          <a:p>
            <a:endParaRPr lang="en-US" dirty="0"/>
          </a:p>
        </p:txBody>
      </p:sp>
    </p:spTree>
    <p:extLst>
      <p:ext uri="{BB962C8B-B14F-4D97-AF65-F5344CB8AC3E}">
        <p14:creationId xmlns:p14="http://schemas.microsoft.com/office/powerpoint/2010/main" val="4221772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It’s </a:t>
            </a:r>
            <a:r>
              <a:rPr lang="en-US" dirty="0"/>
              <a:t>a web-based application that helps the needy user to buy or sell used books. A user can take pictures of their books and upload them to the website. The buyer can search either by author name or book title or by subject. It cover the schools, universities and people who are avid traveling. </a:t>
            </a:r>
            <a:endParaRPr lang="en-US" dirty="0" smtClean="0"/>
          </a:p>
          <a:p>
            <a:r>
              <a:rPr lang="en-US" dirty="0" smtClean="0"/>
              <a:t>Online </a:t>
            </a:r>
            <a:r>
              <a:rPr lang="en-US" dirty="0"/>
              <a:t>Book reselling (OBR) application also enable shop vendors to open online book store through our site </a:t>
            </a:r>
            <a:endParaRPr lang="en-US" dirty="0" smtClean="0"/>
          </a:p>
        </p:txBody>
      </p:sp>
    </p:spTree>
    <p:extLst>
      <p:ext uri="{BB962C8B-B14F-4D97-AF65-F5344CB8AC3E}">
        <p14:creationId xmlns:p14="http://schemas.microsoft.com/office/powerpoint/2010/main" val="3105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04180" y="1842879"/>
            <a:ext cx="10163355" cy="4351338"/>
          </a:xfrm>
        </p:spPr>
        <p:txBody>
          <a:bodyPr>
            <a:normAutofit fontScale="70000" lnSpcReduction="20000"/>
          </a:bodyPr>
          <a:lstStyle/>
          <a:p>
            <a:pPr marL="0" indent="0">
              <a:buNone/>
            </a:pPr>
            <a:r>
              <a:rPr lang="en-US" b="1" dirty="0"/>
              <a:t>objective</a:t>
            </a:r>
          </a:p>
          <a:p>
            <a:r>
              <a:rPr lang="en-US" dirty="0"/>
              <a:t>AS WE KNOW THAT BOOK READING IS AN ESSENTIAL PART OF KNOWLEDGE. READING REGULARLY IS A HABIT OF COUNTLESS PEOPLE. STUDENTS OF SCHOOLS OR UNIVERSITY BUY COSTLY BOOKS AND WHEN THE SEMESTER IS DONE OR WHEN THEY MOVE TO HIGHER STANDARD BOOKS BECOME MORE OR LESS NOT USEFUL FOR THEM. BUYING NEW BOOK TO READ AND WHEN PEOPLE DONE WITH IT THEN IT'S BETTER TO SELL IT.</a:t>
            </a:r>
          </a:p>
          <a:p>
            <a:pPr marL="0" indent="0">
              <a:buNone/>
            </a:pPr>
            <a:r>
              <a:rPr lang="en-US" b="1" dirty="0"/>
              <a:t>problem statement </a:t>
            </a:r>
            <a:endParaRPr lang="en-US" dirty="0"/>
          </a:p>
          <a:p>
            <a:r>
              <a:rPr lang="en-US" dirty="0"/>
              <a:t>in the Pakistan market, there is no platform which is primarily based on selling and buying used books for all level of students. if a student passed 7th class and he needs to buy books for 8th class but it costs. to reduce their cost and time there should be a platform that helps them to buy used course books and to sell their previous books which they already done with. more or less the same for university and college-level students. people who love to read novels and other books and cannot buy it because of the cost. to facilitate them there should a platform.</a:t>
            </a:r>
          </a:p>
        </p:txBody>
      </p:sp>
    </p:spTree>
    <p:extLst>
      <p:ext uri="{BB962C8B-B14F-4D97-AF65-F5344CB8AC3E}">
        <p14:creationId xmlns:p14="http://schemas.microsoft.com/office/powerpoint/2010/main" val="1702360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Project</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Recommendation using new approach</a:t>
            </a:r>
          </a:p>
          <a:p>
            <a:r>
              <a:rPr lang="en-US" dirty="0"/>
              <a:t>View Activity</a:t>
            </a:r>
          </a:p>
          <a:p>
            <a:r>
              <a:rPr lang="en-US" dirty="0"/>
              <a:t>Search by Author, Book title, Subject.</a:t>
            </a:r>
          </a:p>
          <a:p>
            <a:r>
              <a:rPr lang="en-US" dirty="0"/>
              <a:t>Add to wish List</a:t>
            </a:r>
          </a:p>
          <a:p>
            <a:r>
              <a:rPr lang="en-US" dirty="0"/>
              <a:t>Identity Provider</a:t>
            </a:r>
          </a:p>
          <a:p>
            <a:r>
              <a:rPr lang="en-US" dirty="0"/>
              <a:t>Book status (New/used)</a:t>
            </a:r>
          </a:p>
          <a:p>
            <a:r>
              <a:rPr lang="en-US" dirty="0"/>
              <a:t>Category</a:t>
            </a:r>
          </a:p>
          <a:p>
            <a:r>
              <a:rPr lang="en-US" dirty="0" smtClean="0"/>
              <a:t>Facility to user feed back</a:t>
            </a:r>
            <a:endParaRPr lang="en-US" dirty="0"/>
          </a:p>
        </p:txBody>
      </p:sp>
    </p:spTree>
    <p:extLst>
      <p:ext uri="{BB962C8B-B14F-4D97-AF65-F5344CB8AC3E}">
        <p14:creationId xmlns:p14="http://schemas.microsoft.com/office/powerpoint/2010/main" val="1682779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4880620"/>
          </a:xfrm>
        </p:spPr>
        <p:txBody>
          <a:bodyPr anchor="ctr"/>
          <a:lstStyle/>
          <a:p>
            <a:r>
              <a:rPr lang="en-US" b="1" dirty="0" smtClean="0"/>
              <a:t>			ACCOMPLISH</a:t>
            </a:r>
            <a:endParaRPr lang="en-US" dirty="0"/>
          </a:p>
        </p:txBody>
      </p:sp>
    </p:spTree>
    <p:extLst>
      <p:ext uri="{BB962C8B-B14F-4D97-AF65-F5344CB8AC3E}">
        <p14:creationId xmlns:p14="http://schemas.microsoft.com/office/powerpoint/2010/main" val="285595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
            <a:ext cx="5313476" cy="6409425"/>
          </a:xfrm>
          <a:prstGeom prst="rect">
            <a:avLst/>
          </a:prstGeom>
        </p:spPr>
      </p:pic>
      <p:pic>
        <p:nvPicPr>
          <p:cNvPr id="5" name="Picture 4"/>
          <p:cNvPicPr>
            <a:picLocks noChangeAspect="1"/>
          </p:cNvPicPr>
          <p:nvPr/>
        </p:nvPicPr>
        <p:blipFill>
          <a:blip r:embed="rId3"/>
          <a:stretch>
            <a:fillRect/>
          </a:stretch>
        </p:blipFill>
        <p:spPr>
          <a:xfrm>
            <a:off x="6459770" y="1"/>
            <a:ext cx="5732230" cy="6409425"/>
          </a:xfrm>
          <a:prstGeom prst="rect">
            <a:avLst/>
          </a:prstGeom>
        </p:spPr>
      </p:pic>
    </p:spTree>
    <p:extLst>
      <p:ext uri="{BB962C8B-B14F-4D97-AF65-F5344CB8AC3E}">
        <p14:creationId xmlns:p14="http://schemas.microsoft.com/office/powerpoint/2010/main" val="233641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1"/>
            <a:ext cx="12195757" cy="6314537"/>
          </a:xfrm>
          <a:prstGeom prst="rect">
            <a:avLst/>
          </a:prstGeom>
        </p:spPr>
      </p:pic>
    </p:spTree>
    <p:extLst>
      <p:ext uri="{BB962C8B-B14F-4D97-AF65-F5344CB8AC3E}">
        <p14:creationId xmlns:p14="http://schemas.microsoft.com/office/powerpoint/2010/main" val="897045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653" y="-77637"/>
            <a:ext cx="12181347" cy="6478438"/>
          </a:xfrm>
          <a:prstGeom prst="rect">
            <a:avLst/>
          </a:prstGeom>
        </p:spPr>
      </p:pic>
    </p:spTree>
    <p:extLst>
      <p:ext uri="{BB962C8B-B14F-4D97-AF65-F5344CB8AC3E}">
        <p14:creationId xmlns:p14="http://schemas.microsoft.com/office/powerpoint/2010/main" val="1511557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FYP Presentation Template - Format Fall 2019</Template>
  <TotalTime>271</TotalTime>
  <Words>209</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Online Book Reselling </vt:lpstr>
      <vt:lpstr>GROUP MEMBERS</vt:lpstr>
      <vt:lpstr>Introduction</vt:lpstr>
      <vt:lpstr>PowerPoint Presentation</vt:lpstr>
      <vt:lpstr>Scope Of Project</vt:lpstr>
      <vt:lpstr>   ACCOMPLISH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Reselling</dc:title>
  <dc:creator>Rahmeer</dc:creator>
  <cp:lastModifiedBy>Rahmeer</cp:lastModifiedBy>
  <cp:revision>17</cp:revision>
  <dcterms:created xsi:type="dcterms:W3CDTF">2020-04-02T08:28:45Z</dcterms:created>
  <dcterms:modified xsi:type="dcterms:W3CDTF">2020-07-17T18:48:16Z</dcterms:modified>
</cp:coreProperties>
</file>