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a62ad8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a62ad8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3a62ad8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3a62ad8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3a62ad86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3a62ad8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a62ad86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a62ad86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3a62ad863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3a62ad863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Project 1 Resturant WebApi</a:t>
            </a:r>
            <a:endParaRPr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2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Technologies</a:t>
            </a:r>
            <a:r>
              <a:rPr lang="en" u="sng"/>
              <a:t> Used</a:t>
            </a:r>
            <a:endParaRPr u="sng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Studio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ADO.Net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MSSql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.NetCore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320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Entity Relationship Diagram</a:t>
            </a:r>
            <a:endParaRPr>
              <a:solidFill>
                <a:srgbClr val="85200C"/>
              </a:solidFill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00" y="126938"/>
            <a:ext cx="1872800" cy="48896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75850" y="1525050"/>
            <a:ext cx="578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264725" y="575400"/>
            <a:ext cx="8520600" cy="12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900">
                <a:solidFill>
                  <a:schemeClr val="lt1"/>
                </a:solidFill>
              </a:rPr>
              <a:t> </a:t>
            </a:r>
            <a:r>
              <a:rPr b="1" i="1" lang="en" sz="6900">
                <a:solidFill>
                  <a:schemeClr val="lt1"/>
                </a:solidFill>
              </a:rPr>
              <a:t>Costal.</a:t>
            </a:r>
            <a:endParaRPr b="1" i="1" sz="6900">
              <a:solidFill>
                <a:schemeClr val="accent2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264725" y="3633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1"/>
                </a:solidFill>
              </a:rPr>
              <a:t>The Resturant by the sea</a:t>
            </a:r>
            <a:endParaRPr i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2006100" y="328825"/>
            <a:ext cx="513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 u="sng">
                <a:solidFill>
                  <a:srgbClr val="85200C"/>
                </a:solidFill>
              </a:rPr>
              <a:t>Menu</a:t>
            </a:r>
            <a:endParaRPr i="1" sz="2400" u="sng">
              <a:solidFill>
                <a:srgbClr val="85200C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250" y="3267475"/>
            <a:ext cx="2244710" cy="14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4751" y="264250"/>
            <a:ext cx="2255700" cy="14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425" y="1930875"/>
            <a:ext cx="2246733" cy="14972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307400" y="750175"/>
            <a:ext cx="71868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#200. </a:t>
            </a:r>
            <a:r>
              <a:rPr lang="en"/>
              <a:t> </a:t>
            </a:r>
            <a:r>
              <a:rPr i="1" lang="en">
                <a:solidFill>
                  <a:schemeClr val="dk1"/>
                </a:solidFill>
              </a:rPr>
              <a:t>AppleWood Smoked Salmon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 </a:t>
            </a:r>
            <a:r>
              <a:rPr lang="en" sz="900"/>
              <a:t>$23.05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             </a:t>
            </a:r>
            <a:r>
              <a:rPr lang="en" sz="700">
                <a:solidFill>
                  <a:schemeClr val="lt1"/>
                </a:solidFill>
              </a:rPr>
              <a:t>  House smoked king salmon with toasted onion rye focaccia chips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#202.</a:t>
            </a:r>
            <a:r>
              <a:rPr lang="en"/>
              <a:t>  </a:t>
            </a:r>
            <a:r>
              <a:rPr i="1" lang="en"/>
              <a:t>Pacific Calamari </a:t>
            </a:r>
            <a:r>
              <a:rPr lang="en" sz="900"/>
              <a:t> $17.55</a:t>
            </a:r>
            <a:r>
              <a:rPr lang="en" sz="700"/>
              <a:t>         </a:t>
            </a:r>
            <a:endParaRPr sz="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</a:t>
            </a:r>
            <a:r>
              <a:rPr lang="en" sz="700">
                <a:solidFill>
                  <a:schemeClr val="lt1"/>
                </a:solidFill>
              </a:rPr>
              <a:t>  A large plate of crispy  calamari with a spicy jalapeno </a:t>
            </a:r>
            <a:r>
              <a:rPr lang="en" sz="700">
                <a:solidFill>
                  <a:schemeClr val="lt1"/>
                </a:solidFill>
              </a:rPr>
              <a:t>garlic</a:t>
            </a:r>
            <a:r>
              <a:rPr lang="en" sz="700">
                <a:solidFill>
                  <a:schemeClr val="lt1"/>
                </a:solidFill>
              </a:rPr>
              <a:t> aioli dip and marinara sauce  </a:t>
            </a:r>
            <a:endParaRPr sz="700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#204.</a:t>
            </a:r>
            <a:r>
              <a:rPr lang="en"/>
              <a:t>  </a:t>
            </a:r>
            <a:r>
              <a:rPr i="1" lang="en"/>
              <a:t>Costa Rican Mahi &amp; Crab </a:t>
            </a:r>
            <a:r>
              <a:rPr lang="en"/>
              <a:t> </a:t>
            </a:r>
            <a:r>
              <a:rPr lang="en" sz="900"/>
              <a:t>$29.89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                                                      </a:t>
            </a:r>
            <a:r>
              <a:rPr lang="en" sz="700">
                <a:solidFill>
                  <a:schemeClr val="lt1"/>
                </a:solidFill>
              </a:rPr>
              <a:t> Pan grilled mahi, lump crab, light lemon butter &amp; buttered Yukon gold potatoes   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#206. </a:t>
            </a:r>
            <a:r>
              <a:rPr lang="en"/>
              <a:t> </a:t>
            </a:r>
            <a:r>
              <a:rPr i="1" lang="en"/>
              <a:t>Lobster Macaroni &amp; Cheese </a:t>
            </a:r>
            <a:r>
              <a:rPr lang="en"/>
              <a:t> </a:t>
            </a:r>
            <a:r>
              <a:rPr lang="en" sz="900"/>
              <a:t>$22.12</a:t>
            </a:r>
            <a:endParaRPr sz="7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               </a:t>
            </a:r>
            <a:r>
              <a:rPr lang="en" sz="700">
                <a:solidFill>
                  <a:schemeClr val="lt1"/>
                </a:solidFill>
              </a:rPr>
              <a:t> Gruyere, Irish Cheddar, and Cotija cheese, bay shrimp and chunks of Maine lobster baked with heavy cream and penne pasta</a:t>
            </a:r>
            <a:endParaRPr sz="700">
              <a:solidFill>
                <a:schemeClr val="lt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#208.</a:t>
            </a:r>
            <a:r>
              <a:rPr lang="en"/>
              <a:t>  </a:t>
            </a:r>
            <a:r>
              <a:rPr i="1" lang="en"/>
              <a:t>Smoked Duck Rolled Tacos</a:t>
            </a:r>
            <a:r>
              <a:rPr lang="en"/>
              <a:t>  </a:t>
            </a:r>
            <a:r>
              <a:rPr lang="en" sz="900"/>
              <a:t>$18.34</a:t>
            </a:r>
            <a:endParaRPr sz="9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                </a:t>
            </a:r>
            <a:r>
              <a:rPr lang="en" sz="700">
                <a:solidFill>
                  <a:schemeClr val="lt1"/>
                </a:solidFill>
              </a:rPr>
              <a:t>Smoked duck pulled and rolled into our house made corn tortillas,  3 Rolls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#210.</a:t>
            </a:r>
            <a:r>
              <a:rPr lang="en"/>
              <a:t>  </a:t>
            </a:r>
            <a:r>
              <a:rPr i="1" lang="en"/>
              <a:t>Roasted Oysters </a:t>
            </a:r>
            <a:r>
              <a:rPr lang="en"/>
              <a:t> </a:t>
            </a:r>
            <a:r>
              <a:rPr lang="en" sz="900"/>
              <a:t>$21.21</a:t>
            </a:r>
            <a:endParaRPr sz="9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               </a:t>
            </a:r>
            <a:r>
              <a:rPr lang="en" sz="700">
                <a:solidFill>
                  <a:schemeClr val="lt1"/>
                </a:solidFill>
              </a:rPr>
              <a:t>House oysters roasted over maple chips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#212. </a:t>
            </a:r>
            <a:r>
              <a:rPr lang="en"/>
              <a:t> </a:t>
            </a:r>
            <a:r>
              <a:rPr i="1" lang="en"/>
              <a:t>Blackened Shrimp</a:t>
            </a:r>
            <a:r>
              <a:rPr lang="en"/>
              <a:t>  </a:t>
            </a:r>
            <a:r>
              <a:rPr lang="en" sz="900"/>
              <a:t>$19.22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                                                       </a:t>
            </a:r>
            <a:r>
              <a:rPr lang="en" sz="700">
                <a:solidFill>
                  <a:schemeClr val="lt1"/>
                </a:solidFill>
              </a:rPr>
              <a:t>Flash grilled shrimp in cajun spices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#214.</a:t>
            </a:r>
            <a:r>
              <a:rPr lang="en"/>
              <a:t>  </a:t>
            </a:r>
            <a:r>
              <a:rPr i="1" lang="en"/>
              <a:t>Seafood Pasta </a:t>
            </a:r>
            <a:r>
              <a:rPr lang="en"/>
              <a:t> </a:t>
            </a:r>
            <a:r>
              <a:rPr lang="en" sz="900"/>
              <a:t>$23.11</a:t>
            </a:r>
            <a:endParaRPr sz="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                  </a:t>
            </a:r>
            <a:r>
              <a:rPr lang="en" sz="700">
                <a:solidFill>
                  <a:schemeClr val="lt1"/>
                </a:solidFill>
              </a:rPr>
              <a:t>Fresh shrimp, crab meat and peas tossed in A</a:t>
            </a:r>
            <a:r>
              <a:rPr lang="en" sz="700">
                <a:solidFill>
                  <a:schemeClr val="lt1"/>
                </a:solidFill>
              </a:rPr>
              <a:t>lfredo</a:t>
            </a:r>
            <a:r>
              <a:rPr lang="en" sz="700">
                <a:solidFill>
                  <a:schemeClr val="lt1"/>
                </a:solidFill>
              </a:rPr>
              <a:t> sauce over three cheese tortellini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#216.</a:t>
            </a:r>
            <a:r>
              <a:rPr lang="en"/>
              <a:t>   </a:t>
            </a:r>
            <a:r>
              <a:rPr i="1" lang="en"/>
              <a:t>Crab Stuffed Lobster Tail</a:t>
            </a:r>
            <a:r>
              <a:rPr lang="en"/>
              <a:t> </a:t>
            </a:r>
            <a:r>
              <a:rPr lang="en" sz="900"/>
              <a:t>$34.67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	         </a:t>
            </a:r>
            <a:r>
              <a:rPr lang="en" sz="700">
                <a:solidFill>
                  <a:schemeClr val="lt1"/>
                </a:solidFill>
              </a:rPr>
              <a:t>  Grilled lobster tail stuffed with king crab finished with a garlic butter drizzle</a:t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0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Future Improvements</a:t>
            </a:r>
            <a:r>
              <a:rPr lang="en"/>
              <a:t>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Diversify the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more information in the customers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</a:t>
            </a:r>
            <a:r>
              <a:rPr lang="en"/>
              <a:t>coupons/discounts (maybe age related)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the serilog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qty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Adjustments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Validations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Pending orders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