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9A77-4BDE-4E4A-B6B5-F4470B150733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1B9A-1F51-4C75-BC39-1F2EEF6E5C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8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https://jelvix.com/wp-content/uploads/2020/07/infographic-01-scaled.jpg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C1B9A-1F51-4C75-BC39-1F2EEF6E5C1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372BB60-AACF-4CAE-B5C2-C6091DD2FADB}" type="datetimeFigureOut">
              <a:rPr lang="fr-FR" smtClean="0"/>
              <a:t>02/07/2021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0AC4299-BB35-4946-867E-94E8E880256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Data Base Check Point</a:t>
            </a:r>
            <a:br>
              <a:rPr lang="fr-FR" b="1" dirty="0" smtClean="0"/>
            </a:br>
            <a:r>
              <a:rPr lang="fr-FR" b="1" dirty="0"/>
              <a:t>RDBMS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33365" y="4941168"/>
            <a:ext cx="3309803" cy="1008112"/>
          </a:xfrm>
        </p:spPr>
        <p:txBody>
          <a:bodyPr/>
          <a:lstStyle/>
          <a:p>
            <a:pPr algn="r"/>
            <a:endParaRPr lang="fr-FR" dirty="0" smtClean="0"/>
          </a:p>
          <a:p>
            <a:pPr algn="r"/>
            <a:r>
              <a:rPr lang="fr-FR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Done</a:t>
            </a:r>
            <a: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by </a:t>
            </a:r>
            <a:r>
              <a:rPr lang="fr-FR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Rahmouni</a:t>
            </a:r>
            <a:r>
              <a:rPr lang="fr-FR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Ferdaous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MySQL?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323652"/>
            <a:ext cx="7632848" cy="4057676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 </a:t>
            </a:r>
            <a:r>
              <a:rPr lang="en-US" sz="2000" b="1" dirty="0" smtClean="0"/>
              <a:t>MySQL </a:t>
            </a:r>
            <a:r>
              <a:rPr lang="en-US" sz="2000" dirty="0" smtClean="0"/>
              <a:t>is </a:t>
            </a:r>
            <a:r>
              <a:rPr lang="en-US" sz="2000" dirty="0"/>
              <a:t>an open-source relational database management system (RDBMS</a:t>
            </a:r>
            <a:r>
              <a:rPr lang="en-US" sz="2000" dirty="0" smtClean="0"/>
              <a:t>).Its </a:t>
            </a:r>
            <a:r>
              <a:rPr lang="en-US" sz="2000" dirty="0"/>
              <a:t>name is a combination of "My", the name of co-founder Michael </a:t>
            </a:r>
            <a:r>
              <a:rPr lang="en-US" sz="2000" dirty="0" err="1"/>
              <a:t>Widenius's</a:t>
            </a:r>
            <a:r>
              <a:rPr lang="en-US" sz="2000" dirty="0"/>
              <a:t> </a:t>
            </a:r>
            <a:r>
              <a:rPr lang="en-US" sz="2000" dirty="0" smtClean="0"/>
              <a:t>daughter,</a:t>
            </a:r>
            <a:r>
              <a:rPr lang="en-US" sz="2000" baseline="30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"SQL", the abbreviation for Structured Query Language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 </a:t>
            </a:r>
            <a:r>
              <a:rPr lang="en-US" sz="2000" b="1" dirty="0" smtClean="0"/>
              <a:t>SQL </a:t>
            </a:r>
            <a:r>
              <a:rPr lang="en-US" sz="2000" dirty="0" smtClean="0"/>
              <a:t>which </a:t>
            </a:r>
            <a:r>
              <a:rPr lang="en-US" sz="2000" dirty="0"/>
              <a:t>is used for adding, removing, and modifying information in the database. Standard SQL commands, such as </a:t>
            </a:r>
            <a:r>
              <a:rPr lang="en-US" sz="2000" b="1" dirty="0"/>
              <a:t>ADD</a:t>
            </a:r>
            <a:r>
              <a:rPr lang="en-US" sz="2000" dirty="0"/>
              <a:t>, </a:t>
            </a:r>
            <a:r>
              <a:rPr lang="en-US" sz="2000" b="1" dirty="0"/>
              <a:t>DROP</a:t>
            </a:r>
            <a:r>
              <a:rPr lang="en-US" sz="2000" dirty="0"/>
              <a:t>, </a:t>
            </a:r>
            <a:r>
              <a:rPr lang="en-US" sz="2000" b="1" dirty="0"/>
              <a:t>INSERT</a:t>
            </a:r>
            <a:r>
              <a:rPr lang="en-US" sz="2000" dirty="0"/>
              <a:t>, and </a:t>
            </a:r>
            <a:r>
              <a:rPr lang="en-US" sz="2000" b="1" dirty="0"/>
              <a:t>UPDATE</a:t>
            </a:r>
            <a:r>
              <a:rPr lang="en-US" sz="2000" dirty="0"/>
              <a:t> can be used with MySQL.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83" y="1052736"/>
            <a:ext cx="1916117" cy="104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2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/>
              <a:t> </a:t>
            </a:r>
            <a:r>
              <a:rPr lang="fr-FR" dirty="0" err="1" smtClean="0"/>
              <a:t>Postgre</a:t>
            </a:r>
            <a:r>
              <a:rPr lang="fr-FR" dirty="0" smtClean="0"/>
              <a:t> SQL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2323652"/>
            <a:ext cx="7416824" cy="3913660"/>
          </a:xfrm>
        </p:spPr>
        <p:txBody>
          <a:bodyPr numCol="1">
            <a:normAutofit/>
          </a:bodyPr>
          <a:lstStyle/>
          <a:p>
            <a:pPr algn="just"/>
            <a:r>
              <a:rPr lang="en-US" sz="2000" b="1" dirty="0" err="1" smtClean="0"/>
              <a:t>PostgreSQL</a:t>
            </a:r>
            <a:r>
              <a:rPr lang="en-US" sz="2000" dirty="0"/>
              <a:t> </a:t>
            </a:r>
            <a:r>
              <a:rPr lang="en-US" sz="2000" dirty="0" smtClean="0"/>
              <a:t>known </a:t>
            </a:r>
            <a:r>
              <a:rPr lang="en-US" sz="2000" dirty="0"/>
              <a:t>as </a:t>
            </a:r>
            <a:r>
              <a:rPr lang="en-US" sz="2000" b="1" dirty="0" err="1"/>
              <a:t>Postgres</a:t>
            </a:r>
            <a:r>
              <a:rPr lang="en-US" sz="2000" dirty="0"/>
              <a:t>, is a free and open-source relational database management system (RDBMS) emphasizing extensibility and SQL compliance. It was originally named POSTGRES, referring to its origins as a successor to the Ingres database developed at the University of California, </a:t>
            </a:r>
            <a:r>
              <a:rPr lang="en-US" sz="2000" dirty="0" smtClean="0"/>
              <a:t>Berkeley.</a:t>
            </a:r>
            <a:r>
              <a:rPr lang="en-US" sz="2000" baseline="30000" dirty="0"/>
              <a:t> </a:t>
            </a:r>
            <a:r>
              <a:rPr lang="en-US" sz="2000" dirty="0" smtClean="0"/>
              <a:t>In </a:t>
            </a:r>
            <a:r>
              <a:rPr lang="en-US" sz="2000" dirty="0"/>
              <a:t>1996, the project was renamed to </a:t>
            </a:r>
            <a:r>
              <a:rPr lang="en-US" sz="2000" dirty="0" err="1"/>
              <a:t>PostgreSQL</a:t>
            </a:r>
            <a:r>
              <a:rPr lang="en-US" sz="2000" dirty="0"/>
              <a:t> to reflect its support for SQL. </a:t>
            </a:r>
            <a:endParaRPr lang="en-US" sz="2000" dirty="0" smtClean="0"/>
          </a:p>
          <a:p>
            <a:pPr algn="just"/>
            <a:r>
              <a:rPr lang="en-US" sz="2000" dirty="0"/>
              <a:t>Commonly supported objects include views, stored procedures, indexes, triggers and object-defined data types, in addition to general RDBMS features such as primary keys, foreign key relationships and atomicity.</a:t>
            </a:r>
            <a:endParaRPr lang="fr-F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08719"/>
            <a:ext cx="1935485" cy="136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SQL server?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323652"/>
            <a:ext cx="8136904" cy="4129684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endParaRPr lang="en-US" sz="2000" b="1" dirty="0"/>
          </a:p>
          <a:p>
            <a:pPr algn="just"/>
            <a:r>
              <a:rPr lang="en-US" sz="2000" b="1" dirty="0" smtClean="0"/>
              <a:t>Microsoft </a:t>
            </a:r>
            <a:r>
              <a:rPr lang="en-US" sz="2000" b="1" dirty="0"/>
              <a:t>SQL Server</a:t>
            </a:r>
            <a:r>
              <a:rPr lang="en-US" sz="2000" dirty="0"/>
              <a:t> is a relational database management system developed by Microsoft. As a database server, it is a software product with the primary function of storing and retrieving data as requested by other software </a:t>
            </a:r>
            <a:r>
              <a:rPr lang="en-US" sz="2000" dirty="0" smtClean="0"/>
              <a:t>applications—which </a:t>
            </a:r>
            <a:r>
              <a:rPr lang="en-US" sz="2000" dirty="0"/>
              <a:t>may run either on the same computer or on another computer across a network (including the Internet). Microsoft markets at least a dozen different editions of Microsoft SQL Server, aimed at different audiences and for workloads ranging from small single-machine applications to large Internet-facing applications with many concurrent users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12776"/>
            <a:ext cx="1944216" cy="71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4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dirty="0" smtClean="0"/>
              <a:t>Comparison </a:t>
            </a:r>
            <a:r>
              <a:rPr lang="en-US" dirty="0"/>
              <a:t>between the three </a:t>
            </a:r>
            <a:r>
              <a:rPr lang="en-US" dirty="0" smtClean="0"/>
              <a:t>RDBMS </a:t>
            </a: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06489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2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192</TotalTime>
  <Words>29</Words>
  <Application>Microsoft Office PowerPoint</Application>
  <PresentationFormat>Affichage à l'écran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Austin</vt:lpstr>
      <vt:lpstr>Data Base Check Point RDBMS</vt:lpstr>
      <vt:lpstr>What’s MySQL?</vt:lpstr>
      <vt:lpstr>What’s Postgre SQL ?</vt:lpstr>
      <vt:lpstr>What’s SQL server? </vt:lpstr>
      <vt:lpstr> Comparison between the three RDBMS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ACER</cp:lastModifiedBy>
  <cp:revision>11</cp:revision>
  <dcterms:created xsi:type="dcterms:W3CDTF">2021-07-02T08:34:13Z</dcterms:created>
  <dcterms:modified xsi:type="dcterms:W3CDTF">2021-07-02T22:10:02Z</dcterms:modified>
</cp:coreProperties>
</file>